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tags/tag4.xml" ContentType="application/vnd.openxmlformats-officedocument.presentationml.tags+xml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ppt/tags/tag6.xml" ContentType="application/vnd.openxmlformats-officedocument.presentationml.tags+xml"/>
  <Override PartName="/ppt/notesSlides/notesSlide29.xml" ContentType="application/vnd.openxmlformats-officedocument.presentationml.notesSlide+xml"/>
  <Override PartName="/ppt/tags/tag7.xml" ContentType="application/vnd.openxmlformats-officedocument.presentationml.tags+xml"/>
  <Override PartName="/ppt/notesSlides/notesSlide30.xml" ContentType="application/vnd.openxmlformats-officedocument.presentationml.notesSlide+xml"/>
  <Override PartName="/ppt/tags/tag8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3"/>
  </p:notesMasterIdLst>
  <p:sldIdLst>
    <p:sldId id="256" r:id="rId2"/>
    <p:sldId id="275" r:id="rId3"/>
    <p:sldId id="328" r:id="rId4"/>
    <p:sldId id="263" r:id="rId5"/>
    <p:sldId id="258" r:id="rId6"/>
    <p:sldId id="272" r:id="rId7"/>
    <p:sldId id="261" r:id="rId8"/>
    <p:sldId id="312" r:id="rId9"/>
    <p:sldId id="257" r:id="rId10"/>
    <p:sldId id="313" r:id="rId11"/>
    <p:sldId id="314" r:id="rId12"/>
    <p:sldId id="311" r:id="rId13"/>
    <p:sldId id="268" r:id="rId14"/>
    <p:sldId id="260" r:id="rId15"/>
    <p:sldId id="262" r:id="rId16"/>
    <p:sldId id="315" r:id="rId17"/>
    <p:sldId id="264" r:id="rId18"/>
    <p:sldId id="266" r:id="rId19"/>
    <p:sldId id="265" r:id="rId20"/>
    <p:sldId id="283" r:id="rId21"/>
    <p:sldId id="316" r:id="rId22"/>
    <p:sldId id="267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271" r:id="rId32"/>
  </p:sldIdLst>
  <p:sldSz cx="9144000" cy="5143500" type="screen16x9"/>
  <p:notesSz cx="6858000" cy="9144000"/>
  <p:embeddedFontLst>
    <p:embeddedFont>
      <p:font typeface=".VnBlack" panose="020B7200000000000000"/>
      <p:regular r:id="rId34"/>
    </p:embeddedFont>
    <p:embeddedFont>
      <p:font typeface="Anaheim" panose="020B0604020202020204" charset="0"/>
      <p:regular r:id="rId35"/>
      <p:bold r:id="rId36"/>
    </p:embeddedFont>
    <p:embeddedFont>
      <p:font typeface="Assistant" pitchFamily="2" charset="-79"/>
      <p:regular r:id="rId37"/>
      <p:bold r:id="rId38"/>
    </p:embeddedFont>
    <p:embeddedFont>
      <p:font typeface="Cambria Math" panose="02040503050406030204" pitchFamily="18" charset="0"/>
      <p:regular r:id="rId39"/>
    </p:embeddedFont>
    <p:embeddedFont>
      <p:font typeface="DM Sans" panose="020F0502020204030204" pitchFamily="2" charset="0"/>
      <p:regular r:id="rId40"/>
      <p:bold r:id="rId41"/>
      <p:italic r:id="rId42"/>
      <p:boldItalic r:id="rId43"/>
    </p:embeddedFont>
    <p:embeddedFont>
      <p:font typeface="Epilogue" panose="020B0604020202020204" charset="0"/>
      <p:regular r:id="rId44"/>
      <p:bold r:id="rId45"/>
      <p:italic r:id="rId46"/>
      <p:boldItalic r:id="rId47"/>
    </p:embeddedFont>
    <p:embeddedFont>
      <p:font typeface="Epilogue SemiBold" panose="020B0604020202020204" charset="0"/>
      <p:regular r:id="rId48"/>
      <p:bold r:id="rId49"/>
      <p:italic r:id="rId50"/>
      <p:boldItalic r:id="rId51"/>
    </p:embeddedFont>
    <p:embeddedFont>
      <p:font typeface="Nunito Light" panose="020F0502020204030204" pitchFamily="2" charset="0"/>
      <p:regular r:id="rId52"/>
      <p: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F9D8C6-0CEE-4998-ADEC-B74B5EE24439}">
  <a:tblStyle styleId="{78F9D8C6-0CEE-4998-ADEC-B74B5EE244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657600-58DB-4E04-86DD-1AF111B5B53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03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4" name="Google Shape;1754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680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536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525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2" name="Google Shape;168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8" name="Google Shape;2298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" name="Google Shape;2508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9" name="Google Shape;2509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" name="Google Shape;2508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9" name="Google Shape;2509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154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4" name="Google Shape;1754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0928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4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4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1,2…4.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củng</a:t>
            </a:r>
            <a:r>
              <a:rPr lang="en-US" baseline="0" dirty="0"/>
              <a:t> </a:t>
            </a:r>
            <a:r>
              <a:rPr lang="en-US" baseline="0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giành</a:t>
            </a:r>
            <a:r>
              <a:rPr lang="en-US" baseline="0" dirty="0"/>
              <a:t>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.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nhường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2874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2893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4464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7924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7620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709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113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0575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4" name="Google Shape;2114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400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3806465">
            <a:off x="18020" y="1238196"/>
            <a:ext cx="1136027" cy="1961303"/>
            <a:chOff x="1353097" y="1651879"/>
            <a:chExt cx="906223" cy="1564556"/>
          </a:xfrm>
        </p:grpSpPr>
        <p:sp>
          <p:nvSpPr>
            <p:cNvPr id="10" name="Google Shape;10;p2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close/>
                  <a:moveTo>
                    <a:pt x="227420" y="846367"/>
                  </a:moveTo>
                  <a:lnTo>
                    <a:pt x="511759" y="1337224"/>
                  </a:lnTo>
                  <a:lnTo>
                    <a:pt x="227420" y="1337224"/>
                  </a:lnTo>
                  <a:lnTo>
                    <a:pt x="227420" y="84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061613" y="3109420"/>
              <a:ext cx="38867" cy="38867"/>
            </a:xfrm>
            <a:custGeom>
              <a:avLst/>
              <a:gdLst/>
              <a:ahLst/>
              <a:cxnLst/>
              <a:rect l="l" t="t" r="r" b="b"/>
              <a:pathLst>
                <a:path w="38867" h="38867" extrusionOk="0">
                  <a:moveTo>
                    <a:pt x="38868" y="19434"/>
                  </a:moveTo>
                  <a:cubicBezTo>
                    <a:pt x="38868" y="30144"/>
                    <a:pt x="30144" y="38868"/>
                    <a:pt x="19434" y="38868"/>
                  </a:cubicBezTo>
                  <a:cubicBezTo>
                    <a:pt x="8724" y="38868"/>
                    <a:pt x="0" y="30144"/>
                    <a:pt x="0" y="19434"/>
                  </a:cubicBezTo>
                  <a:cubicBezTo>
                    <a:pt x="0" y="8724"/>
                    <a:pt x="8724" y="0"/>
                    <a:pt x="19434" y="0"/>
                  </a:cubicBezTo>
                  <a:cubicBezTo>
                    <a:pt x="30144" y="0"/>
                    <a:pt x="38868" y="8724"/>
                    <a:pt x="38868" y="19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rgbClr val="F39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1353097" y="1907975"/>
              <a:ext cx="113234" cy="1268557"/>
              <a:chOff x="1353097" y="1907975"/>
              <a:chExt cx="113234" cy="1268557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1353097" y="190797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353097" y="201291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353097" y="2117947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353097" y="2222976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53097" y="2327919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353097" y="243294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353097" y="253789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353097" y="264292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353097" y="2747950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353097" y="2852893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53097" y="2957922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53097" y="306286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53097" y="316789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" name="Google Shape;28;p2"/>
          <p:cNvGrpSpPr/>
          <p:nvPr/>
        </p:nvGrpSpPr>
        <p:grpSpPr>
          <a:xfrm>
            <a:off x="450425" y="310675"/>
            <a:ext cx="8243134" cy="4670478"/>
            <a:chOff x="5447852" y="0"/>
            <a:chExt cx="5442090" cy="3618001"/>
          </a:xfrm>
        </p:grpSpPr>
        <p:sp>
          <p:nvSpPr>
            <p:cNvPr id="29" name="Google Shape;29;p2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5586054" y="0"/>
              <a:ext cx="5165785" cy="3492765"/>
              <a:chOff x="5586054" y="0"/>
              <a:chExt cx="5165785" cy="3492765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10800000" flipH="1">
                <a:off x="8168947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10800000" flipH="1">
                <a:off x="5586054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151275" y="1144894"/>
            <a:ext cx="3792300" cy="22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1151275" y="3407419"/>
            <a:ext cx="24942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4"/>
          <p:cNvGrpSpPr/>
          <p:nvPr/>
        </p:nvGrpSpPr>
        <p:grpSpPr>
          <a:xfrm rot="-3142942" flipH="1">
            <a:off x="7862822" y="2784606"/>
            <a:ext cx="1136065" cy="1961369"/>
            <a:chOff x="1353097" y="1651879"/>
            <a:chExt cx="906223" cy="1564556"/>
          </a:xfrm>
        </p:grpSpPr>
        <p:sp>
          <p:nvSpPr>
            <p:cNvPr id="405" name="Google Shape;405;p14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close/>
                  <a:moveTo>
                    <a:pt x="227420" y="846367"/>
                  </a:moveTo>
                  <a:lnTo>
                    <a:pt x="511759" y="1337224"/>
                  </a:lnTo>
                  <a:lnTo>
                    <a:pt x="227420" y="1337224"/>
                  </a:lnTo>
                  <a:lnTo>
                    <a:pt x="227420" y="84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2061613" y="3109420"/>
              <a:ext cx="38867" cy="38867"/>
            </a:xfrm>
            <a:custGeom>
              <a:avLst/>
              <a:gdLst/>
              <a:ahLst/>
              <a:cxnLst/>
              <a:rect l="l" t="t" r="r" b="b"/>
              <a:pathLst>
                <a:path w="38867" h="38867" extrusionOk="0">
                  <a:moveTo>
                    <a:pt x="38868" y="19434"/>
                  </a:moveTo>
                  <a:cubicBezTo>
                    <a:pt x="38868" y="30144"/>
                    <a:pt x="30144" y="38868"/>
                    <a:pt x="19434" y="38868"/>
                  </a:cubicBezTo>
                  <a:cubicBezTo>
                    <a:pt x="8724" y="38868"/>
                    <a:pt x="0" y="30144"/>
                    <a:pt x="0" y="19434"/>
                  </a:cubicBezTo>
                  <a:cubicBezTo>
                    <a:pt x="0" y="8724"/>
                    <a:pt x="8724" y="0"/>
                    <a:pt x="19434" y="0"/>
                  </a:cubicBezTo>
                  <a:cubicBezTo>
                    <a:pt x="30144" y="0"/>
                    <a:pt x="38868" y="8724"/>
                    <a:pt x="38868" y="19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rgbClr val="F39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9" name="Google Shape;409;p14"/>
            <p:cNvGrpSpPr/>
            <p:nvPr/>
          </p:nvGrpSpPr>
          <p:grpSpPr>
            <a:xfrm>
              <a:off x="1353097" y="1907975"/>
              <a:ext cx="113234" cy="1268557"/>
              <a:chOff x="1353097" y="1907975"/>
              <a:chExt cx="113234" cy="1268557"/>
            </a:xfrm>
          </p:grpSpPr>
          <p:sp>
            <p:nvSpPr>
              <p:cNvPr id="410" name="Google Shape;410;p14"/>
              <p:cNvSpPr/>
              <p:nvPr/>
            </p:nvSpPr>
            <p:spPr>
              <a:xfrm>
                <a:off x="1353097" y="190797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1353097" y="201291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1353097" y="2117947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1353097" y="2222976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4"/>
              <p:cNvSpPr/>
              <p:nvPr/>
            </p:nvSpPr>
            <p:spPr>
              <a:xfrm>
                <a:off x="1353097" y="2327919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4"/>
              <p:cNvSpPr/>
              <p:nvPr/>
            </p:nvSpPr>
            <p:spPr>
              <a:xfrm>
                <a:off x="1353097" y="243294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1353097" y="253789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4"/>
              <p:cNvSpPr/>
              <p:nvPr/>
            </p:nvSpPr>
            <p:spPr>
              <a:xfrm>
                <a:off x="1353097" y="264292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4"/>
              <p:cNvSpPr/>
              <p:nvPr/>
            </p:nvSpPr>
            <p:spPr>
              <a:xfrm>
                <a:off x="1353097" y="2747950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4"/>
              <p:cNvSpPr/>
              <p:nvPr/>
            </p:nvSpPr>
            <p:spPr>
              <a:xfrm>
                <a:off x="1353097" y="2852893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4"/>
              <p:cNvSpPr/>
              <p:nvPr/>
            </p:nvSpPr>
            <p:spPr>
              <a:xfrm>
                <a:off x="1353097" y="2957922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4"/>
              <p:cNvSpPr/>
              <p:nvPr/>
            </p:nvSpPr>
            <p:spPr>
              <a:xfrm>
                <a:off x="1353097" y="306286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4"/>
              <p:cNvSpPr/>
              <p:nvPr/>
            </p:nvSpPr>
            <p:spPr>
              <a:xfrm>
                <a:off x="1353097" y="316789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3" name="Google Shape;423;p14"/>
          <p:cNvGrpSpPr/>
          <p:nvPr/>
        </p:nvGrpSpPr>
        <p:grpSpPr>
          <a:xfrm>
            <a:off x="450425" y="310675"/>
            <a:ext cx="8243134" cy="4670478"/>
            <a:chOff x="5447852" y="0"/>
            <a:chExt cx="5442090" cy="3618001"/>
          </a:xfrm>
        </p:grpSpPr>
        <p:sp>
          <p:nvSpPr>
            <p:cNvPr id="424" name="Google Shape;424;p14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5" name="Google Shape;425;p14"/>
            <p:cNvGrpSpPr/>
            <p:nvPr/>
          </p:nvGrpSpPr>
          <p:grpSpPr>
            <a:xfrm>
              <a:off x="5586054" y="0"/>
              <a:ext cx="5165785" cy="3492765"/>
              <a:chOff x="5586054" y="0"/>
              <a:chExt cx="5165785" cy="3492765"/>
            </a:xfrm>
          </p:grpSpPr>
          <p:sp>
            <p:nvSpPr>
              <p:cNvPr id="426" name="Google Shape;426;p14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4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4"/>
              <p:cNvSpPr/>
              <p:nvPr/>
            </p:nvSpPr>
            <p:spPr>
              <a:xfrm rot="10800000" flipH="1">
                <a:off x="8168947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4"/>
              <p:cNvSpPr/>
              <p:nvPr/>
            </p:nvSpPr>
            <p:spPr>
              <a:xfrm rot="10800000" flipH="1">
                <a:off x="5586054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4571975" y="3252700"/>
            <a:ext cx="3650400" cy="4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1992675" y="1375925"/>
            <a:ext cx="6229800" cy="17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17"/>
          <p:cNvGrpSpPr/>
          <p:nvPr/>
        </p:nvGrpSpPr>
        <p:grpSpPr>
          <a:xfrm>
            <a:off x="-149512" y="-214573"/>
            <a:ext cx="9588672" cy="5876307"/>
            <a:chOff x="-149512" y="-214573"/>
            <a:chExt cx="9588672" cy="5876307"/>
          </a:xfrm>
        </p:grpSpPr>
        <p:grpSp>
          <p:nvGrpSpPr>
            <p:cNvPr id="539" name="Google Shape;539;p17"/>
            <p:cNvGrpSpPr/>
            <p:nvPr/>
          </p:nvGrpSpPr>
          <p:grpSpPr>
            <a:xfrm rot="2021523">
              <a:off x="445885" y="-317881"/>
              <a:ext cx="305506" cy="2239206"/>
              <a:chOff x="4265846" y="1371340"/>
              <a:chExt cx="126709" cy="928680"/>
            </a:xfrm>
          </p:grpSpPr>
          <p:sp>
            <p:nvSpPr>
              <p:cNvPr id="540" name="Google Shape;540;p17"/>
              <p:cNvSpPr/>
              <p:nvPr/>
            </p:nvSpPr>
            <p:spPr>
              <a:xfrm>
                <a:off x="4289685" y="1944338"/>
                <a:ext cx="102870" cy="202457"/>
              </a:xfrm>
              <a:custGeom>
                <a:avLst/>
                <a:gdLst/>
                <a:ahLst/>
                <a:cxnLst/>
                <a:rect l="l" t="t" r="r" b="b"/>
                <a:pathLst>
                  <a:path w="102870" h="202457" extrusionOk="0">
                    <a:moveTo>
                      <a:pt x="102870" y="86"/>
                    </a:moveTo>
                    <a:lnTo>
                      <a:pt x="102179" y="202458"/>
                    </a:lnTo>
                    <a:lnTo>
                      <a:pt x="0" y="202285"/>
                    </a:lnTo>
                    <a:lnTo>
                      <a:pt x="777" y="0"/>
                    </a:lnTo>
                    <a:lnTo>
                      <a:pt x="102870" y="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7"/>
              <p:cNvSpPr/>
              <p:nvPr/>
            </p:nvSpPr>
            <p:spPr>
              <a:xfrm>
                <a:off x="4299791" y="1484834"/>
                <a:ext cx="85163" cy="459589"/>
              </a:xfrm>
              <a:custGeom>
                <a:avLst/>
                <a:gdLst/>
                <a:ahLst/>
                <a:cxnLst/>
                <a:rect l="l" t="t" r="r" b="b"/>
                <a:pathLst>
                  <a:path w="85163" h="459589" extrusionOk="0">
                    <a:moveTo>
                      <a:pt x="85163" y="86"/>
                    </a:moveTo>
                    <a:lnTo>
                      <a:pt x="83436" y="459590"/>
                    </a:lnTo>
                    <a:lnTo>
                      <a:pt x="0" y="459503"/>
                    </a:lnTo>
                    <a:lnTo>
                      <a:pt x="1727" y="0"/>
                    </a:lnTo>
                    <a:lnTo>
                      <a:pt x="85163" y="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7"/>
              <p:cNvSpPr/>
              <p:nvPr/>
            </p:nvSpPr>
            <p:spPr>
              <a:xfrm>
                <a:off x="4301432" y="2146623"/>
                <a:ext cx="78512" cy="124290"/>
              </a:xfrm>
              <a:custGeom>
                <a:avLst/>
                <a:gdLst/>
                <a:ahLst/>
                <a:cxnLst/>
                <a:rect l="l" t="t" r="r" b="b"/>
                <a:pathLst>
                  <a:path w="78512" h="124290" extrusionOk="0">
                    <a:moveTo>
                      <a:pt x="0" y="41459"/>
                    </a:moveTo>
                    <a:lnTo>
                      <a:pt x="27466" y="124291"/>
                    </a:lnTo>
                    <a:lnTo>
                      <a:pt x="50269" y="124291"/>
                    </a:lnTo>
                    <a:lnTo>
                      <a:pt x="78340" y="41545"/>
                    </a:lnTo>
                    <a:lnTo>
                      <a:pt x="78513" y="86"/>
                    </a:lnTo>
                    <a:lnTo>
                      <a:pt x="173" y="0"/>
                    </a:lnTo>
                    <a:lnTo>
                      <a:pt x="0" y="4145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7"/>
              <p:cNvSpPr/>
              <p:nvPr/>
            </p:nvSpPr>
            <p:spPr>
              <a:xfrm>
                <a:off x="4336759" y="2270913"/>
                <a:ext cx="6909" cy="29107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29107" extrusionOk="0">
                    <a:moveTo>
                      <a:pt x="6823" y="29108"/>
                    </a:moveTo>
                    <a:lnTo>
                      <a:pt x="6910" y="0"/>
                    </a:lnTo>
                    <a:lnTo>
                      <a:pt x="173" y="0"/>
                    </a:lnTo>
                    <a:lnTo>
                      <a:pt x="0" y="29108"/>
                    </a:lnTo>
                    <a:lnTo>
                      <a:pt x="6823" y="2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7"/>
              <p:cNvSpPr/>
              <p:nvPr/>
            </p:nvSpPr>
            <p:spPr>
              <a:xfrm>
                <a:off x="4313006" y="1443634"/>
                <a:ext cx="60633" cy="41286"/>
              </a:xfrm>
              <a:custGeom>
                <a:avLst/>
                <a:gdLst/>
                <a:ahLst/>
                <a:cxnLst/>
                <a:rect l="l" t="t" r="r" b="b"/>
                <a:pathLst>
                  <a:path w="60633" h="41286" extrusionOk="0">
                    <a:moveTo>
                      <a:pt x="60634" y="86"/>
                    </a:moveTo>
                    <a:lnTo>
                      <a:pt x="60461" y="41286"/>
                    </a:lnTo>
                    <a:lnTo>
                      <a:pt x="0" y="41200"/>
                    </a:lnTo>
                    <a:lnTo>
                      <a:pt x="173" y="0"/>
                    </a:lnTo>
                    <a:lnTo>
                      <a:pt x="60634" y="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7"/>
              <p:cNvSpPr/>
              <p:nvPr/>
            </p:nvSpPr>
            <p:spPr>
              <a:xfrm>
                <a:off x="4307564" y="1371340"/>
                <a:ext cx="71948" cy="72380"/>
              </a:xfrm>
              <a:custGeom>
                <a:avLst/>
                <a:gdLst/>
                <a:ahLst/>
                <a:cxnLst/>
                <a:rect l="l" t="t" r="r" b="b"/>
                <a:pathLst>
                  <a:path w="71948" h="72380" extrusionOk="0">
                    <a:moveTo>
                      <a:pt x="71948" y="86"/>
                    </a:moveTo>
                    <a:lnTo>
                      <a:pt x="71689" y="72380"/>
                    </a:lnTo>
                    <a:lnTo>
                      <a:pt x="0" y="72294"/>
                    </a:lnTo>
                    <a:lnTo>
                      <a:pt x="259" y="0"/>
                    </a:lnTo>
                    <a:lnTo>
                      <a:pt x="71948" y="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7"/>
              <p:cNvSpPr/>
              <p:nvPr/>
            </p:nvSpPr>
            <p:spPr>
              <a:xfrm>
                <a:off x="4265846" y="1496581"/>
                <a:ext cx="35672" cy="247285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247285" extrusionOk="0">
                    <a:moveTo>
                      <a:pt x="0" y="247285"/>
                    </a:moveTo>
                    <a:lnTo>
                      <a:pt x="25307" y="247285"/>
                    </a:lnTo>
                    <a:lnTo>
                      <a:pt x="26085" y="38090"/>
                    </a:lnTo>
                    <a:lnTo>
                      <a:pt x="35499" y="38090"/>
                    </a:lnTo>
                    <a:lnTo>
                      <a:pt x="35672" y="86"/>
                    </a:lnTo>
                    <a:lnTo>
                      <a:pt x="26257" y="86"/>
                    </a:lnTo>
                    <a:lnTo>
                      <a:pt x="11488" y="0"/>
                    </a:lnTo>
                    <a:lnTo>
                      <a:pt x="950" y="0"/>
                    </a:lnTo>
                    <a:lnTo>
                      <a:pt x="0" y="2472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7" name="Google Shape;547;p17"/>
            <p:cNvGrpSpPr/>
            <p:nvPr/>
          </p:nvGrpSpPr>
          <p:grpSpPr>
            <a:xfrm rot="-8882944">
              <a:off x="8528503" y="1061354"/>
              <a:ext cx="520581" cy="1623261"/>
              <a:chOff x="3419954" y="295999"/>
              <a:chExt cx="265198" cy="826933"/>
            </a:xfrm>
          </p:grpSpPr>
          <p:sp>
            <p:nvSpPr>
              <p:cNvPr id="548" name="Google Shape;548;p17"/>
              <p:cNvSpPr/>
              <p:nvPr/>
            </p:nvSpPr>
            <p:spPr>
              <a:xfrm>
                <a:off x="3419954" y="300750"/>
                <a:ext cx="265198" cy="615233"/>
              </a:xfrm>
              <a:custGeom>
                <a:avLst/>
                <a:gdLst/>
                <a:ahLst/>
                <a:cxnLst/>
                <a:rect l="l" t="t" r="r" b="b"/>
                <a:pathLst>
                  <a:path w="265198" h="615233" extrusionOk="0">
                    <a:moveTo>
                      <a:pt x="202675" y="777"/>
                    </a:moveTo>
                    <a:cubicBezTo>
                      <a:pt x="202675" y="777"/>
                      <a:pt x="201897" y="259"/>
                      <a:pt x="201465" y="0"/>
                    </a:cubicBezTo>
                    <a:cubicBezTo>
                      <a:pt x="144287" y="12179"/>
                      <a:pt x="87194" y="24444"/>
                      <a:pt x="30015" y="36536"/>
                    </a:cubicBezTo>
                    <a:cubicBezTo>
                      <a:pt x="25006" y="37572"/>
                      <a:pt x="23365" y="39472"/>
                      <a:pt x="23192" y="44655"/>
                    </a:cubicBezTo>
                    <a:cubicBezTo>
                      <a:pt x="21119" y="101402"/>
                      <a:pt x="18700" y="158149"/>
                      <a:pt x="16368" y="214809"/>
                    </a:cubicBezTo>
                    <a:cubicBezTo>
                      <a:pt x="11013" y="346182"/>
                      <a:pt x="5744" y="477469"/>
                      <a:pt x="476" y="608842"/>
                    </a:cubicBezTo>
                    <a:cubicBezTo>
                      <a:pt x="389" y="611001"/>
                      <a:pt x="-1338" y="614111"/>
                      <a:pt x="2376" y="615233"/>
                    </a:cubicBezTo>
                    <a:cubicBezTo>
                      <a:pt x="4535" y="613938"/>
                      <a:pt x="6867" y="614542"/>
                      <a:pt x="9113" y="614542"/>
                    </a:cubicBezTo>
                    <a:cubicBezTo>
                      <a:pt x="37702" y="614111"/>
                      <a:pt x="66378" y="613851"/>
                      <a:pt x="94968" y="613506"/>
                    </a:cubicBezTo>
                    <a:cubicBezTo>
                      <a:pt x="141523" y="612988"/>
                      <a:pt x="188164" y="612210"/>
                      <a:pt x="234719" y="611865"/>
                    </a:cubicBezTo>
                    <a:cubicBezTo>
                      <a:pt x="243874" y="611865"/>
                      <a:pt x="253116" y="610397"/>
                      <a:pt x="262185" y="612383"/>
                    </a:cubicBezTo>
                    <a:lnTo>
                      <a:pt x="262013" y="612383"/>
                    </a:lnTo>
                    <a:cubicBezTo>
                      <a:pt x="262444" y="611606"/>
                      <a:pt x="263049" y="611433"/>
                      <a:pt x="263826" y="611865"/>
                    </a:cubicBezTo>
                    <a:cubicBezTo>
                      <a:pt x="266331" y="609446"/>
                      <a:pt x="264690" y="606510"/>
                      <a:pt x="264431" y="604005"/>
                    </a:cubicBezTo>
                    <a:cubicBezTo>
                      <a:pt x="251043" y="475050"/>
                      <a:pt x="237569" y="346182"/>
                      <a:pt x="224181" y="217228"/>
                    </a:cubicBezTo>
                    <a:cubicBezTo>
                      <a:pt x="216840" y="147093"/>
                      <a:pt x="209584" y="76958"/>
                      <a:pt x="202243" y="6737"/>
                    </a:cubicBezTo>
                    <a:cubicBezTo>
                      <a:pt x="202070" y="4750"/>
                      <a:pt x="200947" y="2678"/>
                      <a:pt x="202588" y="6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7"/>
              <p:cNvSpPr/>
              <p:nvPr/>
            </p:nvSpPr>
            <p:spPr>
              <a:xfrm>
                <a:off x="3456706" y="295999"/>
                <a:ext cx="150720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150720" h="40767" extrusionOk="0">
                    <a:moveTo>
                      <a:pt x="0" y="40682"/>
                    </a:moveTo>
                    <a:cubicBezTo>
                      <a:pt x="0" y="39559"/>
                      <a:pt x="86" y="38436"/>
                      <a:pt x="173" y="37313"/>
                    </a:cubicBezTo>
                    <a:cubicBezTo>
                      <a:pt x="346" y="32994"/>
                      <a:pt x="1728" y="31440"/>
                      <a:pt x="5873" y="30576"/>
                    </a:cubicBezTo>
                    <a:cubicBezTo>
                      <a:pt x="53810" y="20470"/>
                      <a:pt x="101747" y="10192"/>
                      <a:pt x="149684" y="0"/>
                    </a:cubicBezTo>
                    <a:cubicBezTo>
                      <a:pt x="150030" y="173"/>
                      <a:pt x="150375" y="432"/>
                      <a:pt x="150634" y="605"/>
                    </a:cubicBezTo>
                    <a:cubicBezTo>
                      <a:pt x="149339" y="2246"/>
                      <a:pt x="150202" y="3973"/>
                      <a:pt x="150375" y="5701"/>
                    </a:cubicBezTo>
                    <a:cubicBezTo>
                      <a:pt x="150462" y="6737"/>
                      <a:pt x="150548" y="7687"/>
                      <a:pt x="150721" y="8724"/>
                    </a:cubicBezTo>
                    <a:cubicBezTo>
                      <a:pt x="100452" y="19434"/>
                      <a:pt x="50269" y="30230"/>
                      <a:pt x="0" y="40768"/>
                    </a:cubicBezTo>
                    <a:close/>
                  </a:path>
                </a:pathLst>
              </a:custGeom>
              <a:solidFill>
                <a:srgbClr val="4C5B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7"/>
              <p:cNvSpPr/>
              <p:nvPr/>
            </p:nvSpPr>
            <p:spPr>
              <a:xfrm>
                <a:off x="3531246" y="1027145"/>
                <a:ext cx="74626" cy="95787"/>
              </a:xfrm>
              <a:custGeom>
                <a:avLst/>
                <a:gdLst/>
                <a:ahLst/>
                <a:cxnLst/>
                <a:rect l="l" t="t" r="r" b="b"/>
                <a:pathLst>
                  <a:path w="74626" h="95787" extrusionOk="0">
                    <a:moveTo>
                      <a:pt x="0" y="86"/>
                    </a:moveTo>
                    <a:cubicBezTo>
                      <a:pt x="3196" y="15374"/>
                      <a:pt x="6478" y="30576"/>
                      <a:pt x="9501" y="45864"/>
                    </a:cubicBezTo>
                    <a:cubicBezTo>
                      <a:pt x="10192" y="49492"/>
                      <a:pt x="12092" y="51478"/>
                      <a:pt x="15029" y="53292"/>
                    </a:cubicBezTo>
                    <a:cubicBezTo>
                      <a:pt x="39300" y="68926"/>
                      <a:pt x="49578" y="80068"/>
                      <a:pt x="73849" y="95787"/>
                    </a:cubicBezTo>
                    <a:cubicBezTo>
                      <a:pt x="74108" y="95356"/>
                      <a:pt x="74367" y="95010"/>
                      <a:pt x="74626" y="94578"/>
                    </a:cubicBezTo>
                    <a:cubicBezTo>
                      <a:pt x="72899" y="82400"/>
                      <a:pt x="73158" y="38868"/>
                      <a:pt x="72985" y="29367"/>
                    </a:cubicBezTo>
                    <a:cubicBezTo>
                      <a:pt x="60547" y="24444"/>
                      <a:pt x="16929" y="526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7"/>
              <p:cNvSpPr/>
              <p:nvPr/>
            </p:nvSpPr>
            <p:spPr>
              <a:xfrm>
                <a:off x="3422416" y="912239"/>
                <a:ext cx="259809" cy="148504"/>
              </a:xfrm>
              <a:custGeom>
                <a:avLst/>
                <a:gdLst/>
                <a:ahLst/>
                <a:cxnLst/>
                <a:rect l="l" t="t" r="r" b="b"/>
                <a:pathLst>
                  <a:path w="259809" h="148504" extrusionOk="0">
                    <a:moveTo>
                      <a:pt x="101402" y="114560"/>
                    </a:moveTo>
                    <a:cubicBezTo>
                      <a:pt x="118331" y="119829"/>
                      <a:pt x="134396" y="127430"/>
                      <a:pt x="150980" y="133648"/>
                    </a:cubicBezTo>
                    <a:cubicBezTo>
                      <a:pt x="163504" y="138313"/>
                      <a:pt x="175855" y="143495"/>
                      <a:pt x="188293" y="148505"/>
                    </a:cubicBezTo>
                    <a:cubicBezTo>
                      <a:pt x="189761" y="126911"/>
                      <a:pt x="192698" y="105664"/>
                      <a:pt x="199953" y="85193"/>
                    </a:cubicBezTo>
                    <a:cubicBezTo>
                      <a:pt x="211700" y="52372"/>
                      <a:pt x="230097" y="24387"/>
                      <a:pt x="258168" y="3139"/>
                    </a:cubicBezTo>
                    <a:cubicBezTo>
                      <a:pt x="258859" y="2621"/>
                      <a:pt x="259291" y="1757"/>
                      <a:pt x="259809" y="1066"/>
                    </a:cubicBezTo>
                    <a:cubicBezTo>
                      <a:pt x="250654" y="-920"/>
                      <a:pt x="241498" y="462"/>
                      <a:pt x="232343" y="548"/>
                    </a:cubicBezTo>
                    <a:cubicBezTo>
                      <a:pt x="185788" y="893"/>
                      <a:pt x="139147" y="1584"/>
                      <a:pt x="92592" y="2189"/>
                    </a:cubicBezTo>
                    <a:cubicBezTo>
                      <a:pt x="64002" y="2535"/>
                      <a:pt x="35326" y="2794"/>
                      <a:pt x="6737" y="3226"/>
                    </a:cubicBezTo>
                    <a:cubicBezTo>
                      <a:pt x="4491" y="3226"/>
                      <a:pt x="2073" y="2621"/>
                      <a:pt x="0" y="3917"/>
                    </a:cubicBezTo>
                    <a:cubicBezTo>
                      <a:pt x="49232" y="26719"/>
                      <a:pt x="82140" y="64464"/>
                      <a:pt x="101488" y="1146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17"/>
              <p:cNvSpPr/>
              <p:nvPr/>
            </p:nvSpPr>
            <p:spPr>
              <a:xfrm>
                <a:off x="3682053" y="912512"/>
                <a:ext cx="1814" cy="1273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273" extrusionOk="0">
                    <a:moveTo>
                      <a:pt x="0" y="794"/>
                    </a:moveTo>
                    <a:cubicBezTo>
                      <a:pt x="1037" y="1917"/>
                      <a:pt x="1382" y="794"/>
                      <a:pt x="1814" y="189"/>
                    </a:cubicBezTo>
                    <a:cubicBezTo>
                      <a:pt x="1037" y="-156"/>
                      <a:pt x="346" y="-70"/>
                      <a:pt x="0" y="794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7"/>
              <p:cNvSpPr/>
              <p:nvPr/>
            </p:nvSpPr>
            <p:spPr>
              <a:xfrm>
                <a:off x="3556467" y="1061262"/>
                <a:ext cx="34376" cy="24357"/>
              </a:xfrm>
              <a:custGeom>
                <a:avLst/>
                <a:gdLst/>
                <a:ahLst/>
                <a:cxnLst/>
                <a:rect l="l" t="t" r="r" b="b"/>
                <a:pathLst>
                  <a:path w="34376" h="24357" extrusionOk="0">
                    <a:moveTo>
                      <a:pt x="34376" y="24357"/>
                    </a:moveTo>
                    <a:lnTo>
                      <a:pt x="20643" y="0"/>
                    </a:lnTo>
                    <a:lnTo>
                      <a:pt x="0" y="9760"/>
                    </a:lnTo>
                  </a:path>
                </a:pathLst>
              </a:custGeom>
              <a:noFill/>
              <a:ln w="113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7"/>
              <p:cNvSpPr/>
              <p:nvPr/>
            </p:nvSpPr>
            <p:spPr>
              <a:xfrm>
                <a:off x="3501706" y="417526"/>
                <a:ext cx="8637" cy="410357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410357" extrusionOk="0">
                    <a:moveTo>
                      <a:pt x="0" y="410357"/>
                    </a:moveTo>
                    <a:lnTo>
                      <a:pt x="0" y="0"/>
                    </a:lnTo>
                  </a:path>
                </a:pathLst>
              </a:custGeom>
              <a:noFill/>
              <a:ln w="28300" cap="rnd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17"/>
            <p:cNvGrpSpPr/>
            <p:nvPr/>
          </p:nvGrpSpPr>
          <p:grpSpPr>
            <a:xfrm rot="3628580">
              <a:off x="-411327" y="4255750"/>
              <a:ext cx="2249112" cy="572694"/>
              <a:chOff x="7017251" y="5781017"/>
              <a:chExt cx="1017558" cy="259118"/>
            </a:xfrm>
          </p:grpSpPr>
          <p:sp>
            <p:nvSpPr>
              <p:cNvPr id="556" name="Google Shape;556;p17"/>
              <p:cNvSpPr/>
              <p:nvPr/>
            </p:nvSpPr>
            <p:spPr>
              <a:xfrm>
                <a:off x="7017252" y="5781017"/>
                <a:ext cx="1017557" cy="259118"/>
              </a:xfrm>
              <a:custGeom>
                <a:avLst/>
                <a:gdLst/>
                <a:ahLst/>
                <a:cxnLst/>
                <a:rect l="l" t="t" r="r" b="b"/>
                <a:pathLst>
                  <a:path w="1017557" h="259118" extrusionOk="0">
                    <a:moveTo>
                      <a:pt x="1003565" y="0"/>
                    </a:moveTo>
                    <a:cubicBezTo>
                      <a:pt x="1011293" y="0"/>
                      <a:pt x="1017558" y="6264"/>
                      <a:pt x="1017558" y="13992"/>
                    </a:cubicBezTo>
                    <a:lnTo>
                      <a:pt x="1017558" y="245126"/>
                    </a:lnTo>
                    <a:cubicBezTo>
                      <a:pt x="1017558" y="252854"/>
                      <a:pt x="1011293" y="259118"/>
                      <a:pt x="1003565" y="259118"/>
                    </a:cubicBezTo>
                    <a:lnTo>
                      <a:pt x="13992" y="259118"/>
                    </a:lnTo>
                    <a:cubicBezTo>
                      <a:pt x="6264" y="259118"/>
                      <a:pt x="0" y="252854"/>
                      <a:pt x="0" y="245126"/>
                    </a:cubicBezTo>
                    <a:lnTo>
                      <a:pt x="0" y="13992"/>
                    </a:lnTo>
                    <a:cubicBezTo>
                      <a:pt x="0" y="6264"/>
                      <a:pt x="6264" y="0"/>
                      <a:pt x="13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7"/>
              <p:cNvSpPr/>
              <p:nvPr/>
            </p:nvSpPr>
            <p:spPr>
              <a:xfrm>
                <a:off x="7017251" y="5781017"/>
                <a:ext cx="1017557" cy="259118"/>
              </a:xfrm>
              <a:custGeom>
                <a:avLst/>
                <a:gdLst/>
                <a:ahLst/>
                <a:cxnLst/>
                <a:rect l="l" t="t" r="r" b="b"/>
                <a:pathLst>
                  <a:path w="1017557" h="259118" extrusionOk="0">
                    <a:moveTo>
                      <a:pt x="1003480" y="0"/>
                    </a:moveTo>
                    <a:lnTo>
                      <a:pt x="933344" y="0"/>
                    </a:lnTo>
                    <a:lnTo>
                      <a:pt x="933344" y="160999"/>
                    </a:lnTo>
                    <a:cubicBezTo>
                      <a:pt x="933344" y="168772"/>
                      <a:pt x="927039" y="174991"/>
                      <a:pt x="919352" y="174991"/>
                    </a:cubicBezTo>
                    <a:lnTo>
                      <a:pt x="0" y="174991"/>
                    </a:lnTo>
                    <a:lnTo>
                      <a:pt x="0" y="245126"/>
                    </a:lnTo>
                    <a:cubicBezTo>
                      <a:pt x="0" y="252900"/>
                      <a:pt x="6306" y="259118"/>
                      <a:pt x="13993" y="259118"/>
                    </a:cubicBezTo>
                    <a:lnTo>
                      <a:pt x="1003566" y="259118"/>
                    </a:lnTo>
                    <a:cubicBezTo>
                      <a:pt x="1011339" y="259118"/>
                      <a:pt x="1017558" y="252813"/>
                      <a:pt x="1017558" y="245126"/>
                    </a:cubicBezTo>
                    <a:lnTo>
                      <a:pt x="1017558" y="13992"/>
                    </a:lnTo>
                    <a:cubicBezTo>
                      <a:pt x="1017558" y="6219"/>
                      <a:pt x="1011253" y="0"/>
                      <a:pt x="1003566" y="0"/>
                    </a:cubicBezTo>
                    <a:close/>
                  </a:path>
                </a:pathLst>
              </a:custGeom>
              <a:solidFill>
                <a:srgbClr val="F3982C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7"/>
              <p:cNvSpPr/>
              <p:nvPr/>
            </p:nvSpPr>
            <p:spPr>
              <a:xfrm>
                <a:off x="7075035" y="5934847"/>
                <a:ext cx="47850" cy="47850"/>
              </a:xfrm>
              <a:custGeom>
                <a:avLst/>
                <a:gdLst/>
                <a:ahLst/>
                <a:cxnLst/>
                <a:rect l="l" t="t" r="r" b="b"/>
                <a:pathLst>
                  <a:path w="47850" h="47850" extrusionOk="0">
                    <a:moveTo>
                      <a:pt x="47851" y="23925"/>
                    </a:moveTo>
                    <a:cubicBezTo>
                      <a:pt x="47851" y="30317"/>
                      <a:pt x="45346" y="36363"/>
                      <a:pt x="40855" y="40854"/>
                    </a:cubicBezTo>
                    <a:cubicBezTo>
                      <a:pt x="36363" y="45346"/>
                      <a:pt x="30317" y="47850"/>
                      <a:pt x="23925" y="47850"/>
                    </a:cubicBezTo>
                    <a:cubicBezTo>
                      <a:pt x="17534" y="47850"/>
                      <a:pt x="11488" y="45346"/>
                      <a:pt x="6996" y="40854"/>
                    </a:cubicBezTo>
                    <a:cubicBezTo>
                      <a:pt x="2505" y="36363"/>
                      <a:pt x="0" y="30317"/>
                      <a:pt x="0" y="23925"/>
                    </a:cubicBezTo>
                    <a:cubicBezTo>
                      <a:pt x="0" y="17534"/>
                      <a:pt x="2505" y="11574"/>
                      <a:pt x="6996" y="6996"/>
                    </a:cubicBezTo>
                    <a:cubicBezTo>
                      <a:pt x="11488" y="2505"/>
                      <a:pt x="17534" y="0"/>
                      <a:pt x="23925" y="0"/>
                    </a:cubicBezTo>
                    <a:cubicBezTo>
                      <a:pt x="37141" y="0"/>
                      <a:pt x="47851" y="10710"/>
                      <a:pt x="47851" y="239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7"/>
              <p:cNvSpPr/>
              <p:nvPr/>
            </p:nvSpPr>
            <p:spPr>
              <a:xfrm>
                <a:off x="758394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rgbClr val="F9CDC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7"/>
              <p:cNvSpPr/>
              <p:nvPr/>
            </p:nvSpPr>
            <p:spPr>
              <a:xfrm>
                <a:off x="7635940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7"/>
              <p:cNvSpPr/>
              <p:nvPr/>
            </p:nvSpPr>
            <p:spPr>
              <a:xfrm>
                <a:off x="7688023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7"/>
              <p:cNvSpPr/>
              <p:nvPr/>
            </p:nvSpPr>
            <p:spPr>
              <a:xfrm>
                <a:off x="7740106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7"/>
              <p:cNvSpPr/>
              <p:nvPr/>
            </p:nvSpPr>
            <p:spPr>
              <a:xfrm>
                <a:off x="7792102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7"/>
              <p:cNvSpPr/>
              <p:nvPr/>
            </p:nvSpPr>
            <p:spPr>
              <a:xfrm>
                <a:off x="7844185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7"/>
              <p:cNvSpPr/>
              <p:nvPr/>
            </p:nvSpPr>
            <p:spPr>
              <a:xfrm>
                <a:off x="7896181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7"/>
              <p:cNvSpPr/>
              <p:nvPr/>
            </p:nvSpPr>
            <p:spPr>
              <a:xfrm>
                <a:off x="794826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7"/>
              <p:cNvSpPr/>
              <p:nvPr/>
            </p:nvSpPr>
            <p:spPr>
              <a:xfrm>
                <a:off x="800034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7"/>
              <p:cNvSpPr/>
              <p:nvPr/>
            </p:nvSpPr>
            <p:spPr>
              <a:xfrm>
                <a:off x="721953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rgbClr val="F9CDC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7"/>
              <p:cNvSpPr/>
              <p:nvPr/>
            </p:nvSpPr>
            <p:spPr>
              <a:xfrm>
                <a:off x="7271620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>
                <a:off x="7323616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7"/>
              <p:cNvSpPr/>
              <p:nvPr/>
            </p:nvSpPr>
            <p:spPr>
              <a:xfrm>
                <a:off x="7375699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17"/>
              <p:cNvSpPr/>
              <p:nvPr/>
            </p:nvSpPr>
            <p:spPr>
              <a:xfrm>
                <a:off x="7427782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>
                <a:off x="7479778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17"/>
              <p:cNvSpPr/>
              <p:nvPr/>
            </p:nvSpPr>
            <p:spPr>
              <a:xfrm>
                <a:off x="7531861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758394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7"/>
              <p:cNvSpPr/>
              <p:nvPr/>
            </p:nvSpPr>
            <p:spPr>
              <a:xfrm>
                <a:off x="7063375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7115458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7"/>
              <p:cNvSpPr/>
              <p:nvPr/>
            </p:nvSpPr>
            <p:spPr>
              <a:xfrm>
                <a:off x="716745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17"/>
              <p:cNvSpPr/>
              <p:nvPr/>
            </p:nvSpPr>
            <p:spPr>
              <a:xfrm>
                <a:off x="721953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0" name="Google Shape;580;p17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581" name="Google Shape;581;p17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2" name="Google Shape;582;p17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583" name="Google Shape;583;p17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7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7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17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7" name="Google Shape;587;p17"/>
          <p:cNvSpPr txBox="1">
            <a:spLocks noGrp="1"/>
          </p:cNvSpPr>
          <p:nvPr>
            <p:ph type="title"/>
          </p:nvPr>
        </p:nvSpPr>
        <p:spPr>
          <a:xfrm>
            <a:off x="5382200" y="1501200"/>
            <a:ext cx="2591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7"/>
          <p:cNvSpPr txBox="1">
            <a:spLocks noGrp="1"/>
          </p:cNvSpPr>
          <p:nvPr>
            <p:ph type="subTitle" idx="1"/>
          </p:nvPr>
        </p:nvSpPr>
        <p:spPr>
          <a:xfrm>
            <a:off x="5382324" y="2562000"/>
            <a:ext cx="2591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19"/>
          <p:cNvGrpSpPr/>
          <p:nvPr/>
        </p:nvGrpSpPr>
        <p:grpSpPr>
          <a:xfrm>
            <a:off x="-247779" y="-290431"/>
            <a:ext cx="9714067" cy="4438782"/>
            <a:chOff x="-247779" y="-290431"/>
            <a:chExt cx="9714067" cy="4438782"/>
          </a:xfrm>
        </p:grpSpPr>
        <p:grpSp>
          <p:nvGrpSpPr>
            <p:cNvPr id="632" name="Google Shape;632;p19"/>
            <p:cNvGrpSpPr/>
            <p:nvPr/>
          </p:nvGrpSpPr>
          <p:grpSpPr>
            <a:xfrm rot="-2021523" flipH="1">
              <a:off x="8565385" y="-388231"/>
              <a:ext cx="305506" cy="2239206"/>
              <a:chOff x="4265846" y="1371340"/>
              <a:chExt cx="126709" cy="928680"/>
            </a:xfrm>
          </p:grpSpPr>
          <p:sp>
            <p:nvSpPr>
              <p:cNvPr id="633" name="Google Shape;633;p19"/>
              <p:cNvSpPr/>
              <p:nvPr/>
            </p:nvSpPr>
            <p:spPr>
              <a:xfrm>
                <a:off x="4289685" y="1944338"/>
                <a:ext cx="102870" cy="202457"/>
              </a:xfrm>
              <a:custGeom>
                <a:avLst/>
                <a:gdLst/>
                <a:ahLst/>
                <a:cxnLst/>
                <a:rect l="l" t="t" r="r" b="b"/>
                <a:pathLst>
                  <a:path w="102870" h="202457" extrusionOk="0">
                    <a:moveTo>
                      <a:pt x="102870" y="86"/>
                    </a:moveTo>
                    <a:lnTo>
                      <a:pt x="102179" y="202458"/>
                    </a:lnTo>
                    <a:lnTo>
                      <a:pt x="0" y="202285"/>
                    </a:lnTo>
                    <a:lnTo>
                      <a:pt x="777" y="0"/>
                    </a:lnTo>
                    <a:lnTo>
                      <a:pt x="102870" y="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9"/>
              <p:cNvSpPr/>
              <p:nvPr/>
            </p:nvSpPr>
            <p:spPr>
              <a:xfrm>
                <a:off x="4299791" y="1484834"/>
                <a:ext cx="85163" cy="459589"/>
              </a:xfrm>
              <a:custGeom>
                <a:avLst/>
                <a:gdLst/>
                <a:ahLst/>
                <a:cxnLst/>
                <a:rect l="l" t="t" r="r" b="b"/>
                <a:pathLst>
                  <a:path w="85163" h="459589" extrusionOk="0">
                    <a:moveTo>
                      <a:pt x="85163" y="86"/>
                    </a:moveTo>
                    <a:lnTo>
                      <a:pt x="83436" y="459590"/>
                    </a:lnTo>
                    <a:lnTo>
                      <a:pt x="0" y="459503"/>
                    </a:lnTo>
                    <a:lnTo>
                      <a:pt x="1727" y="0"/>
                    </a:lnTo>
                    <a:lnTo>
                      <a:pt x="85163" y="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19"/>
              <p:cNvSpPr/>
              <p:nvPr/>
            </p:nvSpPr>
            <p:spPr>
              <a:xfrm>
                <a:off x="4301432" y="2146623"/>
                <a:ext cx="78512" cy="124290"/>
              </a:xfrm>
              <a:custGeom>
                <a:avLst/>
                <a:gdLst/>
                <a:ahLst/>
                <a:cxnLst/>
                <a:rect l="l" t="t" r="r" b="b"/>
                <a:pathLst>
                  <a:path w="78512" h="124290" extrusionOk="0">
                    <a:moveTo>
                      <a:pt x="0" y="41459"/>
                    </a:moveTo>
                    <a:lnTo>
                      <a:pt x="27466" y="124291"/>
                    </a:lnTo>
                    <a:lnTo>
                      <a:pt x="50269" y="124291"/>
                    </a:lnTo>
                    <a:lnTo>
                      <a:pt x="78340" y="41545"/>
                    </a:lnTo>
                    <a:lnTo>
                      <a:pt x="78513" y="86"/>
                    </a:lnTo>
                    <a:lnTo>
                      <a:pt x="173" y="0"/>
                    </a:lnTo>
                    <a:lnTo>
                      <a:pt x="0" y="4145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19"/>
              <p:cNvSpPr/>
              <p:nvPr/>
            </p:nvSpPr>
            <p:spPr>
              <a:xfrm>
                <a:off x="4336759" y="2270913"/>
                <a:ext cx="6909" cy="29107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29107" extrusionOk="0">
                    <a:moveTo>
                      <a:pt x="6823" y="29108"/>
                    </a:moveTo>
                    <a:lnTo>
                      <a:pt x="6910" y="0"/>
                    </a:lnTo>
                    <a:lnTo>
                      <a:pt x="173" y="0"/>
                    </a:lnTo>
                    <a:lnTo>
                      <a:pt x="0" y="29108"/>
                    </a:lnTo>
                    <a:lnTo>
                      <a:pt x="6823" y="2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19"/>
              <p:cNvSpPr/>
              <p:nvPr/>
            </p:nvSpPr>
            <p:spPr>
              <a:xfrm>
                <a:off x="4313006" y="1443634"/>
                <a:ext cx="60633" cy="41286"/>
              </a:xfrm>
              <a:custGeom>
                <a:avLst/>
                <a:gdLst/>
                <a:ahLst/>
                <a:cxnLst/>
                <a:rect l="l" t="t" r="r" b="b"/>
                <a:pathLst>
                  <a:path w="60633" h="41286" extrusionOk="0">
                    <a:moveTo>
                      <a:pt x="60634" y="86"/>
                    </a:moveTo>
                    <a:lnTo>
                      <a:pt x="60461" y="41286"/>
                    </a:lnTo>
                    <a:lnTo>
                      <a:pt x="0" y="41200"/>
                    </a:lnTo>
                    <a:lnTo>
                      <a:pt x="173" y="0"/>
                    </a:lnTo>
                    <a:lnTo>
                      <a:pt x="60634" y="8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4307564" y="1371340"/>
                <a:ext cx="71948" cy="72380"/>
              </a:xfrm>
              <a:custGeom>
                <a:avLst/>
                <a:gdLst/>
                <a:ahLst/>
                <a:cxnLst/>
                <a:rect l="l" t="t" r="r" b="b"/>
                <a:pathLst>
                  <a:path w="71948" h="72380" extrusionOk="0">
                    <a:moveTo>
                      <a:pt x="71948" y="86"/>
                    </a:moveTo>
                    <a:lnTo>
                      <a:pt x="71689" y="72380"/>
                    </a:lnTo>
                    <a:lnTo>
                      <a:pt x="0" y="72294"/>
                    </a:lnTo>
                    <a:lnTo>
                      <a:pt x="259" y="0"/>
                    </a:lnTo>
                    <a:lnTo>
                      <a:pt x="71948" y="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4265846" y="1496581"/>
                <a:ext cx="35672" cy="247285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247285" extrusionOk="0">
                    <a:moveTo>
                      <a:pt x="0" y="247285"/>
                    </a:moveTo>
                    <a:lnTo>
                      <a:pt x="25307" y="247285"/>
                    </a:lnTo>
                    <a:lnTo>
                      <a:pt x="26085" y="38090"/>
                    </a:lnTo>
                    <a:lnTo>
                      <a:pt x="35499" y="38090"/>
                    </a:lnTo>
                    <a:lnTo>
                      <a:pt x="35672" y="86"/>
                    </a:lnTo>
                    <a:lnTo>
                      <a:pt x="26257" y="86"/>
                    </a:lnTo>
                    <a:lnTo>
                      <a:pt x="11488" y="0"/>
                    </a:lnTo>
                    <a:lnTo>
                      <a:pt x="950" y="0"/>
                    </a:lnTo>
                    <a:lnTo>
                      <a:pt x="0" y="2472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0" name="Google Shape;640;p19"/>
            <p:cNvGrpSpPr/>
            <p:nvPr/>
          </p:nvGrpSpPr>
          <p:grpSpPr>
            <a:xfrm rot="1929500">
              <a:off x="386829" y="2294737"/>
              <a:ext cx="277071" cy="1927755"/>
              <a:chOff x="5771324" y="4276662"/>
              <a:chExt cx="124377" cy="865369"/>
            </a:xfrm>
          </p:grpSpPr>
          <p:sp>
            <p:nvSpPr>
              <p:cNvPr id="641" name="Google Shape;641;p19"/>
              <p:cNvSpPr/>
              <p:nvPr/>
            </p:nvSpPr>
            <p:spPr>
              <a:xfrm rot="10800000">
                <a:off x="5870653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 rot="10800000">
                <a:off x="5845864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 rot="10800000">
                <a:off x="5821075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 rot="10800000">
                <a:off x="5796113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 rot="10800000">
                <a:off x="5771324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19"/>
              <p:cNvSpPr/>
              <p:nvPr/>
            </p:nvSpPr>
            <p:spPr>
              <a:xfrm>
                <a:off x="5771324" y="5017395"/>
                <a:ext cx="12420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124204" h="124635" extrusionOk="0">
                    <a:moveTo>
                      <a:pt x="62102" y="124636"/>
                    </a:moveTo>
                    <a:cubicBezTo>
                      <a:pt x="76872" y="124636"/>
                      <a:pt x="124204" y="0"/>
                      <a:pt x="124204" y="0"/>
                    </a:cubicBezTo>
                    <a:lnTo>
                      <a:pt x="0" y="0"/>
                    </a:lnTo>
                    <a:cubicBezTo>
                      <a:pt x="0" y="0"/>
                      <a:pt x="47851" y="124636"/>
                      <a:pt x="62102" y="1246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19"/>
              <p:cNvSpPr/>
              <p:nvPr/>
            </p:nvSpPr>
            <p:spPr>
              <a:xfrm>
                <a:off x="5815720" y="5108691"/>
                <a:ext cx="35499" cy="33340"/>
              </a:xfrm>
              <a:custGeom>
                <a:avLst/>
                <a:gdLst/>
                <a:ahLst/>
                <a:cxnLst/>
                <a:rect l="l" t="t" r="r" b="b"/>
                <a:pathLst>
                  <a:path w="35499" h="33340" extrusionOk="0">
                    <a:moveTo>
                      <a:pt x="17706" y="0"/>
                    </a:moveTo>
                    <a:cubicBezTo>
                      <a:pt x="10797" y="0"/>
                      <a:pt x="4492" y="3887"/>
                      <a:pt x="0" y="10192"/>
                    </a:cubicBezTo>
                    <a:cubicBezTo>
                      <a:pt x="7342" y="23839"/>
                      <a:pt x="13734" y="33340"/>
                      <a:pt x="17706" y="33340"/>
                    </a:cubicBezTo>
                    <a:cubicBezTo>
                      <a:pt x="21680" y="33340"/>
                      <a:pt x="28244" y="24012"/>
                      <a:pt x="35499" y="10451"/>
                    </a:cubicBezTo>
                    <a:cubicBezTo>
                      <a:pt x="31008" y="4060"/>
                      <a:pt x="24702" y="86"/>
                      <a:pt x="17706" y="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 rot="10800000">
                <a:off x="5771411" y="4276662"/>
                <a:ext cx="124290" cy="110470"/>
              </a:xfrm>
              <a:custGeom>
                <a:avLst/>
                <a:gdLst/>
                <a:ahLst/>
                <a:cxnLst/>
                <a:rect l="l" t="t" r="r" b="b"/>
                <a:pathLst>
                  <a:path w="124290" h="110470" extrusionOk="0">
                    <a:moveTo>
                      <a:pt x="86" y="0"/>
                    </a:moveTo>
                    <a:lnTo>
                      <a:pt x="124290" y="0"/>
                    </a:lnTo>
                    <a:lnTo>
                      <a:pt x="124290" y="88532"/>
                    </a:lnTo>
                    <a:cubicBezTo>
                      <a:pt x="124290" y="100624"/>
                      <a:pt x="114444" y="110471"/>
                      <a:pt x="102352" y="110471"/>
                    </a:cubicBezTo>
                    <a:lnTo>
                      <a:pt x="21939" y="110471"/>
                    </a:lnTo>
                    <a:cubicBezTo>
                      <a:pt x="9846" y="110471"/>
                      <a:pt x="0" y="100624"/>
                      <a:pt x="0" y="8853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9" name="Google Shape;649;p19"/>
            <p:cNvGrpSpPr/>
            <p:nvPr/>
          </p:nvGrpSpPr>
          <p:grpSpPr>
            <a:xfrm rot="3806465">
              <a:off x="315345" y="-324542"/>
              <a:ext cx="1136027" cy="1961303"/>
              <a:chOff x="1353097" y="1651879"/>
              <a:chExt cx="906223" cy="1564556"/>
            </a:xfrm>
          </p:grpSpPr>
          <p:sp>
            <p:nvSpPr>
              <p:cNvPr id="650" name="Google Shape;650;p19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close/>
                    <a:moveTo>
                      <a:pt x="227420" y="846367"/>
                    </a:moveTo>
                    <a:lnTo>
                      <a:pt x="511759" y="1337224"/>
                    </a:lnTo>
                    <a:lnTo>
                      <a:pt x="227420" y="1337224"/>
                    </a:lnTo>
                    <a:lnTo>
                      <a:pt x="227420" y="8463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2061613" y="3109420"/>
                <a:ext cx="38867" cy="38867"/>
              </a:xfrm>
              <a:custGeom>
                <a:avLst/>
                <a:gdLst/>
                <a:ahLst/>
                <a:cxnLst/>
                <a:rect l="l" t="t" r="r" b="b"/>
                <a:pathLst>
                  <a:path w="38867" h="38867" extrusionOk="0">
                    <a:moveTo>
                      <a:pt x="38868" y="19434"/>
                    </a:moveTo>
                    <a:cubicBezTo>
                      <a:pt x="38868" y="30144"/>
                      <a:pt x="30144" y="38868"/>
                      <a:pt x="19434" y="38868"/>
                    </a:cubicBezTo>
                    <a:cubicBezTo>
                      <a:pt x="8724" y="38868"/>
                      <a:pt x="0" y="30144"/>
                      <a:pt x="0" y="19434"/>
                    </a:cubicBezTo>
                    <a:cubicBezTo>
                      <a:pt x="0" y="8724"/>
                      <a:pt x="8724" y="0"/>
                      <a:pt x="19434" y="0"/>
                    </a:cubicBezTo>
                    <a:cubicBezTo>
                      <a:pt x="30144" y="0"/>
                      <a:pt x="38868" y="8724"/>
                      <a:pt x="38868" y="19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29194" y="108484"/>
                    </a:moveTo>
                    <a:lnTo>
                      <a:pt x="855695" y="1535449"/>
                    </a:lnTo>
                    <a:lnTo>
                      <a:pt x="29194" y="1535449"/>
                    </a:lnTo>
                    <a:lnTo>
                      <a:pt x="29194" y="108484"/>
                    </a:lnTo>
                    <a:moveTo>
                      <a:pt x="198312" y="1366331"/>
                    </a:moveTo>
                    <a:lnTo>
                      <a:pt x="562373" y="1366331"/>
                    </a:lnTo>
                    <a:lnTo>
                      <a:pt x="537066" y="1322540"/>
                    </a:lnTo>
                    <a:lnTo>
                      <a:pt x="252727" y="831684"/>
                    </a:lnTo>
                    <a:lnTo>
                      <a:pt x="198312" y="737797"/>
                    </a:lnTo>
                    <a:lnTo>
                      <a:pt x="198312" y="1366331"/>
                    </a:lnTo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27420" y="1337224"/>
                    </a:moveTo>
                    <a:lnTo>
                      <a:pt x="227420" y="846367"/>
                    </a:lnTo>
                    <a:lnTo>
                      <a:pt x="511759" y="1337224"/>
                    </a:lnTo>
                    <a:lnTo>
                      <a:pt x="227420" y="1337224"/>
                    </a:lnTo>
                    <a:close/>
                  </a:path>
                </a:pathLst>
              </a:custGeom>
              <a:solidFill>
                <a:srgbClr val="F398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29194" y="108484"/>
                    </a:moveTo>
                    <a:lnTo>
                      <a:pt x="855695" y="1535449"/>
                    </a:lnTo>
                    <a:lnTo>
                      <a:pt x="29194" y="1535449"/>
                    </a:lnTo>
                    <a:lnTo>
                      <a:pt x="29194" y="108484"/>
                    </a:lnTo>
                    <a:moveTo>
                      <a:pt x="198312" y="1366331"/>
                    </a:moveTo>
                    <a:lnTo>
                      <a:pt x="562373" y="1366331"/>
                    </a:lnTo>
                    <a:lnTo>
                      <a:pt x="537066" y="1322540"/>
                    </a:lnTo>
                    <a:lnTo>
                      <a:pt x="252727" y="831684"/>
                    </a:lnTo>
                    <a:lnTo>
                      <a:pt x="198312" y="737797"/>
                    </a:lnTo>
                    <a:lnTo>
                      <a:pt x="198312" y="1366331"/>
                    </a:lnTo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27420" y="1337224"/>
                    </a:moveTo>
                    <a:lnTo>
                      <a:pt x="227420" y="846367"/>
                    </a:lnTo>
                    <a:lnTo>
                      <a:pt x="511759" y="1337224"/>
                    </a:lnTo>
                    <a:lnTo>
                      <a:pt x="227420" y="13372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4" name="Google Shape;654;p19"/>
              <p:cNvGrpSpPr/>
              <p:nvPr/>
            </p:nvGrpSpPr>
            <p:grpSpPr>
              <a:xfrm>
                <a:off x="1353097" y="1907975"/>
                <a:ext cx="113234" cy="1268557"/>
                <a:chOff x="1353097" y="1907975"/>
                <a:chExt cx="113234" cy="1268557"/>
              </a:xfrm>
            </p:grpSpPr>
            <p:sp>
              <p:nvSpPr>
                <p:cNvPr id="655" name="Google Shape;655;p19"/>
                <p:cNvSpPr/>
                <p:nvPr/>
              </p:nvSpPr>
              <p:spPr>
                <a:xfrm>
                  <a:off x="1353097" y="190797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9"/>
                <p:cNvSpPr/>
                <p:nvPr/>
              </p:nvSpPr>
              <p:spPr>
                <a:xfrm>
                  <a:off x="1353097" y="2012918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9"/>
                <p:cNvSpPr/>
                <p:nvPr/>
              </p:nvSpPr>
              <p:spPr>
                <a:xfrm>
                  <a:off x="1353097" y="2117947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9"/>
                <p:cNvSpPr/>
                <p:nvPr/>
              </p:nvSpPr>
              <p:spPr>
                <a:xfrm>
                  <a:off x="1353097" y="2222976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9"/>
                <p:cNvSpPr/>
                <p:nvPr/>
              </p:nvSpPr>
              <p:spPr>
                <a:xfrm>
                  <a:off x="1353097" y="2327919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9"/>
                <p:cNvSpPr/>
                <p:nvPr/>
              </p:nvSpPr>
              <p:spPr>
                <a:xfrm>
                  <a:off x="1353097" y="2432948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9"/>
                <p:cNvSpPr/>
                <p:nvPr/>
              </p:nvSpPr>
              <p:spPr>
                <a:xfrm>
                  <a:off x="1353097" y="2537891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9"/>
                <p:cNvSpPr/>
                <p:nvPr/>
              </p:nvSpPr>
              <p:spPr>
                <a:xfrm>
                  <a:off x="1353097" y="2642921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9"/>
                <p:cNvSpPr/>
                <p:nvPr/>
              </p:nvSpPr>
              <p:spPr>
                <a:xfrm>
                  <a:off x="1353097" y="2747950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9"/>
                <p:cNvSpPr/>
                <p:nvPr/>
              </p:nvSpPr>
              <p:spPr>
                <a:xfrm>
                  <a:off x="1353097" y="2852893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9"/>
                <p:cNvSpPr/>
                <p:nvPr/>
              </p:nvSpPr>
              <p:spPr>
                <a:xfrm>
                  <a:off x="1353097" y="2957922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9"/>
                <p:cNvSpPr/>
                <p:nvPr/>
              </p:nvSpPr>
              <p:spPr>
                <a:xfrm>
                  <a:off x="1353097" y="306286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9"/>
                <p:cNvSpPr/>
                <p:nvPr/>
              </p:nvSpPr>
              <p:spPr>
                <a:xfrm>
                  <a:off x="1353097" y="316789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68" name="Google Shape;668;p19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669" name="Google Shape;669;p19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0" name="Google Shape;670;p19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671" name="Google Shape;671;p19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5" name="Google Shape;67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9"/>
          <p:cNvSpPr txBox="1">
            <a:spLocks noGrp="1"/>
          </p:cNvSpPr>
          <p:nvPr>
            <p:ph type="subTitle" idx="1"/>
          </p:nvPr>
        </p:nvSpPr>
        <p:spPr>
          <a:xfrm>
            <a:off x="4771878" y="3006525"/>
            <a:ext cx="2603100" cy="10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19"/>
          <p:cNvSpPr txBox="1">
            <a:spLocks noGrp="1"/>
          </p:cNvSpPr>
          <p:nvPr>
            <p:ph type="subTitle" idx="2"/>
          </p:nvPr>
        </p:nvSpPr>
        <p:spPr>
          <a:xfrm>
            <a:off x="1783727" y="3006525"/>
            <a:ext cx="2603100" cy="10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9"/>
          <p:cNvSpPr txBox="1">
            <a:spLocks noGrp="1"/>
          </p:cNvSpPr>
          <p:nvPr>
            <p:ph type="subTitle" idx="3"/>
          </p:nvPr>
        </p:nvSpPr>
        <p:spPr>
          <a:xfrm>
            <a:off x="1783727" y="2600025"/>
            <a:ext cx="2603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79" name="Google Shape;679;p19"/>
          <p:cNvSpPr txBox="1">
            <a:spLocks noGrp="1"/>
          </p:cNvSpPr>
          <p:nvPr>
            <p:ph type="subTitle" idx="4"/>
          </p:nvPr>
        </p:nvSpPr>
        <p:spPr>
          <a:xfrm>
            <a:off x="4771878" y="2600025"/>
            <a:ext cx="2603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20"/>
          <p:cNvGrpSpPr/>
          <p:nvPr/>
        </p:nvGrpSpPr>
        <p:grpSpPr>
          <a:xfrm>
            <a:off x="-187378" y="-223473"/>
            <a:ext cx="9478716" cy="5981800"/>
            <a:chOff x="-187378" y="-223473"/>
            <a:chExt cx="9478716" cy="5981800"/>
          </a:xfrm>
        </p:grpSpPr>
        <p:grpSp>
          <p:nvGrpSpPr>
            <p:cNvPr id="682" name="Google Shape;682;p20"/>
            <p:cNvGrpSpPr/>
            <p:nvPr/>
          </p:nvGrpSpPr>
          <p:grpSpPr>
            <a:xfrm rot="-2021523" flipH="1">
              <a:off x="8390435" y="-326781"/>
              <a:ext cx="305506" cy="2239206"/>
              <a:chOff x="4265846" y="1371340"/>
              <a:chExt cx="126709" cy="928680"/>
            </a:xfrm>
          </p:grpSpPr>
          <p:sp>
            <p:nvSpPr>
              <p:cNvPr id="683" name="Google Shape;683;p20"/>
              <p:cNvSpPr/>
              <p:nvPr/>
            </p:nvSpPr>
            <p:spPr>
              <a:xfrm>
                <a:off x="4289685" y="1944338"/>
                <a:ext cx="102870" cy="202457"/>
              </a:xfrm>
              <a:custGeom>
                <a:avLst/>
                <a:gdLst/>
                <a:ahLst/>
                <a:cxnLst/>
                <a:rect l="l" t="t" r="r" b="b"/>
                <a:pathLst>
                  <a:path w="102870" h="202457" extrusionOk="0">
                    <a:moveTo>
                      <a:pt x="102870" y="86"/>
                    </a:moveTo>
                    <a:lnTo>
                      <a:pt x="102179" y="202458"/>
                    </a:lnTo>
                    <a:lnTo>
                      <a:pt x="0" y="202285"/>
                    </a:lnTo>
                    <a:lnTo>
                      <a:pt x="777" y="0"/>
                    </a:lnTo>
                    <a:lnTo>
                      <a:pt x="102870" y="8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4299791" y="1484834"/>
                <a:ext cx="85163" cy="459589"/>
              </a:xfrm>
              <a:custGeom>
                <a:avLst/>
                <a:gdLst/>
                <a:ahLst/>
                <a:cxnLst/>
                <a:rect l="l" t="t" r="r" b="b"/>
                <a:pathLst>
                  <a:path w="85163" h="459589" extrusionOk="0">
                    <a:moveTo>
                      <a:pt x="85163" y="86"/>
                    </a:moveTo>
                    <a:lnTo>
                      <a:pt x="83436" y="459590"/>
                    </a:lnTo>
                    <a:lnTo>
                      <a:pt x="0" y="459503"/>
                    </a:lnTo>
                    <a:lnTo>
                      <a:pt x="1727" y="0"/>
                    </a:lnTo>
                    <a:lnTo>
                      <a:pt x="85163" y="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4301432" y="2146623"/>
                <a:ext cx="78512" cy="124290"/>
              </a:xfrm>
              <a:custGeom>
                <a:avLst/>
                <a:gdLst/>
                <a:ahLst/>
                <a:cxnLst/>
                <a:rect l="l" t="t" r="r" b="b"/>
                <a:pathLst>
                  <a:path w="78512" h="124290" extrusionOk="0">
                    <a:moveTo>
                      <a:pt x="0" y="41459"/>
                    </a:moveTo>
                    <a:lnTo>
                      <a:pt x="27466" y="124291"/>
                    </a:lnTo>
                    <a:lnTo>
                      <a:pt x="50269" y="124291"/>
                    </a:lnTo>
                    <a:lnTo>
                      <a:pt x="78340" y="41545"/>
                    </a:lnTo>
                    <a:lnTo>
                      <a:pt x="78513" y="86"/>
                    </a:lnTo>
                    <a:lnTo>
                      <a:pt x="173" y="0"/>
                    </a:lnTo>
                    <a:lnTo>
                      <a:pt x="0" y="4145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4336759" y="2270913"/>
                <a:ext cx="6909" cy="29107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29107" extrusionOk="0">
                    <a:moveTo>
                      <a:pt x="6823" y="29108"/>
                    </a:moveTo>
                    <a:lnTo>
                      <a:pt x="6910" y="0"/>
                    </a:lnTo>
                    <a:lnTo>
                      <a:pt x="173" y="0"/>
                    </a:lnTo>
                    <a:lnTo>
                      <a:pt x="0" y="29108"/>
                    </a:lnTo>
                    <a:lnTo>
                      <a:pt x="6823" y="2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4313006" y="1443634"/>
                <a:ext cx="60633" cy="41286"/>
              </a:xfrm>
              <a:custGeom>
                <a:avLst/>
                <a:gdLst/>
                <a:ahLst/>
                <a:cxnLst/>
                <a:rect l="l" t="t" r="r" b="b"/>
                <a:pathLst>
                  <a:path w="60633" h="41286" extrusionOk="0">
                    <a:moveTo>
                      <a:pt x="60634" y="86"/>
                    </a:moveTo>
                    <a:lnTo>
                      <a:pt x="60461" y="41286"/>
                    </a:lnTo>
                    <a:lnTo>
                      <a:pt x="0" y="41200"/>
                    </a:lnTo>
                    <a:lnTo>
                      <a:pt x="173" y="0"/>
                    </a:lnTo>
                    <a:lnTo>
                      <a:pt x="60634" y="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307564" y="1371340"/>
                <a:ext cx="71948" cy="72380"/>
              </a:xfrm>
              <a:custGeom>
                <a:avLst/>
                <a:gdLst/>
                <a:ahLst/>
                <a:cxnLst/>
                <a:rect l="l" t="t" r="r" b="b"/>
                <a:pathLst>
                  <a:path w="71948" h="72380" extrusionOk="0">
                    <a:moveTo>
                      <a:pt x="71948" y="86"/>
                    </a:moveTo>
                    <a:lnTo>
                      <a:pt x="71689" y="72380"/>
                    </a:lnTo>
                    <a:lnTo>
                      <a:pt x="0" y="72294"/>
                    </a:lnTo>
                    <a:lnTo>
                      <a:pt x="259" y="0"/>
                    </a:lnTo>
                    <a:lnTo>
                      <a:pt x="71948" y="8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265846" y="1496581"/>
                <a:ext cx="35672" cy="247285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247285" extrusionOk="0">
                    <a:moveTo>
                      <a:pt x="0" y="247285"/>
                    </a:moveTo>
                    <a:lnTo>
                      <a:pt x="25307" y="247285"/>
                    </a:lnTo>
                    <a:lnTo>
                      <a:pt x="26085" y="38090"/>
                    </a:lnTo>
                    <a:lnTo>
                      <a:pt x="35499" y="38090"/>
                    </a:lnTo>
                    <a:lnTo>
                      <a:pt x="35672" y="86"/>
                    </a:lnTo>
                    <a:lnTo>
                      <a:pt x="26257" y="86"/>
                    </a:lnTo>
                    <a:lnTo>
                      <a:pt x="11488" y="0"/>
                    </a:lnTo>
                    <a:lnTo>
                      <a:pt x="950" y="0"/>
                    </a:lnTo>
                    <a:lnTo>
                      <a:pt x="0" y="24728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0" name="Google Shape;690;p20"/>
            <p:cNvGrpSpPr/>
            <p:nvPr/>
          </p:nvGrpSpPr>
          <p:grpSpPr>
            <a:xfrm rot="9186830">
              <a:off x="203899" y="4105093"/>
              <a:ext cx="520580" cy="1623257"/>
              <a:chOff x="3419954" y="295999"/>
              <a:chExt cx="265198" cy="826933"/>
            </a:xfrm>
          </p:grpSpPr>
          <p:sp>
            <p:nvSpPr>
              <p:cNvPr id="691" name="Google Shape;691;p20"/>
              <p:cNvSpPr/>
              <p:nvPr/>
            </p:nvSpPr>
            <p:spPr>
              <a:xfrm>
                <a:off x="3419954" y="300750"/>
                <a:ext cx="265198" cy="615233"/>
              </a:xfrm>
              <a:custGeom>
                <a:avLst/>
                <a:gdLst/>
                <a:ahLst/>
                <a:cxnLst/>
                <a:rect l="l" t="t" r="r" b="b"/>
                <a:pathLst>
                  <a:path w="265198" h="615233" extrusionOk="0">
                    <a:moveTo>
                      <a:pt x="202675" y="777"/>
                    </a:moveTo>
                    <a:cubicBezTo>
                      <a:pt x="202675" y="777"/>
                      <a:pt x="201897" y="259"/>
                      <a:pt x="201465" y="0"/>
                    </a:cubicBezTo>
                    <a:cubicBezTo>
                      <a:pt x="144287" y="12179"/>
                      <a:pt x="87194" y="24444"/>
                      <a:pt x="30015" y="36536"/>
                    </a:cubicBezTo>
                    <a:cubicBezTo>
                      <a:pt x="25006" y="37572"/>
                      <a:pt x="23365" y="39472"/>
                      <a:pt x="23192" y="44655"/>
                    </a:cubicBezTo>
                    <a:cubicBezTo>
                      <a:pt x="21119" y="101402"/>
                      <a:pt x="18700" y="158149"/>
                      <a:pt x="16368" y="214809"/>
                    </a:cubicBezTo>
                    <a:cubicBezTo>
                      <a:pt x="11013" y="346182"/>
                      <a:pt x="5744" y="477469"/>
                      <a:pt x="476" y="608842"/>
                    </a:cubicBezTo>
                    <a:cubicBezTo>
                      <a:pt x="389" y="611001"/>
                      <a:pt x="-1338" y="614111"/>
                      <a:pt x="2376" y="615233"/>
                    </a:cubicBezTo>
                    <a:cubicBezTo>
                      <a:pt x="4535" y="613938"/>
                      <a:pt x="6867" y="614542"/>
                      <a:pt x="9113" y="614542"/>
                    </a:cubicBezTo>
                    <a:cubicBezTo>
                      <a:pt x="37702" y="614111"/>
                      <a:pt x="66378" y="613851"/>
                      <a:pt x="94968" y="613506"/>
                    </a:cubicBezTo>
                    <a:cubicBezTo>
                      <a:pt x="141523" y="612988"/>
                      <a:pt x="188164" y="612210"/>
                      <a:pt x="234719" y="611865"/>
                    </a:cubicBezTo>
                    <a:cubicBezTo>
                      <a:pt x="243874" y="611865"/>
                      <a:pt x="253116" y="610397"/>
                      <a:pt x="262185" y="612383"/>
                    </a:cubicBezTo>
                    <a:lnTo>
                      <a:pt x="262013" y="612383"/>
                    </a:lnTo>
                    <a:cubicBezTo>
                      <a:pt x="262444" y="611606"/>
                      <a:pt x="263049" y="611433"/>
                      <a:pt x="263826" y="611865"/>
                    </a:cubicBezTo>
                    <a:cubicBezTo>
                      <a:pt x="266331" y="609446"/>
                      <a:pt x="264690" y="606510"/>
                      <a:pt x="264431" y="604005"/>
                    </a:cubicBezTo>
                    <a:cubicBezTo>
                      <a:pt x="251043" y="475050"/>
                      <a:pt x="237569" y="346182"/>
                      <a:pt x="224181" y="217228"/>
                    </a:cubicBezTo>
                    <a:cubicBezTo>
                      <a:pt x="216840" y="147093"/>
                      <a:pt x="209584" y="76958"/>
                      <a:pt x="202243" y="6737"/>
                    </a:cubicBezTo>
                    <a:cubicBezTo>
                      <a:pt x="202070" y="4750"/>
                      <a:pt x="200947" y="2678"/>
                      <a:pt x="202588" y="6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3456706" y="295999"/>
                <a:ext cx="150720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150720" h="40767" extrusionOk="0">
                    <a:moveTo>
                      <a:pt x="0" y="40682"/>
                    </a:moveTo>
                    <a:cubicBezTo>
                      <a:pt x="0" y="39559"/>
                      <a:pt x="86" y="38436"/>
                      <a:pt x="173" y="37313"/>
                    </a:cubicBezTo>
                    <a:cubicBezTo>
                      <a:pt x="346" y="32994"/>
                      <a:pt x="1728" y="31440"/>
                      <a:pt x="5873" y="30576"/>
                    </a:cubicBezTo>
                    <a:cubicBezTo>
                      <a:pt x="53810" y="20470"/>
                      <a:pt x="101747" y="10192"/>
                      <a:pt x="149684" y="0"/>
                    </a:cubicBezTo>
                    <a:cubicBezTo>
                      <a:pt x="150030" y="173"/>
                      <a:pt x="150375" y="432"/>
                      <a:pt x="150634" y="605"/>
                    </a:cubicBezTo>
                    <a:cubicBezTo>
                      <a:pt x="149339" y="2246"/>
                      <a:pt x="150202" y="3973"/>
                      <a:pt x="150375" y="5701"/>
                    </a:cubicBezTo>
                    <a:cubicBezTo>
                      <a:pt x="150462" y="6737"/>
                      <a:pt x="150548" y="7687"/>
                      <a:pt x="150721" y="8724"/>
                    </a:cubicBezTo>
                    <a:cubicBezTo>
                      <a:pt x="100452" y="19434"/>
                      <a:pt x="50269" y="30230"/>
                      <a:pt x="0" y="40768"/>
                    </a:cubicBezTo>
                    <a:close/>
                  </a:path>
                </a:pathLst>
              </a:custGeom>
              <a:solidFill>
                <a:srgbClr val="4C5B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3531246" y="1027145"/>
                <a:ext cx="74626" cy="95787"/>
              </a:xfrm>
              <a:custGeom>
                <a:avLst/>
                <a:gdLst/>
                <a:ahLst/>
                <a:cxnLst/>
                <a:rect l="l" t="t" r="r" b="b"/>
                <a:pathLst>
                  <a:path w="74626" h="95787" extrusionOk="0">
                    <a:moveTo>
                      <a:pt x="0" y="86"/>
                    </a:moveTo>
                    <a:cubicBezTo>
                      <a:pt x="3196" y="15374"/>
                      <a:pt x="6478" y="30576"/>
                      <a:pt x="9501" y="45864"/>
                    </a:cubicBezTo>
                    <a:cubicBezTo>
                      <a:pt x="10192" y="49492"/>
                      <a:pt x="12092" y="51478"/>
                      <a:pt x="15029" y="53292"/>
                    </a:cubicBezTo>
                    <a:cubicBezTo>
                      <a:pt x="39300" y="68926"/>
                      <a:pt x="49578" y="80068"/>
                      <a:pt x="73849" y="95787"/>
                    </a:cubicBezTo>
                    <a:cubicBezTo>
                      <a:pt x="74108" y="95356"/>
                      <a:pt x="74367" y="95010"/>
                      <a:pt x="74626" y="94578"/>
                    </a:cubicBezTo>
                    <a:cubicBezTo>
                      <a:pt x="72899" y="82400"/>
                      <a:pt x="73158" y="38868"/>
                      <a:pt x="72985" y="29367"/>
                    </a:cubicBezTo>
                    <a:cubicBezTo>
                      <a:pt x="60547" y="24444"/>
                      <a:pt x="16929" y="526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3422416" y="912239"/>
                <a:ext cx="259809" cy="148504"/>
              </a:xfrm>
              <a:custGeom>
                <a:avLst/>
                <a:gdLst/>
                <a:ahLst/>
                <a:cxnLst/>
                <a:rect l="l" t="t" r="r" b="b"/>
                <a:pathLst>
                  <a:path w="259809" h="148504" extrusionOk="0">
                    <a:moveTo>
                      <a:pt x="101402" y="114560"/>
                    </a:moveTo>
                    <a:cubicBezTo>
                      <a:pt x="118331" y="119829"/>
                      <a:pt x="134396" y="127430"/>
                      <a:pt x="150980" y="133648"/>
                    </a:cubicBezTo>
                    <a:cubicBezTo>
                      <a:pt x="163504" y="138313"/>
                      <a:pt x="175855" y="143495"/>
                      <a:pt x="188293" y="148505"/>
                    </a:cubicBezTo>
                    <a:cubicBezTo>
                      <a:pt x="189761" y="126911"/>
                      <a:pt x="192698" y="105664"/>
                      <a:pt x="199953" y="85193"/>
                    </a:cubicBezTo>
                    <a:cubicBezTo>
                      <a:pt x="211700" y="52372"/>
                      <a:pt x="230097" y="24387"/>
                      <a:pt x="258168" y="3139"/>
                    </a:cubicBezTo>
                    <a:cubicBezTo>
                      <a:pt x="258859" y="2621"/>
                      <a:pt x="259291" y="1757"/>
                      <a:pt x="259809" y="1066"/>
                    </a:cubicBezTo>
                    <a:cubicBezTo>
                      <a:pt x="250654" y="-920"/>
                      <a:pt x="241498" y="462"/>
                      <a:pt x="232343" y="548"/>
                    </a:cubicBezTo>
                    <a:cubicBezTo>
                      <a:pt x="185788" y="893"/>
                      <a:pt x="139147" y="1584"/>
                      <a:pt x="92592" y="2189"/>
                    </a:cubicBezTo>
                    <a:cubicBezTo>
                      <a:pt x="64002" y="2535"/>
                      <a:pt x="35326" y="2794"/>
                      <a:pt x="6737" y="3226"/>
                    </a:cubicBezTo>
                    <a:cubicBezTo>
                      <a:pt x="4491" y="3226"/>
                      <a:pt x="2073" y="2621"/>
                      <a:pt x="0" y="3917"/>
                    </a:cubicBezTo>
                    <a:cubicBezTo>
                      <a:pt x="49232" y="26719"/>
                      <a:pt x="82140" y="64464"/>
                      <a:pt x="101488" y="1146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3682053" y="912512"/>
                <a:ext cx="1814" cy="1273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273" extrusionOk="0">
                    <a:moveTo>
                      <a:pt x="0" y="794"/>
                    </a:moveTo>
                    <a:cubicBezTo>
                      <a:pt x="1037" y="1917"/>
                      <a:pt x="1382" y="794"/>
                      <a:pt x="1814" y="189"/>
                    </a:cubicBezTo>
                    <a:cubicBezTo>
                      <a:pt x="1037" y="-156"/>
                      <a:pt x="346" y="-70"/>
                      <a:pt x="0" y="794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3556467" y="1061262"/>
                <a:ext cx="34376" cy="24357"/>
              </a:xfrm>
              <a:custGeom>
                <a:avLst/>
                <a:gdLst/>
                <a:ahLst/>
                <a:cxnLst/>
                <a:rect l="l" t="t" r="r" b="b"/>
                <a:pathLst>
                  <a:path w="34376" h="24357" extrusionOk="0">
                    <a:moveTo>
                      <a:pt x="34376" y="24357"/>
                    </a:moveTo>
                    <a:lnTo>
                      <a:pt x="20643" y="0"/>
                    </a:lnTo>
                    <a:lnTo>
                      <a:pt x="0" y="9760"/>
                    </a:lnTo>
                  </a:path>
                </a:pathLst>
              </a:custGeom>
              <a:noFill/>
              <a:ln w="113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3501706" y="417526"/>
                <a:ext cx="8637" cy="410357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410357" extrusionOk="0">
                    <a:moveTo>
                      <a:pt x="0" y="410357"/>
                    </a:moveTo>
                    <a:lnTo>
                      <a:pt x="0" y="0"/>
                    </a:lnTo>
                  </a:path>
                </a:pathLst>
              </a:custGeom>
              <a:noFill/>
              <a:ln w="28300" cap="rnd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20"/>
            <p:cNvGrpSpPr/>
            <p:nvPr/>
          </p:nvGrpSpPr>
          <p:grpSpPr>
            <a:xfrm rot="8827366">
              <a:off x="-177640" y="1780024"/>
              <a:ext cx="680576" cy="236683"/>
              <a:chOff x="2832375" y="669000"/>
              <a:chExt cx="491675" cy="215825"/>
            </a:xfrm>
          </p:grpSpPr>
          <p:sp>
            <p:nvSpPr>
              <p:cNvPr id="699" name="Google Shape;699;p20"/>
              <p:cNvSpPr/>
              <p:nvPr/>
            </p:nvSpPr>
            <p:spPr>
              <a:xfrm>
                <a:off x="2832375" y="669000"/>
                <a:ext cx="491675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8633" extrusionOk="0">
                    <a:moveTo>
                      <a:pt x="730" y="0"/>
                    </a:moveTo>
                    <a:cubicBezTo>
                      <a:pt x="305" y="0"/>
                      <a:pt x="1" y="365"/>
                      <a:pt x="1" y="730"/>
                    </a:cubicBezTo>
                    <a:lnTo>
                      <a:pt x="1" y="7903"/>
                    </a:lnTo>
                    <a:cubicBezTo>
                      <a:pt x="1" y="8329"/>
                      <a:pt x="335" y="8633"/>
                      <a:pt x="730" y="8633"/>
                    </a:cubicBezTo>
                    <a:lnTo>
                      <a:pt x="18968" y="8633"/>
                    </a:lnTo>
                    <a:cubicBezTo>
                      <a:pt x="19363" y="8633"/>
                      <a:pt x="19667" y="8298"/>
                      <a:pt x="19667" y="7903"/>
                    </a:cubicBezTo>
                    <a:lnTo>
                      <a:pt x="19667" y="730"/>
                    </a:lnTo>
                    <a:cubicBezTo>
                      <a:pt x="19667" y="304"/>
                      <a:pt x="19333" y="0"/>
                      <a:pt x="18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0"/>
              <p:cNvSpPr/>
              <p:nvPr/>
            </p:nvSpPr>
            <p:spPr>
              <a:xfrm>
                <a:off x="3078600" y="669000"/>
                <a:ext cx="2454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8633" extrusionOk="0">
                    <a:moveTo>
                      <a:pt x="0" y="0"/>
                    </a:moveTo>
                    <a:lnTo>
                      <a:pt x="0" y="8633"/>
                    </a:lnTo>
                    <a:lnTo>
                      <a:pt x="9119" y="8633"/>
                    </a:lnTo>
                    <a:cubicBezTo>
                      <a:pt x="9484" y="8633"/>
                      <a:pt x="9818" y="8329"/>
                      <a:pt x="9818" y="7903"/>
                    </a:cubicBezTo>
                    <a:lnTo>
                      <a:pt x="9818" y="578"/>
                    </a:lnTo>
                    <a:cubicBezTo>
                      <a:pt x="9818" y="213"/>
                      <a:pt x="9514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1" name="Google Shape;701;p20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702" name="Google Shape;702;p20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3" name="Google Shape;703;p20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704" name="Google Shape;704;p20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8" name="Google Shape;70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0"/>
          <p:cNvSpPr txBox="1">
            <a:spLocks noGrp="1"/>
          </p:cNvSpPr>
          <p:nvPr>
            <p:ph type="subTitle" idx="1"/>
          </p:nvPr>
        </p:nvSpPr>
        <p:spPr>
          <a:xfrm>
            <a:off x="4824580" y="1439025"/>
            <a:ext cx="3472500" cy="26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0"/>
          <p:cNvSpPr txBox="1">
            <a:spLocks noGrp="1"/>
          </p:cNvSpPr>
          <p:nvPr>
            <p:ph type="subTitle" idx="2"/>
          </p:nvPr>
        </p:nvSpPr>
        <p:spPr>
          <a:xfrm>
            <a:off x="831980" y="1439025"/>
            <a:ext cx="3472500" cy="26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22"/>
          <p:cNvGrpSpPr/>
          <p:nvPr/>
        </p:nvGrpSpPr>
        <p:grpSpPr>
          <a:xfrm>
            <a:off x="-473582" y="1127728"/>
            <a:ext cx="9783830" cy="4292534"/>
            <a:chOff x="-473582" y="1127728"/>
            <a:chExt cx="9783830" cy="4292534"/>
          </a:xfrm>
        </p:grpSpPr>
        <p:grpSp>
          <p:nvGrpSpPr>
            <p:cNvPr id="767" name="Google Shape;767;p22"/>
            <p:cNvGrpSpPr/>
            <p:nvPr/>
          </p:nvGrpSpPr>
          <p:grpSpPr>
            <a:xfrm rot="6943988" flipH="1">
              <a:off x="88441" y="3502085"/>
              <a:ext cx="1136066" cy="1961370"/>
              <a:chOff x="1353097" y="1651879"/>
              <a:chExt cx="906223" cy="1564556"/>
            </a:xfrm>
          </p:grpSpPr>
          <p:sp>
            <p:nvSpPr>
              <p:cNvPr id="768" name="Google Shape;768;p22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close/>
                    <a:moveTo>
                      <a:pt x="227420" y="846367"/>
                    </a:moveTo>
                    <a:lnTo>
                      <a:pt x="511759" y="1337224"/>
                    </a:lnTo>
                    <a:lnTo>
                      <a:pt x="227420" y="1337224"/>
                    </a:lnTo>
                    <a:lnTo>
                      <a:pt x="227420" y="8463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>
                <a:off x="2061613" y="3109420"/>
                <a:ext cx="38867" cy="38867"/>
              </a:xfrm>
              <a:custGeom>
                <a:avLst/>
                <a:gdLst/>
                <a:ahLst/>
                <a:cxnLst/>
                <a:rect l="l" t="t" r="r" b="b"/>
                <a:pathLst>
                  <a:path w="38867" h="38867" extrusionOk="0">
                    <a:moveTo>
                      <a:pt x="38868" y="19434"/>
                    </a:moveTo>
                    <a:cubicBezTo>
                      <a:pt x="38868" y="30144"/>
                      <a:pt x="30144" y="38868"/>
                      <a:pt x="19434" y="38868"/>
                    </a:cubicBezTo>
                    <a:cubicBezTo>
                      <a:pt x="8724" y="38868"/>
                      <a:pt x="0" y="30144"/>
                      <a:pt x="0" y="19434"/>
                    </a:cubicBezTo>
                    <a:cubicBezTo>
                      <a:pt x="0" y="8724"/>
                      <a:pt x="8724" y="0"/>
                      <a:pt x="19434" y="0"/>
                    </a:cubicBezTo>
                    <a:cubicBezTo>
                      <a:pt x="30144" y="0"/>
                      <a:pt x="38868" y="8724"/>
                      <a:pt x="38868" y="19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29194" y="108484"/>
                    </a:moveTo>
                    <a:lnTo>
                      <a:pt x="855695" y="1535449"/>
                    </a:lnTo>
                    <a:lnTo>
                      <a:pt x="29194" y="1535449"/>
                    </a:lnTo>
                    <a:lnTo>
                      <a:pt x="29194" y="108484"/>
                    </a:lnTo>
                    <a:moveTo>
                      <a:pt x="198312" y="1366331"/>
                    </a:moveTo>
                    <a:lnTo>
                      <a:pt x="562373" y="1366331"/>
                    </a:lnTo>
                    <a:lnTo>
                      <a:pt x="537066" y="1322540"/>
                    </a:lnTo>
                    <a:lnTo>
                      <a:pt x="252727" y="831684"/>
                    </a:lnTo>
                    <a:lnTo>
                      <a:pt x="198312" y="737797"/>
                    </a:lnTo>
                    <a:lnTo>
                      <a:pt x="198312" y="1366331"/>
                    </a:lnTo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27420" y="1337224"/>
                    </a:moveTo>
                    <a:lnTo>
                      <a:pt x="227420" y="846367"/>
                    </a:lnTo>
                    <a:lnTo>
                      <a:pt x="511759" y="1337224"/>
                    </a:lnTo>
                    <a:lnTo>
                      <a:pt x="227420" y="1337224"/>
                    </a:lnTo>
                    <a:close/>
                  </a:path>
                </a:pathLst>
              </a:custGeom>
              <a:solidFill>
                <a:srgbClr val="F398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22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29194" y="108484"/>
                    </a:moveTo>
                    <a:lnTo>
                      <a:pt x="855695" y="1535449"/>
                    </a:lnTo>
                    <a:lnTo>
                      <a:pt x="29194" y="1535449"/>
                    </a:lnTo>
                    <a:lnTo>
                      <a:pt x="29194" y="108484"/>
                    </a:lnTo>
                    <a:moveTo>
                      <a:pt x="198312" y="1366331"/>
                    </a:moveTo>
                    <a:lnTo>
                      <a:pt x="562373" y="1366331"/>
                    </a:lnTo>
                    <a:lnTo>
                      <a:pt x="537066" y="1322540"/>
                    </a:lnTo>
                    <a:lnTo>
                      <a:pt x="252727" y="831684"/>
                    </a:lnTo>
                    <a:lnTo>
                      <a:pt x="198312" y="737797"/>
                    </a:lnTo>
                    <a:lnTo>
                      <a:pt x="198312" y="1366331"/>
                    </a:lnTo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27420" y="1337224"/>
                    </a:moveTo>
                    <a:lnTo>
                      <a:pt x="227420" y="846367"/>
                    </a:lnTo>
                    <a:lnTo>
                      <a:pt x="511759" y="1337224"/>
                    </a:lnTo>
                    <a:lnTo>
                      <a:pt x="227420" y="13372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2" name="Google Shape;772;p22"/>
              <p:cNvGrpSpPr/>
              <p:nvPr/>
            </p:nvGrpSpPr>
            <p:grpSpPr>
              <a:xfrm>
                <a:off x="1353097" y="1907975"/>
                <a:ext cx="113234" cy="1268557"/>
                <a:chOff x="1353097" y="1907975"/>
                <a:chExt cx="113234" cy="1268557"/>
              </a:xfrm>
            </p:grpSpPr>
            <p:sp>
              <p:nvSpPr>
                <p:cNvPr id="773" name="Google Shape;773;p22"/>
                <p:cNvSpPr/>
                <p:nvPr/>
              </p:nvSpPr>
              <p:spPr>
                <a:xfrm>
                  <a:off x="1353097" y="190797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22"/>
                <p:cNvSpPr/>
                <p:nvPr/>
              </p:nvSpPr>
              <p:spPr>
                <a:xfrm>
                  <a:off x="1353097" y="2012918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22"/>
                <p:cNvSpPr/>
                <p:nvPr/>
              </p:nvSpPr>
              <p:spPr>
                <a:xfrm>
                  <a:off x="1353097" y="2117947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22"/>
                <p:cNvSpPr/>
                <p:nvPr/>
              </p:nvSpPr>
              <p:spPr>
                <a:xfrm>
                  <a:off x="1353097" y="2222976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22"/>
                <p:cNvSpPr/>
                <p:nvPr/>
              </p:nvSpPr>
              <p:spPr>
                <a:xfrm>
                  <a:off x="1353097" y="2327919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22"/>
                <p:cNvSpPr/>
                <p:nvPr/>
              </p:nvSpPr>
              <p:spPr>
                <a:xfrm>
                  <a:off x="1353097" y="2432948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22"/>
                <p:cNvSpPr/>
                <p:nvPr/>
              </p:nvSpPr>
              <p:spPr>
                <a:xfrm>
                  <a:off x="1353097" y="2537891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22"/>
                <p:cNvSpPr/>
                <p:nvPr/>
              </p:nvSpPr>
              <p:spPr>
                <a:xfrm>
                  <a:off x="1353097" y="2642921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22"/>
                <p:cNvSpPr/>
                <p:nvPr/>
              </p:nvSpPr>
              <p:spPr>
                <a:xfrm>
                  <a:off x="1353097" y="2747950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22"/>
                <p:cNvSpPr/>
                <p:nvPr/>
              </p:nvSpPr>
              <p:spPr>
                <a:xfrm>
                  <a:off x="1353097" y="2852893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22"/>
                <p:cNvSpPr/>
                <p:nvPr/>
              </p:nvSpPr>
              <p:spPr>
                <a:xfrm>
                  <a:off x="1353097" y="2957922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Google Shape;784;p22"/>
                <p:cNvSpPr/>
                <p:nvPr/>
              </p:nvSpPr>
              <p:spPr>
                <a:xfrm>
                  <a:off x="1353097" y="306286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22"/>
                <p:cNvSpPr/>
                <p:nvPr/>
              </p:nvSpPr>
              <p:spPr>
                <a:xfrm>
                  <a:off x="1353097" y="316789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6" name="Google Shape;786;p22"/>
            <p:cNvGrpSpPr/>
            <p:nvPr/>
          </p:nvGrpSpPr>
          <p:grpSpPr>
            <a:xfrm rot="-8100000">
              <a:off x="8353629" y="3360914"/>
              <a:ext cx="277071" cy="1927756"/>
              <a:chOff x="5771324" y="4276662"/>
              <a:chExt cx="124377" cy="865369"/>
            </a:xfrm>
          </p:grpSpPr>
          <p:sp>
            <p:nvSpPr>
              <p:cNvPr id="787" name="Google Shape;787;p22"/>
              <p:cNvSpPr/>
              <p:nvPr/>
            </p:nvSpPr>
            <p:spPr>
              <a:xfrm rot="10800000">
                <a:off x="5870653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 rot="10800000">
                <a:off x="5845864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 rot="10800000">
                <a:off x="5821075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 rot="10800000">
                <a:off x="5796113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 rot="10800000">
                <a:off x="5771324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5771324" y="5017395"/>
                <a:ext cx="12420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124204" h="124635" extrusionOk="0">
                    <a:moveTo>
                      <a:pt x="62102" y="124636"/>
                    </a:moveTo>
                    <a:cubicBezTo>
                      <a:pt x="76872" y="124636"/>
                      <a:pt x="124204" y="0"/>
                      <a:pt x="124204" y="0"/>
                    </a:cubicBezTo>
                    <a:lnTo>
                      <a:pt x="0" y="0"/>
                    </a:lnTo>
                    <a:cubicBezTo>
                      <a:pt x="0" y="0"/>
                      <a:pt x="47851" y="124636"/>
                      <a:pt x="62102" y="1246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5815720" y="5108691"/>
                <a:ext cx="35499" cy="33340"/>
              </a:xfrm>
              <a:custGeom>
                <a:avLst/>
                <a:gdLst/>
                <a:ahLst/>
                <a:cxnLst/>
                <a:rect l="l" t="t" r="r" b="b"/>
                <a:pathLst>
                  <a:path w="35499" h="33340" extrusionOk="0">
                    <a:moveTo>
                      <a:pt x="17706" y="0"/>
                    </a:moveTo>
                    <a:cubicBezTo>
                      <a:pt x="10797" y="0"/>
                      <a:pt x="4492" y="3887"/>
                      <a:pt x="0" y="10192"/>
                    </a:cubicBezTo>
                    <a:cubicBezTo>
                      <a:pt x="7342" y="23839"/>
                      <a:pt x="13734" y="33340"/>
                      <a:pt x="17706" y="33340"/>
                    </a:cubicBezTo>
                    <a:cubicBezTo>
                      <a:pt x="21680" y="33340"/>
                      <a:pt x="28244" y="24012"/>
                      <a:pt x="35499" y="10451"/>
                    </a:cubicBezTo>
                    <a:cubicBezTo>
                      <a:pt x="31008" y="4060"/>
                      <a:pt x="24702" y="86"/>
                      <a:pt x="17706" y="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 rot="10800000">
                <a:off x="5771411" y="4276662"/>
                <a:ext cx="124290" cy="110470"/>
              </a:xfrm>
              <a:custGeom>
                <a:avLst/>
                <a:gdLst/>
                <a:ahLst/>
                <a:cxnLst/>
                <a:rect l="l" t="t" r="r" b="b"/>
                <a:pathLst>
                  <a:path w="124290" h="110470" extrusionOk="0">
                    <a:moveTo>
                      <a:pt x="86" y="0"/>
                    </a:moveTo>
                    <a:lnTo>
                      <a:pt x="124290" y="0"/>
                    </a:lnTo>
                    <a:lnTo>
                      <a:pt x="124290" y="88532"/>
                    </a:lnTo>
                    <a:cubicBezTo>
                      <a:pt x="124290" y="100624"/>
                      <a:pt x="114444" y="110471"/>
                      <a:pt x="102352" y="110471"/>
                    </a:cubicBezTo>
                    <a:lnTo>
                      <a:pt x="21939" y="110471"/>
                    </a:lnTo>
                    <a:cubicBezTo>
                      <a:pt x="9846" y="110471"/>
                      <a:pt x="0" y="100624"/>
                      <a:pt x="0" y="8853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5" name="Google Shape;795;p22"/>
            <p:cNvGrpSpPr/>
            <p:nvPr/>
          </p:nvGrpSpPr>
          <p:grpSpPr>
            <a:xfrm rot="-9033759">
              <a:off x="8615436" y="1279691"/>
              <a:ext cx="680582" cy="236675"/>
              <a:chOff x="2832375" y="669000"/>
              <a:chExt cx="491675" cy="215825"/>
            </a:xfrm>
          </p:grpSpPr>
          <p:sp>
            <p:nvSpPr>
              <p:cNvPr id="796" name="Google Shape;796;p22"/>
              <p:cNvSpPr/>
              <p:nvPr/>
            </p:nvSpPr>
            <p:spPr>
              <a:xfrm>
                <a:off x="2832375" y="669000"/>
                <a:ext cx="491675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8633" extrusionOk="0">
                    <a:moveTo>
                      <a:pt x="730" y="0"/>
                    </a:moveTo>
                    <a:cubicBezTo>
                      <a:pt x="305" y="0"/>
                      <a:pt x="1" y="365"/>
                      <a:pt x="1" y="730"/>
                    </a:cubicBezTo>
                    <a:lnTo>
                      <a:pt x="1" y="7903"/>
                    </a:lnTo>
                    <a:cubicBezTo>
                      <a:pt x="1" y="8329"/>
                      <a:pt x="335" y="8633"/>
                      <a:pt x="730" y="8633"/>
                    </a:cubicBezTo>
                    <a:lnTo>
                      <a:pt x="18968" y="8633"/>
                    </a:lnTo>
                    <a:cubicBezTo>
                      <a:pt x="19363" y="8633"/>
                      <a:pt x="19667" y="8298"/>
                      <a:pt x="19667" y="7903"/>
                    </a:cubicBezTo>
                    <a:lnTo>
                      <a:pt x="19667" y="730"/>
                    </a:lnTo>
                    <a:cubicBezTo>
                      <a:pt x="19667" y="304"/>
                      <a:pt x="19333" y="0"/>
                      <a:pt x="18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3078600" y="669000"/>
                <a:ext cx="2454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8633" extrusionOk="0">
                    <a:moveTo>
                      <a:pt x="0" y="0"/>
                    </a:moveTo>
                    <a:lnTo>
                      <a:pt x="0" y="8633"/>
                    </a:lnTo>
                    <a:lnTo>
                      <a:pt x="9119" y="8633"/>
                    </a:lnTo>
                    <a:cubicBezTo>
                      <a:pt x="9484" y="8633"/>
                      <a:pt x="9818" y="8329"/>
                      <a:pt x="9818" y="7903"/>
                    </a:cubicBezTo>
                    <a:lnTo>
                      <a:pt x="9818" y="578"/>
                    </a:lnTo>
                    <a:cubicBezTo>
                      <a:pt x="9818" y="213"/>
                      <a:pt x="9514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8" name="Google Shape;798;p22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799" name="Google Shape;799;p22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0" name="Google Shape;800;p22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801" name="Google Shape;801;p22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5" name="Google Shape;80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2"/>
          <p:cNvSpPr txBox="1">
            <a:spLocks noGrp="1"/>
          </p:cNvSpPr>
          <p:nvPr>
            <p:ph type="subTitle" idx="1"/>
          </p:nvPr>
        </p:nvSpPr>
        <p:spPr>
          <a:xfrm>
            <a:off x="937625" y="3119625"/>
            <a:ext cx="21753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22"/>
          <p:cNvSpPr txBox="1">
            <a:spLocks noGrp="1"/>
          </p:cNvSpPr>
          <p:nvPr>
            <p:ph type="subTitle" idx="2"/>
          </p:nvPr>
        </p:nvSpPr>
        <p:spPr>
          <a:xfrm>
            <a:off x="3484348" y="3119625"/>
            <a:ext cx="21753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22"/>
          <p:cNvSpPr txBox="1">
            <a:spLocks noGrp="1"/>
          </p:cNvSpPr>
          <p:nvPr>
            <p:ph type="subTitle" idx="3"/>
          </p:nvPr>
        </p:nvSpPr>
        <p:spPr>
          <a:xfrm>
            <a:off x="6031075" y="3119625"/>
            <a:ext cx="21753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2"/>
          <p:cNvSpPr txBox="1">
            <a:spLocks noGrp="1"/>
          </p:cNvSpPr>
          <p:nvPr>
            <p:ph type="subTitle" idx="4"/>
          </p:nvPr>
        </p:nvSpPr>
        <p:spPr>
          <a:xfrm>
            <a:off x="937625" y="2707424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10" name="Google Shape;810;p22"/>
          <p:cNvSpPr txBox="1">
            <a:spLocks noGrp="1"/>
          </p:cNvSpPr>
          <p:nvPr>
            <p:ph type="subTitle" idx="5"/>
          </p:nvPr>
        </p:nvSpPr>
        <p:spPr>
          <a:xfrm>
            <a:off x="3484348" y="2707424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11" name="Google Shape;811;p22"/>
          <p:cNvSpPr txBox="1">
            <a:spLocks noGrp="1"/>
          </p:cNvSpPr>
          <p:nvPr>
            <p:ph type="subTitle" idx="6"/>
          </p:nvPr>
        </p:nvSpPr>
        <p:spPr>
          <a:xfrm>
            <a:off x="6031075" y="2707424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Google Shape;813;p23"/>
          <p:cNvGrpSpPr/>
          <p:nvPr/>
        </p:nvGrpSpPr>
        <p:grpSpPr>
          <a:xfrm>
            <a:off x="-414901" y="240002"/>
            <a:ext cx="10361285" cy="5121989"/>
            <a:chOff x="-414901" y="240002"/>
            <a:chExt cx="10361285" cy="5121989"/>
          </a:xfrm>
        </p:grpSpPr>
        <p:grpSp>
          <p:nvGrpSpPr>
            <p:cNvPr id="814" name="Google Shape;814;p23"/>
            <p:cNvGrpSpPr/>
            <p:nvPr/>
          </p:nvGrpSpPr>
          <p:grpSpPr>
            <a:xfrm rot="8100000">
              <a:off x="339793" y="3792334"/>
              <a:ext cx="520602" cy="1623327"/>
              <a:chOff x="3419954" y="295999"/>
              <a:chExt cx="265198" cy="826933"/>
            </a:xfrm>
          </p:grpSpPr>
          <p:sp>
            <p:nvSpPr>
              <p:cNvPr id="815" name="Google Shape;815;p23"/>
              <p:cNvSpPr/>
              <p:nvPr/>
            </p:nvSpPr>
            <p:spPr>
              <a:xfrm>
                <a:off x="3419954" y="300750"/>
                <a:ext cx="265198" cy="615233"/>
              </a:xfrm>
              <a:custGeom>
                <a:avLst/>
                <a:gdLst/>
                <a:ahLst/>
                <a:cxnLst/>
                <a:rect l="l" t="t" r="r" b="b"/>
                <a:pathLst>
                  <a:path w="265198" h="615233" extrusionOk="0">
                    <a:moveTo>
                      <a:pt x="202675" y="777"/>
                    </a:moveTo>
                    <a:cubicBezTo>
                      <a:pt x="202675" y="777"/>
                      <a:pt x="201897" y="259"/>
                      <a:pt x="201465" y="0"/>
                    </a:cubicBezTo>
                    <a:cubicBezTo>
                      <a:pt x="144287" y="12179"/>
                      <a:pt x="87194" y="24444"/>
                      <a:pt x="30015" y="36536"/>
                    </a:cubicBezTo>
                    <a:cubicBezTo>
                      <a:pt x="25006" y="37572"/>
                      <a:pt x="23365" y="39472"/>
                      <a:pt x="23192" y="44655"/>
                    </a:cubicBezTo>
                    <a:cubicBezTo>
                      <a:pt x="21119" y="101402"/>
                      <a:pt x="18700" y="158149"/>
                      <a:pt x="16368" y="214809"/>
                    </a:cubicBezTo>
                    <a:cubicBezTo>
                      <a:pt x="11013" y="346182"/>
                      <a:pt x="5744" y="477469"/>
                      <a:pt x="476" y="608842"/>
                    </a:cubicBezTo>
                    <a:cubicBezTo>
                      <a:pt x="389" y="611001"/>
                      <a:pt x="-1338" y="614111"/>
                      <a:pt x="2376" y="615233"/>
                    </a:cubicBezTo>
                    <a:cubicBezTo>
                      <a:pt x="4535" y="613938"/>
                      <a:pt x="6867" y="614542"/>
                      <a:pt x="9113" y="614542"/>
                    </a:cubicBezTo>
                    <a:cubicBezTo>
                      <a:pt x="37702" y="614111"/>
                      <a:pt x="66378" y="613851"/>
                      <a:pt x="94968" y="613506"/>
                    </a:cubicBezTo>
                    <a:cubicBezTo>
                      <a:pt x="141523" y="612988"/>
                      <a:pt x="188164" y="612210"/>
                      <a:pt x="234719" y="611865"/>
                    </a:cubicBezTo>
                    <a:cubicBezTo>
                      <a:pt x="243874" y="611865"/>
                      <a:pt x="253116" y="610397"/>
                      <a:pt x="262185" y="612383"/>
                    </a:cubicBezTo>
                    <a:lnTo>
                      <a:pt x="262013" y="612383"/>
                    </a:lnTo>
                    <a:cubicBezTo>
                      <a:pt x="262444" y="611606"/>
                      <a:pt x="263049" y="611433"/>
                      <a:pt x="263826" y="611865"/>
                    </a:cubicBezTo>
                    <a:cubicBezTo>
                      <a:pt x="266331" y="609446"/>
                      <a:pt x="264690" y="606510"/>
                      <a:pt x="264431" y="604005"/>
                    </a:cubicBezTo>
                    <a:cubicBezTo>
                      <a:pt x="251043" y="475050"/>
                      <a:pt x="237569" y="346182"/>
                      <a:pt x="224181" y="217228"/>
                    </a:cubicBezTo>
                    <a:cubicBezTo>
                      <a:pt x="216840" y="147093"/>
                      <a:pt x="209584" y="76958"/>
                      <a:pt x="202243" y="6737"/>
                    </a:cubicBezTo>
                    <a:cubicBezTo>
                      <a:pt x="202070" y="4750"/>
                      <a:pt x="200947" y="2678"/>
                      <a:pt x="202588" y="6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23"/>
              <p:cNvSpPr/>
              <p:nvPr/>
            </p:nvSpPr>
            <p:spPr>
              <a:xfrm>
                <a:off x="3456706" y="295999"/>
                <a:ext cx="150720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150720" h="40767" extrusionOk="0">
                    <a:moveTo>
                      <a:pt x="0" y="40682"/>
                    </a:moveTo>
                    <a:cubicBezTo>
                      <a:pt x="0" y="39559"/>
                      <a:pt x="86" y="38436"/>
                      <a:pt x="173" y="37313"/>
                    </a:cubicBezTo>
                    <a:cubicBezTo>
                      <a:pt x="346" y="32994"/>
                      <a:pt x="1728" y="31440"/>
                      <a:pt x="5873" y="30576"/>
                    </a:cubicBezTo>
                    <a:cubicBezTo>
                      <a:pt x="53810" y="20470"/>
                      <a:pt x="101747" y="10192"/>
                      <a:pt x="149684" y="0"/>
                    </a:cubicBezTo>
                    <a:cubicBezTo>
                      <a:pt x="150030" y="173"/>
                      <a:pt x="150375" y="432"/>
                      <a:pt x="150634" y="605"/>
                    </a:cubicBezTo>
                    <a:cubicBezTo>
                      <a:pt x="149339" y="2246"/>
                      <a:pt x="150202" y="3973"/>
                      <a:pt x="150375" y="5701"/>
                    </a:cubicBezTo>
                    <a:cubicBezTo>
                      <a:pt x="150462" y="6737"/>
                      <a:pt x="150548" y="7687"/>
                      <a:pt x="150721" y="8724"/>
                    </a:cubicBezTo>
                    <a:cubicBezTo>
                      <a:pt x="100452" y="19434"/>
                      <a:pt x="50269" y="30230"/>
                      <a:pt x="0" y="40768"/>
                    </a:cubicBezTo>
                    <a:close/>
                  </a:path>
                </a:pathLst>
              </a:custGeom>
              <a:solidFill>
                <a:srgbClr val="4C5B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23"/>
              <p:cNvSpPr/>
              <p:nvPr/>
            </p:nvSpPr>
            <p:spPr>
              <a:xfrm>
                <a:off x="3531246" y="1027145"/>
                <a:ext cx="74626" cy="95787"/>
              </a:xfrm>
              <a:custGeom>
                <a:avLst/>
                <a:gdLst/>
                <a:ahLst/>
                <a:cxnLst/>
                <a:rect l="l" t="t" r="r" b="b"/>
                <a:pathLst>
                  <a:path w="74626" h="95787" extrusionOk="0">
                    <a:moveTo>
                      <a:pt x="0" y="86"/>
                    </a:moveTo>
                    <a:cubicBezTo>
                      <a:pt x="3196" y="15374"/>
                      <a:pt x="6478" y="30576"/>
                      <a:pt x="9501" y="45864"/>
                    </a:cubicBezTo>
                    <a:cubicBezTo>
                      <a:pt x="10192" y="49492"/>
                      <a:pt x="12092" y="51478"/>
                      <a:pt x="15029" y="53292"/>
                    </a:cubicBezTo>
                    <a:cubicBezTo>
                      <a:pt x="39300" y="68926"/>
                      <a:pt x="49578" y="80068"/>
                      <a:pt x="73849" y="95787"/>
                    </a:cubicBezTo>
                    <a:cubicBezTo>
                      <a:pt x="74108" y="95356"/>
                      <a:pt x="74367" y="95010"/>
                      <a:pt x="74626" y="94578"/>
                    </a:cubicBezTo>
                    <a:cubicBezTo>
                      <a:pt x="72899" y="82400"/>
                      <a:pt x="73158" y="38868"/>
                      <a:pt x="72985" y="29367"/>
                    </a:cubicBezTo>
                    <a:cubicBezTo>
                      <a:pt x="60547" y="24444"/>
                      <a:pt x="16929" y="526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23"/>
              <p:cNvSpPr/>
              <p:nvPr/>
            </p:nvSpPr>
            <p:spPr>
              <a:xfrm>
                <a:off x="3422416" y="912239"/>
                <a:ext cx="259809" cy="148504"/>
              </a:xfrm>
              <a:custGeom>
                <a:avLst/>
                <a:gdLst/>
                <a:ahLst/>
                <a:cxnLst/>
                <a:rect l="l" t="t" r="r" b="b"/>
                <a:pathLst>
                  <a:path w="259809" h="148504" extrusionOk="0">
                    <a:moveTo>
                      <a:pt x="101402" y="114560"/>
                    </a:moveTo>
                    <a:cubicBezTo>
                      <a:pt x="118331" y="119829"/>
                      <a:pt x="134396" y="127430"/>
                      <a:pt x="150980" y="133648"/>
                    </a:cubicBezTo>
                    <a:cubicBezTo>
                      <a:pt x="163504" y="138313"/>
                      <a:pt x="175855" y="143495"/>
                      <a:pt x="188293" y="148505"/>
                    </a:cubicBezTo>
                    <a:cubicBezTo>
                      <a:pt x="189761" y="126911"/>
                      <a:pt x="192698" y="105664"/>
                      <a:pt x="199953" y="85193"/>
                    </a:cubicBezTo>
                    <a:cubicBezTo>
                      <a:pt x="211700" y="52372"/>
                      <a:pt x="230097" y="24387"/>
                      <a:pt x="258168" y="3139"/>
                    </a:cubicBezTo>
                    <a:cubicBezTo>
                      <a:pt x="258859" y="2621"/>
                      <a:pt x="259291" y="1757"/>
                      <a:pt x="259809" y="1066"/>
                    </a:cubicBezTo>
                    <a:cubicBezTo>
                      <a:pt x="250654" y="-920"/>
                      <a:pt x="241498" y="462"/>
                      <a:pt x="232343" y="548"/>
                    </a:cubicBezTo>
                    <a:cubicBezTo>
                      <a:pt x="185788" y="893"/>
                      <a:pt x="139147" y="1584"/>
                      <a:pt x="92592" y="2189"/>
                    </a:cubicBezTo>
                    <a:cubicBezTo>
                      <a:pt x="64002" y="2535"/>
                      <a:pt x="35326" y="2794"/>
                      <a:pt x="6737" y="3226"/>
                    </a:cubicBezTo>
                    <a:cubicBezTo>
                      <a:pt x="4491" y="3226"/>
                      <a:pt x="2073" y="2621"/>
                      <a:pt x="0" y="3917"/>
                    </a:cubicBezTo>
                    <a:cubicBezTo>
                      <a:pt x="49232" y="26719"/>
                      <a:pt x="82140" y="64464"/>
                      <a:pt x="101488" y="1146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23"/>
              <p:cNvSpPr/>
              <p:nvPr/>
            </p:nvSpPr>
            <p:spPr>
              <a:xfrm>
                <a:off x="3682053" y="912512"/>
                <a:ext cx="1814" cy="1273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273" extrusionOk="0">
                    <a:moveTo>
                      <a:pt x="0" y="794"/>
                    </a:moveTo>
                    <a:cubicBezTo>
                      <a:pt x="1037" y="1917"/>
                      <a:pt x="1382" y="794"/>
                      <a:pt x="1814" y="189"/>
                    </a:cubicBezTo>
                    <a:cubicBezTo>
                      <a:pt x="1037" y="-156"/>
                      <a:pt x="346" y="-70"/>
                      <a:pt x="0" y="794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23"/>
              <p:cNvSpPr/>
              <p:nvPr/>
            </p:nvSpPr>
            <p:spPr>
              <a:xfrm>
                <a:off x="3556467" y="1061262"/>
                <a:ext cx="34376" cy="24357"/>
              </a:xfrm>
              <a:custGeom>
                <a:avLst/>
                <a:gdLst/>
                <a:ahLst/>
                <a:cxnLst/>
                <a:rect l="l" t="t" r="r" b="b"/>
                <a:pathLst>
                  <a:path w="34376" h="24357" extrusionOk="0">
                    <a:moveTo>
                      <a:pt x="34376" y="24357"/>
                    </a:moveTo>
                    <a:lnTo>
                      <a:pt x="20643" y="0"/>
                    </a:lnTo>
                    <a:lnTo>
                      <a:pt x="0" y="9760"/>
                    </a:lnTo>
                  </a:path>
                </a:pathLst>
              </a:custGeom>
              <a:noFill/>
              <a:ln w="113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23"/>
              <p:cNvSpPr/>
              <p:nvPr/>
            </p:nvSpPr>
            <p:spPr>
              <a:xfrm>
                <a:off x="3501706" y="417526"/>
                <a:ext cx="8637" cy="410357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410357" extrusionOk="0">
                    <a:moveTo>
                      <a:pt x="0" y="410357"/>
                    </a:moveTo>
                    <a:lnTo>
                      <a:pt x="0" y="0"/>
                    </a:lnTo>
                  </a:path>
                </a:pathLst>
              </a:custGeom>
              <a:noFill/>
              <a:ln w="28300" cap="rnd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2" name="Google Shape;822;p23"/>
            <p:cNvGrpSpPr/>
            <p:nvPr/>
          </p:nvGrpSpPr>
          <p:grpSpPr>
            <a:xfrm rot="4061163">
              <a:off x="8062270" y="504326"/>
              <a:ext cx="1651357" cy="1610454"/>
              <a:chOff x="1825325" y="2131820"/>
              <a:chExt cx="1134823" cy="1106813"/>
            </a:xfrm>
          </p:grpSpPr>
          <p:sp>
            <p:nvSpPr>
              <p:cNvPr id="823" name="Google Shape;823;p23"/>
              <p:cNvSpPr/>
              <p:nvPr/>
            </p:nvSpPr>
            <p:spPr>
              <a:xfrm>
                <a:off x="2202746" y="2480281"/>
                <a:ext cx="365875" cy="381508"/>
              </a:xfrm>
              <a:custGeom>
                <a:avLst/>
                <a:gdLst/>
                <a:ahLst/>
                <a:cxnLst/>
                <a:rect l="l" t="t" r="r" b="b"/>
                <a:pathLst>
                  <a:path w="365875" h="381508" extrusionOk="0">
                    <a:moveTo>
                      <a:pt x="365875" y="0"/>
                    </a:moveTo>
                    <a:lnTo>
                      <a:pt x="0" y="381509"/>
                    </a:lnTo>
                  </a:path>
                </a:pathLst>
              </a:custGeom>
              <a:noFill/>
              <a:ln w="15100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23"/>
              <p:cNvSpPr/>
              <p:nvPr/>
            </p:nvSpPr>
            <p:spPr>
              <a:xfrm>
                <a:off x="2023177" y="2290433"/>
                <a:ext cx="884975" cy="500876"/>
              </a:xfrm>
              <a:custGeom>
                <a:avLst/>
                <a:gdLst/>
                <a:ahLst/>
                <a:cxnLst/>
                <a:rect l="l" t="t" r="r" b="b"/>
                <a:pathLst>
                  <a:path w="884975" h="500876" extrusionOk="0">
                    <a:moveTo>
                      <a:pt x="31612" y="0"/>
                    </a:moveTo>
                    <a:lnTo>
                      <a:pt x="804476" y="408111"/>
                    </a:lnTo>
                    <a:lnTo>
                      <a:pt x="884976" y="474273"/>
                    </a:lnTo>
                    <a:lnTo>
                      <a:pt x="872538" y="500876"/>
                    </a:lnTo>
                    <a:lnTo>
                      <a:pt x="0" y="32994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23"/>
              <p:cNvSpPr/>
              <p:nvPr/>
            </p:nvSpPr>
            <p:spPr>
              <a:xfrm>
                <a:off x="2790344" y="2688788"/>
                <a:ext cx="71768" cy="71768"/>
              </a:xfrm>
              <a:custGeom>
                <a:avLst/>
                <a:gdLst/>
                <a:ahLst/>
                <a:cxnLst/>
                <a:rect l="l" t="t" r="r" b="b"/>
                <a:pathLst>
                  <a:path w="71768" h="71768" extrusionOk="0">
                    <a:moveTo>
                      <a:pt x="11052" y="61753"/>
                    </a:moveTo>
                    <a:cubicBezTo>
                      <a:pt x="-3286" y="48020"/>
                      <a:pt x="-3718" y="25304"/>
                      <a:pt x="10016" y="11052"/>
                    </a:cubicBezTo>
                    <a:cubicBezTo>
                      <a:pt x="23749" y="-3286"/>
                      <a:pt x="46465" y="-3718"/>
                      <a:pt x="60716" y="10016"/>
                    </a:cubicBezTo>
                    <a:cubicBezTo>
                      <a:pt x="75054" y="23749"/>
                      <a:pt x="75486" y="46465"/>
                      <a:pt x="61753" y="60716"/>
                    </a:cubicBezTo>
                    <a:cubicBezTo>
                      <a:pt x="48020" y="75054"/>
                      <a:pt x="25304" y="75486"/>
                      <a:pt x="11052" y="61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23"/>
              <p:cNvSpPr/>
              <p:nvPr/>
            </p:nvSpPr>
            <p:spPr>
              <a:xfrm>
                <a:off x="2899342" y="2774812"/>
                <a:ext cx="60806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60806" h="47505" extrusionOk="0">
                    <a:moveTo>
                      <a:pt x="0" y="8637"/>
                    </a:moveTo>
                    <a:lnTo>
                      <a:pt x="60807" y="47505"/>
                    </a:lnTo>
                    <a:lnTo>
                      <a:pt x="4060" y="0"/>
                    </a:lnTo>
                    <a:lnTo>
                      <a:pt x="0" y="86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23"/>
              <p:cNvSpPr/>
              <p:nvPr/>
            </p:nvSpPr>
            <p:spPr>
              <a:xfrm>
                <a:off x="1991564" y="2323428"/>
                <a:ext cx="535684" cy="865714"/>
              </a:xfrm>
              <a:custGeom>
                <a:avLst/>
                <a:gdLst/>
                <a:ahLst/>
                <a:cxnLst/>
                <a:rect l="l" t="t" r="r" b="b"/>
                <a:pathLst>
                  <a:path w="535684" h="865714" extrusionOk="0">
                    <a:moveTo>
                      <a:pt x="0" y="32994"/>
                    </a:moveTo>
                    <a:lnTo>
                      <a:pt x="440156" y="788065"/>
                    </a:lnTo>
                    <a:lnTo>
                      <a:pt x="509599" y="865715"/>
                    </a:lnTo>
                    <a:lnTo>
                      <a:pt x="535684" y="852154"/>
                    </a:lnTo>
                    <a:lnTo>
                      <a:pt x="31612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23"/>
              <p:cNvSpPr/>
              <p:nvPr/>
            </p:nvSpPr>
            <p:spPr>
              <a:xfrm>
                <a:off x="2421909" y="3073092"/>
                <a:ext cx="71705" cy="71705"/>
              </a:xfrm>
              <a:custGeom>
                <a:avLst/>
                <a:gdLst/>
                <a:ahLst/>
                <a:cxnLst/>
                <a:rect l="l" t="t" r="r" b="b"/>
                <a:pathLst>
                  <a:path w="71705" h="71705" extrusionOk="0">
                    <a:moveTo>
                      <a:pt x="60685" y="9984"/>
                    </a:moveTo>
                    <a:cubicBezTo>
                      <a:pt x="46347" y="-3749"/>
                      <a:pt x="23717" y="-3231"/>
                      <a:pt x="9984" y="11021"/>
                    </a:cubicBezTo>
                    <a:cubicBezTo>
                      <a:pt x="-3749" y="25359"/>
                      <a:pt x="-3231" y="47988"/>
                      <a:pt x="11021" y="61721"/>
                    </a:cubicBezTo>
                    <a:cubicBezTo>
                      <a:pt x="25358" y="75455"/>
                      <a:pt x="47988" y="74936"/>
                      <a:pt x="61721" y="60685"/>
                    </a:cubicBezTo>
                    <a:cubicBezTo>
                      <a:pt x="75455" y="46347"/>
                      <a:pt x="74937" y="23717"/>
                      <a:pt x="60685" y="99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23"/>
              <p:cNvSpPr/>
              <p:nvPr/>
            </p:nvSpPr>
            <p:spPr>
              <a:xfrm>
                <a:off x="2511097" y="3179555"/>
                <a:ext cx="49837" cy="59078"/>
              </a:xfrm>
              <a:custGeom>
                <a:avLst/>
                <a:gdLst/>
                <a:ahLst/>
                <a:cxnLst/>
                <a:rect l="l" t="t" r="r" b="b"/>
                <a:pathLst>
                  <a:path w="49837" h="59078" extrusionOk="0">
                    <a:moveTo>
                      <a:pt x="8464" y="0"/>
                    </a:moveTo>
                    <a:lnTo>
                      <a:pt x="49837" y="59079"/>
                    </a:lnTo>
                    <a:lnTo>
                      <a:pt x="0" y="4405"/>
                    </a:lnTo>
                    <a:lnTo>
                      <a:pt x="84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23"/>
              <p:cNvSpPr/>
              <p:nvPr/>
            </p:nvSpPr>
            <p:spPr>
              <a:xfrm>
                <a:off x="1956949" y="2255731"/>
                <a:ext cx="304876" cy="300816"/>
              </a:xfrm>
              <a:custGeom>
                <a:avLst/>
                <a:gdLst/>
                <a:ahLst/>
                <a:cxnLst/>
                <a:rect l="l" t="t" r="r" b="b"/>
                <a:pathLst>
                  <a:path w="304876" h="300816" extrusionOk="0">
                    <a:moveTo>
                      <a:pt x="31765" y="177908"/>
                    </a:moveTo>
                    <a:cubicBezTo>
                      <a:pt x="-9348" y="138436"/>
                      <a:pt x="-10730" y="72879"/>
                      <a:pt x="28656" y="31765"/>
                    </a:cubicBezTo>
                    <a:cubicBezTo>
                      <a:pt x="68128" y="-9348"/>
                      <a:pt x="133685" y="-10730"/>
                      <a:pt x="174799" y="28656"/>
                    </a:cubicBezTo>
                    <a:cubicBezTo>
                      <a:pt x="195528" y="48522"/>
                      <a:pt x="206066" y="74952"/>
                      <a:pt x="206498" y="101555"/>
                    </a:cubicBezTo>
                    <a:lnTo>
                      <a:pt x="304876" y="195874"/>
                    </a:lnTo>
                    <a:cubicBezTo>
                      <a:pt x="304876" y="195874"/>
                      <a:pt x="281210" y="247870"/>
                      <a:pt x="268168" y="261431"/>
                    </a:cubicBezTo>
                    <a:cubicBezTo>
                      <a:pt x="255126" y="274991"/>
                      <a:pt x="204252" y="300817"/>
                      <a:pt x="204252" y="300817"/>
                    </a:cubicBezTo>
                    <a:lnTo>
                      <a:pt x="105873" y="206498"/>
                    </a:lnTo>
                    <a:cubicBezTo>
                      <a:pt x="79271" y="207189"/>
                      <a:pt x="52409" y="197688"/>
                      <a:pt x="31679" y="1778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23"/>
              <p:cNvSpPr/>
              <p:nvPr/>
            </p:nvSpPr>
            <p:spPr>
              <a:xfrm>
                <a:off x="1979562" y="2278345"/>
                <a:ext cx="161423" cy="161423"/>
              </a:xfrm>
              <a:custGeom>
                <a:avLst/>
                <a:gdLst/>
                <a:ahLst/>
                <a:cxnLst/>
                <a:rect l="l" t="t" r="r" b="b"/>
                <a:pathLst>
                  <a:path w="161423" h="161423" extrusionOk="0">
                    <a:moveTo>
                      <a:pt x="24872" y="138970"/>
                    </a:moveTo>
                    <a:cubicBezTo>
                      <a:pt x="57002" y="169805"/>
                      <a:pt x="108135" y="168769"/>
                      <a:pt x="138970" y="136552"/>
                    </a:cubicBezTo>
                    <a:cubicBezTo>
                      <a:pt x="169805" y="104334"/>
                      <a:pt x="168769" y="53288"/>
                      <a:pt x="136552" y="22453"/>
                    </a:cubicBezTo>
                    <a:cubicBezTo>
                      <a:pt x="104421" y="-8382"/>
                      <a:pt x="53288" y="-7346"/>
                      <a:pt x="22453" y="24872"/>
                    </a:cubicBezTo>
                    <a:cubicBezTo>
                      <a:pt x="-8382" y="57089"/>
                      <a:pt x="-7346" y="108135"/>
                      <a:pt x="24872" y="1389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23"/>
              <p:cNvSpPr/>
              <p:nvPr/>
            </p:nvSpPr>
            <p:spPr>
              <a:xfrm rot="8027126">
                <a:off x="1874623" y="2129568"/>
                <a:ext cx="63620" cy="163718"/>
              </a:xfrm>
              <a:custGeom>
                <a:avLst/>
                <a:gdLst/>
                <a:ahLst/>
                <a:cxnLst/>
                <a:rect l="l" t="t" r="r" b="b"/>
                <a:pathLst>
                  <a:path w="63570" h="163590" extrusionOk="0">
                    <a:moveTo>
                      <a:pt x="0" y="0"/>
                    </a:moveTo>
                    <a:lnTo>
                      <a:pt x="63570" y="0"/>
                    </a:lnTo>
                    <a:lnTo>
                      <a:pt x="63570" y="163590"/>
                    </a:lnTo>
                    <a:lnTo>
                      <a:pt x="0" y="1635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23"/>
              <p:cNvSpPr/>
              <p:nvPr/>
            </p:nvSpPr>
            <p:spPr>
              <a:xfrm rot="8027126">
                <a:off x="1957606" y="2262178"/>
                <a:ext cx="43479" cy="38379"/>
              </a:xfrm>
              <a:custGeom>
                <a:avLst/>
                <a:gdLst/>
                <a:ahLst/>
                <a:cxnLst/>
                <a:rect l="l" t="t" r="r" b="b"/>
                <a:pathLst>
                  <a:path w="43445" h="38349" extrusionOk="0">
                    <a:moveTo>
                      <a:pt x="0" y="0"/>
                    </a:moveTo>
                    <a:lnTo>
                      <a:pt x="43446" y="0"/>
                    </a:lnTo>
                    <a:lnTo>
                      <a:pt x="43446" y="38350"/>
                    </a:lnTo>
                    <a:lnTo>
                      <a:pt x="0" y="383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23"/>
              <p:cNvSpPr/>
              <p:nvPr/>
            </p:nvSpPr>
            <p:spPr>
              <a:xfrm rot="8027126">
                <a:off x="2370552" y="2586366"/>
                <a:ext cx="30254" cy="169077"/>
              </a:xfrm>
              <a:custGeom>
                <a:avLst/>
                <a:gdLst/>
                <a:ahLst/>
                <a:cxnLst/>
                <a:rect l="l" t="t" r="r" b="b"/>
                <a:pathLst>
                  <a:path w="30230" h="168945" extrusionOk="0">
                    <a:moveTo>
                      <a:pt x="0" y="0"/>
                    </a:moveTo>
                    <a:lnTo>
                      <a:pt x="30230" y="0"/>
                    </a:lnTo>
                    <a:lnTo>
                      <a:pt x="30230" y="168945"/>
                    </a:lnTo>
                    <a:lnTo>
                      <a:pt x="0" y="16894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5" name="Google Shape;835;p23"/>
            <p:cNvGrpSpPr/>
            <p:nvPr/>
          </p:nvGrpSpPr>
          <p:grpSpPr>
            <a:xfrm rot="-996566">
              <a:off x="-311671" y="572481"/>
              <a:ext cx="1625396" cy="959531"/>
              <a:chOff x="7008442" y="6231192"/>
              <a:chExt cx="1035004" cy="611001"/>
            </a:xfrm>
          </p:grpSpPr>
          <p:sp>
            <p:nvSpPr>
              <p:cNvPr id="836" name="Google Shape;836;p23"/>
              <p:cNvSpPr/>
              <p:nvPr/>
            </p:nvSpPr>
            <p:spPr>
              <a:xfrm>
                <a:off x="7008614" y="6231192"/>
                <a:ext cx="1034832" cy="610914"/>
              </a:xfrm>
              <a:custGeom>
                <a:avLst/>
                <a:gdLst/>
                <a:ahLst/>
                <a:cxnLst/>
                <a:rect l="l" t="t" r="r" b="b"/>
                <a:pathLst>
                  <a:path w="1034832" h="610914" extrusionOk="0">
                    <a:moveTo>
                      <a:pt x="517373" y="0"/>
                    </a:moveTo>
                    <a:cubicBezTo>
                      <a:pt x="231652" y="0"/>
                      <a:pt x="0" y="231652"/>
                      <a:pt x="0" y="517373"/>
                    </a:cubicBezTo>
                    <a:lnTo>
                      <a:pt x="0" y="610915"/>
                    </a:lnTo>
                    <a:lnTo>
                      <a:pt x="1034832" y="610915"/>
                    </a:lnTo>
                    <a:lnTo>
                      <a:pt x="1034832" y="517373"/>
                    </a:lnTo>
                    <a:cubicBezTo>
                      <a:pt x="1034832" y="231652"/>
                      <a:pt x="803181" y="0"/>
                      <a:pt x="517460" y="0"/>
                    </a:cubicBezTo>
                    <a:close/>
                    <a:moveTo>
                      <a:pt x="517373" y="501308"/>
                    </a:moveTo>
                    <a:cubicBezTo>
                      <a:pt x="502863" y="501308"/>
                      <a:pt x="491030" y="489561"/>
                      <a:pt x="491030" y="474964"/>
                    </a:cubicBezTo>
                    <a:cubicBezTo>
                      <a:pt x="491030" y="460367"/>
                      <a:pt x="502776" y="448620"/>
                      <a:pt x="517373" y="448620"/>
                    </a:cubicBezTo>
                    <a:cubicBezTo>
                      <a:pt x="531970" y="448620"/>
                      <a:pt x="543717" y="460367"/>
                      <a:pt x="543717" y="474964"/>
                    </a:cubicBezTo>
                    <a:cubicBezTo>
                      <a:pt x="543717" y="489561"/>
                      <a:pt x="531970" y="501308"/>
                      <a:pt x="517373" y="501308"/>
                    </a:cubicBezTo>
                    <a:close/>
                    <a:moveTo>
                      <a:pt x="609446" y="474964"/>
                    </a:moveTo>
                    <a:cubicBezTo>
                      <a:pt x="609446" y="424091"/>
                      <a:pt x="568247" y="382891"/>
                      <a:pt x="517373" y="382891"/>
                    </a:cubicBezTo>
                    <a:cubicBezTo>
                      <a:pt x="466500" y="382891"/>
                      <a:pt x="425300" y="424091"/>
                      <a:pt x="425300" y="474964"/>
                    </a:cubicBezTo>
                    <a:lnTo>
                      <a:pt x="138283" y="474964"/>
                    </a:lnTo>
                    <a:cubicBezTo>
                      <a:pt x="159444" y="284512"/>
                      <a:pt x="321393" y="135864"/>
                      <a:pt x="517460" y="135864"/>
                    </a:cubicBezTo>
                    <a:cubicBezTo>
                      <a:pt x="713526" y="135864"/>
                      <a:pt x="875475" y="284512"/>
                      <a:pt x="896636" y="474964"/>
                    </a:cubicBezTo>
                    <a:lnTo>
                      <a:pt x="609619" y="47496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3"/>
              <p:cNvSpPr/>
              <p:nvPr/>
            </p:nvSpPr>
            <p:spPr>
              <a:xfrm>
                <a:off x="7008614" y="6748652"/>
                <a:ext cx="65729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65729" h="8637" extrusionOk="0">
                    <a:moveTo>
                      <a:pt x="0" y="0"/>
                    </a:moveTo>
                    <a:lnTo>
                      <a:pt x="65730" y="0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23"/>
              <p:cNvSpPr/>
              <p:nvPr/>
            </p:nvSpPr>
            <p:spPr>
              <a:xfrm>
                <a:off x="7016474" y="6658824"/>
                <a:ext cx="64779" cy="11401"/>
              </a:xfrm>
              <a:custGeom>
                <a:avLst/>
                <a:gdLst/>
                <a:ahLst/>
                <a:cxnLst/>
                <a:rect l="l" t="t" r="r" b="b"/>
                <a:pathLst>
                  <a:path w="64779" h="11401" extrusionOk="0">
                    <a:moveTo>
                      <a:pt x="0" y="0"/>
                    </a:moveTo>
                    <a:lnTo>
                      <a:pt x="64780" y="11401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23"/>
              <p:cNvSpPr/>
              <p:nvPr/>
            </p:nvSpPr>
            <p:spPr>
              <a:xfrm>
                <a:off x="7039795" y="6571674"/>
                <a:ext cx="61842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61842" h="22456" extrusionOk="0">
                    <a:moveTo>
                      <a:pt x="0" y="0"/>
                    </a:moveTo>
                    <a:lnTo>
                      <a:pt x="61843" y="22457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23"/>
              <p:cNvSpPr/>
              <p:nvPr/>
            </p:nvSpPr>
            <p:spPr>
              <a:xfrm>
                <a:off x="7077885" y="6489965"/>
                <a:ext cx="57006" cy="32821"/>
              </a:xfrm>
              <a:custGeom>
                <a:avLst/>
                <a:gdLst/>
                <a:ahLst/>
                <a:cxnLst/>
                <a:rect l="l" t="t" r="r" b="b"/>
                <a:pathLst>
                  <a:path w="57006" h="32821" extrusionOk="0">
                    <a:moveTo>
                      <a:pt x="0" y="0"/>
                    </a:moveTo>
                    <a:lnTo>
                      <a:pt x="57006" y="32822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23"/>
              <p:cNvSpPr/>
              <p:nvPr/>
            </p:nvSpPr>
            <p:spPr>
              <a:xfrm>
                <a:off x="7129623" y="6416030"/>
                <a:ext cx="50441" cy="42322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2322" extrusionOk="0">
                    <a:moveTo>
                      <a:pt x="0" y="0"/>
                    </a:moveTo>
                    <a:lnTo>
                      <a:pt x="50442" y="42323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23"/>
              <p:cNvSpPr/>
              <p:nvPr/>
            </p:nvSpPr>
            <p:spPr>
              <a:xfrm>
                <a:off x="7193452" y="6352287"/>
                <a:ext cx="42236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50355" extrusionOk="0">
                    <a:moveTo>
                      <a:pt x="0" y="0"/>
                    </a:moveTo>
                    <a:lnTo>
                      <a:pt x="42236" y="50356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23"/>
              <p:cNvSpPr/>
              <p:nvPr/>
            </p:nvSpPr>
            <p:spPr>
              <a:xfrm>
                <a:off x="7267301" y="6300549"/>
                <a:ext cx="32908" cy="57006"/>
              </a:xfrm>
              <a:custGeom>
                <a:avLst/>
                <a:gdLst/>
                <a:ahLst/>
                <a:cxnLst/>
                <a:rect l="l" t="t" r="r" b="b"/>
                <a:pathLst>
                  <a:path w="32908" h="57006" extrusionOk="0">
                    <a:moveTo>
                      <a:pt x="0" y="0"/>
                    </a:moveTo>
                    <a:lnTo>
                      <a:pt x="32908" y="57006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23"/>
              <p:cNvSpPr/>
              <p:nvPr/>
            </p:nvSpPr>
            <p:spPr>
              <a:xfrm>
                <a:off x="7349010" y="6262459"/>
                <a:ext cx="22543" cy="61756"/>
              </a:xfrm>
              <a:custGeom>
                <a:avLst/>
                <a:gdLst/>
                <a:ahLst/>
                <a:cxnLst/>
                <a:rect l="l" t="t" r="r" b="b"/>
                <a:pathLst>
                  <a:path w="22543" h="61756" extrusionOk="0">
                    <a:moveTo>
                      <a:pt x="0" y="0"/>
                    </a:moveTo>
                    <a:lnTo>
                      <a:pt x="22543" y="61757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23"/>
              <p:cNvSpPr/>
              <p:nvPr/>
            </p:nvSpPr>
            <p:spPr>
              <a:xfrm>
                <a:off x="7436160" y="6239138"/>
                <a:ext cx="11401" cy="64693"/>
              </a:xfrm>
              <a:custGeom>
                <a:avLst/>
                <a:gdLst/>
                <a:ahLst/>
                <a:cxnLst/>
                <a:rect l="l" t="t" r="r" b="b"/>
                <a:pathLst>
                  <a:path w="11401" h="64693" extrusionOk="0">
                    <a:moveTo>
                      <a:pt x="0" y="0"/>
                    </a:moveTo>
                    <a:lnTo>
                      <a:pt x="11401" y="64693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23"/>
              <p:cNvSpPr/>
              <p:nvPr/>
            </p:nvSpPr>
            <p:spPr>
              <a:xfrm>
                <a:off x="7525987" y="6231192"/>
                <a:ext cx="8637" cy="65816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65816" extrusionOk="0">
                    <a:moveTo>
                      <a:pt x="0" y="0"/>
                    </a:moveTo>
                    <a:lnTo>
                      <a:pt x="0" y="65816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3"/>
              <p:cNvSpPr/>
              <p:nvPr/>
            </p:nvSpPr>
            <p:spPr>
              <a:xfrm>
                <a:off x="7604414" y="6239138"/>
                <a:ext cx="11401" cy="64693"/>
              </a:xfrm>
              <a:custGeom>
                <a:avLst/>
                <a:gdLst/>
                <a:ahLst/>
                <a:cxnLst/>
                <a:rect l="l" t="t" r="r" b="b"/>
                <a:pathLst>
                  <a:path w="11401" h="64693" extrusionOk="0">
                    <a:moveTo>
                      <a:pt x="11401" y="0"/>
                    </a:moveTo>
                    <a:lnTo>
                      <a:pt x="0" y="64693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3"/>
              <p:cNvSpPr/>
              <p:nvPr/>
            </p:nvSpPr>
            <p:spPr>
              <a:xfrm>
                <a:off x="7680422" y="6262459"/>
                <a:ext cx="22543" cy="61756"/>
              </a:xfrm>
              <a:custGeom>
                <a:avLst/>
                <a:gdLst/>
                <a:ahLst/>
                <a:cxnLst/>
                <a:rect l="l" t="t" r="r" b="b"/>
                <a:pathLst>
                  <a:path w="22543" h="61756" extrusionOk="0">
                    <a:moveTo>
                      <a:pt x="22543" y="0"/>
                    </a:moveTo>
                    <a:lnTo>
                      <a:pt x="0" y="61757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23"/>
              <p:cNvSpPr/>
              <p:nvPr/>
            </p:nvSpPr>
            <p:spPr>
              <a:xfrm>
                <a:off x="7751852" y="6300549"/>
                <a:ext cx="32821" cy="57006"/>
              </a:xfrm>
              <a:custGeom>
                <a:avLst/>
                <a:gdLst/>
                <a:ahLst/>
                <a:cxnLst/>
                <a:rect l="l" t="t" r="r" b="b"/>
                <a:pathLst>
                  <a:path w="32821" h="57006" extrusionOk="0">
                    <a:moveTo>
                      <a:pt x="32822" y="0"/>
                    </a:moveTo>
                    <a:lnTo>
                      <a:pt x="0" y="57006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23"/>
              <p:cNvSpPr/>
              <p:nvPr/>
            </p:nvSpPr>
            <p:spPr>
              <a:xfrm>
                <a:off x="7816286" y="6352287"/>
                <a:ext cx="42322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42322" h="50355" extrusionOk="0">
                    <a:moveTo>
                      <a:pt x="42323" y="0"/>
                    </a:moveTo>
                    <a:lnTo>
                      <a:pt x="0" y="50356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23"/>
              <p:cNvSpPr/>
              <p:nvPr/>
            </p:nvSpPr>
            <p:spPr>
              <a:xfrm>
                <a:off x="7871997" y="6416030"/>
                <a:ext cx="50355" cy="42322"/>
              </a:xfrm>
              <a:custGeom>
                <a:avLst/>
                <a:gdLst/>
                <a:ahLst/>
                <a:cxnLst/>
                <a:rect l="l" t="t" r="r" b="b"/>
                <a:pathLst>
                  <a:path w="50355" h="42322" extrusionOk="0">
                    <a:moveTo>
                      <a:pt x="50355" y="0"/>
                    </a:moveTo>
                    <a:lnTo>
                      <a:pt x="0" y="42323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23"/>
              <p:cNvSpPr/>
              <p:nvPr/>
            </p:nvSpPr>
            <p:spPr>
              <a:xfrm>
                <a:off x="7917083" y="6489965"/>
                <a:ext cx="57006" cy="32821"/>
              </a:xfrm>
              <a:custGeom>
                <a:avLst/>
                <a:gdLst/>
                <a:ahLst/>
                <a:cxnLst/>
                <a:rect l="l" t="t" r="r" b="b"/>
                <a:pathLst>
                  <a:path w="57006" h="32821" extrusionOk="0">
                    <a:moveTo>
                      <a:pt x="57006" y="0"/>
                    </a:moveTo>
                    <a:lnTo>
                      <a:pt x="0" y="32822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23"/>
              <p:cNvSpPr/>
              <p:nvPr/>
            </p:nvSpPr>
            <p:spPr>
              <a:xfrm>
                <a:off x="7950423" y="6571674"/>
                <a:ext cx="61756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61756" h="22456" extrusionOk="0">
                    <a:moveTo>
                      <a:pt x="61756" y="0"/>
                    </a:moveTo>
                    <a:lnTo>
                      <a:pt x="0" y="22457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23"/>
              <p:cNvSpPr/>
              <p:nvPr/>
            </p:nvSpPr>
            <p:spPr>
              <a:xfrm>
                <a:off x="7970807" y="6658824"/>
                <a:ext cx="64693" cy="11401"/>
              </a:xfrm>
              <a:custGeom>
                <a:avLst/>
                <a:gdLst/>
                <a:ahLst/>
                <a:cxnLst/>
                <a:rect l="l" t="t" r="r" b="b"/>
                <a:pathLst>
                  <a:path w="64693" h="11401" extrusionOk="0">
                    <a:moveTo>
                      <a:pt x="64693" y="0"/>
                    </a:moveTo>
                    <a:lnTo>
                      <a:pt x="0" y="11401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23"/>
              <p:cNvSpPr/>
              <p:nvPr/>
            </p:nvSpPr>
            <p:spPr>
              <a:xfrm>
                <a:off x="7977631" y="6748652"/>
                <a:ext cx="65729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65729" h="8637" extrusionOk="0">
                    <a:moveTo>
                      <a:pt x="65730" y="0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23"/>
              <p:cNvSpPr/>
              <p:nvPr/>
            </p:nvSpPr>
            <p:spPr>
              <a:xfrm>
                <a:off x="7008442" y="6231279"/>
                <a:ext cx="1034832" cy="610914"/>
              </a:xfrm>
              <a:custGeom>
                <a:avLst/>
                <a:gdLst/>
                <a:ahLst/>
                <a:cxnLst/>
                <a:rect l="l" t="t" r="r" b="b"/>
                <a:pathLst>
                  <a:path w="1034832" h="610914" extrusionOk="0">
                    <a:moveTo>
                      <a:pt x="517546" y="26257"/>
                    </a:moveTo>
                    <a:cubicBezTo>
                      <a:pt x="788324" y="26257"/>
                      <a:pt x="1008661" y="246594"/>
                      <a:pt x="1008661" y="517373"/>
                    </a:cubicBezTo>
                    <a:lnTo>
                      <a:pt x="1008661" y="584571"/>
                    </a:lnTo>
                    <a:lnTo>
                      <a:pt x="26430" y="584571"/>
                    </a:lnTo>
                    <a:lnTo>
                      <a:pt x="26430" y="517373"/>
                    </a:lnTo>
                    <a:cubicBezTo>
                      <a:pt x="26430" y="246594"/>
                      <a:pt x="246767" y="26257"/>
                      <a:pt x="517546" y="26257"/>
                    </a:cubicBezTo>
                    <a:moveTo>
                      <a:pt x="109002" y="501308"/>
                    </a:moveTo>
                    <a:lnTo>
                      <a:pt x="451730" y="501308"/>
                    </a:lnTo>
                    <a:lnTo>
                      <a:pt x="451730" y="474964"/>
                    </a:lnTo>
                    <a:cubicBezTo>
                      <a:pt x="451730" y="438687"/>
                      <a:pt x="481269" y="409234"/>
                      <a:pt x="517459" y="409234"/>
                    </a:cubicBezTo>
                    <a:cubicBezTo>
                      <a:pt x="553649" y="409234"/>
                      <a:pt x="583189" y="438774"/>
                      <a:pt x="583189" y="474964"/>
                    </a:cubicBezTo>
                    <a:lnTo>
                      <a:pt x="583189" y="501308"/>
                    </a:lnTo>
                    <a:lnTo>
                      <a:pt x="925916" y="501308"/>
                    </a:lnTo>
                    <a:lnTo>
                      <a:pt x="922634" y="472113"/>
                    </a:lnTo>
                    <a:cubicBezTo>
                      <a:pt x="899659" y="265423"/>
                      <a:pt x="725445" y="109607"/>
                      <a:pt x="517373" y="109607"/>
                    </a:cubicBezTo>
                    <a:cubicBezTo>
                      <a:pt x="309301" y="109607"/>
                      <a:pt x="135001" y="265423"/>
                      <a:pt x="112112" y="472113"/>
                    </a:cubicBezTo>
                    <a:lnTo>
                      <a:pt x="108830" y="501308"/>
                    </a:lnTo>
                    <a:moveTo>
                      <a:pt x="517373" y="527652"/>
                    </a:moveTo>
                    <a:cubicBezTo>
                      <a:pt x="546394" y="527652"/>
                      <a:pt x="569974" y="504072"/>
                      <a:pt x="569974" y="475050"/>
                    </a:cubicBezTo>
                    <a:cubicBezTo>
                      <a:pt x="569974" y="446029"/>
                      <a:pt x="546394" y="422449"/>
                      <a:pt x="517373" y="422449"/>
                    </a:cubicBezTo>
                    <a:cubicBezTo>
                      <a:pt x="488352" y="422449"/>
                      <a:pt x="464772" y="446029"/>
                      <a:pt x="464772" y="475050"/>
                    </a:cubicBezTo>
                    <a:cubicBezTo>
                      <a:pt x="464772" y="504072"/>
                      <a:pt x="488352" y="527652"/>
                      <a:pt x="517373" y="527652"/>
                    </a:cubicBezTo>
                    <a:moveTo>
                      <a:pt x="517373" y="0"/>
                    </a:moveTo>
                    <a:cubicBezTo>
                      <a:pt x="231652" y="0"/>
                      <a:pt x="0" y="231652"/>
                      <a:pt x="0" y="517373"/>
                    </a:cubicBezTo>
                    <a:lnTo>
                      <a:pt x="0" y="610915"/>
                    </a:lnTo>
                    <a:lnTo>
                      <a:pt x="1034832" y="610915"/>
                    </a:lnTo>
                    <a:lnTo>
                      <a:pt x="1034832" y="517373"/>
                    </a:lnTo>
                    <a:cubicBezTo>
                      <a:pt x="1034832" y="231652"/>
                      <a:pt x="803181" y="0"/>
                      <a:pt x="517459" y="0"/>
                    </a:cubicBezTo>
                    <a:lnTo>
                      <a:pt x="517459" y="0"/>
                    </a:lnTo>
                    <a:close/>
                    <a:moveTo>
                      <a:pt x="138196" y="475050"/>
                    </a:moveTo>
                    <a:cubicBezTo>
                      <a:pt x="159358" y="284598"/>
                      <a:pt x="321307" y="135951"/>
                      <a:pt x="517373" y="135951"/>
                    </a:cubicBezTo>
                    <a:cubicBezTo>
                      <a:pt x="713439" y="135951"/>
                      <a:pt x="875388" y="284598"/>
                      <a:pt x="896550" y="475050"/>
                    </a:cubicBezTo>
                    <a:lnTo>
                      <a:pt x="609533" y="475050"/>
                    </a:lnTo>
                    <a:cubicBezTo>
                      <a:pt x="609533" y="424177"/>
                      <a:pt x="568333" y="382977"/>
                      <a:pt x="517459" y="382977"/>
                    </a:cubicBezTo>
                    <a:cubicBezTo>
                      <a:pt x="466585" y="382977"/>
                      <a:pt x="425386" y="424177"/>
                      <a:pt x="425386" y="475050"/>
                    </a:cubicBezTo>
                    <a:lnTo>
                      <a:pt x="138369" y="475050"/>
                    </a:lnTo>
                    <a:close/>
                    <a:moveTo>
                      <a:pt x="517373" y="501394"/>
                    </a:moveTo>
                    <a:cubicBezTo>
                      <a:pt x="502862" y="501394"/>
                      <a:pt x="491029" y="489647"/>
                      <a:pt x="491029" y="475050"/>
                    </a:cubicBezTo>
                    <a:cubicBezTo>
                      <a:pt x="491029" y="460453"/>
                      <a:pt x="502776" y="448707"/>
                      <a:pt x="517373" y="448707"/>
                    </a:cubicBezTo>
                    <a:cubicBezTo>
                      <a:pt x="531970" y="448707"/>
                      <a:pt x="543717" y="460453"/>
                      <a:pt x="543717" y="475050"/>
                    </a:cubicBezTo>
                    <a:cubicBezTo>
                      <a:pt x="543717" y="489647"/>
                      <a:pt x="531970" y="501394"/>
                      <a:pt x="517373" y="501394"/>
                    </a:cubicBezTo>
                    <a:lnTo>
                      <a:pt x="517373" y="501394"/>
                    </a:lnTo>
                    <a:close/>
                  </a:path>
                </a:pathLst>
              </a:custGeom>
              <a:solidFill>
                <a:srgbClr val="05135F">
                  <a:alpha val="120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23"/>
              <p:cNvSpPr/>
              <p:nvPr/>
            </p:nvSpPr>
            <p:spPr>
              <a:xfrm>
                <a:off x="7118567" y="6338640"/>
                <a:ext cx="815013" cy="364493"/>
              </a:xfrm>
              <a:custGeom>
                <a:avLst/>
                <a:gdLst/>
                <a:ahLst/>
                <a:cxnLst/>
                <a:rect l="l" t="t" r="r" b="b"/>
                <a:pathLst>
                  <a:path w="815013" h="364493" extrusionOk="0">
                    <a:moveTo>
                      <a:pt x="0" y="364493"/>
                    </a:moveTo>
                    <a:cubicBezTo>
                      <a:pt x="11055" y="264992"/>
                      <a:pt x="58388" y="173005"/>
                      <a:pt x="133273" y="105461"/>
                    </a:cubicBezTo>
                    <a:cubicBezTo>
                      <a:pt x="208676" y="37486"/>
                      <a:pt x="306105" y="0"/>
                      <a:pt x="407507" y="0"/>
                    </a:cubicBezTo>
                    <a:cubicBezTo>
                      <a:pt x="508908" y="0"/>
                      <a:pt x="606251" y="37486"/>
                      <a:pt x="681740" y="105461"/>
                    </a:cubicBezTo>
                    <a:cubicBezTo>
                      <a:pt x="756625" y="172919"/>
                      <a:pt x="803958" y="264905"/>
                      <a:pt x="815014" y="364493"/>
                    </a:cubicBez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8" name="Google Shape;858;p23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859" name="Google Shape;859;p23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0" name="Google Shape;860;p23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861" name="Google Shape;861;p23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23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23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23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65" name="Google Shape;86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23"/>
          <p:cNvSpPr txBox="1">
            <a:spLocks noGrp="1"/>
          </p:cNvSpPr>
          <p:nvPr>
            <p:ph type="subTitle" idx="1"/>
          </p:nvPr>
        </p:nvSpPr>
        <p:spPr>
          <a:xfrm>
            <a:off x="2159029" y="1749825"/>
            <a:ext cx="22740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23"/>
          <p:cNvSpPr txBox="1">
            <a:spLocks noGrp="1"/>
          </p:cNvSpPr>
          <p:nvPr>
            <p:ph type="subTitle" idx="2"/>
          </p:nvPr>
        </p:nvSpPr>
        <p:spPr>
          <a:xfrm>
            <a:off x="5566832" y="1749825"/>
            <a:ext cx="22740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23"/>
          <p:cNvSpPr txBox="1">
            <a:spLocks noGrp="1"/>
          </p:cNvSpPr>
          <p:nvPr>
            <p:ph type="subTitle" idx="3"/>
          </p:nvPr>
        </p:nvSpPr>
        <p:spPr>
          <a:xfrm>
            <a:off x="2159029" y="3392700"/>
            <a:ext cx="22740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23"/>
          <p:cNvSpPr txBox="1">
            <a:spLocks noGrp="1"/>
          </p:cNvSpPr>
          <p:nvPr>
            <p:ph type="subTitle" idx="4"/>
          </p:nvPr>
        </p:nvSpPr>
        <p:spPr>
          <a:xfrm>
            <a:off x="5566832" y="3392700"/>
            <a:ext cx="22740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23"/>
          <p:cNvSpPr txBox="1">
            <a:spLocks noGrp="1"/>
          </p:cNvSpPr>
          <p:nvPr>
            <p:ph type="subTitle" idx="5"/>
          </p:nvPr>
        </p:nvSpPr>
        <p:spPr>
          <a:xfrm>
            <a:off x="2159027" y="1320425"/>
            <a:ext cx="2274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71" name="Google Shape;871;p23"/>
          <p:cNvSpPr txBox="1">
            <a:spLocks noGrp="1"/>
          </p:cNvSpPr>
          <p:nvPr>
            <p:ph type="subTitle" idx="6"/>
          </p:nvPr>
        </p:nvSpPr>
        <p:spPr>
          <a:xfrm>
            <a:off x="2159027" y="2963400"/>
            <a:ext cx="2274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72" name="Google Shape;872;p23"/>
          <p:cNvSpPr txBox="1">
            <a:spLocks noGrp="1"/>
          </p:cNvSpPr>
          <p:nvPr>
            <p:ph type="subTitle" idx="7"/>
          </p:nvPr>
        </p:nvSpPr>
        <p:spPr>
          <a:xfrm>
            <a:off x="5566830" y="1320425"/>
            <a:ext cx="2274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73" name="Google Shape;873;p23"/>
          <p:cNvSpPr txBox="1">
            <a:spLocks noGrp="1"/>
          </p:cNvSpPr>
          <p:nvPr>
            <p:ph type="subTitle" idx="8"/>
          </p:nvPr>
        </p:nvSpPr>
        <p:spPr>
          <a:xfrm>
            <a:off x="5566830" y="2963400"/>
            <a:ext cx="2274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24"/>
          <p:cNvGrpSpPr/>
          <p:nvPr/>
        </p:nvGrpSpPr>
        <p:grpSpPr>
          <a:xfrm>
            <a:off x="-76205" y="-152398"/>
            <a:ext cx="9286593" cy="5448574"/>
            <a:chOff x="-304805" y="2"/>
            <a:chExt cx="9286593" cy="5448574"/>
          </a:xfrm>
        </p:grpSpPr>
        <p:grpSp>
          <p:nvGrpSpPr>
            <p:cNvPr id="876" name="Google Shape;876;p24"/>
            <p:cNvGrpSpPr/>
            <p:nvPr/>
          </p:nvGrpSpPr>
          <p:grpSpPr>
            <a:xfrm rot="8827366">
              <a:off x="7747985" y="5046124"/>
              <a:ext cx="680576" cy="236683"/>
              <a:chOff x="3866187" y="-186504"/>
              <a:chExt cx="491675" cy="215825"/>
            </a:xfrm>
          </p:grpSpPr>
          <p:sp>
            <p:nvSpPr>
              <p:cNvPr id="877" name="Google Shape;877;p24"/>
              <p:cNvSpPr/>
              <p:nvPr/>
            </p:nvSpPr>
            <p:spPr>
              <a:xfrm>
                <a:off x="3866187" y="-186504"/>
                <a:ext cx="491675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8633" extrusionOk="0">
                    <a:moveTo>
                      <a:pt x="730" y="0"/>
                    </a:moveTo>
                    <a:cubicBezTo>
                      <a:pt x="305" y="0"/>
                      <a:pt x="1" y="365"/>
                      <a:pt x="1" y="730"/>
                    </a:cubicBezTo>
                    <a:lnTo>
                      <a:pt x="1" y="7903"/>
                    </a:lnTo>
                    <a:cubicBezTo>
                      <a:pt x="1" y="8329"/>
                      <a:pt x="335" y="8633"/>
                      <a:pt x="730" y="8633"/>
                    </a:cubicBezTo>
                    <a:lnTo>
                      <a:pt x="18968" y="8633"/>
                    </a:lnTo>
                    <a:cubicBezTo>
                      <a:pt x="19363" y="8633"/>
                      <a:pt x="19667" y="8298"/>
                      <a:pt x="19667" y="7903"/>
                    </a:cubicBezTo>
                    <a:lnTo>
                      <a:pt x="19667" y="730"/>
                    </a:lnTo>
                    <a:cubicBezTo>
                      <a:pt x="19667" y="304"/>
                      <a:pt x="19333" y="0"/>
                      <a:pt x="18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4"/>
              <p:cNvSpPr/>
              <p:nvPr/>
            </p:nvSpPr>
            <p:spPr>
              <a:xfrm>
                <a:off x="4112412" y="-186504"/>
                <a:ext cx="2454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8633" extrusionOk="0">
                    <a:moveTo>
                      <a:pt x="0" y="0"/>
                    </a:moveTo>
                    <a:lnTo>
                      <a:pt x="0" y="8633"/>
                    </a:lnTo>
                    <a:lnTo>
                      <a:pt x="9119" y="8633"/>
                    </a:lnTo>
                    <a:cubicBezTo>
                      <a:pt x="9484" y="8633"/>
                      <a:pt x="9818" y="8329"/>
                      <a:pt x="9818" y="7903"/>
                    </a:cubicBezTo>
                    <a:lnTo>
                      <a:pt x="9818" y="578"/>
                    </a:lnTo>
                    <a:cubicBezTo>
                      <a:pt x="9818" y="213"/>
                      <a:pt x="9514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9" name="Google Shape;879;p24"/>
            <p:cNvGrpSpPr/>
            <p:nvPr/>
          </p:nvGrpSpPr>
          <p:grpSpPr>
            <a:xfrm rot="9432368">
              <a:off x="-10691" y="137925"/>
              <a:ext cx="520584" cy="1623271"/>
              <a:chOff x="3578139" y="320368"/>
              <a:chExt cx="265198" cy="826933"/>
            </a:xfrm>
          </p:grpSpPr>
          <p:sp>
            <p:nvSpPr>
              <p:cNvPr id="880" name="Google Shape;880;p24"/>
              <p:cNvSpPr/>
              <p:nvPr/>
            </p:nvSpPr>
            <p:spPr>
              <a:xfrm>
                <a:off x="3578139" y="325119"/>
                <a:ext cx="265198" cy="615233"/>
              </a:xfrm>
              <a:custGeom>
                <a:avLst/>
                <a:gdLst/>
                <a:ahLst/>
                <a:cxnLst/>
                <a:rect l="l" t="t" r="r" b="b"/>
                <a:pathLst>
                  <a:path w="265198" h="615233" extrusionOk="0">
                    <a:moveTo>
                      <a:pt x="202675" y="777"/>
                    </a:moveTo>
                    <a:cubicBezTo>
                      <a:pt x="202675" y="777"/>
                      <a:pt x="201897" y="259"/>
                      <a:pt x="201465" y="0"/>
                    </a:cubicBezTo>
                    <a:cubicBezTo>
                      <a:pt x="144287" y="12179"/>
                      <a:pt x="87194" y="24444"/>
                      <a:pt x="30015" y="36536"/>
                    </a:cubicBezTo>
                    <a:cubicBezTo>
                      <a:pt x="25006" y="37572"/>
                      <a:pt x="23365" y="39472"/>
                      <a:pt x="23192" y="44655"/>
                    </a:cubicBezTo>
                    <a:cubicBezTo>
                      <a:pt x="21119" y="101402"/>
                      <a:pt x="18700" y="158149"/>
                      <a:pt x="16368" y="214809"/>
                    </a:cubicBezTo>
                    <a:cubicBezTo>
                      <a:pt x="11013" y="346182"/>
                      <a:pt x="5744" y="477469"/>
                      <a:pt x="476" y="608842"/>
                    </a:cubicBezTo>
                    <a:cubicBezTo>
                      <a:pt x="389" y="611001"/>
                      <a:pt x="-1338" y="614111"/>
                      <a:pt x="2376" y="615233"/>
                    </a:cubicBezTo>
                    <a:cubicBezTo>
                      <a:pt x="4535" y="613938"/>
                      <a:pt x="6867" y="614542"/>
                      <a:pt x="9113" y="614542"/>
                    </a:cubicBezTo>
                    <a:cubicBezTo>
                      <a:pt x="37702" y="614111"/>
                      <a:pt x="66378" y="613851"/>
                      <a:pt x="94968" y="613506"/>
                    </a:cubicBezTo>
                    <a:cubicBezTo>
                      <a:pt x="141523" y="612988"/>
                      <a:pt x="188164" y="612210"/>
                      <a:pt x="234719" y="611865"/>
                    </a:cubicBezTo>
                    <a:cubicBezTo>
                      <a:pt x="243874" y="611865"/>
                      <a:pt x="253116" y="610397"/>
                      <a:pt x="262185" y="612383"/>
                    </a:cubicBezTo>
                    <a:lnTo>
                      <a:pt x="262013" y="612383"/>
                    </a:lnTo>
                    <a:cubicBezTo>
                      <a:pt x="262444" y="611606"/>
                      <a:pt x="263049" y="611433"/>
                      <a:pt x="263826" y="611865"/>
                    </a:cubicBezTo>
                    <a:cubicBezTo>
                      <a:pt x="266331" y="609446"/>
                      <a:pt x="264690" y="606510"/>
                      <a:pt x="264431" y="604005"/>
                    </a:cubicBezTo>
                    <a:cubicBezTo>
                      <a:pt x="251043" y="475050"/>
                      <a:pt x="237569" y="346182"/>
                      <a:pt x="224181" y="217228"/>
                    </a:cubicBezTo>
                    <a:cubicBezTo>
                      <a:pt x="216840" y="147093"/>
                      <a:pt x="209584" y="76958"/>
                      <a:pt x="202243" y="6737"/>
                    </a:cubicBezTo>
                    <a:cubicBezTo>
                      <a:pt x="202070" y="4750"/>
                      <a:pt x="200947" y="2678"/>
                      <a:pt x="202588" y="6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24"/>
              <p:cNvSpPr/>
              <p:nvPr/>
            </p:nvSpPr>
            <p:spPr>
              <a:xfrm>
                <a:off x="3614891" y="320368"/>
                <a:ext cx="150720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150720" h="40767" extrusionOk="0">
                    <a:moveTo>
                      <a:pt x="0" y="40682"/>
                    </a:moveTo>
                    <a:cubicBezTo>
                      <a:pt x="0" y="39559"/>
                      <a:pt x="86" y="38436"/>
                      <a:pt x="173" y="37313"/>
                    </a:cubicBezTo>
                    <a:cubicBezTo>
                      <a:pt x="346" y="32994"/>
                      <a:pt x="1728" y="31440"/>
                      <a:pt x="5873" y="30576"/>
                    </a:cubicBezTo>
                    <a:cubicBezTo>
                      <a:pt x="53810" y="20470"/>
                      <a:pt x="101747" y="10192"/>
                      <a:pt x="149684" y="0"/>
                    </a:cubicBezTo>
                    <a:cubicBezTo>
                      <a:pt x="150030" y="173"/>
                      <a:pt x="150375" y="432"/>
                      <a:pt x="150634" y="605"/>
                    </a:cubicBezTo>
                    <a:cubicBezTo>
                      <a:pt x="149339" y="2246"/>
                      <a:pt x="150202" y="3973"/>
                      <a:pt x="150375" y="5701"/>
                    </a:cubicBezTo>
                    <a:cubicBezTo>
                      <a:pt x="150462" y="6737"/>
                      <a:pt x="150548" y="7687"/>
                      <a:pt x="150721" y="8724"/>
                    </a:cubicBezTo>
                    <a:cubicBezTo>
                      <a:pt x="100452" y="19434"/>
                      <a:pt x="50269" y="30230"/>
                      <a:pt x="0" y="40768"/>
                    </a:cubicBezTo>
                    <a:close/>
                  </a:path>
                </a:pathLst>
              </a:custGeom>
              <a:solidFill>
                <a:srgbClr val="4C5B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24"/>
              <p:cNvSpPr/>
              <p:nvPr/>
            </p:nvSpPr>
            <p:spPr>
              <a:xfrm>
                <a:off x="3689431" y="1051514"/>
                <a:ext cx="74626" cy="95787"/>
              </a:xfrm>
              <a:custGeom>
                <a:avLst/>
                <a:gdLst/>
                <a:ahLst/>
                <a:cxnLst/>
                <a:rect l="l" t="t" r="r" b="b"/>
                <a:pathLst>
                  <a:path w="74626" h="95787" extrusionOk="0">
                    <a:moveTo>
                      <a:pt x="0" y="86"/>
                    </a:moveTo>
                    <a:cubicBezTo>
                      <a:pt x="3196" y="15374"/>
                      <a:pt x="6478" y="30576"/>
                      <a:pt x="9501" y="45864"/>
                    </a:cubicBezTo>
                    <a:cubicBezTo>
                      <a:pt x="10192" y="49492"/>
                      <a:pt x="12092" y="51478"/>
                      <a:pt x="15029" y="53292"/>
                    </a:cubicBezTo>
                    <a:cubicBezTo>
                      <a:pt x="39300" y="68926"/>
                      <a:pt x="49578" y="80068"/>
                      <a:pt x="73849" y="95787"/>
                    </a:cubicBezTo>
                    <a:cubicBezTo>
                      <a:pt x="74108" y="95356"/>
                      <a:pt x="74367" y="95010"/>
                      <a:pt x="74626" y="94578"/>
                    </a:cubicBezTo>
                    <a:cubicBezTo>
                      <a:pt x="72899" y="82400"/>
                      <a:pt x="73158" y="38868"/>
                      <a:pt x="72985" y="29367"/>
                    </a:cubicBezTo>
                    <a:cubicBezTo>
                      <a:pt x="60547" y="24444"/>
                      <a:pt x="16929" y="526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3580601" y="936608"/>
                <a:ext cx="259809" cy="148504"/>
              </a:xfrm>
              <a:custGeom>
                <a:avLst/>
                <a:gdLst/>
                <a:ahLst/>
                <a:cxnLst/>
                <a:rect l="l" t="t" r="r" b="b"/>
                <a:pathLst>
                  <a:path w="259809" h="148504" extrusionOk="0">
                    <a:moveTo>
                      <a:pt x="101402" y="114560"/>
                    </a:moveTo>
                    <a:cubicBezTo>
                      <a:pt x="118331" y="119829"/>
                      <a:pt x="134396" y="127430"/>
                      <a:pt x="150980" y="133648"/>
                    </a:cubicBezTo>
                    <a:cubicBezTo>
                      <a:pt x="163504" y="138313"/>
                      <a:pt x="175855" y="143495"/>
                      <a:pt x="188293" y="148505"/>
                    </a:cubicBezTo>
                    <a:cubicBezTo>
                      <a:pt x="189761" y="126911"/>
                      <a:pt x="192698" y="105664"/>
                      <a:pt x="199953" y="85193"/>
                    </a:cubicBezTo>
                    <a:cubicBezTo>
                      <a:pt x="211700" y="52372"/>
                      <a:pt x="230097" y="24387"/>
                      <a:pt x="258168" y="3139"/>
                    </a:cubicBezTo>
                    <a:cubicBezTo>
                      <a:pt x="258859" y="2621"/>
                      <a:pt x="259291" y="1757"/>
                      <a:pt x="259809" y="1066"/>
                    </a:cubicBezTo>
                    <a:cubicBezTo>
                      <a:pt x="250654" y="-920"/>
                      <a:pt x="241498" y="462"/>
                      <a:pt x="232343" y="548"/>
                    </a:cubicBezTo>
                    <a:cubicBezTo>
                      <a:pt x="185788" y="893"/>
                      <a:pt x="139147" y="1584"/>
                      <a:pt x="92592" y="2189"/>
                    </a:cubicBezTo>
                    <a:cubicBezTo>
                      <a:pt x="64002" y="2535"/>
                      <a:pt x="35326" y="2794"/>
                      <a:pt x="6737" y="3226"/>
                    </a:cubicBezTo>
                    <a:cubicBezTo>
                      <a:pt x="4491" y="3226"/>
                      <a:pt x="2073" y="2621"/>
                      <a:pt x="0" y="3917"/>
                    </a:cubicBezTo>
                    <a:cubicBezTo>
                      <a:pt x="49232" y="26719"/>
                      <a:pt x="82140" y="64464"/>
                      <a:pt x="101488" y="1146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3682053" y="912512"/>
                <a:ext cx="1814" cy="1273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273" extrusionOk="0">
                    <a:moveTo>
                      <a:pt x="0" y="794"/>
                    </a:moveTo>
                    <a:cubicBezTo>
                      <a:pt x="1037" y="1917"/>
                      <a:pt x="1382" y="794"/>
                      <a:pt x="1814" y="189"/>
                    </a:cubicBezTo>
                    <a:cubicBezTo>
                      <a:pt x="1037" y="-156"/>
                      <a:pt x="346" y="-70"/>
                      <a:pt x="0" y="794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4"/>
              <p:cNvSpPr/>
              <p:nvPr/>
            </p:nvSpPr>
            <p:spPr>
              <a:xfrm>
                <a:off x="3714652" y="1085631"/>
                <a:ext cx="34376" cy="24357"/>
              </a:xfrm>
              <a:custGeom>
                <a:avLst/>
                <a:gdLst/>
                <a:ahLst/>
                <a:cxnLst/>
                <a:rect l="l" t="t" r="r" b="b"/>
                <a:pathLst>
                  <a:path w="34376" h="24357" extrusionOk="0">
                    <a:moveTo>
                      <a:pt x="34376" y="24357"/>
                    </a:moveTo>
                    <a:lnTo>
                      <a:pt x="20643" y="0"/>
                    </a:lnTo>
                    <a:lnTo>
                      <a:pt x="0" y="9760"/>
                    </a:lnTo>
                  </a:path>
                </a:pathLst>
              </a:custGeom>
              <a:noFill/>
              <a:ln w="113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3659891" y="441895"/>
                <a:ext cx="8637" cy="410357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410357" extrusionOk="0">
                    <a:moveTo>
                      <a:pt x="0" y="410357"/>
                    </a:moveTo>
                    <a:lnTo>
                      <a:pt x="0" y="0"/>
                    </a:lnTo>
                  </a:path>
                </a:pathLst>
              </a:custGeom>
              <a:noFill/>
              <a:ln w="28300" cap="rnd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7" name="Google Shape;887;p24"/>
            <p:cNvGrpSpPr/>
            <p:nvPr/>
          </p:nvGrpSpPr>
          <p:grpSpPr>
            <a:xfrm rot="2021523">
              <a:off x="8080885" y="-103306"/>
              <a:ext cx="305506" cy="2239206"/>
              <a:chOff x="4265846" y="1371340"/>
              <a:chExt cx="126709" cy="928680"/>
            </a:xfrm>
          </p:grpSpPr>
          <p:sp>
            <p:nvSpPr>
              <p:cNvPr id="888" name="Google Shape;888;p24"/>
              <p:cNvSpPr/>
              <p:nvPr/>
            </p:nvSpPr>
            <p:spPr>
              <a:xfrm>
                <a:off x="4289685" y="1944338"/>
                <a:ext cx="102870" cy="202457"/>
              </a:xfrm>
              <a:custGeom>
                <a:avLst/>
                <a:gdLst/>
                <a:ahLst/>
                <a:cxnLst/>
                <a:rect l="l" t="t" r="r" b="b"/>
                <a:pathLst>
                  <a:path w="102870" h="202457" extrusionOk="0">
                    <a:moveTo>
                      <a:pt x="102870" y="86"/>
                    </a:moveTo>
                    <a:lnTo>
                      <a:pt x="102179" y="202458"/>
                    </a:lnTo>
                    <a:lnTo>
                      <a:pt x="0" y="202285"/>
                    </a:lnTo>
                    <a:lnTo>
                      <a:pt x="777" y="0"/>
                    </a:lnTo>
                    <a:lnTo>
                      <a:pt x="102870" y="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4"/>
              <p:cNvSpPr/>
              <p:nvPr/>
            </p:nvSpPr>
            <p:spPr>
              <a:xfrm>
                <a:off x="4299791" y="1484834"/>
                <a:ext cx="85163" cy="459589"/>
              </a:xfrm>
              <a:custGeom>
                <a:avLst/>
                <a:gdLst/>
                <a:ahLst/>
                <a:cxnLst/>
                <a:rect l="l" t="t" r="r" b="b"/>
                <a:pathLst>
                  <a:path w="85163" h="459589" extrusionOk="0">
                    <a:moveTo>
                      <a:pt x="85163" y="86"/>
                    </a:moveTo>
                    <a:lnTo>
                      <a:pt x="83436" y="459590"/>
                    </a:lnTo>
                    <a:lnTo>
                      <a:pt x="0" y="459503"/>
                    </a:lnTo>
                    <a:lnTo>
                      <a:pt x="1727" y="0"/>
                    </a:lnTo>
                    <a:lnTo>
                      <a:pt x="85163" y="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4"/>
              <p:cNvSpPr/>
              <p:nvPr/>
            </p:nvSpPr>
            <p:spPr>
              <a:xfrm>
                <a:off x="4301432" y="2146623"/>
                <a:ext cx="78512" cy="124290"/>
              </a:xfrm>
              <a:custGeom>
                <a:avLst/>
                <a:gdLst/>
                <a:ahLst/>
                <a:cxnLst/>
                <a:rect l="l" t="t" r="r" b="b"/>
                <a:pathLst>
                  <a:path w="78512" h="124290" extrusionOk="0">
                    <a:moveTo>
                      <a:pt x="0" y="41459"/>
                    </a:moveTo>
                    <a:lnTo>
                      <a:pt x="27466" y="124291"/>
                    </a:lnTo>
                    <a:lnTo>
                      <a:pt x="50269" y="124291"/>
                    </a:lnTo>
                    <a:lnTo>
                      <a:pt x="78340" y="41545"/>
                    </a:lnTo>
                    <a:lnTo>
                      <a:pt x="78513" y="86"/>
                    </a:lnTo>
                    <a:lnTo>
                      <a:pt x="173" y="0"/>
                    </a:lnTo>
                    <a:lnTo>
                      <a:pt x="0" y="4145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4336759" y="2270913"/>
                <a:ext cx="6909" cy="29107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29107" extrusionOk="0">
                    <a:moveTo>
                      <a:pt x="6823" y="29108"/>
                    </a:moveTo>
                    <a:lnTo>
                      <a:pt x="6910" y="0"/>
                    </a:lnTo>
                    <a:lnTo>
                      <a:pt x="173" y="0"/>
                    </a:lnTo>
                    <a:lnTo>
                      <a:pt x="0" y="29108"/>
                    </a:lnTo>
                    <a:lnTo>
                      <a:pt x="6823" y="2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4313006" y="1443634"/>
                <a:ext cx="60633" cy="41286"/>
              </a:xfrm>
              <a:custGeom>
                <a:avLst/>
                <a:gdLst/>
                <a:ahLst/>
                <a:cxnLst/>
                <a:rect l="l" t="t" r="r" b="b"/>
                <a:pathLst>
                  <a:path w="60633" h="41286" extrusionOk="0">
                    <a:moveTo>
                      <a:pt x="60634" y="86"/>
                    </a:moveTo>
                    <a:lnTo>
                      <a:pt x="60461" y="41286"/>
                    </a:lnTo>
                    <a:lnTo>
                      <a:pt x="0" y="41200"/>
                    </a:lnTo>
                    <a:lnTo>
                      <a:pt x="173" y="0"/>
                    </a:lnTo>
                    <a:lnTo>
                      <a:pt x="60634" y="8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4307564" y="1371340"/>
                <a:ext cx="71948" cy="72380"/>
              </a:xfrm>
              <a:custGeom>
                <a:avLst/>
                <a:gdLst/>
                <a:ahLst/>
                <a:cxnLst/>
                <a:rect l="l" t="t" r="r" b="b"/>
                <a:pathLst>
                  <a:path w="71948" h="72380" extrusionOk="0">
                    <a:moveTo>
                      <a:pt x="71948" y="86"/>
                    </a:moveTo>
                    <a:lnTo>
                      <a:pt x="71689" y="72380"/>
                    </a:lnTo>
                    <a:lnTo>
                      <a:pt x="0" y="72294"/>
                    </a:lnTo>
                    <a:lnTo>
                      <a:pt x="259" y="0"/>
                    </a:lnTo>
                    <a:lnTo>
                      <a:pt x="71948" y="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4265846" y="1496581"/>
                <a:ext cx="35672" cy="247285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247285" extrusionOk="0">
                    <a:moveTo>
                      <a:pt x="0" y="247285"/>
                    </a:moveTo>
                    <a:lnTo>
                      <a:pt x="25307" y="247285"/>
                    </a:lnTo>
                    <a:lnTo>
                      <a:pt x="26085" y="38090"/>
                    </a:lnTo>
                    <a:lnTo>
                      <a:pt x="35499" y="38090"/>
                    </a:lnTo>
                    <a:lnTo>
                      <a:pt x="35672" y="86"/>
                    </a:lnTo>
                    <a:lnTo>
                      <a:pt x="26257" y="86"/>
                    </a:lnTo>
                    <a:lnTo>
                      <a:pt x="11488" y="0"/>
                    </a:lnTo>
                    <a:lnTo>
                      <a:pt x="950" y="0"/>
                    </a:lnTo>
                    <a:lnTo>
                      <a:pt x="0" y="2472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5" name="Google Shape;895;p24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896" name="Google Shape;896;p24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7" name="Google Shape;897;p24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898" name="Google Shape;898;p24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24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24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24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02" name="Google Shape;902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24"/>
          <p:cNvSpPr txBox="1">
            <a:spLocks noGrp="1"/>
          </p:cNvSpPr>
          <p:nvPr>
            <p:ph type="subTitle" idx="1"/>
          </p:nvPr>
        </p:nvSpPr>
        <p:spPr>
          <a:xfrm>
            <a:off x="1108627" y="1881224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24"/>
          <p:cNvSpPr txBox="1">
            <a:spLocks noGrp="1"/>
          </p:cNvSpPr>
          <p:nvPr>
            <p:ph type="subTitle" idx="2"/>
          </p:nvPr>
        </p:nvSpPr>
        <p:spPr>
          <a:xfrm>
            <a:off x="3579000" y="1881224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24"/>
          <p:cNvSpPr txBox="1">
            <a:spLocks noGrp="1"/>
          </p:cNvSpPr>
          <p:nvPr>
            <p:ph type="subTitle" idx="3"/>
          </p:nvPr>
        </p:nvSpPr>
        <p:spPr>
          <a:xfrm>
            <a:off x="1108627" y="3311449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24"/>
          <p:cNvSpPr txBox="1">
            <a:spLocks noGrp="1"/>
          </p:cNvSpPr>
          <p:nvPr>
            <p:ph type="subTitle" idx="4"/>
          </p:nvPr>
        </p:nvSpPr>
        <p:spPr>
          <a:xfrm>
            <a:off x="3579000" y="3311449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24"/>
          <p:cNvSpPr txBox="1">
            <a:spLocks noGrp="1"/>
          </p:cNvSpPr>
          <p:nvPr>
            <p:ph type="subTitle" idx="5"/>
          </p:nvPr>
        </p:nvSpPr>
        <p:spPr>
          <a:xfrm>
            <a:off x="6049373" y="1881224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24"/>
          <p:cNvSpPr txBox="1">
            <a:spLocks noGrp="1"/>
          </p:cNvSpPr>
          <p:nvPr>
            <p:ph type="subTitle" idx="6"/>
          </p:nvPr>
        </p:nvSpPr>
        <p:spPr>
          <a:xfrm>
            <a:off x="6049373" y="3311449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24"/>
          <p:cNvSpPr txBox="1">
            <a:spLocks noGrp="1"/>
          </p:cNvSpPr>
          <p:nvPr>
            <p:ph type="subTitle" idx="7"/>
          </p:nvPr>
        </p:nvSpPr>
        <p:spPr>
          <a:xfrm>
            <a:off x="1109527" y="1532577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10" name="Google Shape;910;p24"/>
          <p:cNvSpPr txBox="1">
            <a:spLocks noGrp="1"/>
          </p:cNvSpPr>
          <p:nvPr>
            <p:ph type="subTitle" idx="8"/>
          </p:nvPr>
        </p:nvSpPr>
        <p:spPr>
          <a:xfrm>
            <a:off x="3579900" y="1532577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11" name="Google Shape;911;p24"/>
          <p:cNvSpPr txBox="1">
            <a:spLocks noGrp="1"/>
          </p:cNvSpPr>
          <p:nvPr>
            <p:ph type="subTitle" idx="9"/>
          </p:nvPr>
        </p:nvSpPr>
        <p:spPr>
          <a:xfrm>
            <a:off x="6050273" y="1532577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12" name="Google Shape;912;p24"/>
          <p:cNvSpPr txBox="1">
            <a:spLocks noGrp="1"/>
          </p:cNvSpPr>
          <p:nvPr>
            <p:ph type="subTitle" idx="13"/>
          </p:nvPr>
        </p:nvSpPr>
        <p:spPr>
          <a:xfrm>
            <a:off x="1109527" y="2962778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13" name="Google Shape;913;p24"/>
          <p:cNvSpPr txBox="1">
            <a:spLocks noGrp="1"/>
          </p:cNvSpPr>
          <p:nvPr>
            <p:ph type="subTitle" idx="14"/>
          </p:nvPr>
        </p:nvSpPr>
        <p:spPr>
          <a:xfrm>
            <a:off x="3579900" y="2962778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14" name="Google Shape;914;p24"/>
          <p:cNvSpPr txBox="1">
            <a:spLocks noGrp="1"/>
          </p:cNvSpPr>
          <p:nvPr>
            <p:ph type="subTitle" idx="15"/>
          </p:nvPr>
        </p:nvSpPr>
        <p:spPr>
          <a:xfrm>
            <a:off x="6050273" y="2962778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6" name="Google Shape;916;p25"/>
          <p:cNvGrpSpPr/>
          <p:nvPr/>
        </p:nvGrpSpPr>
        <p:grpSpPr>
          <a:xfrm rot="3806465">
            <a:off x="275145" y="-266804"/>
            <a:ext cx="1136027" cy="1961303"/>
            <a:chOff x="1353097" y="1651879"/>
            <a:chExt cx="906223" cy="1564556"/>
          </a:xfrm>
        </p:grpSpPr>
        <p:sp>
          <p:nvSpPr>
            <p:cNvPr id="917" name="Google Shape;917;p25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close/>
                  <a:moveTo>
                    <a:pt x="227420" y="846367"/>
                  </a:moveTo>
                  <a:lnTo>
                    <a:pt x="511759" y="1337224"/>
                  </a:lnTo>
                  <a:lnTo>
                    <a:pt x="227420" y="1337224"/>
                  </a:lnTo>
                  <a:lnTo>
                    <a:pt x="227420" y="84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2061613" y="3109420"/>
              <a:ext cx="38867" cy="38867"/>
            </a:xfrm>
            <a:custGeom>
              <a:avLst/>
              <a:gdLst/>
              <a:ahLst/>
              <a:cxnLst/>
              <a:rect l="l" t="t" r="r" b="b"/>
              <a:pathLst>
                <a:path w="38867" h="38867" extrusionOk="0">
                  <a:moveTo>
                    <a:pt x="38868" y="19434"/>
                  </a:moveTo>
                  <a:cubicBezTo>
                    <a:pt x="38868" y="30144"/>
                    <a:pt x="30144" y="38868"/>
                    <a:pt x="19434" y="38868"/>
                  </a:cubicBezTo>
                  <a:cubicBezTo>
                    <a:pt x="8724" y="38868"/>
                    <a:pt x="0" y="30144"/>
                    <a:pt x="0" y="19434"/>
                  </a:cubicBezTo>
                  <a:cubicBezTo>
                    <a:pt x="0" y="8724"/>
                    <a:pt x="8724" y="0"/>
                    <a:pt x="19434" y="0"/>
                  </a:cubicBezTo>
                  <a:cubicBezTo>
                    <a:pt x="30144" y="0"/>
                    <a:pt x="38868" y="8724"/>
                    <a:pt x="38868" y="19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rgbClr val="F39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1" name="Google Shape;921;p25"/>
            <p:cNvGrpSpPr/>
            <p:nvPr/>
          </p:nvGrpSpPr>
          <p:grpSpPr>
            <a:xfrm>
              <a:off x="1353097" y="1907975"/>
              <a:ext cx="113234" cy="1268557"/>
              <a:chOff x="1353097" y="1907975"/>
              <a:chExt cx="113234" cy="1268557"/>
            </a:xfrm>
          </p:grpSpPr>
          <p:sp>
            <p:nvSpPr>
              <p:cNvPr id="922" name="Google Shape;922;p25"/>
              <p:cNvSpPr/>
              <p:nvPr/>
            </p:nvSpPr>
            <p:spPr>
              <a:xfrm>
                <a:off x="1353097" y="190797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25"/>
              <p:cNvSpPr/>
              <p:nvPr/>
            </p:nvSpPr>
            <p:spPr>
              <a:xfrm>
                <a:off x="1353097" y="201291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5"/>
              <p:cNvSpPr/>
              <p:nvPr/>
            </p:nvSpPr>
            <p:spPr>
              <a:xfrm>
                <a:off x="1353097" y="2117947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25"/>
              <p:cNvSpPr/>
              <p:nvPr/>
            </p:nvSpPr>
            <p:spPr>
              <a:xfrm>
                <a:off x="1353097" y="2222976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5"/>
              <p:cNvSpPr/>
              <p:nvPr/>
            </p:nvSpPr>
            <p:spPr>
              <a:xfrm>
                <a:off x="1353097" y="2327919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5"/>
              <p:cNvSpPr/>
              <p:nvPr/>
            </p:nvSpPr>
            <p:spPr>
              <a:xfrm>
                <a:off x="1353097" y="243294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5"/>
              <p:cNvSpPr/>
              <p:nvPr/>
            </p:nvSpPr>
            <p:spPr>
              <a:xfrm>
                <a:off x="1353097" y="253789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5"/>
              <p:cNvSpPr/>
              <p:nvPr/>
            </p:nvSpPr>
            <p:spPr>
              <a:xfrm>
                <a:off x="1353097" y="264292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25"/>
              <p:cNvSpPr/>
              <p:nvPr/>
            </p:nvSpPr>
            <p:spPr>
              <a:xfrm>
                <a:off x="1353097" y="2747950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25"/>
              <p:cNvSpPr/>
              <p:nvPr/>
            </p:nvSpPr>
            <p:spPr>
              <a:xfrm>
                <a:off x="1353097" y="2852893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25"/>
              <p:cNvSpPr/>
              <p:nvPr/>
            </p:nvSpPr>
            <p:spPr>
              <a:xfrm>
                <a:off x="1353097" y="2957922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25"/>
              <p:cNvSpPr/>
              <p:nvPr/>
            </p:nvSpPr>
            <p:spPr>
              <a:xfrm>
                <a:off x="1353097" y="306286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25"/>
              <p:cNvSpPr/>
              <p:nvPr/>
            </p:nvSpPr>
            <p:spPr>
              <a:xfrm>
                <a:off x="1353097" y="316789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5" name="Google Shape;935;p25"/>
          <p:cNvGrpSpPr/>
          <p:nvPr/>
        </p:nvGrpSpPr>
        <p:grpSpPr>
          <a:xfrm>
            <a:off x="450425" y="310675"/>
            <a:ext cx="8243134" cy="4670478"/>
            <a:chOff x="5447852" y="0"/>
            <a:chExt cx="5442090" cy="3618001"/>
          </a:xfrm>
        </p:grpSpPr>
        <p:sp>
          <p:nvSpPr>
            <p:cNvPr id="936" name="Google Shape;936;p25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7" name="Google Shape;937;p25"/>
            <p:cNvGrpSpPr/>
            <p:nvPr/>
          </p:nvGrpSpPr>
          <p:grpSpPr>
            <a:xfrm>
              <a:off x="5586054" y="0"/>
              <a:ext cx="5165785" cy="3492765"/>
              <a:chOff x="5586054" y="0"/>
              <a:chExt cx="5165785" cy="3492765"/>
            </a:xfrm>
          </p:grpSpPr>
          <p:sp>
            <p:nvSpPr>
              <p:cNvPr id="938" name="Google Shape;938;p25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25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25"/>
              <p:cNvSpPr/>
              <p:nvPr/>
            </p:nvSpPr>
            <p:spPr>
              <a:xfrm rot="10800000" flipH="1">
                <a:off x="8168947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25"/>
              <p:cNvSpPr/>
              <p:nvPr/>
            </p:nvSpPr>
            <p:spPr>
              <a:xfrm rot="10800000" flipH="1">
                <a:off x="5586054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2" name="Google Shape;942;p25"/>
          <p:cNvSpPr txBox="1">
            <a:spLocks noGrp="1"/>
          </p:cNvSpPr>
          <p:nvPr>
            <p:ph type="title" hasCustomPrompt="1"/>
          </p:nvPr>
        </p:nvSpPr>
        <p:spPr>
          <a:xfrm>
            <a:off x="852000" y="828800"/>
            <a:ext cx="39231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3" name="Google Shape;943;p25"/>
          <p:cNvSpPr txBox="1">
            <a:spLocks noGrp="1"/>
          </p:cNvSpPr>
          <p:nvPr>
            <p:ph type="subTitle" idx="1"/>
          </p:nvPr>
        </p:nvSpPr>
        <p:spPr>
          <a:xfrm>
            <a:off x="852000" y="1517716"/>
            <a:ext cx="3923100" cy="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4" name="Google Shape;944;p25"/>
          <p:cNvSpPr txBox="1">
            <a:spLocks noGrp="1"/>
          </p:cNvSpPr>
          <p:nvPr>
            <p:ph type="title" idx="2" hasCustomPrompt="1"/>
          </p:nvPr>
        </p:nvSpPr>
        <p:spPr>
          <a:xfrm>
            <a:off x="852000" y="2028651"/>
            <a:ext cx="39231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5" name="Google Shape;945;p25"/>
          <p:cNvSpPr txBox="1">
            <a:spLocks noGrp="1"/>
          </p:cNvSpPr>
          <p:nvPr>
            <p:ph type="subTitle" idx="3"/>
          </p:nvPr>
        </p:nvSpPr>
        <p:spPr>
          <a:xfrm>
            <a:off x="852000" y="2717564"/>
            <a:ext cx="3923100" cy="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6" name="Google Shape;946;p25"/>
          <p:cNvSpPr txBox="1">
            <a:spLocks noGrp="1"/>
          </p:cNvSpPr>
          <p:nvPr>
            <p:ph type="title" idx="4" hasCustomPrompt="1"/>
          </p:nvPr>
        </p:nvSpPr>
        <p:spPr>
          <a:xfrm>
            <a:off x="852000" y="3228502"/>
            <a:ext cx="39231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7" name="Google Shape;947;p25"/>
          <p:cNvSpPr txBox="1">
            <a:spLocks noGrp="1"/>
          </p:cNvSpPr>
          <p:nvPr>
            <p:ph type="subTitle" idx="5"/>
          </p:nvPr>
        </p:nvSpPr>
        <p:spPr>
          <a:xfrm>
            <a:off x="852000" y="3917427"/>
            <a:ext cx="3923100" cy="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5" name="Google Shape;995;p27"/>
          <p:cNvGrpSpPr/>
          <p:nvPr/>
        </p:nvGrpSpPr>
        <p:grpSpPr>
          <a:xfrm>
            <a:off x="-187378" y="-223473"/>
            <a:ext cx="9478716" cy="5981800"/>
            <a:chOff x="-187378" y="-223473"/>
            <a:chExt cx="9478716" cy="5981800"/>
          </a:xfrm>
        </p:grpSpPr>
        <p:grpSp>
          <p:nvGrpSpPr>
            <p:cNvPr id="996" name="Google Shape;996;p27"/>
            <p:cNvGrpSpPr/>
            <p:nvPr/>
          </p:nvGrpSpPr>
          <p:grpSpPr>
            <a:xfrm rot="-2021523" flipH="1">
              <a:off x="8390435" y="-326781"/>
              <a:ext cx="305506" cy="2239206"/>
              <a:chOff x="4265846" y="1371340"/>
              <a:chExt cx="126709" cy="928680"/>
            </a:xfrm>
          </p:grpSpPr>
          <p:sp>
            <p:nvSpPr>
              <p:cNvPr id="997" name="Google Shape;997;p27"/>
              <p:cNvSpPr/>
              <p:nvPr/>
            </p:nvSpPr>
            <p:spPr>
              <a:xfrm>
                <a:off x="4289685" y="1944338"/>
                <a:ext cx="102870" cy="202457"/>
              </a:xfrm>
              <a:custGeom>
                <a:avLst/>
                <a:gdLst/>
                <a:ahLst/>
                <a:cxnLst/>
                <a:rect l="l" t="t" r="r" b="b"/>
                <a:pathLst>
                  <a:path w="102870" h="202457" extrusionOk="0">
                    <a:moveTo>
                      <a:pt x="102870" y="86"/>
                    </a:moveTo>
                    <a:lnTo>
                      <a:pt x="102179" y="202458"/>
                    </a:lnTo>
                    <a:lnTo>
                      <a:pt x="0" y="202285"/>
                    </a:lnTo>
                    <a:lnTo>
                      <a:pt x="777" y="0"/>
                    </a:lnTo>
                    <a:lnTo>
                      <a:pt x="102870" y="8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27"/>
              <p:cNvSpPr/>
              <p:nvPr/>
            </p:nvSpPr>
            <p:spPr>
              <a:xfrm>
                <a:off x="4299791" y="1484834"/>
                <a:ext cx="85163" cy="459589"/>
              </a:xfrm>
              <a:custGeom>
                <a:avLst/>
                <a:gdLst/>
                <a:ahLst/>
                <a:cxnLst/>
                <a:rect l="l" t="t" r="r" b="b"/>
                <a:pathLst>
                  <a:path w="85163" h="459589" extrusionOk="0">
                    <a:moveTo>
                      <a:pt x="85163" y="86"/>
                    </a:moveTo>
                    <a:lnTo>
                      <a:pt x="83436" y="459590"/>
                    </a:lnTo>
                    <a:lnTo>
                      <a:pt x="0" y="459503"/>
                    </a:lnTo>
                    <a:lnTo>
                      <a:pt x="1727" y="0"/>
                    </a:lnTo>
                    <a:lnTo>
                      <a:pt x="85163" y="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27"/>
              <p:cNvSpPr/>
              <p:nvPr/>
            </p:nvSpPr>
            <p:spPr>
              <a:xfrm>
                <a:off x="4301432" y="2146623"/>
                <a:ext cx="78512" cy="124290"/>
              </a:xfrm>
              <a:custGeom>
                <a:avLst/>
                <a:gdLst/>
                <a:ahLst/>
                <a:cxnLst/>
                <a:rect l="l" t="t" r="r" b="b"/>
                <a:pathLst>
                  <a:path w="78512" h="124290" extrusionOk="0">
                    <a:moveTo>
                      <a:pt x="0" y="41459"/>
                    </a:moveTo>
                    <a:lnTo>
                      <a:pt x="27466" y="124291"/>
                    </a:lnTo>
                    <a:lnTo>
                      <a:pt x="50269" y="124291"/>
                    </a:lnTo>
                    <a:lnTo>
                      <a:pt x="78340" y="41545"/>
                    </a:lnTo>
                    <a:lnTo>
                      <a:pt x="78513" y="86"/>
                    </a:lnTo>
                    <a:lnTo>
                      <a:pt x="173" y="0"/>
                    </a:lnTo>
                    <a:lnTo>
                      <a:pt x="0" y="4145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27"/>
              <p:cNvSpPr/>
              <p:nvPr/>
            </p:nvSpPr>
            <p:spPr>
              <a:xfrm>
                <a:off x="4336759" y="2270913"/>
                <a:ext cx="6909" cy="29107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29107" extrusionOk="0">
                    <a:moveTo>
                      <a:pt x="6823" y="29108"/>
                    </a:moveTo>
                    <a:lnTo>
                      <a:pt x="6910" y="0"/>
                    </a:lnTo>
                    <a:lnTo>
                      <a:pt x="173" y="0"/>
                    </a:lnTo>
                    <a:lnTo>
                      <a:pt x="0" y="29108"/>
                    </a:lnTo>
                    <a:lnTo>
                      <a:pt x="6823" y="2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27"/>
              <p:cNvSpPr/>
              <p:nvPr/>
            </p:nvSpPr>
            <p:spPr>
              <a:xfrm>
                <a:off x="4313006" y="1443634"/>
                <a:ext cx="60633" cy="41286"/>
              </a:xfrm>
              <a:custGeom>
                <a:avLst/>
                <a:gdLst/>
                <a:ahLst/>
                <a:cxnLst/>
                <a:rect l="l" t="t" r="r" b="b"/>
                <a:pathLst>
                  <a:path w="60633" h="41286" extrusionOk="0">
                    <a:moveTo>
                      <a:pt x="60634" y="86"/>
                    </a:moveTo>
                    <a:lnTo>
                      <a:pt x="60461" y="41286"/>
                    </a:lnTo>
                    <a:lnTo>
                      <a:pt x="0" y="41200"/>
                    </a:lnTo>
                    <a:lnTo>
                      <a:pt x="173" y="0"/>
                    </a:lnTo>
                    <a:lnTo>
                      <a:pt x="60634" y="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7"/>
              <p:cNvSpPr/>
              <p:nvPr/>
            </p:nvSpPr>
            <p:spPr>
              <a:xfrm>
                <a:off x="4307564" y="1371340"/>
                <a:ext cx="71948" cy="72380"/>
              </a:xfrm>
              <a:custGeom>
                <a:avLst/>
                <a:gdLst/>
                <a:ahLst/>
                <a:cxnLst/>
                <a:rect l="l" t="t" r="r" b="b"/>
                <a:pathLst>
                  <a:path w="71948" h="72380" extrusionOk="0">
                    <a:moveTo>
                      <a:pt x="71948" y="86"/>
                    </a:moveTo>
                    <a:lnTo>
                      <a:pt x="71689" y="72380"/>
                    </a:lnTo>
                    <a:lnTo>
                      <a:pt x="0" y="72294"/>
                    </a:lnTo>
                    <a:lnTo>
                      <a:pt x="259" y="0"/>
                    </a:lnTo>
                    <a:lnTo>
                      <a:pt x="71948" y="8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7"/>
              <p:cNvSpPr/>
              <p:nvPr/>
            </p:nvSpPr>
            <p:spPr>
              <a:xfrm>
                <a:off x="4265846" y="1496581"/>
                <a:ext cx="35672" cy="247285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247285" extrusionOk="0">
                    <a:moveTo>
                      <a:pt x="0" y="247285"/>
                    </a:moveTo>
                    <a:lnTo>
                      <a:pt x="25307" y="247285"/>
                    </a:lnTo>
                    <a:lnTo>
                      <a:pt x="26085" y="38090"/>
                    </a:lnTo>
                    <a:lnTo>
                      <a:pt x="35499" y="38090"/>
                    </a:lnTo>
                    <a:lnTo>
                      <a:pt x="35672" y="86"/>
                    </a:lnTo>
                    <a:lnTo>
                      <a:pt x="26257" y="86"/>
                    </a:lnTo>
                    <a:lnTo>
                      <a:pt x="11488" y="0"/>
                    </a:lnTo>
                    <a:lnTo>
                      <a:pt x="950" y="0"/>
                    </a:lnTo>
                    <a:lnTo>
                      <a:pt x="0" y="24728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4" name="Google Shape;1004;p27"/>
            <p:cNvGrpSpPr/>
            <p:nvPr/>
          </p:nvGrpSpPr>
          <p:grpSpPr>
            <a:xfrm rot="9186830">
              <a:off x="203899" y="4105093"/>
              <a:ext cx="520580" cy="1623257"/>
              <a:chOff x="3419954" y="295999"/>
              <a:chExt cx="265198" cy="826933"/>
            </a:xfrm>
          </p:grpSpPr>
          <p:sp>
            <p:nvSpPr>
              <p:cNvPr id="1005" name="Google Shape;1005;p27"/>
              <p:cNvSpPr/>
              <p:nvPr/>
            </p:nvSpPr>
            <p:spPr>
              <a:xfrm>
                <a:off x="3419954" y="300750"/>
                <a:ext cx="265198" cy="615233"/>
              </a:xfrm>
              <a:custGeom>
                <a:avLst/>
                <a:gdLst/>
                <a:ahLst/>
                <a:cxnLst/>
                <a:rect l="l" t="t" r="r" b="b"/>
                <a:pathLst>
                  <a:path w="265198" h="615233" extrusionOk="0">
                    <a:moveTo>
                      <a:pt x="202675" y="777"/>
                    </a:moveTo>
                    <a:cubicBezTo>
                      <a:pt x="202675" y="777"/>
                      <a:pt x="201897" y="259"/>
                      <a:pt x="201465" y="0"/>
                    </a:cubicBezTo>
                    <a:cubicBezTo>
                      <a:pt x="144287" y="12179"/>
                      <a:pt x="87194" y="24444"/>
                      <a:pt x="30015" y="36536"/>
                    </a:cubicBezTo>
                    <a:cubicBezTo>
                      <a:pt x="25006" y="37572"/>
                      <a:pt x="23365" y="39472"/>
                      <a:pt x="23192" y="44655"/>
                    </a:cubicBezTo>
                    <a:cubicBezTo>
                      <a:pt x="21119" y="101402"/>
                      <a:pt x="18700" y="158149"/>
                      <a:pt x="16368" y="214809"/>
                    </a:cubicBezTo>
                    <a:cubicBezTo>
                      <a:pt x="11013" y="346182"/>
                      <a:pt x="5744" y="477469"/>
                      <a:pt x="476" y="608842"/>
                    </a:cubicBezTo>
                    <a:cubicBezTo>
                      <a:pt x="389" y="611001"/>
                      <a:pt x="-1338" y="614111"/>
                      <a:pt x="2376" y="615233"/>
                    </a:cubicBezTo>
                    <a:cubicBezTo>
                      <a:pt x="4535" y="613938"/>
                      <a:pt x="6867" y="614542"/>
                      <a:pt x="9113" y="614542"/>
                    </a:cubicBezTo>
                    <a:cubicBezTo>
                      <a:pt x="37702" y="614111"/>
                      <a:pt x="66378" y="613851"/>
                      <a:pt x="94968" y="613506"/>
                    </a:cubicBezTo>
                    <a:cubicBezTo>
                      <a:pt x="141523" y="612988"/>
                      <a:pt x="188164" y="612210"/>
                      <a:pt x="234719" y="611865"/>
                    </a:cubicBezTo>
                    <a:cubicBezTo>
                      <a:pt x="243874" y="611865"/>
                      <a:pt x="253116" y="610397"/>
                      <a:pt x="262185" y="612383"/>
                    </a:cubicBezTo>
                    <a:lnTo>
                      <a:pt x="262013" y="612383"/>
                    </a:lnTo>
                    <a:cubicBezTo>
                      <a:pt x="262444" y="611606"/>
                      <a:pt x="263049" y="611433"/>
                      <a:pt x="263826" y="611865"/>
                    </a:cubicBezTo>
                    <a:cubicBezTo>
                      <a:pt x="266331" y="609446"/>
                      <a:pt x="264690" y="606510"/>
                      <a:pt x="264431" y="604005"/>
                    </a:cubicBezTo>
                    <a:cubicBezTo>
                      <a:pt x="251043" y="475050"/>
                      <a:pt x="237569" y="346182"/>
                      <a:pt x="224181" y="217228"/>
                    </a:cubicBezTo>
                    <a:cubicBezTo>
                      <a:pt x="216840" y="147093"/>
                      <a:pt x="209584" y="76958"/>
                      <a:pt x="202243" y="6737"/>
                    </a:cubicBezTo>
                    <a:cubicBezTo>
                      <a:pt x="202070" y="4750"/>
                      <a:pt x="200947" y="2678"/>
                      <a:pt x="202588" y="6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7"/>
              <p:cNvSpPr/>
              <p:nvPr/>
            </p:nvSpPr>
            <p:spPr>
              <a:xfrm>
                <a:off x="3456706" y="295999"/>
                <a:ext cx="150720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150720" h="40767" extrusionOk="0">
                    <a:moveTo>
                      <a:pt x="0" y="40682"/>
                    </a:moveTo>
                    <a:cubicBezTo>
                      <a:pt x="0" y="39559"/>
                      <a:pt x="86" y="38436"/>
                      <a:pt x="173" y="37313"/>
                    </a:cubicBezTo>
                    <a:cubicBezTo>
                      <a:pt x="346" y="32994"/>
                      <a:pt x="1728" y="31440"/>
                      <a:pt x="5873" y="30576"/>
                    </a:cubicBezTo>
                    <a:cubicBezTo>
                      <a:pt x="53810" y="20470"/>
                      <a:pt x="101747" y="10192"/>
                      <a:pt x="149684" y="0"/>
                    </a:cubicBezTo>
                    <a:cubicBezTo>
                      <a:pt x="150030" y="173"/>
                      <a:pt x="150375" y="432"/>
                      <a:pt x="150634" y="605"/>
                    </a:cubicBezTo>
                    <a:cubicBezTo>
                      <a:pt x="149339" y="2246"/>
                      <a:pt x="150202" y="3973"/>
                      <a:pt x="150375" y="5701"/>
                    </a:cubicBezTo>
                    <a:cubicBezTo>
                      <a:pt x="150462" y="6737"/>
                      <a:pt x="150548" y="7687"/>
                      <a:pt x="150721" y="8724"/>
                    </a:cubicBezTo>
                    <a:cubicBezTo>
                      <a:pt x="100452" y="19434"/>
                      <a:pt x="50269" y="30230"/>
                      <a:pt x="0" y="40768"/>
                    </a:cubicBezTo>
                    <a:close/>
                  </a:path>
                </a:pathLst>
              </a:custGeom>
              <a:solidFill>
                <a:srgbClr val="4C5B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7"/>
              <p:cNvSpPr/>
              <p:nvPr/>
            </p:nvSpPr>
            <p:spPr>
              <a:xfrm>
                <a:off x="3531246" y="1027145"/>
                <a:ext cx="74626" cy="95787"/>
              </a:xfrm>
              <a:custGeom>
                <a:avLst/>
                <a:gdLst/>
                <a:ahLst/>
                <a:cxnLst/>
                <a:rect l="l" t="t" r="r" b="b"/>
                <a:pathLst>
                  <a:path w="74626" h="95787" extrusionOk="0">
                    <a:moveTo>
                      <a:pt x="0" y="86"/>
                    </a:moveTo>
                    <a:cubicBezTo>
                      <a:pt x="3196" y="15374"/>
                      <a:pt x="6478" y="30576"/>
                      <a:pt x="9501" y="45864"/>
                    </a:cubicBezTo>
                    <a:cubicBezTo>
                      <a:pt x="10192" y="49492"/>
                      <a:pt x="12092" y="51478"/>
                      <a:pt x="15029" y="53292"/>
                    </a:cubicBezTo>
                    <a:cubicBezTo>
                      <a:pt x="39300" y="68926"/>
                      <a:pt x="49578" y="80068"/>
                      <a:pt x="73849" y="95787"/>
                    </a:cubicBezTo>
                    <a:cubicBezTo>
                      <a:pt x="74108" y="95356"/>
                      <a:pt x="74367" y="95010"/>
                      <a:pt x="74626" y="94578"/>
                    </a:cubicBezTo>
                    <a:cubicBezTo>
                      <a:pt x="72899" y="82400"/>
                      <a:pt x="73158" y="38868"/>
                      <a:pt x="72985" y="29367"/>
                    </a:cubicBezTo>
                    <a:cubicBezTo>
                      <a:pt x="60547" y="24444"/>
                      <a:pt x="16929" y="526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7"/>
              <p:cNvSpPr/>
              <p:nvPr/>
            </p:nvSpPr>
            <p:spPr>
              <a:xfrm>
                <a:off x="3422416" y="912239"/>
                <a:ext cx="259809" cy="148504"/>
              </a:xfrm>
              <a:custGeom>
                <a:avLst/>
                <a:gdLst/>
                <a:ahLst/>
                <a:cxnLst/>
                <a:rect l="l" t="t" r="r" b="b"/>
                <a:pathLst>
                  <a:path w="259809" h="148504" extrusionOk="0">
                    <a:moveTo>
                      <a:pt x="101402" y="114560"/>
                    </a:moveTo>
                    <a:cubicBezTo>
                      <a:pt x="118331" y="119829"/>
                      <a:pt x="134396" y="127430"/>
                      <a:pt x="150980" y="133648"/>
                    </a:cubicBezTo>
                    <a:cubicBezTo>
                      <a:pt x="163504" y="138313"/>
                      <a:pt x="175855" y="143495"/>
                      <a:pt x="188293" y="148505"/>
                    </a:cubicBezTo>
                    <a:cubicBezTo>
                      <a:pt x="189761" y="126911"/>
                      <a:pt x="192698" y="105664"/>
                      <a:pt x="199953" y="85193"/>
                    </a:cubicBezTo>
                    <a:cubicBezTo>
                      <a:pt x="211700" y="52372"/>
                      <a:pt x="230097" y="24387"/>
                      <a:pt x="258168" y="3139"/>
                    </a:cubicBezTo>
                    <a:cubicBezTo>
                      <a:pt x="258859" y="2621"/>
                      <a:pt x="259291" y="1757"/>
                      <a:pt x="259809" y="1066"/>
                    </a:cubicBezTo>
                    <a:cubicBezTo>
                      <a:pt x="250654" y="-920"/>
                      <a:pt x="241498" y="462"/>
                      <a:pt x="232343" y="548"/>
                    </a:cubicBezTo>
                    <a:cubicBezTo>
                      <a:pt x="185788" y="893"/>
                      <a:pt x="139147" y="1584"/>
                      <a:pt x="92592" y="2189"/>
                    </a:cubicBezTo>
                    <a:cubicBezTo>
                      <a:pt x="64002" y="2535"/>
                      <a:pt x="35326" y="2794"/>
                      <a:pt x="6737" y="3226"/>
                    </a:cubicBezTo>
                    <a:cubicBezTo>
                      <a:pt x="4491" y="3226"/>
                      <a:pt x="2073" y="2621"/>
                      <a:pt x="0" y="3917"/>
                    </a:cubicBezTo>
                    <a:cubicBezTo>
                      <a:pt x="49232" y="26719"/>
                      <a:pt x="82140" y="64464"/>
                      <a:pt x="101488" y="1146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27"/>
              <p:cNvSpPr/>
              <p:nvPr/>
            </p:nvSpPr>
            <p:spPr>
              <a:xfrm>
                <a:off x="3682053" y="912512"/>
                <a:ext cx="1814" cy="1273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273" extrusionOk="0">
                    <a:moveTo>
                      <a:pt x="0" y="794"/>
                    </a:moveTo>
                    <a:cubicBezTo>
                      <a:pt x="1037" y="1917"/>
                      <a:pt x="1382" y="794"/>
                      <a:pt x="1814" y="189"/>
                    </a:cubicBezTo>
                    <a:cubicBezTo>
                      <a:pt x="1037" y="-156"/>
                      <a:pt x="346" y="-70"/>
                      <a:pt x="0" y="794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27"/>
              <p:cNvSpPr/>
              <p:nvPr/>
            </p:nvSpPr>
            <p:spPr>
              <a:xfrm>
                <a:off x="3556467" y="1061262"/>
                <a:ext cx="34376" cy="24357"/>
              </a:xfrm>
              <a:custGeom>
                <a:avLst/>
                <a:gdLst/>
                <a:ahLst/>
                <a:cxnLst/>
                <a:rect l="l" t="t" r="r" b="b"/>
                <a:pathLst>
                  <a:path w="34376" h="24357" extrusionOk="0">
                    <a:moveTo>
                      <a:pt x="34376" y="24357"/>
                    </a:moveTo>
                    <a:lnTo>
                      <a:pt x="20643" y="0"/>
                    </a:lnTo>
                    <a:lnTo>
                      <a:pt x="0" y="9760"/>
                    </a:lnTo>
                  </a:path>
                </a:pathLst>
              </a:custGeom>
              <a:noFill/>
              <a:ln w="113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7"/>
              <p:cNvSpPr/>
              <p:nvPr/>
            </p:nvSpPr>
            <p:spPr>
              <a:xfrm>
                <a:off x="3501706" y="417526"/>
                <a:ext cx="8637" cy="410357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410357" extrusionOk="0">
                    <a:moveTo>
                      <a:pt x="0" y="410357"/>
                    </a:moveTo>
                    <a:lnTo>
                      <a:pt x="0" y="0"/>
                    </a:lnTo>
                  </a:path>
                </a:pathLst>
              </a:custGeom>
              <a:noFill/>
              <a:ln w="28300" cap="rnd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2" name="Google Shape;1012;p27"/>
            <p:cNvGrpSpPr/>
            <p:nvPr/>
          </p:nvGrpSpPr>
          <p:grpSpPr>
            <a:xfrm rot="8827366">
              <a:off x="-177640" y="1780024"/>
              <a:ext cx="680576" cy="236683"/>
              <a:chOff x="2832375" y="669000"/>
              <a:chExt cx="491675" cy="215825"/>
            </a:xfrm>
          </p:grpSpPr>
          <p:sp>
            <p:nvSpPr>
              <p:cNvPr id="1013" name="Google Shape;1013;p27"/>
              <p:cNvSpPr/>
              <p:nvPr/>
            </p:nvSpPr>
            <p:spPr>
              <a:xfrm>
                <a:off x="2832375" y="669000"/>
                <a:ext cx="491675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8633" extrusionOk="0">
                    <a:moveTo>
                      <a:pt x="730" y="0"/>
                    </a:moveTo>
                    <a:cubicBezTo>
                      <a:pt x="305" y="0"/>
                      <a:pt x="1" y="365"/>
                      <a:pt x="1" y="730"/>
                    </a:cubicBezTo>
                    <a:lnTo>
                      <a:pt x="1" y="7903"/>
                    </a:lnTo>
                    <a:cubicBezTo>
                      <a:pt x="1" y="8329"/>
                      <a:pt x="335" y="8633"/>
                      <a:pt x="730" y="8633"/>
                    </a:cubicBezTo>
                    <a:lnTo>
                      <a:pt x="18968" y="8633"/>
                    </a:lnTo>
                    <a:cubicBezTo>
                      <a:pt x="19363" y="8633"/>
                      <a:pt x="19667" y="8298"/>
                      <a:pt x="19667" y="7903"/>
                    </a:cubicBezTo>
                    <a:lnTo>
                      <a:pt x="19667" y="730"/>
                    </a:lnTo>
                    <a:cubicBezTo>
                      <a:pt x="19667" y="304"/>
                      <a:pt x="19333" y="0"/>
                      <a:pt x="18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7"/>
              <p:cNvSpPr/>
              <p:nvPr/>
            </p:nvSpPr>
            <p:spPr>
              <a:xfrm>
                <a:off x="3078600" y="669000"/>
                <a:ext cx="2454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8633" extrusionOk="0">
                    <a:moveTo>
                      <a:pt x="0" y="0"/>
                    </a:moveTo>
                    <a:lnTo>
                      <a:pt x="0" y="8633"/>
                    </a:lnTo>
                    <a:lnTo>
                      <a:pt x="9119" y="8633"/>
                    </a:lnTo>
                    <a:cubicBezTo>
                      <a:pt x="9484" y="8633"/>
                      <a:pt x="9818" y="8329"/>
                      <a:pt x="9818" y="7903"/>
                    </a:cubicBezTo>
                    <a:lnTo>
                      <a:pt x="9818" y="578"/>
                    </a:lnTo>
                    <a:cubicBezTo>
                      <a:pt x="9818" y="213"/>
                      <a:pt x="9514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5" name="Google Shape;1015;p27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1016" name="Google Shape;1016;p27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7" name="Google Shape;1017;p27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1018" name="Google Shape;1018;p27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7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7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7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2" name="Google Shape;1022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 rot="-8882944">
            <a:off x="8513803" y="554279"/>
            <a:ext cx="520581" cy="1623261"/>
            <a:chOff x="3419954" y="295999"/>
            <a:chExt cx="265198" cy="826933"/>
          </a:xfrm>
        </p:grpSpPr>
        <p:sp>
          <p:nvSpPr>
            <p:cNvPr id="1096" name="Google Shape;1096;p30"/>
            <p:cNvSpPr/>
            <p:nvPr/>
          </p:nvSpPr>
          <p:spPr>
            <a:xfrm>
              <a:off x="3419954" y="300750"/>
              <a:ext cx="265198" cy="615233"/>
            </a:xfrm>
            <a:custGeom>
              <a:avLst/>
              <a:gdLst/>
              <a:ahLst/>
              <a:cxnLst/>
              <a:rect l="l" t="t" r="r" b="b"/>
              <a:pathLst>
                <a:path w="265198" h="615233" extrusionOk="0">
                  <a:moveTo>
                    <a:pt x="202675" y="777"/>
                  </a:moveTo>
                  <a:cubicBezTo>
                    <a:pt x="202675" y="777"/>
                    <a:pt x="201897" y="259"/>
                    <a:pt x="201465" y="0"/>
                  </a:cubicBezTo>
                  <a:cubicBezTo>
                    <a:pt x="144287" y="12179"/>
                    <a:pt x="87194" y="24444"/>
                    <a:pt x="30015" y="36536"/>
                  </a:cubicBezTo>
                  <a:cubicBezTo>
                    <a:pt x="25006" y="37572"/>
                    <a:pt x="23365" y="39472"/>
                    <a:pt x="23192" y="44655"/>
                  </a:cubicBezTo>
                  <a:cubicBezTo>
                    <a:pt x="21119" y="101402"/>
                    <a:pt x="18700" y="158149"/>
                    <a:pt x="16368" y="214809"/>
                  </a:cubicBezTo>
                  <a:cubicBezTo>
                    <a:pt x="11013" y="346182"/>
                    <a:pt x="5744" y="477469"/>
                    <a:pt x="476" y="608842"/>
                  </a:cubicBezTo>
                  <a:cubicBezTo>
                    <a:pt x="389" y="611001"/>
                    <a:pt x="-1338" y="614111"/>
                    <a:pt x="2376" y="615233"/>
                  </a:cubicBezTo>
                  <a:cubicBezTo>
                    <a:pt x="4535" y="613938"/>
                    <a:pt x="6867" y="614542"/>
                    <a:pt x="9113" y="614542"/>
                  </a:cubicBezTo>
                  <a:cubicBezTo>
                    <a:pt x="37702" y="614111"/>
                    <a:pt x="66378" y="613851"/>
                    <a:pt x="94968" y="613506"/>
                  </a:cubicBezTo>
                  <a:cubicBezTo>
                    <a:pt x="141523" y="612988"/>
                    <a:pt x="188164" y="612210"/>
                    <a:pt x="234719" y="611865"/>
                  </a:cubicBezTo>
                  <a:cubicBezTo>
                    <a:pt x="243874" y="611865"/>
                    <a:pt x="253116" y="610397"/>
                    <a:pt x="262185" y="612383"/>
                  </a:cubicBezTo>
                  <a:lnTo>
                    <a:pt x="262013" y="612383"/>
                  </a:lnTo>
                  <a:cubicBezTo>
                    <a:pt x="262444" y="611606"/>
                    <a:pt x="263049" y="611433"/>
                    <a:pt x="263826" y="611865"/>
                  </a:cubicBezTo>
                  <a:cubicBezTo>
                    <a:pt x="266331" y="609446"/>
                    <a:pt x="264690" y="606510"/>
                    <a:pt x="264431" y="604005"/>
                  </a:cubicBezTo>
                  <a:cubicBezTo>
                    <a:pt x="251043" y="475050"/>
                    <a:pt x="237569" y="346182"/>
                    <a:pt x="224181" y="217228"/>
                  </a:cubicBezTo>
                  <a:cubicBezTo>
                    <a:pt x="216840" y="147093"/>
                    <a:pt x="209584" y="76958"/>
                    <a:pt x="202243" y="6737"/>
                  </a:cubicBezTo>
                  <a:cubicBezTo>
                    <a:pt x="202070" y="4750"/>
                    <a:pt x="200947" y="2678"/>
                    <a:pt x="202588" y="6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>
              <a:off x="3456706" y="295999"/>
              <a:ext cx="150720" cy="40767"/>
            </a:xfrm>
            <a:custGeom>
              <a:avLst/>
              <a:gdLst/>
              <a:ahLst/>
              <a:cxnLst/>
              <a:rect l="l" t="t" r="r" b="b"/>
              <a:pathLst>
                <a:path w="150720" h="40767" extrusionOk="0">
                  <a:moveTo>
                    <a:pt x="0" y="40682"/>
                  </a:moveTo>
                  <a:cubicBezTo>
                    <a:pt x="0" y="39559"/>
                    <a:pt x="86" y="38436"/>
                    <a:pt x="173" y="37313"/>
                  </a:cubicBezTo>
                  <a:cubicBezTo>
                    <a:pt x="346" y="32994"/>
                    <a:pt x="1728" y="31440"/>
                    <a:pt x="5873" y="30576"/>
                  </a:cubicBezTo>
                  <a:cubicBezTo>
                    <a:pt x="53810" y="20470"/>
                    <a:pt x="101747" y="10192"/>
                    <a:pt x="149684" y="0"/>
                  </a:cubicBezTo>
                  <a:cubicBezTo>
                    <a:pt x="150030" y="173"/>
                    <a:pt x="150375" y="432"/>
                    <a:pt x="150634" y="605"/>
                  </a:cubicBezTo>
                  <a:cubicBezTo>
                    <a:pt x="149339" y="2246"/>
                    <a:pt x="150202" y="3973"/>
                    <a:pt x="150375" y="5701"/>
                  </a:cubicBezTo>
                  <a:cubicBezTo>
                    <a:pt x="150462" y="6737"/>
                    <a:pt x="150548" y="7687"/>
                    <a:pt x="150721" y="8724"/>
                  </a:cubicBezTo>
                  <a:cubicBezTo>
                    <a:pt x="100452" y="19434"/>
                    <a:pt x="50269" y="30230"/>
                    <a:pt x="0" y="40768"/>
                  </a:cubicBezTo>
                  <a:close/>
                </a:path>
              </a:pathLst>
            </a:custGeom>
            <a:solidFill>
              <a:srgbClr val="4C5B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>
              <a:off x="3531246" y="1027145"/>
              <a:ext cx="74626" cy="95787"/>
            </a:xfrm>
            <a:custGeom>
              <a:avLst/>
              <a:gdLst/>
              <a:ahLst/>
              <a:cxnLst/>
              <a:rect l="l" t="t" r="r" b="b"/>
              <a:pathLst>
                <a:path w="74626" h="95787" extrusionOk="0">
                  <a:moveTo>
                    <a:pt x="0" y="86"/>
                  </a:moveTo>
                  <a:cubicBezTo>
                    <a:pt x="3196" y="15374"/>
                    <a:pt x="6478" y="30576"/>
                    <a:pt x="9501" y="45864"/>
                  </a:cubicBezTo>
                  <a:cubicBezTo>
                    <a:pt x="10192" y="49492"/>
                    <a:pt x="12092" y="51478"/>
                    <a:pt x="15029" y="53292"/>
                  </a:cubicBezTo>
                  <a:cubicBezTo>
                    <a:pt x="39300" y="68926"/>
                    <a:pt x="49578" y="80068"/>
                    <a:pt x="73849" y="95787"/>
                  </a:cubicBezTo>
                  <a:cubicBezTo>
                    <a:pt x="74108" y="95356"/>
                    <a:pt x="74367" y="95010"/>
                    <a:pt x="74626" y="94578"/>
                  </a:cubicBezTo>
                  <a:cubicBezTo>
                    <a:pt x="72899" y="82400"/>
                    <a:pt x="73158" y="38868"/>
                    <a:pt x="72985" y="29367"/>
                  </a:cubicBezTo>
                  <a:cubicBezTo>
                    <a:pt x="60547" y="24444"/>
                    <a:pt x="16929" y="526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0"/>
            <p:cNvSpPr/>
            <p:nvPr/>
          </p:nvSpPr>
          <p:spPr>
            <a:xfrm>
              <a:off x="3422416" y="912239"/>
              <a:ext cx="259809" cy="148504"/>
            </a:xfrm>
            <a:custGeom>
              <a:avLst/>
              <a:gdLst/>
              <a:ahLst/>
              <a:cxnLst/>
              <a:rect l="l" t="t" r="r" b="b"/>
              <a:pathLst>
                <a:path w="259809" h="148504" extrusionOk="0">
                  <a:moveTo>
                    <a:pt x="101402" y="114560"/>
                  </a:moveTo>
                  <a:cubicBezTo>
                    <a:pt x="118331" y="119829"/>
                    <a:pt x="134396" y="127430"/>
                    <a:pt x="150980" y="133648"/>
                  </a:cubicBezTo>
                  <a:cubicBezTo>
                    <a:pt x="163504" y="138313"/>
                    <a:pt x="175855" y="143495"/>
                    <a:pt x="188293" y="148505"/>
                  </a:cubicBezTo>
                  <a:cubicBezTo>
                    <a:pt x="189761" y="126911"/>
                    <a:pt x="192698" y="105664"/>
                    <a:pt x="199953" y="85193"/>
                  </a:cubicBezTo>
                  <a:cubicBezTo>
                    <a:pt x="211700" y="52372"/>
                    <a:pt x="230097" y="24387"/>
                    <a:pt x="258168" y="3139"/>
                  </a:cubicBezTo>
                  <a:cubicBezTo>
                    <a:pt x="258859" y="2621"/>
                    <a:pt x="259291" y="1757"/>
                    <a:pt x="259809" y="1066"/>
                  </a:cubicBezTo>
                  <a:cubicBezTo>
                    <a:pt x="250654" y="-920"/>
                    <a:pt x="241498" y="462"/>
                    <a:pt x="232343" y="548"/>
                  </a:cubicBezTo>
                  <a:cubicBezTo>
                    <a:pt x="185788" y="893"/>
                    <a:pt x="139147" y="1584"/>
                    <a:pt x="92592" y="2189"/>
                  </a:cubicBezTo>
                  <a:cubicBezTo>
                    <a:pt x="64002" y="2535"/>
                    <a:pt x="35326" y="2794"/>
                    <a:pt x="6737" y="3226"/>
                  </a:cubicBezTo>
                  <a:cubicBezTo>
                    <a:pt x="4491" y="3226"/>
                    <a:pt x="2073" y="2621"/>
                    <a:pt x="0" y="3917"/>
                  </a:cubicBezTo>
                  <a:cubicBezTo>
                    <a:pt x="49232" y="26719"/>
                    <a:pt x="82140" y="64464"/>
                    <a:pt x="101488" y="1146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0"/>
            <p:cNvSpPr/>
            <p:nvPr/>
          </p:nvSpPr>
          <p:spPr>
            <a:xfrm>
              <a:off x="3682053" y="912512"/>
              <a:ext cx="1814" cy="1273"/>
            </a:xfrm>
            <a:custGeom>
              <a:avLst/>
              <a:gdLst/>
              <a:ahLst/>
              <a:cxnLst/>
              <a:rect l="l" t="t" r="r" b="b"/>
              <a:pathLst>
                <a:path w="1814" h="1273" extrusionOk="0">
                  <a:moveTo>
                    <a:pt x="0" y="794"/>
                  </a:moveTo>
                  <a:cubicBezTo>
                    <a:pt x="1037" y="1917"/>
                    <a:pt x="1382" y="794"/>
                    <a:pt x="1814" y="189"/>
                  </a:cubicBezTo>
                  <a:cubicBezTo>
                    <a:pt x="1037" y="-156"/>
                    <a:pt x="346" y="-70"/>
                    <a:pt x="0" y="794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3556467" y="1061262"/>
              <a:ext cx="34376" cy="24357"/>
            </a:xfrm>
            <a:custGeom>
              <a:avLst/>
              <a:gdLst/>
              <a:ahLst/>
              <a:cxnLst/>
              <a:rect l="l" t="t" r="r" b="b"/>
              <a:pathLst>
                <a:path w="34376" h="24357" extrusionOk="0">
                  <a:moveTo>
                    <a:pt x="34376" y="24357"/>
                  </a:moveTo>
                  <a:lnTo>
                    <a:pt x="20643" y="0"/>
                  </a:lnTo>
                  <a:lnTo>
                    <a:pt x="0" y="9760"/>
                  </a:lnTo>
                </a:path>
              </a:pathLst>
            </a:custGeom>
            <a:noFill/>
            <a:ln w="113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3501706" y="417526"/>
              <a:ext cx="8637" cy="410357"/>
            </a:xfrm>
            <a:custGeom>
              <a:avLst/>
              <a:gdLst/>
              <a:ahLst/>
              <a:cxnLst/>
              <a:rect l="l" t="t" r="r" b="b"/>
              <a:pathLst>
                <a:path w="8637" h="410357" extrusionOk="0">
                  <a:moveTo>
                    <a:pt x="0" y="410357"/>
                  </a:moveTo>
                  <a:lnTo>
                    <a:pt x="0" y="0"/>
                  </a:lnTo>
                </a:path>
              </a:pathLst>
            </a:custGeom>
            <a:noFill/>
            <a:ln w="2830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>
            <a:off x="450425" y="310675"/>
            <a:ext cx="8243134" cy="4670478"/>
            <a:chOff x="5447852" y="0"/>
            <a:chExt cx="5442090" cy="3618001"/>
          </a:xfrm>
        </p:grpSpPr>
        <p:sp>
          <p:nvSpPr>
            <p:cNvPr id="1104" name="Google Shape;1104;p30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5" name="Google Shape;1105;p30"/>
            <p:cNvGrpSpPr/>
            <p:nvPr/>
          </p:nvGrpSpPr>
          <p:grpSpPr>
            <a:xfrm>
              <a:off x="5586054" y="0"/>
              <a:ext cx="5165785" cy="3492765"/>
              <a:chOff x="5586054" y="0"/>
              <a:chExt cx="5165785" cy="3492765"/>
            </a:xfrm>
          </p:grpSpPr>
          <p:sp>
            <p:nvSpPr>
              <p:cNvPr id="1106" name="Google Shape;1106;p30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30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30"/>
              <p:cNvSpPr/>
              <p:nvPr/>
            </p:nvSpPr>
            <p:spPr>
              <a:xfrm rot="10800000" flipH="1">
                <a:off x="8168947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 rot="10800000" flipH="1">
                <a:off x="5586054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0" name="Google Shape;1110;p30"/>
          <p:cNvGrpSpPr/>
          <p:nvPr/>
        </p:nvGrpSpPr>
        <p:grpSpPr>
          <a:xfrm rot="1577928">
            <a:off x="3511044" y="4117827"/>
            <a:ext cx="1486169" cy="1751386"/>
            <a:chOff x="8034810" y="4372104"/>
            <a:chExt cx="567728" cy="669043"/>
          </a:xfrm>
        </p:grpSpPr>
        <p:sp>
          <p:nvSpPr>
            <p:cNvPr id="1111" name="Google Shape;1111;p30"/>
            <p:cNvSpPr/>
            <p:nvPr/>
          </p:nvSpPr>
          <p:spPr>
            <a:xfrm>
              <a:off x="8034810" y="4372104"/>
              <a:ext cx="567728" cy="669043"/>
            </a:xfrm>
            <a:custGeom>
              <a:avLst/>
              <a:gdLst/>
              <a:ahLst/>
              <a:cxnLst/>
              <a:rect l="l" t="t" r="r" b="b"/>
              <a:pathLst>
                <a:path w="567728" h="669043" extrusionOk="0">
                  <a:moveTo>
                    <a:pt x="531279" y="0"/>
                  </a:moveTo>
                  <a:cubicBezTo>
                    <a:pt x="551409" y="0"/>
                    <a:pt x="567728" y="16319"/>
                    <a:pt x="567728" y="36449"/>
                  </a:cubicBezTo>
                  <a:lnTo>
                    <a:pt x="567728" y="632594"/>
                  </a:lnTo>
                  <a:cubicBezTo>
                    <a:pt x="567728" y="652725"/>
                    <a:pt x="551409" y="669043"/>
                    <a:pt x="531279" y="669043"/>
                  </a:cubicBezTo>
                  <a:lnTo>
                    <a:pt x="36449" y="669043"/>
                  </a:lnTo>
                  <a:cubicBezTo>
                    <a:pt x="16319" y="669043"/>
                    <a:pt x="0" y="652725"/>
                    <a:pt x="0" y="632594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2" name="Google Shape;1112;p30"/>
            <p:cNvGrpSpPr/>
            <p:nvPr/>
          </p:nvGrpSpPr>
          <p:grpSpPr>
            <a:xfrm>
              <a:off x="8094493" y="4438697"/>
              <a:ext cx="448447" cy="535857"/>
              <a:chOff x="8094493" y="4438697"/>
              <a:chExt cx="448447" cy="535857"/>
            </a:xfrm>
          </p:grpSpPr>
          <p:sp>
            <p:nvSpPr>
              <p:cNvPr id="1113" name="Google Shape;1113;p30"/>
              <p:cNvSpPr/>
              <p:nvPr/>
            </p:nvSpPr>
            <p:spPr>
              <a:xfrm>
                <a:off x="8094493" y="4438697"/>
                <a:ext cx="448447" cy="128349"/>
              </a:xfrm>
              <a:custGeom>
                <a:avLst/>
                <a:gdLst/>
                <a:ahLst/>
                <a:cxnLst/>
                <a:rect l="l" t="t" r="r" b="b"/>
                <a:pathLst>
                  <a:path w="448447" h="128349" extrusionOk="0">
                    <a:moveTo>
                      <a:pt x="415885" y="0"/>
                    </a:moveTo>
                    <a:cubicBezTo>
                      <a:pt x="433869" y="0"/>
                      <a:pt x="448448" y="14579"/>
                      <a:pt x="448448" y="32563"/>
                    </a:cubicBezTo>
                    <a:lnTo>
                      <a:pt x="448448" y="95788"/>
                    </a:lnTo>
                    <a:cubicBezTo>
                      <a:pt x="448448" y="113771"/>
                      <a:pt x="433869" y="128351"/>
                      <a:pt x="415885" y="128351"/>
                    </a:cubicBezTo>
                    <a:lnTo>
                      <a:pt x="32563" y="128351"/>
                    </a:lnTo>
                    <a:cubicBezTo>
                      <a:pt x="14579" y="128351"/>
                      <a:pt x="0" y="113772"/>
                      <a:pt x="0" y="95788"/>
                    </a:cubicBezTo>
                    <a:lnTo>
                      <a:pt x="0" y="32563"/>
                    </a:lnTo>
                    <a:cubicBezTo>
                      <a:pt x="0" y="14579"/>
                      <a:pt x="14579" y="0"/>
                      <a:pt x="325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30"/>
              <p:cNvSpPr/>
              <p:nvPr/>
            </p:nvSpPr>
            <p:spPr>
              <a:xfrm>
                <a:off x="8094493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214551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30"/>
              <p:cNvSpPr/>
              <p:nvPr/>
            </p:nvSpPr>
            <p:spPr>
              <a:xfrm>
                <a:off x="8334696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30"/>
              <p:cNvSpPr/>
              <p:nvPr/>
            </p:nvSpPr>
            <p:spPr>
              <a:xfrm>
                <a:off x="8454754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30"/>
              <p:cNvSpPr/>
              <p:nvPr/>
            </p:nvSpPr>
            <p:spPr>
              <a:xfrm>
                <a:off x="8094493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30"/>
              <p:cNvSpPr/>
              <p:nvPr/>
            </p:nvSpPr>
            <p:spPr>
              <a:xfrm>
                <a:off x="8214551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30"/>
              <p:cNvSpPr/>
              <p:nvPr/>
            </p:nvSpPr>
            <p:spPr>
              <a:xfrm>
                <a:off x="8334696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30"/>
              <p:cNvSpPr/>
              <p:nvPr/>
            </p:nvSpPr>
            <p:spPr>
              <a:xfrm>
                <a:off x="8454754" y="4753872"/>
                <a:ext cx="88100" cy="220682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220682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220683"/>
                    </a:lnTo>
                    <a:lnTo>
                      <a:pt x="0" y="220683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30"/>
              <p:cNvSpPr/>
              <p:nvPr/>
            </p:nvSpPr>
            <p:spPr>
              <a:xfrm>
                <a:off x="8094493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30"/>
              <p:cNvSpPr/>
              <p:nvPr/>
            </p:nvSpPr>
            <p:spPr>
              <a:xfrm>
                <a:off x="8214551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30"/>
              <p:cNvSpPr/>
              <p:nvPr/>
            </p:nvSpPr>
            <p:spPr>
              <a:xfrm>
                <a:off x="8334696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5" name="Google Shape;1125;p30"/>
          <p:cNvGrpSpPr/>
          <p:nvPr/>
        </p:nvGrpSpPr>
        <p:grpSpPr>
          <a:xfrm rot="-996566">
            <a:off x="-633346" y="3026806"/>
            <a:ext cx="1625396" cy="959531"/>
            <a:chOff x="7008442" y="6231192"/>
            <a:chExt cx="1035004" cy="611001"/>
          </a:xfrm>
        </p:grpSpPr>
        <p:sp>
          <p:nvSpPr>
            <p:cNvPr id="1126" name="Google Shape;1126;p30"/>
            <p:cNvSpPr/>
            <p:nvPr/>
          </p:nvSpPr>
          <p:spPr>
            <a:xfrm>
              <a:off x="7008614" y="6231192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60" y="0"/>
                  </a:cubicBezTo>
                  <a:close/>
                  <a:moveTo>
                    <a:pt x="517373" y="501308"/>
                  </a:moveTo>
                  <a:cubicBezTo>
                    <a:pt x="502863" y="501308"/>
                    <a:pt x="491030" y="489561"/>
                    <a:pt x="491030" y="474964"/>
                  </a:cubicBezTo>
                  <a:cubicBezTo>
                    <a:pt x="491030" y="460367"/>
                    <a:pt x="502776" y="448620"/>
                    <a:pt x="517373" y="448620"/>
                  </a:cubicBezTo>
                  <a:cubicBezTo>
                    <a:pt x="531970" y="448620"/>
                    <a:pt x="543717" y="460367"/>
                    <a:pt x="543717" y="474964"/>
                  </a:cubicBezTo>
                  <a:cubicBezTo>
                    <a:pt x="543717" y="489561"/>
                    <a:pt x="531970" y="501308"/>
                    <a:pt x="517373" y="501308"/>
                  </a:cubicBezTo>
                  <a:close/>
                  <a:moveTo>
                    <a:pt x="609446" y="474964"/>
                  </a:moveTo>
                  <a:cubicBezTo>
                    <a:pt x="609446" y="424091"/>
                    <a:pt x="568247" y="382891"/>
                    <a:pt x="517373" y="382891"/>
                  </a:cubicBezTo>
                  <a:cubicBezTo>
                    <a:pt x="466500" y="382891"/>
                    <a:pt x="425300" y="424091"/>
                    <a:pt x="425300" y="474964"/>
                  </a:cubicBezTo>
                  <a:lnTo>
                    <a:pt x="138283" y="474964"/>
                  </a:lnTo>
                  <a:cubicBezTo>
                    <a:pt x="159444" y="284512"/>
                    <a:pt x="321393" y="135864"/>
                    <a:pt x="517460" y="135864"/>
                  </a:cubicBezTo>
                  <a:cubicBezTo>
                    <a:pt x="713526" y="135864"/>
                    <a:pt x="875475" y="284512"/>
                    <a:pt x="896636" y="474964"/>
                  </a:cubicBezTo>
                  <a:lnTo>
                    <a:pt x="609619" y="4749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7008614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0" y="0"/>
                  </a:moveTo>
                  <a:lnTo>
                    <a:pt x="6573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7016474" y="6658824"/>
              <a:ext cx="64779" cy="11401"/>
            </a:xfrm>
            <a:custGeom>
              <a:avLst/>
              <a:gdLst/>
              <a:ahLst/>
              <a:cxnLst/>
              <a:rect l="l" t="t" r="r" b="b"/>
              <a:pathLst>
                <a:path w="64779" h="11401" extrusionOk="0">
                  <a:moveTo>
                    <a:pt x="0" y="0"/>
                  </a:moveTo>
                  <a:lnTo>
                    <a:pt x="6478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7039795" y="6571674"/>
              <a:ext cx="61842" cy="22456"/>
            </a:xfrm>
            <a:custGeom>
              <a:avLst/>
              <a:gdLst/>
              <a:ahLst/>
              <a:cxnLst/>
              <a:rect l="l" t="t" r="r" b="b"/>
              <a:pathLst>
                <a:path w="61842" h="22456" extrusionOk="0">
                  <a:moveTo>
                    <a:pt x="0" y="0"/>
                  </a:moveTo>
                  <a:lnTo>
                    <a:pt x="61843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7077885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0" y="0"/>
                  </a:moveTo>
                  <a:lnTo>
                    <a:pt x="57006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7129623" y="6416030"/>
              <a:ext cx="50441" cy="42322"/>
            </a:xfrm>
            <a:custGeom>
              <a:avLst/>
              <a:gdLst/>
              <a:ahLst/>
              <a:cxnLst/>
              <a:rect l="l" t="t" r="r" b="b"/>
              <a:pathLst>
                <a:path w="50441" h="42322" extrusionOk="0">
                  <a:moveTo>
                    <a:pt x="0" y="0"/>
                  </a:moveTo>
                  <a:lnTo>
                    <a:pt x="50442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>
              <a:off x="7193452" y="6352287"/>
              <a:ext cx="42236" cy="50355"/>
            </a:xfrm>
            <a:custGeom>
              <a:avLst/>
              <a:gdLst/>
              <a:ahLst/>
              <a:cxnLst/>
              <a:rect l="l" t="t" r="r" b="b"/>
              <a:pathLst>
                <a:path w="42236" h="50355" extrusionOk="0">
                  <a:moveTo>
                    <a:pt x="0" y="0"/>
                  </a:moveTo>
                  <a:lnTo>
                    <a:pt x="42236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>
              <a:off x="7267301" y="6300549"/>
              <a:ext cx="32908" cy="57006"/>
            </a:xfrm>
            <a:custGeom>
              <a:avLst/>
              <a:gdLst/>
              <a:ahLst/>
              <a:cxnLst/>
              <a:rect l="l" t="t" r="r" b="b"/>
              <a:pathLst>
                <a:path w="32908" h="57006" extrusionOk="0">
                  <a:moveTo>
                    <a:pt x="0" y="0"/>
                  </a:moveTo>
                  <a:lnTo>
                    <a:pt x="32908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7349010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0" y="0"/>
                  </a:moveTo>
                  <a:lnTo>
                    <a:pt x="22543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>
              <a:off x="7436160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0" y="0"/>
                  </a:moveTo>
                  <a:lnTo>
                    <a:pt x="11401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>
              <a:off x="7525987" y="6231192"/>
              <a:ext cx="8637" cy="65816"/>
            </a:xfrm>
            <a:custGeom>
              <a:avLst/>
              <a:gdLst/>
              <a:ahLst/>
              <a:cxnLst/>
              <a:rect l="l" t="t" r="r" b="b"/>
              <a:pathLst>
                <a:path w="8637" h="65816" extrusionOk="0">
                  <a:moveTo>
                    <a:pt x="0" y="0"/>
                  </a:moveTo>
                  <a:lnTo>
                    <a:pt x="0" y="6581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>
              <a:off x="7604414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11401" y="0"/>
                  </a:moveTo>
                  <a:lnTo>
                    <a:pt x="0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>
              <a:off x="7680422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22543" y="0"/>
                  </a:moveTo>
                  <a:lnTo>
                    <a:pt x="0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7751852" y="6300549"/>
              <a:ext cx="32821" cy="57006"/>
            </a:xfrm>
            <a:custGeom>
              <a:avLst/>
              <a:gdLst/>
              <a:ahLst/>
              <a:cxnLst/>
              <a:rect l="l" t="t" r="r" b="b"/>
              <a:pathLst>
                <a:path w="32821" h="57006" extrusionOk="0">
                  <a:moveTo>
                    <a:pt x="32822" y="0"/>
                  </a:moveTo>
                  <a:lnTo>
                    <a:pt x="0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0"/>
            <p:cNvSpPr/>
            <p:nvPr/>
          </p:nvSpPr>
          <p:spPr>
            <a:xfrm>
              <a:off x="7816286" y="6352287"/>
              <a:ext cx="42322" cy="50355"/>
            </a:xfrm>
            <a:custGeom>
              <a:avLst/>
              <a:gdLst/>
              <a:ahLst/>
              <a:cxnLst/>
              <a:rect l="l" t="t" r="r" b="b"/>
              <a:pathLst>
                <a:path w="42322" h="50355" extrusionOk="0">
                  <a:moveTo>
                    <a:pt x="42323" y="0"/>
                  </a:moveTo>
                  <a:lnTo>
                    <a:pt x="0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>
              <a:off x="7871997" y="6416030"/>
              <a:ext cx="50355" cy="42322"/>
            </a:xfrm>
            <a:custGeom>
              <a:avLst/>
              <a:gdLst/>
              <a:ahLst/>
              <a:cxnLst/>
              <a:rect l="l" t="t" r="r" b="b"/>
              <a:pathLst>
                <a:path w="50355" h="42322" extrusionOk="0">
                  <a:moveTo>
                    <a:pt x="50355" y="0"/>
                  </a:moveTo>
                  <a:lnTo>
                    <a:pt x="0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>
              <a:off x="7917083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57006" y="0"/>
                  </a:moveTo>
                  <a:lnTo>
                    <a:pt x="0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0"/>
            <p:cNvSpPr/>
            <p:nvPr/>
          </p:nvSpPr>
          <p:spPr>
            <a:xfrm>
              <a:off x="7950423" y="6571674"/>
              <a:ext cx="61756" cy="22456"/>
            </a:xfrm>
            <a:custGeom>
              <a:avLst/>
              <a:gdLst/>
              <a:ahLst/>
              <a:cxnLst/>
              <a:rect l="l" t="t" r="r" b="b"/>
              <a:pathLst>
                <a:path w="61756" h="22456" extrusionOk="0">
                  <a:moveTo>
                    <a:pt x="61756" y="0"/>
                  </a:moveTo>
                  <a:lnTo>
                    <a:pt x="0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0"/>
            <p:cNvSpPr/>
            <p:nvPr/>
          </p:nvSpPr>
          <p:spPr>
            <a:xfrm>
              <a:off x="7970807" y="6658824"/>
              <a:ext cx="64693" cy="11401"/>
            </a:xfrm>
            <a:custGeom>
              <a:avLst/>
              <a:gdLst/>
              <a:ahLst/>
              <a:cxnLst/>
              <a:rect l="l" t="t" r="r" b="b"/>
              <a:pathLst>
                <a:path w="64693" h="11401" extrusionOk="0">
                  <a:moveTo>
                    <a:pt x="64693" y="0"/>
                  </a:moveTo>
                  <a:lnTo>
                    <a:pt x="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0"/>
            <p:cNvSpPr/>
            <p:nvPr/>
          </p:nvSpPr>
          <p:spPr>
            <a:xfrm>
              <a:off x="7977631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65730" y="0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0"/>
            <p:cNvSpPr/>
            <p:nvPr/>
          </p:nvSpPr>
          <p:spPr>
            <a:xfrm>
              <a:off x="7008442" y="6231279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546" y="26257"/>
                  </a:moveTo>
                  <a:cubicBezTo>
                    <a:pt x="788324" y="26257"/>
                    <a:pt x="1008661" y="246594"/>
                    <a:pt x="1008661" y="517373"/>
                  </a:cubicBezTo>
                  <a:lnTo>
                    <a:pt x="1008661" y="584571"/>
                  </a:lnTo>
                  <a:lnTo>
                    <a:pt x="26430" y="584571"/>
                  </a:lnTo>
                  <a:lnTo>
                    <a:pt x="26430" y="517373"/>
                  </a:lnTo>
                  <a:cubicBezTo>
                    <a:pt x="26430" y="246594"/>
                    <a:pt x="246767" y="26257"/>
                    <a:pt x="517546" y="26257"/>
                  </a:cubicBezTo>
                  <a:moveTo>
                    <a:pt x="109002" y="501308"/>
                  </a:moveTo>
                  <a:lnTo>
                    <a:pt x="451730" y="501308"/>
                  </a:lnTo>
                  <a:lnTo>
                    <a:pt x="451730" y="474964"/>
                  </a:lnTo>
                  <a:cubicBezTo>
                    <a:pt x="451730" y="438687"/>
                    <a:pt x="481269" y="409234"/>
                    <a:pt x="517459" y="409234"/>
                  </a:cubicBezTo>
                  <a:cubicBezTo>
                    <a:pt x="553649" y="409234"/>
                    <a:pt x="583189" y="438774"/>
                    <a:pt x="583189" y="474964"/>
                  </a:cubicBezTo>
                  <a:lnTo>
                    <a:pt x="583189" y="501308"/>
                  </a:lnTo>
                  <a:lnTo>
                    <a:pt x="925916" y="501308"/>
                  </a:lnTo>
                  <a:lnTo>
                    <a:pt x="922634" y="472113"/>
                  </a:lnTo>
                  <a:cubicBezTo>
                    <a:pt x="899659" y="265423"/>
                    <a:pt x="725445" y="109607"/>
                    <a:pt x="517373" y="109607"/>
                  </a:cubicBezTo>
                  <a:cubicBezTo>
                    <a:pt x="309301" y="109607"/>
                    <a:pt x="135001" y="265423"/>
                    <a:pt x="112112" y="472113"/>
                  </a:cubicBezTo>
                  <a:lnTo>
                    <a:pt x="108830" y="501308"/>
                  </a:lnTo>
                  <a:moveTo>
                    <a:pt x="517373" y="527652"/>
                  </a:moveTo>
                  <a:cubicBezTo>
                    <a:pt x="546394" y="527652"/>
                    <a:pt x="569974" y="504072"/>
                    <a:pt x="569974" y="475050"/>
                  </a:cubicBezTo>
                  <a:cubicBezTo>
                    <a:pt x="569974" y="446029"/>
                    <a:pt x="546394" y="422449"/>
                    <a:pt x="517373" y="422449"/>
                  </a:cubicBezTo>
                  <a:cubicBezTo>
                    <a:pt x="488352" y="422449"/>
                    <a:pt x="464772" y="446029"/>
                    <a:pt x="464772" y="475050"/>
                  </a:cubicBezTo>
                  <a:cubicBezTo>
                    <a:pt x="464772" y="504072"/>
                    <a:pt x="488352" y="527652"/>
                    <a:pt x="517373" y="527652"/>
                  </a:cubicBezTo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59" y="0"/>
                  </a:cubicBezTo>
                  <a:lnTo>
                    <a:pt x="517459" y="0"/>
                  </a:lnTo>
                  <a:close/>
                  <a:moveTo>
                    <a:pt x="138196" y="475050"/>
                  </a:moveTo>
                  <a:cubicBezTo>
                    <a:pt x="159358" y="284598"/>
                    <a:pt x="321307" y="135951"/>
                    <a:pt x="517373" y="135951"/>
                  </a:cubicBezTo>
                  <a:cubicBezTo>
                    <a:pt x="713439" y="135951"/>
                    <a:pt x="875388" y="284598"/>
                    <a:pt x="896550" y="475050"/>
                  </a:cubicBezTo>
                  <a:lnTo>
                    <a:pt x="609533" y="475050"/>
                  </a:lnTo>
                  <a:cubicBezTo>
                    <a:pt x="609533" y="424177"/>
                    <a:pt x="568333" y="382977"/>
                    <a:pt x="517459" y="382977"/>
                  </a:cubicBezTo>
                  <a:cubicBezTo>
                    <a:pt x="466585" y="382977"/>
                    <a:pt x="425386" y="424177"/>
                    <a:pt x="425386" y="475050"/>
                  </a:cubicBezTo>
                  <a:lnTo>
                    <a:pt x="138369" y="475050"/>
                  </a:lnTo>
                  <a:close/>
                  <a:moveTo>
                    <a:pt x="517373" y="501394"/>
                  </a:moveTo>
                  <a:cubicBezTo>
                    <a:pt x="502862" y="501394"/>
                    <a:pt x="491029" y="489647"/>
                    <a:pt x="491029" y="475050"/>
                  </a:cubicBezTo>
                  <a:cubicBezTo>
                    <a:pt x="491029" y="460453"/>
                    <a:pt x="502776" y="448707"/>
                    <a:pt x="517373" y="448707"/>
                  </a:cubicBezTo>
                  <a:cubicBezTo>
                    <a:pt x="531970" y="448707"/>
                    <a:pt x="543717" y="460453"/>
                    <a:pt x="543717" y="475050"/>
                  </a:cubicBezTo>
                  <a:cubicBezTo>
                    <a:pt x="543717" y="489647"/>
                    <a:pt x="531970" y="501394"/>
                    <a:pt x="517373" y="501394"/>
                  </a:cubicBezTo>
                  <a:lnTo>
                    <a:pt x="517373" y="501394"/>
                  </a:lnTo>
                  <a:close/>
                </a:path>
              </a:pathLst>
            </a:custGeom>
            <a:solidFill>
              <a:srgbClr val="05135F">
                <a:alpha val="12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0"/>
            <p:cNvSpPr/>
            <p:nvPr/>
          </p:nvSpPr>
          <p:spPr>
            <a:xfrm>
              <a:off x="7118567" y="6338640"/>
              <a:ext cx="815013" cy="364493"/>
            </a:xfrm>
            <a:custGeom>
              <a:avLst/>
              <a:gdLst/>
              <a:ahLst/>
              <a:cxnLst/>
              <a:rect l="l" t="t" r="r" b="b"/>
              <a:pathLst>
                <a:path w="815013" h="364493" extrusionOk="0">
                  <a:moveTo>
                    <a:pt x="0" y="364493"/>
                  </a:moveTo>
                  <a:cubicBezTo>
                    <a:pt x="11055" y="264992"/>
                    <a:pt x="58388" y="173005"/>
                    <a:pt x="133273" y="105461"/>
                  </a:cubicBezTo>
                  <a:cubicBezTo>
                    <a:pt x="208676" y="37486"/>
                    <a:pt x="306105" y="0"/>
                    <a:pt x="407507" y="0"/>
                  </a:cubicBezTo>
                  <a:cubicBezTo>
                    <a:pt x="508908" y="0"/>
                    <a:pt x="606251" y="37486"/>
                    <a:pt x="681740" y="105461"/>
                  </a:cubicBezTo>
                  <a:cubicBezTo>
                    <a:pt x="756625" y="172919"/>
                    <a:pt x="803958" y="264905"/>
                    <a:pt x="815014" y="364493"/>
                  </a:cubicBez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 rot="-996566">
            <a:off x="-311671" y="572481"/>
            <a:ext cx="1625396" cy="959531"/>
            <a:chOff x="7008442" y="6231192"/>
            <a:chExt cx="1035004" cy="611001"/>
          </a:xfrm>
        </p:grpSpPr>
        <p:sp>
          <p:nvSpPr>
            <p:cNvPr id="39" name="Google Shape;39;p3"/>
            <p:cNvSpPr/>
            <p:nvPr/>
          </p:nvSpPr>
          <p:spPr>
            <a:xfrm>
              <a:off x="7008614" y="6231192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60" y="0"/>
                  </a:cubicBezTo>
                  <a:close/>
                  <a:moveTo>
                    <a:pt x="517373" y="501308"/>
                  </a:moveTo>
                  <a:cubicBezTo>
                    <a:pt x="502863" y="501308"/>
                    <a:pt x="491030" y="489561"/>
                    <a:pt x="491030" y="474964"/>
                  </a:cubicBezTo>
                  <a:cubicBezTo>
                    <a:pt x="491030" y="460367"/>
                    <a:pt x="502776" y="448620"/>
                    <a:pt x="517373" y="448620"/>
                  </a:cubicBezTo>
                  <a:cubicBezTo>
                    <a:pt x="531970" y="448620"/>
                    <a:pt x="543717" y="460367"/>
                    <a:pt x="543717" y="474964"/>
                  </a:cubicBezTo>
                  <a:cubicBezTo>
                    <a:pt x="543717" y="489561"/>
                    <a:pt x="531970" y="501308"/>
                    <a:pt x="517373" y="501308"/>
                  </a:cubicBezTo>
                  <a:close/>
                  <a:moveTo>
                    <a:pt x="609446" y="474964"/>
                  </a:moveTo>
                  <a:cubicBezTo>
                    <a:pt x="609446" y="424091"/>
                    <a:pt x="568247" y="382891"/>
                    <a:pt x="517373" y="382891"/>
                  </a:cubicBezTo>
                  <a:cubicBezTo>
                    <a:pt x="466500" y="382891"/>
                    <a:pt x="425300" y="424091"/>
                    <a:pt x="425300" y="474964"/>
                  </a:cubicBezTo>
                  <a:lnTo>
                    <a:pt x="138283" y="474964"/>
                  </a:lnTo>
                  <a:cubicBezTo>
                    <a:pt x="159444" y="284512"/>
                    <a:pt x="321393" y="135864"/>
                    <a:pt x="517460" y="135864"/>
                  </a:cubicBezTo>
                  <a:cubicBezTo>
                    <a:pt x="713526" y="135864"/>
                    <a:pt x="875475" y="284512"/>
                    <a:pt x="896636" y="474964"/>
                  </a:cubicBezTo>
                  <a:lnTo>
                    <a:pt x="609619" y="4749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7008614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0" y="0"/>
                  </a:moveTo>
                  <a:lnTo>
                    <a:pt x="6573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016474" y="6658824"/>
              <a:ext cx="64779" cy="11401"/>
            </a:xfrm>
            <a:custGeom>
              <a:avLst/>
              <a:gdLst/>
              <a:ahLst/>
              <a:cxnLst/>
              <a:rect l="l" t="t" r="r" b="b"/>
              <a:pathLst>
                <a:path w="64779" h="11401" extrusionOk="0">
                  <a:moveTo>
                    <a:pt x="0" y="0"/>
                  </a:moveTo>
                  <a:lnTo>
                    <a:pt x="6478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039795" y="6571674"/>
              <a:ext cx="61842" cy="22456"/>
            </a:xfrm>
            <a:custGeom>
              <a:avLst/>
              <a:gdLst/>
              <a:ahLst/>
              <a:cxnLst/>
              <a:rect l="l" t="t" r="r" b="b"/>
              <a:pathLst>
                <a:path w="61842" h="22456" extrusionOk="0">
                  <a:moveTo>
                    <a:pt x="0" y="0"/>
                  </a:moveTo>
                  <a:lnTo>
                    <a:pt x="61843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077885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0" y="0"/>
                  </a:moveTo>
                  <a:lnTo>
                    <a:pt x="57006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129623" y="6416030"/>
              <a:ext cx="50441" cy="42322"/>
            </a:xfrm>
            <a:custGeom>
              <a:avLst/>
              <a:gdLst/>
              <a:ahLst/>
              <a:cxnLst/>
              <a:rect l="l" t="t" r="r" b="b"/>
              <a:pathLst>
                <a:path w="50441" h="42322" extrusionOk="0">
                  <a:moveTo>
                    <a:pt x="0" y="0"/>
                  </a:moveTo>
                  <a:lnTo>
                    <a:pt x="50442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193452" y="6352287"/>
              <a:ext cx="42236" cy="50355"/>
            </a:xfrm>
            <a:custGeom>
              <a:avLst/>
              <a:gdLst/>
              <a:ahLst/>
              <a:cxnLst/>
              <a:rect l="l" t="t" r="r" b="b"/>
              <a:pathLst>
                <a:path w="42236" h="50355" extrusionOk="0">
                  <a:moveTo>
                    <a:pt x="0" y="0"/>
                  </a:moveTo>
                  <a:lnTo>
                    <a:pt x="42236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267301" y="6300549"/>
              <a:ext cx="32908" cy="57006"/>
            </a:xfrm>
            <a:custGeom>
              <a:avLst/>
              <a:gdLst/>
              <a:ahLst/>
              <a:cxnLst/>
              <a:rect l="l" t="t" r="r" b="b"/>
              <a:pathLst>
                <a:path w="32908" h="57006" extrusionOk="0">
                  <a:moveTo>
                    <a:pt x="0" y="0"/>
                  </a:moveTo>
                  <a:lnTo>
                    <a:pt x="32908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7349010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0" y="0"/>
                  </a:moveTo>
                  <a:lnTo>
                    <a:pt x="22543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436160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0" y="0"/>
                  </a:moveTo>
                  <a:lnTo>
                    <a:pt x="11401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525987" y="6231192"/>
              <a:ext cx="8637" cy="65816"/>
            </a:xfrm>
            <a:custGeom>
              <a:avLst/>
              <a:gdLst/>
              <a:ahLst/>
              <a:cxnLst/>
              <a:rect l="l" t="t" r="r" b="b"/>
              <a:pathLst>
                <a:path w="8637" h="65816" extrusionOk="0">
                  <a:moveTo>
                    <a:pt x="0" y="0"/>
                  </a:moveTo>
                  <a:lnTo>
                    <a:pt x="0" y="6581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604414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11401" y="0"/>
                  </a:moveTo>
                  <a:lnTo>
                    <a:pt x="0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680422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22543" y="0"/>
                  </a:moveTo>
                  <a:lnTo>
                    <a:pt x="0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751852" y="6300549"/>
              <a:ext cx="32821" cy="57006"/>
            </a:xfrm>
            <a:custGeom>
              <a:avLst/>
              <a:gdLst/>
              <a:ahLst/>
              <a:cxnLst/>
              <a:rect l="l" t="t" r="r" b="b"/>
              <a:pathLst>
                <a:path w="32821" h="57006" extrusionOk="0">
                  <a:moveTo>
                    <a:pt x="32822" y="0"/>
                  </a:moveTo>
                  <a:lnTo>
                    <a:pt x="0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7816286" y="6352287"/>
              <a:ext cx="42322" cy="50355"/>
            </a:xfrm>
            <a:custGeom>
              <a:avLst/>
              <a:gdLst/>
              <a:ahLst/>
              <a:cxnLst/>
              <a:rect l="l" t="t" r="r" b="b"/>
              <a:pathLst>
                <a:path w="42322" h="50355" extrusionOk="0">
                  <a:moveTo>
                    <a:pt x="42323" y="0"/>
                  </a:moveTo>
                  <a:lnTo>
                    <a:pt x="0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871997" y="6416030"/>
              <a:ext cx="50355" cy="42322"/>
            </a:xfrm>
            <a:custGeom>
              <a:avLst/>
              <a:gdLst/>
              <a:ahLst/>
              <a:cxnLst/>
              <a:rect l="l" t="t" r="r" b="b"/>
              <a:pathLst>
                <a:path w="50355" h="42322" extrusionOk="0">
                  <a:moveTo>
                    <a:pt x="50355" y="0"/>
                  </a:moveTo>
                  <a:lnTo>
                    <a:pt x="0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917083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57006" y="0"/>
                  </a:moveTo>
                  <a:lnTo>
                    <a:pt x="0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950423" y="6571674"/>
              <a:ext cx="61756" cy="22456"/>
            </a:xfrm>
            <a:custGeom>
              <a:avLst/>
              <a:gdLst/>
              <a:ahLst/>
              <a:cxnLst/>
              <a:rect l="l" t="t" r="r" b="b"/>
              <a:pathLst>
                <a:path w="61756" h="22456" extrusionOk="0">
                  <a:moveTo>
                    <a:pt x="61756" y="0"/>
                  </a:moveTo>
                  <a:lnTo>
                    <a:pt x="0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970807" y="6658824"/>
              <a:ext cx="64693" cy="11401"/>
            </a:xfrm>
            <a:custGeom>
              <a:avLst/>
              <a:gdLst/>
              <a:ahLst/>
              <a:cxnLst/>
              <a:rect l="l" t="t" r="r" b="b"/>
              <a:pathLst>
                <a:path w="64693" h="11401" extrusionOk="0">
                  <a:moveTo>
                    <a:pt x="64693" y="0"/>
                  </a:moveTo>
                  <a:lnTo>
                    <a:pt x="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977631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65730" y="0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008442" y="6231279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546" y="26257"/>
                  </a:moveTo>
                  <a:cubicBezTo>
                    <a:pt x="788324" y="26257"/>
                    <a:pt x="1008661" y="246594"/>
                    <a:pt x="1008661" y="517373"/>
                  </a:cubicBezTo>
                  <a:lnTo>
                    <a:pt x="1008661" y="584571"/>
                  </a:lnTo>
                  <a:lnTo>
                    <a:pt x="26430" y="584571"/>
                  </a:lnTo>
                  <a:lnTo>
                    <a:pt x="26430" y="517373"/>
                  </a:lnTo>
                  <a:cubicBezTo>
                    <a:pt x="26430" y="246594"/>
                    <a:pt x="246767" y="26257"/>
                    <a:pt x="517546" y="26257"/>
                  </a:cubicBezTo>
                  <a:moveTo>
                    <a:pt x="109002" y="501308"/>
                  </a:moveTo>
                  <a:lnTo>
                    <a:pt x="451730" y="501308"/>
                  </a:lnTo>
                  <a:lnTo>
                    <a:pt x="451730" y="474964"/>
                  </a:lnTo>
                  <a:cubicBezTo>
                    <a:pt x="451730" y="438687"/>
                    <a:pt x="481269" y="409234"/>
                    <a:pt x="517459" y="409234"/>
                  </a:cubicBezTo>
                  <a:cubicBezTo>
                    <a:pt x="553649" y="409234"/>
                    <a:pt x="583189" y="438774"/>
                    <a:pt x="583189" y="474964"/>
                  </a:cubicBezTo>
                  <a:lnTo>
                    <a:pt x="583189" y="501308"/>
                  </a:lnTo>
                  <a:lnTo>
                    <a:pt x="925916" y="501308"/>
                  </a:lnTo>
                  <a:lnTo>
                    <a:pt x="922634" y="472113"/>
                  </a:lnTo>
                  <a:cubicBezTo>
                    <a:pt x="899659" y="265423"/>
                    <a:pt x="725445" y="109607"/>
                    <a:pt x="517373" y="109607"/>
                  </a:cubicBezTo>
                  <a:cubicBezTo>
                    <a:pt x="309301" y="109607"/>
                    <a:pt x="135001" y="265423"/>
                    <a:pt x="112112" y="472113"/>
                  </a:cubicBezTo>
                  <a:lnTo>
                    <a:pt x="108830" y="501308"/>
                  </a:lnTo>
                  <a:moveTo>
                    <a:pt x="517373" y="527652"/>
                  </a:moveTo>
                  <a:cubicBezTo>
                    <a:pt x="546394" y="527652"/>
                    <a:pt x="569974" y="504072"/>
                    <a:pt x="569974" y="475050"/>
                  </a:cubicBezTo>
                  <a:cubicBezTo>
                    <a:pt x="569974" y="446029"/>
                    <a:pt x="546394" y="422449"/>
                    <a:pt x="517373" y="422449"/>
                  </a:cubicBezTo>
                  <a:cubicBezTo>
                    <a:pt x="488352" y="422449"/>
                    <a:pt x="464772" y="446029"/>
                    <a:pt x="464772" y="475050"/>
                  </a:cubicBezTo>
                  <a:cubicBezTo>
                    <a:pt x="464772" y="504072"/>
                    <a:pt x="488352" y="527652"/>
                    <a:pt x="517373" y="527652"/>
                  </a:cubicBezTo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59" y="0"/>
                  </a:cubicBezTo>
                  <a:lnTo>
                    <a:pt x="517459" y="0"/>
                  </a:lnTo>
                  <a:close/>
                  <a:moveTo>
                    <a:pt x="138196" y="475050"/>
                  </a:moveTo>
                  <a:cubicBezTo>
                    <a:pt x="159358" y="284598"/>
                    <a:pt x="321307" y="135951"/>
                    <a:pt x="517373" y="135951"/>
                  </a:cubicBezTo>
                  <a:cubicBezTo>
                    <a:pt x="713439" y="135951"/>
                    <a:pt x="875388" y="284598"/>
                    <a:pt x="896550" y="475050"/>
                  </a:cubicBezTo>
                  <a:lnTo>
                    <a:pt x="609533" y="475050"/>
                  </a:lnTo>
                  <a:cubicBezTo>
                    <a:pt x="609533" y="424177"/>
                    <a:pt x="568333" y="382977"/>
                    <a:pt x="517459" y="382977"/>
                  </a:cubicBezTo>
                  <a:cubicBezTo>
                    <a:pt x="466585" y="382977"/>
                    <a:pt x="425386" y="424177"/>
                    <a:pt x="425386" y="475050"/>
                  </a:cubicBezTo>
                  <a:lnTo>
                    <a:pt x="138369" y="475050"/>
                  </a:lnTo>
                  <a:close/>
                  <a:moveTo>
                    <a:pt x="517373" y="501394"/>
                  </a:moveTo>
                  <a:cubicBezTo>
                    <a:pt x="502862" y="501394"/>
                    <a:pt x="491029" y="489647"/>
                    <a:pt x="491029" y="475050"/>
                  </a:cubicBezTo>
                  <a:cubicBezTo>
                    <a:pt x="491029" y="460453"/>
                    <a:pt x="502776" y="448707"/>
                    <a:pt x="517373" y="448707"/>
                  </a:cubicBezTo>
                  <a:cubicBezTo>
                    <a:pt x="531970" y="448707"/>
                    <a:pt x="543717" y="460453"/>
                    <a:pt x="543717" y="475050"/>
                  </a:cubicBezTo>
                  <a:cubicBezTo>
                    <a:pt x="543717" y="489647"/>
                    <a:pt x="531970" y="501394"/>
                    <a:pt x="517373" y="501394"/>
                  </a:cubicBezTo>
                  <a:lnTo>
                    <a:pt x="517373" y="501394"/>
                  </a:lnTo>
                  <a:close/>
                </a:path>
              </a:pathLst>
            </a:custGeom>
            <a:solidFill>
              <a:srgbClr val="05135F">
                <a:alpha val="12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118567" y="6338640"/>
              <a:ext cx="815013" cy="364493"/>
            </a:xfrm>
            <a:custGeom>
              <a:avLst/>
              <a:gdLst/>
              <a:ahLst/>
              <a:cxnLst/>
              <a:rect l="l" t="t" r="r" b="b"/>
              <a:pathLst>
                <a:path w="815013" h="364493" extrusionOk="0">
                  <a:moveTo>
                    <a:pt x="0" y="364493"/>
                  </a:moveTo>
                  <a:cubicBezTo>
                    <a:pt x="11055" y="264992"/>
                    <a:pt x="58388" y="173005"/>
                    <a:pt x="133273" y="105461"/>
                  </a:cubicBezTo>
                  <a:cubicBezTo>
                    <a:pt x="208676" y="37486"/>
                    <a:pt x="306105" y="0"/>
                    <a:pt x="407507" y="0"/>
                  </a:cubicBezTo>
                  <a:cubicBezTo>
                    <a:pt x="508908" y="0"/>
                    <a:pt x="606251" y="37486"/>
                    <a:pt x="681740" y="105461"/>
                  </a:cubicBezTo>
                  <a:cubicBezTo>
                    <a:pt x="756625" y="172919"/>
                    <a:pt x="803958" y="264905"/>
                    <a:pt x="815014" y="364493"/>
                  </a:cubicBez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450425" y="310675"/>
            <a:ext cx="8243134" cy="4670478"/>
            <a:chOff x="5447852" y="0"/>
            <a:chExt cx="5442090" cy="3618001"/>
          </a:xfrm>
        </p:grpSpPr>
        <p:sp>
          <p:nvSpPr>
            <p:cNvPr id="62" name="Google Shape;62;p3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5586054" y="0"/>
              <a:ext cx="5165785" cy="3492765"/>
              <a:chOff x="5586054" y="0"/>
              <a:chExt cx="5165785" cy="3492765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 rot="10800000" flipH="1">
                <a:off x="8168947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 rot="10800000" flipH="1">
                <a:off x="5586054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031025" y="2455175"/>
            <a:ext cx="5067600" cy="8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3913660" y="1001000"/>
            <a:ext cx="1313700" cy="116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354175" y="3290875"/>
            <a:ext cx="2421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9" name="Google Shape;1149;p31"/>
          <p:cNvGrpSpPr/>
          <p:nvPr/>
        </p:nvGrpSpPr>
        <p:grpSpPr>
          <a:xfrm>
            <a:off x="-247779" y="-290431"/>
            <a:ext cx="9714067" cy="4438782"/>
            <a:chOff x="-247779" y="-290431"/>
            <a:chExt cx="9714067" cy="4438782"/>
          </a:xfrm>
        </p:grpSpPr>
        <p:grpSp>
          <p:nvGrpSpPr>
            <p:cNvPr id="1150" name="Google Shape;1150;p31"/>
            <p:cNvGrpSpPr/>
            <p:nvPr/>
          </p:nvGrpSpPr>
          <p:grpSpPr>
            <a:xfrm rot="-2021523" flipH="1">
              <a:off x="8565385" y="-388231"/>
              <a:ext cx="305506" cy="2239206"/>
              <a:chOff x="4265846" y="1371340"/>
              <a:chExt cx="126709" cy="928680"/>
            </a:xfrm>
          </p:grpSpPr>
          <p:sp>
            <p:nvSpPr>
              <p:cNvPr id="1151" name="Google Shape;1151;p31"/>
              <p:cNvSpPr/>
              <p:nvPr/>
            </p:nvSpPr>
            <p:spPr>
              <a:xfrm>
                <a:off x="4289685" y="1944338"/>
                <a:ext cx="102870" cy="202457"/>
              </a:xfrm>
              <a:custGeom>
                <a:avLst/>
                <a:gdLst/>
                <a:ahLst/>
                <a:cxnLst/>
                <a:rect l="l" t="t" r="r" b="b"/>
                <a:pathLst>
                  <a:path w="102870" h="202457" extrusionOk="0">
                    <a:moveTo>
                      <a:pt x="102870" y="86"/>
                    </a:moveTo>
                    <a:lnTo>
                      <a:pt x="102179" y="202458"/>
                    </a:lnTo>
                    <a:lnTo>
                      <a:pt x="0" y="202285"/>
                    </a:lnTo>
                    <a:lnTo>
                      <a:pt x="777" y="0"/>
                    </a:lnTo>
                    <a:lnTo>
                      <a:pt x="102870" y="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31"/>
              <p:cNvSpPr/>
              <p:nvPr/>
            </p:nvSpPr>
            <p:spPr>
              <a:xfrm>
                <a:off x="4299791" y="1484834"/>
                <a:ext cx="85163" cy="459589"/>
              </a:xfrm>
              <a:custGeom>
                <a:avLst/>
                <a:gdLst/>
                <a:ahLst/>
                <a:cxnLst/>
                <a:rect l="l" t="t" r="r" b="b"/>
                <a:pathLst>
                  <a:path w="85163" h="459589" extrusionOk="0">
                    <a:moveTo>
                      <a:pt x="85163" y="86"/>
                    </a:moveTo>
                    <a:lnTo>
                      <a:pt x="83436" y="459590"/>
                    </a:lnTo>
                    <a:lnTo>
                      <a:pt x="0" y="459503"/>
                    </a:lnTo>
                    <a:lnTo>
                      <a:pt x="1727" y="0"/>
                    </a:lnTo>
                    <a:lnTo>
                      <a:pt x="85163" y="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31"/>
              <p:cNvSpPr/>
              <p:nvPr/>
            </p:nvSpPr>
            <p:spPr>
              <a:xfrm>
                <a:off x="4301432" y="2146623"/>
                <a:ext cx="78512" cy="124290"/>
              </a:xfrm>
              <a:custGeom>
                <a:avLst/>
                <a:gdLst/>
                <a:ahLst/>
                <a:cxnLst/>
                <a:rect l="l" t="t" r="r" b="b"/>
                <a:pathLst>
                  <a:path w="78512" h="124290" extrusionOk="0">
                    <a:moveTo>
                      <a:pt x="0" y="41459"/>
                    </a:moveTo>
                    <a:lnTo>
                      <a:pt x="27466" y="124291"/>
                    </a:lnTo>
                    <a:lnTo>
                      <a:pt x="50269" y="124291"/>
                    </a:lnTo>
                    <a:lnTo>
                      <a:pt x="78340" y="41545"/>
                    </a:lnTo>
                    <a:lnTo>
                      <a:pt x="78513" y="86"/>
                    </a:lnTo>
                    <a:lnTo>
                      <a:pt x="173" y="0"/>
                    </a:lnTo>
                    <a:lnTo>
                      <a:pt x="0" y="4145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31"/>
              <p:cNvSpPr/>
              <p:nvPr/>
            </p:nvSpPr>
            <p:spPr>
              <a:xfrm>
                <a:off x="4336759" y="2270913"/>
                <a:ext cx="6909" cy="29107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29107" extrusionOk="0">
                    <a:moveTo>
                      <a:pt x="6823" y="29108"/>
                    </a:moveTo>
                    <a:lnTo>
                      <a:pt x="6910" y="0"/>
                    </a:lnTo>
                    <a:lnTo>
                      <a:pt x="173" y="0"/>
                    </a:lnTo>
                    <a:lnTo>
                      <a:pt x="0" y="29108"/>
                    </a:lnTo>
                    <a:lnTo>
                      <a:pt x="6823" y="2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31"/>
              <p:cNvSpPr/>
              <p:nvPr/>
            </p:nvSpPr>
            <p:spPr>
              <a:xfrm>
                <a:off x="4313006" y="1443634"/>
                <a:ext cx="60633" cy="41286"/>
              </a:xfrm>
              <a:custGeom>
                <a:avLst/>
                <a:gdLst/>
                <a:ahLst/>
                <a:cxnLst/>
                <a:rect l="l" t="t" r="r" b="b"/>
                <a:pathLst>
                  <a:path w="60633" h="41286" extrusionOk="0">
                    <a:moveTo>
                      <a:pt x="60634" y="86"/>
                    </a:moveTo>
                    <a:lnTo>
                      <a:pt x="60461" y="41286"/>
                    </a:lnTo>
                    <a:lnTo>
                      <a:pt x="0" y="41200"/>
                    </a:lnTo>
                    <a:lnTo>
                      <a:pt x="173" y="0"/>
                    </a:lnTo>
                    <a:lnTo>
                      <a:pt x="60634" y="8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31"/>
              <p:cNvSpPr/>
              <p:nvPr/>
            </p:nvSpPr>
            <p:spPr>
              <a:xfrm>
                <a:off x="4307564" y="1371340"/>
                <a:ext cx="71948" cy="72380"/>
              </a:xfrm>
              <a:custGeom>
                <a:avLst/>
                <a:gdLst/>
                <a:ahLst/>
                <a:cxnLst/>
                <a:rect l="l" t="t" r="r" b="b"/>
                <a:pathLst>
                  <a:path w="71948" h="72380" extrusionOk="0">
                    <a:moveTo>
                      <a:pt x="71948" y="86"/>
                    </a:moveTo>
                    <a:lnTo>
                      <a:pt x="71689" y="72380"/>
                    </a:lnTo>
                    <a:lnTo>
                      <a:pt x="0" y="72294"/>
                    </a:lnTo>
                    <a:lnTo>
                      <a:pt x="259" y="0"/>
                    </a:lnTo>
                    <a:lnTo>
                      <a:pt x="71948" y="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31"/>
              <p:cNvSpPr/>
              <p:nvPr/>
            </p:nvSpPr>
            <p:spPr>
              <a:xfrm>
                <a:off x="4265846" y="1496581"/>
                <a:ext cx="35672" cy="247285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247285" extrusionOk="0">
                    <a:moveTo>
                      <a:pt x="0" y="247285"/>
                    </a:moveTo>
                    <a:lnTo>
                      <a:pt x="25307" y="247285"/>
                    </a:lnTo>
                    <a:lnTo>
                      <a:pt x="26085" y="38090"/>
                    </a:lnTo>
                    <a:lnTo>
                      <a:pt x="35499" y="38090"/>
                    </a:lnTo>
                    <a:lnTo>
                      <a:pt x="35672" y="86"/>
                    </a:lnTo>
                    <a:lnTo>
                      <a:pt x="26257" y="86"/>
                    </a:lnTo>
                    <a:lnTo>
                      <a:pt x="11488" y="0"/>
                    </a:lnTo>
                    <a:lnTo>
                      <a:pt x="950" y="0"/>
                    </a:lnTo>
                    <a:lnTo>
                      <a:pt x="0" y="2472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8" name="Google Shape;1158;p31"/>
            <p:cNvGrpSpPr/>
            <p:nvPr/>
          </p:nvGrpSpPr>
          <p:grpSpPr>
            <a:xfrm rot="1929500">
              <a:off x="386829" y="2294737"/>
              <a:ext cx="277071" cy="1927755"/>
              <a:chOff x="5771324" y="4276662"/>
              <a:chExt cx="124377" cy="865369"/>
            </a:xfrm>
          </p:grpSpPr>
          <p:sp>
            <p:nvSpPr>
              <p:cNvPr id="1159" name="Google Shape;1159;p31"/>
              <p:cNvSpPr/>
              <p:nvPr/>
            </p:nvSpPr>
            <p:spPr>
              <a:xfrm rot="10800000">
                <a:off x="5870653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31"/>
              <p:cNvSpPr/>
              <p:nvPr/>
            </p:nvSpPr>
            <p:spPr>
              <a:xfrm rot="10800000">
                <a:off x="5845864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31"/>
              <p:cNvSpPr/>
              <p:nvPr/>
            </p:nvSpPr>
            <p:spPr>
              <a:xfrm rot="10800000">
                <a:off x="5821075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31"/>
              <p:cNvSpPr/>
              <p:nvPr/>
            </p:nvSpPr>
            <p:spPr>
              <a:xfrm rot="10800000">
                <a:off x="5796113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31"/>
              <p:cNvSpPr/>
              <p:nvPr/>
            </p:nvSpPr>
            <p:spPr>
              <a:xfrm rot="10800000">
                <a:off x="5771324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31"/>
              <p:cNvSpPr/>
              <p:nvPr/>
            </p:nvSpPr>
            <p:spPr>
              <a:xfrm>
                <a:off x="5771324" y="5017395"/>
                <a:ext cx="12420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124204" h="124635" extrusionOk="0">
                    <a:moveTo>
                      <a:pt x="62102" y="124636"/>
                    </a:moveTo>
                    <a:cubicBezTo>
                      <a:pt x="76872" y="124636"/>
                      <a:pt x="124204" y="0"/>
                      <a:pt x="124204" y="0"/>
                    </a:cubicBezTo>
                    <a:lnTo>
                      <a:pt x="0" y="0"/>
                    </a:lnTo>
                    <a:cubicBezTo>
                      <a:pt x="0" y="0"/>
                      <a:pt x="47851" y="124636"/>
                      <a:pt x="62102" y="1246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31"/>
              <p:cNvSpPr/>
              <p:nvPr/>
            </p:nvSpPr>
            <p:spPr>
              <a:xfrm>
                <a:off x="5815720" y="5108691"/>
                <a:ext cx="35499" cy="33340"/>
              </a:xfrm>
              <a:custGeom>
                <a:avLst/>
                <a:gdLst/>
                <a:ahLst/>
                <a:cxnLst/>
                <a:rect l="l" t="t" r="r" b="b"/>
                <a:pathLst>
                  <a:path w="35499" h="33340" extrusionOk="0">
                    <a:moveTo>
                      <a:pt x="17706" y="0"/>
                    </a:moveTo>
                    <a:cubicBezTo>
                      <a:pt x="10797" y="0"/>
                      <a:pt x="4492" y="3887"/>
                      <a:pt x="0" y="10192"/>
                    </a:cubicBezTo>
                    <a:cubicBezTo>
                      <a:pt x="7342" y="23839"/>
                      <a:pt x="13734" y="33340"/>
                      <a:pt x="17706" y="33340"/>
                    </a:cubicBezTo>
                    <a:cubicBezTo>
                      <a:pt x="21680" y="33340"/>
                      <a:pt x="28244" y="24012"/>
                      <a:pt x="35499" y="10451"/>
                    </a:cubicBezTo>
                    <a:cubicBezTo>
                      <a:pt x="31008" y="4060"/>
                      <a:pt x="24702" y="86"/>
                      <a:pt x="17706" y="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31"/>
              <p:cNvSpPr/>
              <p:nvPr/>
            </p:nvSpPr>
            <p:spPr>
              <a:xfrm rot="10800000">
                <a:off x="5771411" y="4276662"/>
                <a:ext cx="124290" cy="110470"/>
              </a:xfrm>
              <a:custGeom>
                <a:avLst/>
                <a:gdLst/>
                <a:ahLst/>
                <a:cxnLst/>
                <a:rect l="l" t="t" r="r" b="b"/>
                <a:pathLst>
                  <a:path w="124290" h="110470" extrusionOk="0">
                    <a:moveTo>
                      <a:pt x="86" y="0"/>
                    </a:moveTo>
                    <a:lnTo>
                      <a:pt x="124290" y="0"/>
                    </a:lnTo>
                    <a:lnTo>
                      <a:pt x="124290" y="88532"/>
                    </a:lnTo>
                    <a:cubicBezTo>
                      <a:pt x="124290" y="100624"/>
                      <a:pt x="114444" y="110471"/>
                      <a:pt x="102352" y="110471"/>
                    </a:cubicBezTo>
                    <a:lnTo>
                      <a:pt x="21939" y="110471"/>
                    </a:lnTo>
                    <a:cubicBezTo>
                      <a:pt x="9846" y="110471"/>
                      <a:pt x="0" y="100624"/>
                      <a:pt x="0" y="8853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7" name="Google Shape;1167;p31"/>
            <p:cNvGrpSpPr/>
            <p:nvPr/>
          </p:nvGrpSpPr>
          <p:grpSpPr>
            <a:xfrm rot="3806465">
              <a:off x="315345" y="-324542"/>
              <a:ext cx="1136027" cy="1961303"/>
              <a:chOff x="1353097" y="1651879"/>
              <a:chExt cx="906223" cy="1564556"/>
            </a:xfrm>
          </p:grpSpPr>
          <p:sp>
            <p:nvSpPr>
              <p:cNvPr id="1168" name="Google Shape;1168;p31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close/>
                    <a:moveTo>
                      <a:pt x="227420" y="846367"/>
                    </a:moveTo>
                    <a:lnTo>
                      <a:pt x="511759" y="1337224"/>
                    </a:lnTo>
                    <a:lnTo>
                      <a:pt x="227420" y="1337224"/>
                    </a:lnTo>
                    <a:lnTo>
                      <a:pt x="227420" y="8463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31"/>
              <p:cNvSpPr/>
              <p:nvPr/>
            </p:nvSpPr>
            <p:spPr>
              <a:xfrm>
                <a:off x="2061613" y="3109420"/>
                <a:ext cx="38867" cy="38867"/>
              </a:xfrm>
              <a:custGeom>
                <a:avLst/>
                <a:gdLst/>
                <a:ahLst/>
                <a:cxnLst/>
                <a:rect l="l" t="t" r="r" b="b"/>
                <a:pathLst>
                  <a:path w="38867" h="38867" extrusionOk="0">
                    <a:moveTo>
                      <a:pt x="38868" y="19434"/>
                    </a:moveTo>
                    <a:cubicBezTo>
                      <a:pt x="38868" y="30144"/>
                      <a:pt x="30144" y="38868"/>
                      <a:pt x="19434" y="38868"/>
                    </a:cubicBezTo>
                    <a:cubicBezTo>
                      <a:pt x="8724" y="38868"/>
                      <a:pt x="0" y="30144"/>
                      <a:pt x="0" y="19434"/>
                    </a:cubicBezTo>
                    <a:cubicBezTo>
                      <a:pt x="0" y="8724"/>
                      <a:pt x="8724" y="0"/>
                      <a:pt x="19434" y="0"/>
                    </a:cubicBezTo>
                    <a:cubicBezTo>
                      <a:pt x="30144" y="0"/>
                      <a:pt x="38868" y="8724"/>
                      <a:pt x="38868" y="19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31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29194" y="108484"/>
                    </a:moveTo>
                    <a:lnTo>
                      <a:pt x="855695" y="1535449"/>
                    </a:lnTo>
                    <a:lnTo>
                      <a:pt x="29194" y="1535449"/>
                    </a:lnTo>
                    <a:lnTo>
                      <a:pt x="29194" y="108484"/>
                    </a:lnTo>
                    <a:moveTo>
                      <a:pt x="198312" y="1366331"/>
                    </a:moveTo>
                    <a:lnTo>
                      <a:pt x="562373" y="1366331"/>
                    </a:lnTo>
                    <a:lnTo>
                      <a:pt x="537066" y="1322540"/>
                    </a:lnTo>
                    <a:lnTo>
                      <a:pt x="252727" y="831684"/>
                    </a:lnTo>
                    <a:lnTo>
                      <a:pt x="198312" y="737797"/>
                    </a:lnTo>
                    <a:lnTo>
                      <a:pt x="198312" y="1366331"/>
                    </a:lnTo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27420" y="1337224"/>
                    </a:moveTo>
                    <a:lnTo>
                      <a:pt x="227420" y="846367"/>
                    </a:lnTo>
                    <a:lnTo>
                      <a:pt x="511759" y="1337224"/>
                    </a:lnTo>
                    <a:lnTo>
                      <a:pt x="227420" y="1337224"/>
                    </a:lnTo>
                    <a:close/>
                  </a:path>
                </a:pathLst>
              </a:custGeom>
              <a:solidFill>
                <a:srgbClr val="F398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31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29194" y="108484"/>
                    </a:moveTo>
                    <a:lnTo>
                      <a:pt x="855695" y="1535449"/>
                    </a:lnTo>
                    <a:lnTo>
                      <a:pt x="29194" y="1535449"/>
                    </a:lnTo>
                    <a:lnTo>
                      <a:pt x="29194" y="108484"/>
                    </a:lnTo>
                    <a:moveTo>
                      <a:pt x="198312" y="1366331"/>
                    </a:moveTo>
                    <a:lnTo>
                      <a:pt x="562373" y="1366331"/>
                    </a:lnTo>
                    <a:lnTo>
                      <a:pt x="537066" y="1322540"/>
                    </a:lnTo>
                    <a:lnTo>
                      <a:pt x="252727" y="831684"/>
                    </a:lnTo>
                    <a:lnTo>
                      <a:pt x="198312" y="737797"/>
                    </a:lnTo>
                    <a:lnTo>
                      <a:pt x="198312" y="1366331"/>
                    </a:lnTo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27420" y="1337224"/>
                    </a:moveTo>
                    <a:lnTo>
                      <a:pt x="227420" y="846367"/>
                    </a:lnTo>
                    <a:lnTo>
                      <a:pt x="511759" y="1337224"/>
                    </a:lnTo>
                    <a:lnTo>
                      <a:pt x="227420" y="13372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2" name="Google Shape;1172;p31"/>
              <p:cNvGrpSpPr/>
              <p:nvPr/>
            </p:nvGrpSpPr>
            <p:grpSpPr>
              <a:xfrm>
                <a:off x="1353097" y="1907975"/>
                <a:ext cx="113234" cy="1268557"/>
                <a:chOff x="1353097" y="1907975"/>
                <a:chExt cx="113234" cy="1268557"/>
              </a:xfrm>
            </p:grpSpPr>
            <p:sp>
              <p:nvSpPr>
                <p:cNvPr id="1173" name="Google Shape;1173;p31"/>
                <p:cNvSpPr/>
                <p:nvPr/>
              </p:nvSpPr>
              <p:spPr>
                <a:xfrm>
                  <a:off x="1353097" y="190797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31"/>
                <p:cNvSpPr/>
                <p:nvPr/>
              </p:nvSpPr>
              <p:spPr>
                <a:xfrm>
                  <a:off x="1353097" y="2012918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31"/>
                <p:cNvSpPr/>
                <p:nvPr/>
              </p:nvSpPr>
              <p:spPr>
                <a:xfrm>
                  <a:off x="1353097" y="2117947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31"/>
                <p:cNvSpPr/>
                <p:nvPr/>
              </p:nvSpPr>
              <p:spPr>
                <a:xfrm>
                  <a:off x="1353097" y="2222976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31"/>
                <p:cNvSpPr/>
                <p:nvPr/>
              </p:nvSpPr>
              <p:spPr>
                <a:xfrm>
                  <a:off x="1353097" y="2327919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8" name="Google Shape;1178;p31"/>
                <p:cNvSpPr/>
                <p:nvPr/>
              </p:nvSpPr>
              <p:spPr>
                <a:xfrm>
                  <a:off x="1353097" y="2432948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1179;p31"/>
                <p:cNvSpPr/>
                <p:nvPr/>
              </p:nvSpPr>
              <p:spPr>
                <a:xfrm>
                  <a:off x="1353097" y="2537891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Google Shape;1180;p31"/>
                <p:cNvSpPr/>
                <p:nvPr/>
              </p:nvSpPr>
              <p:spPr>
                <a:xfrm>
                  <a:off x="1353097" y="2642921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31"/>
                <p:cNvSpPr/>
                <p:nvPr/>
              </p:nvSpPr>
              <p:spPr>
                <a:xfrm>
                  <a:off x="1353097" y="2747950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1182;p31"/>
                <p:cNvSpPr/>
                <p:nvPr/>
              </p:nvSpPr>
              <p:spPr>
                <a:xfrm>
                  <a:off x="1353097" y="2852893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Google Shape;1183;p31"/>
                <p:cNvSpPr/>
                <p:nvPr/>
              </p:nvSpPr>
              <p:spPr>
                <a:xfrm>
                  <a:off x="1353097" y="2957922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4" name="Google Shape;1184;p31"/>
                <p:cNvSpPr/>
                <p:nvPr/>
              </p:nvSpPr>
              <p:spPr>
                <a:xfrm>
                  <a:off x="1353097" y="306286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1185;p31"/>
                <p:cNvSpPr/>
                <p:nvPr/>
              </p:nvSpPr>
              <p:spPr>
                <a:xfrm>
                  <a:off x="1353097" y="316789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86" name="Google Shape;1186;p31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1187" name="Google Shape;1187;p31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8" name="Google Shape;1188;p31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1189" name="Google Shape;1189;p31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31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31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31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-149512" y="-214573"/>
            <a:ext cx="9588672" cy="5876307"/>
            <a:chOff x="-149512" y="-214573"/>
            <a:chExt cx="9588672" cy="5876307"/>
          </a:xfrm>
        </p:grpSpPr>
        <p:grpSp>
          <p:nvGrpSpPr>
            <p:cNvPr id="73" name="Google Shape;73;p4"/>
            <p:cNvGrpSpPr/>
            <p:nvPr/>
          </p:nvGrpSpPr>
          <p:grpSpPr>
            <a:xfrm rot="2021523">
              <a:off x="445885" y="-317881"/>
              <a:ext cx="305506" cy="2239206"/>
              <a:chOff x="4265846" y="1371340"/>
              <a:chExt cx="126709" cy="928680"/>
            </a:xfrm>
          </p:grpSpPr>
          <p:sp>
            <p:nvSpPr>
              <p:cNvPr id="74" name="Google Shape;74;p4"/>
              <p:cNvSpPr/>
              <p:nvPr/>
            </p:nvSpPr>
            <p:spPr>
              <a:xfrm>
                <a:off x="4289685" y="1944338"/>
                <a:ext cx="102870" cy="202457"/>
              </a:xfrm>
              <a:custGeom>
                <a:avLst/>
                <a:gdLst/>
                <a:ahLst/>
                <a:cxnLst/>
                <a:rect l="l" t="t" r="r" b="b"/>
                <a:pathLst>
                  <a:path w="102870" h="202457" extrusionOk="0">
                    <a:moveTo>
                      <a:pt x="102870" y="86"/>
                    </a:moveTo>
                    <a:lnTo>
                      <a:pt x="102179" y="202458"/>
                    </a:lnTo>
                    <a:lnTo>
                      <a:pt x="0" y="202285"/>
                    </a:lnTo>
                    <a:lnTo>
                      <a:pt x="777" y="0"/>
                    </a:lnTo>
                    <a:lnTo>
                      <a:pt x="102870" y="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4299791" y="1484834"/>
                <a:ext cx="85163" cy="459589"/>
              </a:xfrm>
              <a:custGeom>
                <a:avLst/>
                <a:gdLst/>
                <a:ahLst/>
                <a:cxnLst/>
                <a:rect l="l" t="t" r="r" b="b"/>
                <a:pathLst>
                  <a:path w="85163" h="459589" extrusionOk="0">
                    <a:moveTo>
                      <a:pt x="85163" y="86"/>
                    </a:moveTo>
                    <a:lnTo>
                      <a:pt x="83436" y="459590"/>
                    </a:lnTo>
                    <a:lnTo>
                      <a:pt x="0" y="459503"/>
                    </a:lnTo>
                    <a:lnTo>
                      <a:pt x="1727" y="0"/>
                    </a:lnTo>
                    <a:lnTo>
                      <a:pt x="85163" y="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4301432" y="2146623"/>
                <a:ext cx="78512" cy="124290"/>
              </a:xfrm>
              <a:custGeom>
                <a:avLst/>
                <a:gdLst/>
                <a:ahLst/>
                <a:cxnLst/>
                <a:rect l="l" t="t" r="r" b="b"/>
                <a:pathLst>
                  <a:path w="78512" h="124290" extrusionOk="0">
                    <a:moveTo>
                      <a:pt x="0" y="41459"/>
                    </a:moveTo>
                    <a:lnTo>
                      <a:pt x="27466" y="124291"/>
                    </a:lnTo>
                    <a:lnTo>
                      <a:pt x="50269" y="124291"/>
                    </a:lnTo>
                    <a:lnTo>
                      <a:pt x="78340" y="41545"/>
                    </a:lnTo>
                    <a:lnTo>
                      <a:pt x="78513" y="86"/>
                    </a:lnTo>
                    <a:lnTo>
                      <a:pt x="173" y="0"/>
                    </a:lnTo>
                    <a:lnTo>
                      <a:pt x="0" y="4145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4336759" y="2270913"/>
                <a:ext cx="6909" cy="29107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29107" extrusionOk="0">
                    <a:moveTo>
                      <a:pt x="6823" y="29108"/>
                    </a:moveTo>
                    <a:lnTo>
                      <a:pt x="6910" y="0"/>
                    </a:lnTo>
                    <a:lnTo>
                      <a:pt x="173" y="0"/>
                    </a:lnTo>
                    <a:lnTo>
                      <a:pt x="0" y="29108"/>
                    </a:lnTo>
                    <a:lnTo>
                      <a:pt x="6823" y="2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4313006" y="1443634"/>
                <a:ext cx="60633" cy="41286"/>
              </a:xfrm>
              <a:custGeom>
                <a:avLst/>
                <a:gdLst/>
                <a:ahLst/>
                <a:cxnLst/>
                <a:rect l="l" t="t" r="r" b="b"/>
                <a:pathLst>
                  <a:path w="60633" h="41286" extrusionOk="0">
                    <a:moveTo>
                      <a:pt x="60634" y="86"/>
                    </a:moveTo>
                    <a:lnTo>
                      <a:pt x="60461" y="41286"/>
                    </a:lnTo>
                    <a:lnTo>
                      <a:pt x="0" y="41200"/>
                    </a:lnTo>
                    <a:lnTo>
                      <a:pt x="173" y="0"/>
                    </a:lnTo>
                    <a:lnTo>
                      <a:pt x="60634" y="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4307564" y="1371340"/>
                <a:ext cx="71948" cy="72380"/>
              </a:xfrm>
              <a:custGeom>
                <a:avLst/>
                <a:gdLst/>
                <a:ahLst/>
                <a:cxnLst/>
                <a:rect l="l" t="t" r="r" b="b"/>
                <a:pathLst>
                  <a:path w="71948" h="72380" extrusionOk="0">
                    <a:moveTo>
                      <a:pt x="71948" y="86"/>
                    </a:moveTo>
                    <a:lnTo>
                      <a:pt x="71689" y="72380"/>
                    </a:lnTo>
                    <a:lnTo>
                      <a:pt x="0" y="72294"/>
                    </a:lnTo>
                    <a:lnTo>
                      <a:pt x="259" y="0"/>
                    </a:lnTo>
                    <a:lnTo>
                      <a:pt x="71948" y="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4265846" y="1496581"/>
                <a:ext cx="35672" cy="247285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247285" extrusionOk="0">
                    <a:moveTo>
                      <a:pt x="0" y="247285"/>
                    </a:moveTo>
                    <a:lnTo>
                      <a:pt x="25307" y="247285"/>
                    </a:lnTo>
                    <a:lnTo>
                      <a:pt x="26085" y="38090"/>
                    </a:lnTo>
                    <a:lnTo>
                      <a:pt x="35499" y="38090"/>
                    </a:lnTo>
                    <a:lnTo>
                      <a:pt x="35672" y="86"/>
                    </a:lnTo>
                    <a:lnTo>
                      <a:pt x="26257" y="86"/>
                    </a:lnTo>
                    <a:lnTo>
                      <a:pt x="11488" y="0"/>
                    </a:lnTo>
                    <a:lnTo>
                      <a:pt x="950" y="0"/>
                    </a:lnTo>
                    <a:lnTo>
                      <a:pt x="0" y="2472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4"/>
            <p:cNvGrpSpPr/>
            <p:nvPr/>
          </p:nvGrpSpPr>
          <p:grpSpPr>
            <a:xfrm rot="-8882944">
              <a:off x="8528503" y="1061354"/>
              <a:ext cx="520581" cy="1623261"/>
              <a:chOff x="3419954" y="295999"/>
              <a:chExt cx="265198" cy="826933"/>
            </a:xfrm>
          </p:grpSpPr>
          <p:sp>
            <p:nvSpPr>
              <p:cNvPr id="82" name="Google Shape;82;p4"/>
              <p:cNvSpPr/>
              <p:nvPr/>
            </p:nvSpPr>
            <p:spPr>
              <a:xfrm>
                <a:off x="3419954" y="300750"/>
                <a:ext cx="265198" cy="615233"/>
              </a:xfrm>
              <a:custGeom>
                <a:avLst/>
                <a:gdLst/>
                <a:ahLst/>
                <a:cxnLst/>
                <a:rect l="l" t="t" r="r" b="b"/>
                <a:pathLst>
                  <a:path w="265198" h="615233" extrusionOk="0">
                    <a:moveTo>
                      <a:pt x="202675" y="777"/>
                    </a:moveTo>
                    <a:cubicBezTo>
                      <a:pt x="202675" y="777"/>
                      <a:pt x="201897" y="259"/>
                      <a:pt x="201465" y="0"/>
                    </a:cubicBezTo>
                    <a:cubicBezTo>
                      <a:pt x="144287" y="12179"/>
                      <a:pt x="87194" y="24444"/>
                      <a:pt x="30015" y="36536"/>
                    </a:cubicBezTo>
                    <a:cubicBezTo>
                      <a:pt x="25006" y="37572"/>
                      <a:pt x="23365" y="39472"/>
                      <a:pt x="23192" y="44655"/>
                    </a:cubicBezTo>
                    <a:cubicBezTo>
                      <a:pt x="21119" y="101402"/>
                      <a:pt x="18700" y="158149"/>
                      <a:pt x="16368" y="214809"/>
                    </a:cubicBezTo>
                    <a:cubicBezTo>
                      <a:pt x="11013" y="346182"/>
                      <a:pt x="5744" y="477469"/>
                      <a:pt x="476" y="608842"/>
                    </a:cubicBezTo>
                    <a:cubicBezTo>
                      <a:pt x="389" y="611001"/>
                      <a:pt x="-1338" y="614111"/>
                      <a:pt x="2376" y="615233"/>
                    </a:cubicBezTo>
                    <a:cubicBezTo>
                      <a:pt x="4535" y="613938"/>
                      <a:pt x="6867" y="614542"/>
                      <a:pt x="9113" y="614542"/>
                    </a:cubicBezTo>
                    <a:cubicBezTo>
                      <a:pt x="37702" y="614111"/>
                      <a:pt x="66378" y="613851"/>
                      <a:pt x="94968" y="613506"/>
                    </a:cubicBezTo>
                    <a:cubicBezTo>
                      <a:pt x="141523" y="612988"/>
                      <a:pt x="188164" y="612210"/>
                      <a:pt x="234719" y="611865"/>
                    </a:cubicBezTo>
                    <a:cubicBezTo>
                      <a:pt x="243874" y="611865"/>
                      <a:pt x="253116" y="610397"/>
                      <a:pt x="262185" y="612383"/>
                    </a:cubicBezTo>
                    <a:lnTo>
                      <a:pt x="262013" y="612383"/>
                    </a:lnTo>
                    <a:cubicBezTo>
                      <a:pt x="262444" y="611606"/>
                      <a:pt x="263049" y="611433"/>
                      <a:pt x="263826" y="611865"/>
                    </a:cubicBezTo>
                    <a:cubicBezTo>
                      <a:pt x="266331" y="609446"/>
                      <a:pt x="264690" y="606510"/>
                      <a:pt x="264431" y="604005"/>
                    </a:cubicBezTo>
                    <a:cubicBezTo>
                      <a:pt x="251043" y="475050"/>
                      <a:pt x="237569" y="346182"/>
                      <a:pt x="224181" y="217228"/>
                    </a:cubicBezTo>
                    <a:cubicBezTo>
                      <a:pt x="216840" y="147093"/>
                      <a:pt x="209584" y="76958"/>
                      <a:pt x="202243" y="6737"/>
                    </a:cubicBezTo>
                    <a:cubicBezTo>
                      <a:pt x="202070" y="4750"/>
                      <a:pt x="200947" y="2678"/>
                      <a:pt x="202588" y="6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3456706" y="295999"/>
                <a:ext cx="150720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150720" h="40767" extrusionOk="0">
                    <a:moveTo>
                      <a:pt x="0" y="40682"/>
                    </a:moveTo>
                    <a:cubicBezTo>
                      <a:pt x="0" y="39559"/>
                      <a:pt x="86" y="38436"/>
                      <a:pt x="173" y="37313"/>
                    </a:cubicBezTo>
                    <a:cubicBezTo>
                      <a:pt x="346" y="32994"/>
                      <a:pt x="1728" y="31440"/>
                      <a:pt x="5873" y="30576"/>
                    </a:cubicBezTo>
                    <a:cubicBezTo>
                      <a:pt x="53810" y="20470"/>
                      <a:pt x="101747" y="10192"/>
                      <a:pt x="149684" y="0"/>
                    </a:cubicBezTo>
                    <a:cubicBezTo>
                      <a:pt x="150030" y="173"/>
                      <a:pt x="150375" y="432"/>
                      <a:pt x="150634" y="605"/>
                    </a:cubicBezTo>
                    <a:cubicBezTo>
                      <a:pt x="149339" y="2246"/>
                      <a:pt x="150202" y="3973"/>
                      <a:pt x="150375" y="5701"/>
                    </a:cubicBezTo>
                    <a:cubicBezTo>
                      <a:pt x="150462" y="6737"/>
                      <a:pt x="150548" y="7687"/>
                      <a:pt x="150721" y="8724"/>
                    </a:cubicBezTo>
                    <a:cubicBezTo>
                      <a:pt x="100452" y="19434"/>
                      <a:pt x="50269" y="30230"/>
                      <a:pt x="0" y="40768"/>
                    </a:cubicBezTo>
                    <a:close/>
                  </a:path>
                </a:pathLst>
              </a:custGeom>
              <a:solidFill>
                <a:srgbClr val="4C5B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3531246" y="1027145"/>
                <a:ext cx="74626" cy="95787"/>
              </a:xfrm>
              <a:custGeom>
                <a:avLst/>
                <a:gdLst/>
                <a:ahLst/>
                <a:cxnLst/>
                <a:rect l="l" t="t" r="r" b="b"/>
                <a:pathLst>
                  <a:path w="74626" h="95787" extrusionOk="0">
                    <a:moveTo>
                      <a:pt x="0" y="86"/>
                    </a:moveTo>
                    <a:cubicBezTo>
                      <a:pt x="3196" y="15374"/>
                      <a:pt x="6478" y="30576"/>
                      <a:pt x="9501" y="45864"/>
                    </a:cubicBezTo>
                    <a:cubicBezTo>
                      <a:pt x="10192" y="49492"/>
                      <a:pt x="12092" y="51478"/>
                      <a:pt x="15029" y="53292"/>
                    </a:cubicBezTo>
                    <a:cubicBezTo>
                      <a:pt x="39300" y="68926"/>
                      <a:pt x="49578" y="80068"/>
                      <a:pt x="73849" y="95787"/>
                    </a:cubicBezTo>
                    <a:cubicBezTo>
                      <a:pt x="74108" y="95356"/>
                      <a:pt x="74367" y="95010"/>
                      <a:pt x="74626" y="94578"/>
                    </a:cubicBezTo>
                    <a:cubicBezTo>
                      <a:pt x="72899" y="82400"/>
                      <a:pt x="73158" y="38868"/>
                      <a:pt x="72985" y="29367"/>
                    </a:cubicBezTo>
                    <a:cubicBezTo>
                      <a:pt x="60547" y="24444"/>
                      <a:pt x="16929" y="526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3422416" y="912239"/>
                <a:ext cx="259809" cy="148504"/>
              </a:xfrm>
              <a:custGeom>
                <a:avLst/>
                <a:gdLst/>
                <a:ahLst/>
                <a:cxnLst/>
                <a:rect l="l" t="t" r="r" b="b"/>
                <a:pathLst>
                  <a:path w="259809" h="148504" extrusionOk="0">
                    <a:moveTo>
                      <a:pt x="101402" y="114560"/>
                    </a:moveTo>
                    <a:cubicBezTo>
                      <a:pt x="118331" y="119829"/>
                      <a:pt x="134396" y="127430"/>
                      <a:pt x="150980" y="133648"/>
                    </a:cubicBezTo>
                    <a:cubicBezTo>
                      <a:pt x="163504" y="138313"/>
                      <a:pt x="175855" y="143495"/>
                      <a:pt x="188293" y="148505"/>
                    </a:cubicBezTo>
                    <a:cubicBezTo>
                      <a:pt x="189761" y="126911"/>
                      <a:pt x="192698" y="105664"/>
                      <a:pt x="199953" y="85193"/>
                    </a:cubicBezTo>
                    <a:cubicBezTo>
                      <a:pt x="211700" y="52372"/>
                      <a:pt x="230097" y="24387"/>
                      <a:pt x="258168" y="3139"/>
                    </a:cubicBezTo>
                    <a:cubicBezTo>
                      <a:pt x="258859" y="2621"/>
                      <a:pt x="259291" y="1757"/>
                      <a:pt x="259809" y="1066"/>
                    </a:cubicBezTo>
                    <a:cubicBezTo>
                      <a:pt x="250654" y="-920"/>
                      <a:pt x="241498" y="462"/>
                      <a:pt x="232343" y="548"/>
                    </a:cubicBezTo>
                    <a:cubicBezTo>
                      <a:pt x="185788" y="893"/>
                      <a:pt x="139147" y="1584"/>
                      <a:pt x="92592" y="2189"/>
                    </a:cubicBezTo>
                    <a:cubicBezTo>
                      <a:pt x="64002" y="2535"/>
                      <a:pt x="35326" y="2794"/>
                      <a:pt x="6737" y="3226"/>
                    </a:cubicBezTo>
                    <a:cubicBezTo>
                      <a:pt x="4491" y="3226"/>
                      <a:pt x="2073" y="2621"/>
                      <a:pt x="0" y="3917"/>
                    </a:cubicBezTo>
                    <a:cubicBezTo>
                      <a:pt x="49232" y="26719"/>
                      <a:pt x="82140" y="64464"/>
                      <a:pt x="101488" y="1146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3682053" y="912512"/>
                <a:ext cx="1814" cy="1273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273" extrusionOk="0">
                    <a:moveTo>
                      <a:pt x="0" y="794"/>
                    </a:moveTo>
                    <a:cubicBezTo>
                      <a:pt x="1037" y="1917"/>
                      <a:pt x="1382" y="794"/>
                      <a:pt x="1814" y="189"/>
                    </a:cubicBezTo>
                    <a:cubicBezTo>
                      <a:pt x="1037" y="-156"/>
                      <a:pt x="346" y="-70"/>
                      <a:pt x="0" y="794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3556467" y="1061262"/>
                <a:ext cx="34376" cy="24357"/>
              </a:xfrm>
              <a:custGeom>
                <a:avLst/>
                <a:gdLst/>
                <a:ahLst/>
                <a:cxnLst/>
                <a:rect l="l" t="t" r="r" b="b"/>
                <a:pathLst>
                  <a:path w="34376" h="24357" extrusionOk="0">
                    <a:moveTo>
                      <a:pt x="34376" y="24357"/>
                    </a:moveTo>
                    <a:lnTo>
                      <a:pt x="20643" y="0"/>
                    </a:lnTo>
                    <a:lnTo>
                      <a:pt x="0" y="9760"/>
                    </a:lnTo>
                  </a:path>
                </a:pathLst>
              </a:custGeom>
              <a:noFill/>
              <a:ln w="113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3501706" y="417526"/>
                <a:ext cx="8637" cy="410357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410357" extrusionOk="0">
                    <a:moveTo>
                      <a:pt x="0" y="410357"/>
                    </a:moveTo>
                    <a:lnTo>
                      <a:pt x="0" y="0"/>
                    </a:lnTo>
                  </a:path>
                </a:pathLst>
              </a:custGeom>
              <a:noFill/>
              <a:ln w="28300" cap="rnd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4"/>
            <p:cNvGrpSpPr/>
            <p:nvPr/>
          </p:nvGrpSpPr>
          <p:grpSpPr>
            <a:xfrm rot="3628580">
              <a:off x="-411327" y="4255750"/>
              <a:ext cx="2249112" cy="572694"/>
              <a:chOff x="7017251" y="5781017"/>
              <a:chExt cx="1017558" cy="259118"/>
            </a:xfrm>
          </p:grpSpPr>
          <p:sp>
            <p:nvSpPr>
              <p:cNvPr id="90" name="Google Shape;90;p4"/>
              <p:cNvSpPr/>
              <p:nvPr/>
            </p:nvSpPr>
            <p:spPr>
              <a:xfrm>
                <a:off x="7017252" y="5781017"/>
                <a:ext cx="1017557" cy="259118"/>
              </a:xfrm>
              <a:custGeom>
                <a:avLst/>
                <a:gdLst/>
                <a:ahLst/>
                <a:cxnLst/>
                <a:rect l="l" t="t" r="r" b="b"/>
                <a:pathLst>
                  <a:path w="1017557" h="259118" extrusionOk="0">
                    <a:moveTo>
                      <a:pt x="1003565" y="0"/>
                    </a:moveTo>
                    <a:cubicBezTo>
                      <a:pt x="1011293" y="0"/>
                      <a:pt x="1017558" y="6264"/>
                      <a:pt x="1017558" y="13992"/>
                    </a:cubicBezTo>
                    <a:lnTo>
                      <a:pt x="1017558" y="245126"/>
                    </a:lnTo>
                    <a:cubicBezTo>
                      <a:pt x="1017558" y="252854"/>
                      <a:pt x="1011293" y="259118"/>
                      <a:pt x="1003565" y="259118"/>
                    </a:cubicBezTo>
                    <a:lnTo>
                      <a:pt x="13992" y="259118"/>
                    </a:lnTo>
                    <a:cubicBezTo>
                      <a:pt x="6264" y="259118"/>
                      <a:pt x="0" y="252854"/>
                      <a:pt x="0" y="245126"/>
                    </a:cubicBezTo>
                    <a:lnTo>
                      <a:pt x="0" y="13992"/>
                    </a:lnTo>
                    <a:cubicBezTo>
                      <a:pt x="0" y="6264"/>
                      <a:pt x="6264" y="0"/>
                      <a:pt x="13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7017251" y="5781017"/>
                <a:ext cx="1017557" cy="259118"/>
              </a:xfrm>
              <a:custGeom>
                <a:avLst/>
                <a:gdLst/>
                <a:ahLst/>
                <a:cxnLst/>
                <a:rect l="l" t="t" r="r" b="b"/>
                <a:pathLst>
                  <a:path w="1017557" h="259118" extrusionOk="0">
                    <a:moveTo>
                      <a:pt x="1003480" y="0"/>
                    </a:moveTo>
                    <a:lnTo>
                      <a:pt x="933344" y="0"/>
                    </a:lnTo>
                    <a:lnTo>
                      <a:pt x="933344" y="160999"/>
                    </a:lnTo>
                    <a:cubicBezTo>
                      <a:pt x="933344" y="168772"/>
                      <a:pt x="927039" y="174991"/>
                      <a:pt x="919352" y="174991"/>
                    </a:cubicBezTo>
                    <a:lnTo>
                      <a:pt x="0" y="174991"/>
                    </a:lnTo>
                    <a:lnTo>
                      <a:pt x="0" y="245126"/>
                    </a:lnTo>
                    <a:cubicBezTo>
                      <a:pt x="0" y="252900"/>
                      <a:pt x="6306" y="259118"/>
                      <a:pt x="13993" y="259118"/>
                    </a:cubicBezTo>
                    <a:lnTo>
                      <a:pt x="1003566" y="259118"/>
                    </a:lnTo>
                    <a:cubicBezTo>
                      <a:pt x="1011339" y="259118"/>
                      <a:pt x="1017558" y="252813"/>
                      <a:pt x="1017558" y="245126"/>
                    </a:cubicBezTo>
                    <a:lnTo>
                      <a:pt x="1017558" y="13992"/>
                    </a:lnTo>
                    <a:cubicBezTo>
                      <a:pt x="1017558" y="6219"/>
                      <a:pt x="1011253" y="0"/>
                      <a:pt x="1003566" y="0"/>
                    </a:cubicBezTo>
                    <a:close/>
                  </a:path>
                </a:pathLst>
              </a:custGeom>
              <a:solidFill>
                <a:srgbClr val="F3982C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7075035" y="5934847"/>
                <a:ext cx="47850" cy="47850"/>
              </a:xfrm>
              <a:custGeom>
                <a:avLst/>
                <a:gdLst/>
                <a:ahLst/>
                <a:cxnLst/>
                <a:rect l="l" t="t" r="r" b="b"/>
                <a:pathLst>
                  <a:path w="47850" h="47850" extrusionOk="0">
                    <a:moveTo>
                      <a:pt x="47851" y="23925"/>
                    </a:moveTo>
                    <a:cubicBezTo>
                      <a:pt x="47851" y="30317"/>
                      <a:pt x="45346" y="36363"/>
                      <a:pt x="40855" y="40854"/>
                    </a:cubicBezTo>
                    <a:cubicBezTo>
                      <a:pt x="36363" y="45346"/>
                      <a:pt x="30317" y="47850"/>
                      <a:pt x="23925" y="47850"/>
                    </a:cubicBezTo>
                    <a:cubicBezTo>
                      <a:pt x="17534" y="47850"/>
                      <a:pt x="11488" y="45346"/>
                      <a:pt x="6996" y="40854"/>
                    </a:cubicBezTo>
                    <a:cubicBezTo>
                      <a:pt x="2505" y="36363"/>
                      <a:pt x="0" y="30317"/>
                      <a:pt x="0" y="23925"/>
                    </a:cubicBezTo>
                    <a:cubicBezTo>
                      <a:pt x="0" y="17534"/>
                      <a:pt x="2505" y="11574"/>
                      <a:pt x="6996" y="6996"/>
                    </a:cubicBezTo>
                    <a:cubicBezTo>
                      <a:pt x="11488" y="2505"/>
                      <a:pt x="17534" y="0"/>
                      <a:pt x="23925" y="0"/>
                    </a:cubicBezTo>
                    <a:cubicBezTo>
                      <a:pt x="37141" y="0"/>
                      <a:pt x="47851" y="10710"/>
                      <a:pt x="47851" y="239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758394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rgbClr val="F9CDC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7635940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7688023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7740106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7792102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7844185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7896181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794826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800034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721953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rgbClr val="F9CDC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7271620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7323616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7375699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7427782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7479778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7531861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758394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7063375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7115458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716745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721953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" name="Google Shape;114;p4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115" name="Google Shape;115;p4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" name="Google Shape;116;p4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948600" y="1215750"/>
            <a:ext cx="7242900" cy="3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7"/>
          <p:cNvGrpSpPr/>
          <p:nvPr/>
        </p:nvGrpSpPr>
        <p:grpSpPr>
          <a:xfrm>
            <a:off x="-90101" y="1046571"/>
            <a:ext cx="9529261" cy="4615163"/>
            <a:chOff x="-90101" y="1046571"/>
            <a:chExt cx="9529261" cy="4615163"/>
          </a:xfrm>
        </p:grpSpPr>
        <p:grpSp>
          <p:nvGrpSpPr>
            <p:cNvPr id="222" name="Google Shape;222;p7"/>
            <p:cNvGrpSpPr/>
            <p:nvPr/>
          </p:nvGrpSpPr>
          <p:grpSpPr>
            <a:xfrm rot="2174940">
              <a:off x="6777973" y="3578213"/>
              <a:ext cx="277069" cy="1927740"/>
              <a:chOff x="5771324" y="4276662"/>
              <a:chExt cx="124377" cy="865369"/>
            </a:xfrm>
          </p:grpSpPr>
          <p:sp>
            <p:nvSpPr>
              <p:cNvPr id="223" name="Google Shape;223;p7"/>
              <p:cNvSpPr/>
              <p:nvPr/>
            </p:nvSpPr>
            <p:spPr>
              <a:xfrm rot="10800000">
                <a:off x="5870653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 rot="10800000">
                <a:off x="5845864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 rot="10800000">
                <a:off x="5821075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 rot="10800000">
                <a:off x="5796113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 rot="10800000">
                <a:off x="5771324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7"/>
              <p:cNvSpPr/>
              <p:nvPr/>
            </p:nvSpPr>
            <p:spPr>
              <a:xfrm>
                <a:off x="5771324" y="5017395"/>
                <a:ext cx="12420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124204" h="124635" extrusionOk="0">
                    <a:moveTo>
                      <a:pt x="62102" y="124636"/>
                    </a:moveTo>
                    <a:cubicBezTo>
                      <a:pt x="76872" y="124636"/>
                      <a:pt x="124204" y="0"/>
                      <a:pt x="124204" y="0"/>
                    </a:cubicBezTo>
                    <a:lnTo>
                      <a:pt x="0" y="0"/>
                    </a:lnTo>
                    <a:cubicBezTo>
                      <a:pt x="0" y="0"/>
                      <a:pt x="47851" y="124636"/>
                      <a:pt x="62102" y="1246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>
                <a:off x="5815720" y="5108691"/>
                <a:ext cx="35499" cy="33340"/>
              </a:xfrm>
              <a:custGeom>
                <a:avLst/>
                <a:gdLst/>
                <a:ahLst/>
                <a:cxnLst/>
                <a:rect l="l" t="t" r="r" b="b"/>
                <a:pathLst>
                  <a:path w="35499" h="33340" extrusionOk="0">
                    <a:moveTo>
                      <a:pt x="17706" y="0"/>
                    </a:moveTo>
                    <a:cubicBezTo>
                      <a:pt x="10797" y="0"/>
                      <a:pt x="4492" y="3887"/>
                      <a:pt x="0" y="10192"/>
                    </a:cubicBezTo>
                    <a:cubicBezTo>
                      <a:pt x="7342" y="23839"/>
                      <a:pt x="13734" y="33340"/>
                      <a:pt x="17706" y="33340"/>
                    </a:cubicBezTo>
                    <a:cubicBezTo>
                      <a:pt x="21680" y="33340"/>
                      <a:pt x="28244" y="24012"/>
                      <a:pt x="35499" y="10451"/>
                    </a:cubicBezTo>
                    <a:cubicBezTo>
                      <a:pt x="31008" y="4060"/>
                      <a:pt x="24702" y="86"/>
                      <a:pt x="17706" y="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 rot="10800000">
                <a:off x="5771411" y="4276662"/>
                <a:ext cx="124290" cy="110470"/>
              </a:xfrm>
              <a:custGeom>
                <a:avLst/>
                <a:gdLst/>
                <a:ahLst/>
                <a:cxnLst/>
                <a:rect l="l" t="t" r="r" b="b"/>
                <a:pathLst>
                  <a:path w="124290" h="110470" extrusionOk="0">
                    <a:moveTo>
                      <a:pt x="86" y="0"/>
                    </a:moveTo>
                    <a:lnTo>
                      <a:pt x="124290" y="0"/>
                    </a:lnTo>
                    <a:lnTo>
                      <a:pt x="124290" y="88532"/>
                    </a:lnTo>
                    <a:cubicBezTo>
                      <a:pt x="124290" y="100624"/>
                      <a:pt x="114444" y="110471"/>
                      <a:pt x="102352" y="110471"/>
                    </a:cubicBezTo>
                    <a:lnTo>
                      <a:pt x="21939" y="110471"/>
                    </a:lnTo>
                    <a:cubicBezTo>
                      <a:pt x="9846" y="110471"/>
                      <a:pt x="0" y="100624"/>
                      <a:pt x="0" y="8853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" name="Google Shape;231;p7"/>
            <p:cNvGrpSpPr/>
            <p:nvPr/>
          </p:nvGrpSpPr>
          <p:grpSpPr>
            <a:xfrm rot="-8882944">
              <a:off x="8528503" y="1061354"/>
              <a:ext cx="520581" cy="1623261"/>
              <a:chOff x="3419954" y="295999"/>
              <a:chExt cx="265198" cy="826933"/>
            </a:xfrm>
          </p:grpSpPr>
          <p:sp>
            <p:nvSpPr>
              <p:cNvPr id="232" name="Google Shape;232;p7"/>
              <p:cNvSpPr/>
              <p:nvPr/>
            </p:nvSpPr>
            <p:spPr>
              <a:xfrm>
                <a:off x="3419954" y="300750"/>
                <a:ext cx="265198" cy="615233"/>
              </a:xfrm>
              <a:custGeom>
                <a:avLst/>
                <a:gdLst/>
                <a:ahLst/>
                <a:cxnLst/>
                <a:rect l="l" t="t" r="r" b="b"/>
                <a:pathLst>
                  <a:path w="265198" h="615233" extrusionOk="0">
                    <a:moveTo>
                      <a:pt x="202675" y="777"/>
                    </a:moveTo>
                    <a:cubicBezTo>
                      <a:pt x="202675" y="777"/>
                      <a:pt x="201897" y="259"/>
                      <a:pt x="201465" y="0"/>
                    </a:cubicBezTo>
                    <a:cubicBezTo>
                      <a:pt x="144287" y="12179"/>
                      <a:pt x="87194" y="24444"/>
                      <a:pt x="30015" y="36536"/>
                    </a:cubicBezTo>
                    <a:cubicBezTo>
                      <a:pt x="25006" y="37572"/>
                      <a:pt x="23365" y="39472"/>
                      <a:pt x="23192" y="44655"/>
                    </a:cubicBezTo>
                    <a:cubicBezTo>
                      <a:pt x="21119" y="101402"/>
                      <a:pt x="18700" y="158149"/>
                      <a:pt x="16368" y="214809"/>
                    </a:cubicBezTo>
                    <a:cubicBezTo>
                      <a:pt x="11013" y="346182"/>
                      <a:pt x="5744" y="477469"/>
                      <a:pt x="476" y="608842"/>
                    </a:cubicBezTo>
                    <a:cubicBezTo>
                      <a:pt x="389" y="611001"/>
                      <a:pt x="-1338" y="614111"/>
                      <a:pt x="2376" y="615233"/>
                    </a:cubicBezTo>
                    <a:cubicBezTo>
                      <a:pt x="4535" y="613938"/>
                      <a:pt x="6867" y="614542"/>
                      <a:pt x="9113" y="614542"/>
                    </a:cubicBezTo>
                    <a:cubicBezTo>
                      <a:pt x="37702" y="614111"/>
                      <a:pt x="66378" y="613851"/>
                      <a:pt x="94968" y="613506"/>
                    </a:cubicBezTo>
                    <a:cubicBezTo>
                      <a:pt x="141523" y="612988"/>
                      <a:pt x="188164" y="612210"/>
                      <a:pt x="234719" y="611865"/>
                    </a:cubicBezTo>
                    <a:cubicBezTo>
                      <a:pt x="243874" y="611865"/>
                      <a:pt x="253116" y="610397"/>
                      <a:pt x="262185" y="612383"/>
                    </a:cubicBezTo>
                    <a:lnTo>
                      <a:pt x="262013" y="612383"/>
                    </a:lnTo>
                    <a:cubicBezTo>
                      <a:pt x="262444" y="611606"/>
                      <a:pt x="263049" y="611433"/>
                      <a:pt x="263826" y="611865"/>
                    </a:cubicBezTo>
                    <a:cubicBezTo>
                      <a:pt x="266331" y="609446"/>
                      <a:pt x="264690" y="606510"/>
                      <a:pt x="264431" y="604005"/>
                    </a:cubicBezTo>
                    <a:cubicBezTo>
                      <a:pt x="251043" y="475050"/>
                      <a:pt x="237569" y="346182"/>
                      <a:pt x="224181" y="217228"/>
                    </a:cubicBezTo>
                    <a:cubicBezTo>
                      <a:pt x="216840" y="147093"/>
                      <a:pt x="209584" y="76958"/>
                      <a:pt x="202243" y="6737"/>
                    </a:cubicBezTo>
                    <a:cubicBezTo>
                      <a:pt x="202070" y="4750"/>
                      <a:pt x="200947" y="2678"/>
                      <a:pt x="202588" y="6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3456706" y="295999"/>
                <a:ext cx="150720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150720" h="40767" extrusionOk="0">
                    <a:moveTo>
                      <a:pt x="0" y="40682"/>
                    </a:moveTo>
                    <a:cubicBezTo>
                      <a:pt x="0" y="39559"/>
                      <a:pt x="86" y="38436"/>
                      <a:pt x="173" y="37313"/>
                    </a:cubicBezTo>
                    <a:cubicBezTo>
                      <a:pt x="346" y="32994"/>
                      <a:pt x="1728" y="31440"/>
                      <a:pt x="5873" y="30576"/>
                    </a:cubicBezTo>
                    <a:cubicBezTo>
                      <a:pt x="53810" y="20470"/>
                      <a:pt x="101747" y="10192"/>
                      <a:pt x="149684" y="0"/>
                    </a:cubicBezTo>
                    <a:cubicBezTo>
                      <a:pt x="150030" y="173"/>
                      <a:pt x="150375" y="432"/>
                      <a:pt x="150634" y="605"/>
                    </a:cubicBezTo>
                    <a:cubicBezTo>
                      <a:pt x="149339" y="2246"/>
                      <a:pt x="150202" y="3973"/>
                      <a:pt x="150375" y="5701"/>
                    </a:cubicBezTo>
                    <a:cubicBezTo>
                      <a:pt x="150462" y="6737"/>
                      <a:pt x="150548" y="7687"/>
                      <a:pt x="150721" y="8724"/>
                    </a:cubicBezTo>
                    <a:cubicBezTo>
                      <a:pt x="100452" y="19434"/>
                      <a:pt x="50269" y="30230"/>
                      <a:pt x="0" y="40768"/>
                    </a:cubicBezTo>
                    <a:close/>
                  </a:path>
                </a:pathLst>
              </a:custGeom>
              <a:solidFill>
                <a:srgbClr val="4C5B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3531246" y="1027145"/>
                <a:ext cx="74626" cy="95787"/>
              </a:xfrm>
              <a:custGeom>
                <a:avLst/>
                <a:gdLst/>
                <a:ahLst/>
                <a:cxnLst/>
                <a:rect l="l" t="t" r="r" b="b"/>
                <a:pathLst>
                  <a:path w="74626" h="95787" extrusionOk="0">
                    <a:moveTo>
                      <a:pt x="0" y="86"/>
                    </a:moveTo>
                    <a:cubicBezTo>
                      <a:pt x="3196" y="15374"/>
                      <a:pt x="6478" y="30576"/>
                      <a:pt x="9501" y="45864"/>
                    </a:cubicBezTo>
                    <a:cubicBezTo>
                      <a:pt x="10192" y="49492"/>
                      <a:pt x="12092" y="51478"/>
                      <a:pt x="15029" y="53292"/>
                    </a:cubicBezTo>
                    <a:cubicBezTo>
                      <a:pt x="39300" y="68926"/>
                      <a:pt x="49578" y="80068"/>
                      <a:pt x="73849" y="95787"/>
                    </a:cubicBezTo>
                    <a:cubicBezTo>
                      <a:pt x="74108" y="95356"/>
                      <a:pt x="74367" y="95010"/>
                      <a:pt x="74626" y="94578"/>
                    </a:cubicBezTo>
                    <a:cubicBezTo>
                      <a:pt x="72899" y="82400"/>
                      <a:pt x="73158" y="38868"/>
                      <a:pt x="72985" y="29367"/>
                    </a:cubicBezTo>
                    <a:cubicBezTo>
                      <a:pt x="60547" y="24444"/>
                      <a:pt x="16929" y="526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3422416" y="912239"/>
                <a:ext cx="259809" cy="148504"/>
              </a:xfrm>
              <a:custGeom>
                <a:avLst/>
                <a:gdLst/>
                <a:ahLst/>
                <a:cxnLst/>
                <a:rect l="l" t="t" r="r" b="b"/>
                <a:pathLst>
                  <a:path w="259809" h="148504" extrusionOk="0">
                    <a:moveTo>
                      <a:pt x="101402" y="114560"/>
                    </a:moveTo>
                    <a:cubicBezTo>
                      <a:pt x="118331" y="119829"/>
                      <a:pt x="134396" y="127430"/>
                      <a:pt x="150980" y="133648"/>
                    </a:cubicBezTo>
                    <a:cubicBezTo>
                      <a:pt x="163504" y="138313"/>
                      <a:pt x="175855" y="143495"/>
                      <a:pt x="188293" y="148505"/>
                    </a:cubicBezTo>
                    <a:cubicBezTo>
                      <a:pt x="189761" y="126911"/>
                      <a:pt x="192698" y="105664"/>
                      <a:pt x="199953" y="85193"/>
                    </a:cubicBezTo>
                    <a:cubicBezTo>
                      <a:pt x="211700" y="52372"/>
                      <a:pt x="230097" y="24387"/>
                      <a:pt x="258168" y="3139"/>
                    </a:cubicBezTo>
                    <a:cubicBezTo>
                      <a:pt x="258859" y="2621"/>
                      <a:pt x="259291" y="1757"/>
                      <a:pt x="259809" y="1066"/>
                    </a:cubicBezTo>
                    <a:cubicBezTo>
                      <a:pt x="250654" y="-920"/>
                      <a:pt x="241498" y="462"/>
                      <a:pt x="232343" y="548"/>
                    </a:cubicBezTo>
                    <a:cubicBezTo>
                      <a:pt x="185788" y="893"/>
                      <a:pt x="139147" y="1584"/>
                      <a:pt x="92592" y="2189"/>
                    </a:cubicBezTo>
                    <a:cubicBezTo>
                      <a:pt x="64002" y="2535"/>
                      <a:pt x="35326" y="2794"/>
                      <a:pt x="6737" y="3226"/>
                    </a:cubicBezTo>
                    <a:cubicBezTo>
                      <a:pt x="4491" y="3226"/>
                      <a:pt x="2073" y="2621"/>
                      <a:pt x="0" y="3917"/>
                    </a:cubicBezTo>
                    <a:cubicBezTo>
                      <a:pt x="49232" y="26719"/>
                      <a:pt x="82140" y="64464"/>
                      <a:pt x="101488" y="1146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3682053" y="912512"/>
                <a:ext cx="1814" cy="1273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273" extrusionOk="0">
                    <a:moveTo>
                      <a:pt x="0" y="794"/>
                    </a:moveTo>
                    <a:cubicBezTo>
                      <a:pt x="1037" y="1917"/>
                      <a:pt x="1382" y="794"/>
                      <a:pt x="1814" y="189"/>
                    </a:cubicBezTo>
                    <a:cubicBezTo>
                      <a:pt x="1037" y="-156"/>
                      <a:pt x="346" y="-70"/>
                      <a:pt x="0" y="794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3556467" y="1061262"/>
                <a:ext cx="34376" cy="24357"/>
              </a:xfrm>
              <a:custGeom>
                <a:avLst/>
                <a:gdLst/>
                <a:ahLst/>
                <a:cxnLst/>
                <a:rect l="l" t="t" r="r" b="b"/>
                <a:pathLst>
                  <a:path w="34376" h="24357" extrusionOk="0">
                    <a:moveTo>
                      <a:pt x="34376" y="24357"/>
                    </a:moveTo>
                    <a:lnTo>
                      <a:pt x="20643" y="0"/>
                    </a:lnTo>
                    <a:lnTo>
                      <a:pt x="0" y="9760"/>
                    </a:lnTo>
                  </a:path>
                </a:pathLst>
              </a:custGeom>
              <a:noFill/>
              <a:ln w="113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3501706" y="417526"/>
                <a:ext cx="8637" cy="410357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410357" extrusionOk="0">
                    <a:moveTo>
                      <a:pt x="0" y="410357"/>
                    </a:moveTo>
                    <a:lnTo>
                      <a:pt x="0" y="0"/>
                    </a:lnTo>
                  </a:path>
                </a:pathLst>
              </a:custGeom>
              <a:noFill/>
              <a:ln w="28300" cap="rnd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7"/>
            <p:cNvGrpSpPr/>
            <p:nvPr/>
          </p:nvGrpSpPr>
          <p:grpSpPr>
            <a:xfrm rot="3628580">
              <a:off x="-411327" y="4255750"/>
              <a:ext cx="2249112" cy="572694"/>
              <a:chOff x="7017251" y="5781017"/>
              <a:chExt cx="1017558" cy="259118"/>
            </a:xfrm>
          </p:grpSpPr>
          <p:sp>
            <p:nvSpPr>
              <p:cNvPr id="240" name="Google Shape;240;p7"/>
              <p:cNvSpPr/>
              <p:nvPr/>
            </p:nvSpPr>
            <p:spPr>
              <a:xfrm>
                <a:off x="7017252" y="5781017"/>
                <a:ext cx="1017557" cy="259118"/>
              </a:xfrm>
              <a:custGeom>
                <a:avLst/>
                <a:gdLst/>
                <a:ahLst/>
                <a:cxnLst/>
                <a:rect l="l" t="t" r="r" b="b"/>
                <a:pathLst>
                  <a:path w="1017557" h="259118" extrusionOk="0">
                    <a:moveTo>
                      <a:pt x="1003565" y="0"/>
                    </a:moveTo>
                    <a:cubicBezTo>
                      <a:pt x="1011293" y="0"/>
                      <a:pt x="1017558" y="6264"/>
                      <a:pt x="1017558" y="13992"/>
                    </a:cubicBezTo>
                    <a:lnTo>
                      <a:pt x="1017558" y="245126"/>
                    </a:lnTo>
                    <a:cubicBezTo>
                      <a:pt x="1017558" y="252854"/>
                      <a:pt x="1011293" y="259118"/>
                      <a:pt x="1003565" y="259118"/>
                    </a:cubicBezTo>
                    <a:lnTo>
                      <a:pt x="13992" y="259118"/>
                    </a:lnTo>
                    <a:cubicBezTo>
                      <a:pt x="6264" y="259118"/>
                      <a:pt x="0" y="252854"/>
                      <a:pt x="0" y="245126"/>
                    </a:cubicBezTo>
                    <a:lnTo>
                      <a:pt x="0" y="13992"/>
                    </a:lnTo>
                    <a:cubicBezTo>
                      <a:pt x="0" y="6264"/>
                      <a:pt x="6264" y="0"/>
                      <a:pt x="13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7017251" y="5781017"/>
                <a:ext cx="1017557" cy="259118"/>
              </a:xfrm>
              <a:custGeom>
                <a:avLst/>
                <a:gdLst/>
                <a:ahLst/>
                <a:cxnLst/>
                <a:rect l="l" t="t" r="r" b="b"/>
                <a:pathLst>
                  <a:path w="1017557" h="259118" extrusionOk="0">
                    <a:moveTo>
                      <a:pt x="1003480" y="0"/>
                    </a:moveTo>
                    <a:lnTo>
                      <a:pt x="933344" y="0"/>
                    </a:lnTo>
                    <a:lnTo>
                      <a:pt x="933344" y="160999"/>
                    </a:lnTo>
                    <a:cubicBezTo>
                      <a:pt x="933344" y="168772"/>
                      <a:pt x="927039" y="174991"/>
                      <a:pt x="919352" y="174991"/>
                    </a:cubicBezTo>
                    <a:lnTo>
                      <a:pt x="0" y="174991"/>
                    </a:lnTo>
                    <a:lnTo>
                      <a:pt x="0" y="245126"/>
                    </a:lnTo>
                    <a:cubicBezTo>
                      <a:pt x="0" y="252900"/>
                      <a:pt x="6306" y="259118"/>
                      <a:pt x="13993" y="259118"/>
                    </a:cubicBezTo>
                    <a:lnTo>
                      <a:pt x="1003566" y="259118"/>
                    </a:lnTo>
                    <a:cubicBezTo>
                      <a:pt x="1011339" y="259118"/>
                      <a:pt x="1017558" y="252813"/>
                      <a:pt x="1017558" y="245126"/>
                    </a:cubicBezTo>
                    <a:lnTo>
                      <a:pt x="1017558" y="13992"/>
                    </a:lnTo>
                    <a:cubicBezTo>
                      <a:pt x="1017558" y="6219"/>
                      <a:pt x="1011253" y="0"/>
                      <a:pt x="1003566" y="0"/>
                    </a:cubicBezTo>
                    <a:close/>
                  </a:path>
                </a:pathLst>
              </a:custGeom>
              <a:solidFill>
                <a:srgbClr val="F3982C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7"/>
              <p:cNvSpPr/>
              <p:nvPr/>
            </p:nvSpPr>
            <p:spPr>
              <a:xfrm>
                <a:off x="7075035" y="5934847"/>
                <a:ext cx="47850" cy="47850"/>
              </a:xfrm>
              <a:custGeom>
                <a:avLst/>
                <a:gdLst/>
                <a:ahLst/>
                <a:cxnLst/>
                <a:rect l="l" t="t" r="r" b="b"/>
                <a:pathLst>
                  <a:path w="47850" h="47850" extrusionOk="0">
                    <a:moveTo>
                      <a:pt x="47851" y="23925"/>
                    </a:moveTo>
                    <a:cubicBezTo>
                      <a:pt x="47851" y="30317"/>
                      <a:pt x="45346" y="36363"/>
                      <a:pt x="40855" y="40854"/>
                    </a:cubicBezTo>
                    <a:cubicBezTo>
                      <a:pt x="36363" y="45346"/>
                      <a:pt x="30317" y="47850"/>
                      <a:pt x="23925" y="47850"/>
                    </a:cubicBezTo>
                    <a:cubicBezTo>
                      <a:pt x="17534" y="47850"/>
                      <a:pt x="11488" y="45346"/>
                      <a:pt x="6996" y="40854"/>
                    </a:cubicBezTo>
                    <a:cubicBezTo>
                      <a:pt x="2505" y="36363"/>
                      <a:pt x="0" y="30317"/>
                      <a:pt x="0" y="23925"/>
                    </a:cubicBezTo>
                    <a:cubicBezTo>
                      <a:pt x="0" y="17534"/>
                      <a:pt x="2505" y="11574"/>
                      <a:pt x="6996" y="6996"/>
                    </a:cubicBezTo>
                    <a:cubicBezTo>
                      <a:pt x="11488" y="2505"/>
                      <a:pt x="17534" y="0"/>
                      <a:pt x="23925" y="0"/>
                    </a:cubicBezTo>
                    <a:cubicBezTo>
                      <a:pt x="37141" y="0"/>
                      <a:pt x="47851" y="10710"/>
                      <a:pt x="47851" y="239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758394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rgbClr val="F9CDC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7635940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7688023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7740106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>
                <a:off x="7792102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7844185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7896181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794826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800034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721953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rgbClr val="F9CDC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7271620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7323616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7375699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7427782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7479778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7531861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758394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7063375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7115458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716745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721953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4" name="Google Shape;264;p7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265" name="Google Shape;265;p7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6" name="Google Shape;266;p7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267" name="Google Shape;267;p7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1" name="Google Shape;271;p7"/>
          <p:cNvSpPr txBox="1">
            <a:spLocks noGrp="1"/>
          </p:cNvSpPr>
          <p:nvPr>
            <p:ph type="title"/>
          </p:nvPr>
        </p:nvSpPr>
        <p:spPr>
          <a:xfrm>
            <a:off x="1101000" y="445025"/>
            <a:ext cx="56064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7"/>
          <p:cNvSpPr txBox="1">
            <a:spLocks noGrp="1"/>
          </p:cNvSpPr>
          <p:nvPr>
            <p:ph type="subTitle" idx="1"/>
          </p:nvPr>
        </p:nvSpPr>
        <p:spPr>
          <a:xfrm>
            <a:off x="1101000" y="1852700"/>
            <a:ext cx="48795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8"/>
          <p:cNvGrpSpPr/>
          <p:nvPr/>
        </p:nvGrpSpPr>
        <p:grpSpPr>
          <a:xfrm rot="-996566">
            <a:off x="-655221" y="471731"/>
            <a:ext cx="1625396" cy="959531"/>
            <a:chOff x="7008442" y="6231192"/>
            <a:chExt cx="1035004" cy="611001"/>
          </a:xfrm>
        </p:grpSpPr>
        <p:sp>
          <p:nvSpPr>
            <p:cNvPr id="275" name="Google Shape;275;p8"/>
            <p:cNvSpPr/>
            <p:nvPr/>
          </p:nvSpPr>
          <p:spPr>
            <a:xfrm>
              <a:off x="7008614" y="6231192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60" y="0"/>
                  </a:cubicBezTo>
                  <a:close/>
                  <a:moveTo>
                    <a:pt x="517373" y="501308"/>
                  </a:moveTo>
                  <a:cubicBezTo>
                    <a:pt x="502863" y="501308"/>
                    <a:pt x="491030" y="489561"/>
                    <a:pt x="491030" y="474964"/>
                  </a:cubicBezTo>
                  <a:cubicBezTo>
                    <a:pt x="491030" y="460367"/>
                    <a:pt x="502776" y="448620"/>
                    <a:pt x="517373" y="448620"/>
                  </a:cubicBezTo>
                  <a:cubicBezTo>
                    <a:pt x="531970" y="448620"/>
                    <a:pt x="543717" y="460367"/>
                    <a:pt x="543717" y="474964"/>
                  </a:cubicBezTo>
                  <a:cubicBezTo>
                    <a:pt x="543717" y="489561"/>
                    <a:pt x="531970" y="501308"/>
                    <a:pt x="517373" y="501308"/>
                  </a:cubicBezTo>
                  <a:close/>
                  <a:moveTo>
                    <a:pt x="609446" y="474964"/>
                  </a:moveTo>
                  <a:cubicBezTo>
                    <a:pt x="609446" y="424091"/>
                    <a:pt x="568247" y="382891"/>
                    <a:pt x="517373" y="382891"/>
                  </a:cubicBezTo>
                  <a:cubicBezTo>
                    <a:pt x="466500" y="382891"/>
                    <a:pt x="425300" y="424091"/>
                    <a:pt x="425300" y="474964"/>
                  </a:cubicBezTo>
                  <a:lnTo>
                    <a:pt x="138283" y="474964"/>
                  </a:lnTo>
                  <a:cubicBezTo>
                    <a:pt x="159444" y="284512"/>
                    <a:pt x="321393" y="135864"/>
                    <a:pt x="517460" y="135864"/>
                  </a:cubicBezTo>
                  <a:cubicBezTo>
                    <a:pt x="713526" y="135864"/>
                    <a:pt x="875475" y="284512"/>
                    <a:pt x="896636" y="474964"/>
                  </a:cubicBezTo>
                  <a:lnTo>
                    <a:pt x="609619" y="4749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7008614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0" y="0"/>
                  </a:moveTo>
                  <a:lnTo>
                    <a:pt x="6573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7016474" y="6658824"/>
              <a:ext cx="64779" cy="11401"/>
            </a:xfrm>
            <a:custGeom>
              <a:avLst/>
              <a:gdLst/>
              <a:ahLst/>
              <a:cxnLst/>
              <a:rect l="l" t="t" r="r" b="b"/>
              <a:pathLst>
                <a:path w="64779" h="11401" extrusionOk="0">
                  <a:moveTo>
                    <a:pt x="0" y="0"/>
                  </a:moveTo>
                  <a:lnTo>
                    <a:pt x="6478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7039795" y="6571674"/>
              <a:ext cx="61842" cy="22456"/>
            </a:xfrm>
            <a:custGeom>
              <a:avLst/>
              <a:gdLst/>
              <a:ahLst/>
              <a:cxnLst/>
              <a:rect l="l" t="t" r="r" b="b"/>
              <a:pathLst>
                <a:path w="61842" h="22456" extrusionOk="0">
                  <a:moveTo>
                    <a:pt x="0" y="0"/>
                  </a:moveTo>
                  <a:lnTo>
                    <a:pt x="61843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7077885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0" y="0"/>
                  </a:moveTo>
                  <a:lnTo>
                    <a:pt x="57006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7129623" y="6416030"/>
              <a:ext cx="50441" cy="42322"/>
            </a:xfrm>
            <a:custGeom>
              <a:avLst/>
              <a:gdLst/>
              <a:ahLst/>
              <a:cxnLst/>
              <a:rect l="l" t="t" r="r" b="b"/>
              <a:pathLst>
                <a:path w="50441" h="42322" extrusionOk="0">
                  <a:moveTo>
                    <a:pt x="0" y="0"/>
                  </a:moveTo>
                  <a:lnTo>
                    <a:pt x="50442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7193452" y="6352287"/>
              <a:ext cx="42236" cy="50355"/>
            </a:xfrm>
            <a:custGeom>
              <a:avLst/>
              <a:gdLst/>
              <a:ahLst/>
              <a:cxnLst/>
              <a:rect l="l" t="t" r="r" b="b"/>
              <a:pathLst>
                <a:path w="42236" h="50355" extrusionOk="0">
                  <a:moveTo>
                    <a:pt x="0" y="0"/>
                  </a:moveTo>
                  <a:lnTo>
                    <a:pt x="42236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7267301" y="6300549"/>
              <a:ext cx="32908" cy="57006"/>
            </a:xfrm>
            <a:custGeom>
              <a:avLst/>
              <a:gdLst/>
              <a:ahLst/>
              <a:cxnLst/>
              <a:rect l="l" t="t" r="r" b="b"/>
              <a:pathLst>
                <a:path w="32908" h="57006" extrusionOk="0">
                  <a:moveTo>
                    <a:pt x="0" y="0"/>
                  </a:moveTo>
                  <a:lnTo>
                    <a:pt x="32908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7349010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0" y="0"/>
                  </a:moveTo>
                  <a:lnTo>
                    <a:pt x="22543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7436160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0" y="0"/>
                  </a:moveTo>
                  <a:lnTo>
                    <a:pt x="11401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7525987" y="6231192"/>
              <a:ext cx="8637" cy="65816"/>
            </a:xfrm>
            <a:custGeom>
              <a:avLst/>
              <a:gdLst/>
              <a:ahLst/>
              <a:cxnLst/>
              <a:rect l="l" t="t" r="r" b="b"/>
              <a:pathLst>
                <a:path w="8637" h="65816" extrusionOk="0">
                  <a:moveTo>
                    <a:pt x="0" y="0"/>
                  </a:moveTo>
                  <a:lnTo>
                    <a:pt x="0" y="6581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7604414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11401" y="0"/>
                  </a:moveTo>
                  <a:lnTo>
                    <a:pt x="0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7680422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22543" y="0"/>
                  </a:moveTo>
                  <a:lnTo>
                    <a:pt x="0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7751852" y="6300549"/>
              <a:ext cx="32821" cy="57006"/>
            </a:xfrm>
            <a:custGeom>
              <a:avLst/>
              <a:gdLst/>
              <a:ahLst/>
              <a:cxnLst/>
              <a:rect l="l" t="t" r="r" b="b"/>
              <a:pathLst>
                <a:path w="32821" h="57006" extrusionOk="0">
                  <a:moveTo>
                    <a:pt x="32822" y="0"/>
                  </a:moveTo>
                  <a:lnTo>
                    <a:pt x="0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7816286" y="6352287"/>
              <a:ext cx="42322" cy="50355"/>
            </a:xfrm>
            <a:custGeom>
              <a:avLst/>
              <a:gdLst/>
              <a:ahLst/>
              <a:cxnLst/>
              <a:rect l="l" t="t" r="r" b="b"/>
              <a:pathLst>
                <a:path w="42322" h="50355" extrusionOk="0">
                  <a:moveTo>
                    <a:pt x="42323" y="0"/>
                  </a:moveTo>
                  <a:lnTo>
                    <a:pt x="0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7871997" y="6416030"/>
              <a:ext cx="50355" cy="42322"/>
            </a:xfrm>
            <a:custGeom>
              <a:avLst/>
              <a:gdLst/>
              <a:ahLst/>
              <a:cxnLst/>
              <a:rect l="l" t="t" r="r" b="b"/>
              <a:pathLst>
                <a:path w="50355" h="42322" extrusionOk="0">
                  <a:moveTo>
                    <a:pt x="50355" y="0"/>
                  </a:moveTo>
                  <a:lnTo>
                    <a:pt x="0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7917083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57006" y="0"/>
                  </a:moveTo>
                  <a:lnTo>
                    <a:pt x="0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7950423" y="6571674"/>
              <a:ext cx="61756" cy="22456"/>
            </a:xfrm>
            <a:custGeom>
              <a:avLst/>
              <a:gdLst/>
              <a:ahLst/>
              <a:cxnLst/>
              <a:rect l="l" t="t" r="r" b="b"/>
              <a:pathLst>
                <a:path w="61756" h="22456" extrusionOk="0">
                  <a:moveTo>
                    <a:pt x="61756" y="0"/>
                  </a:moveTo>
                  <a:lnTo>
                    <a:pt x="0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7970807" y="6658824"/>
              <a:ext cx="64693" cy="11401"/>
            </a:xfrm>
            <a:custGeom>
              <a:avLst/>
              <a:gdLst/>
              <a:ahLst/>
              <a:cxnLst/>
              <a:rect l="l" t="t" r="r" b="b"/>
              <a:pathLst>
                <a:path w="64693" h="11401" extrusionOk="0">
                  <a:moveTo>
                    <a:pt x="64693" y="0"/>
                  </a:moveTo>
                  <a:lnTo>
                    <a:pt x="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7977631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65730" y="0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7008442" y="6231279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546" y="26257"/>
                  </a:moveTo>
                  <a:cubicBezTo>
                    <a:pt x="788324" y="26257"/>
                    <a:pt x="1008661" y="246594"/>
                    <a:pt x="1008661" y="517373"/>
                  </a:cubicBezTo>
                  <a:lnTo>
                    <a:pt x="1008661" y="584571"/>
                  </a:lnTo>
                  <a:lnTo>
                    <a:pt x="26430" y="584571"/>
                  </a:lnTo>
                  <a:lnTo>
                    <a:pt x="26430" y="517373"/>
                  </a:lnTo>
                  <a:cubicBezTo>
                    <a:pt x="26430" y="246594"/>
                    <a:pt x="246767" y="26257"/>
                    <a:pt x="517546" y="26257"/>
                  </a:cubicBezTo>
                  <a:moveTo>
                    <a:pt x="109002" y="501308"/>
                  </a:moveTo>
                  <a:lnTo>
                    <a:pt x="451730" y="501308"/>
                  </a:lnTo>
                  <a:lnTo>
                    <a:pt x="451730" y="474964"/>
                  </a:lnTo>
                  <a:cubicBezTo>
                    <a:pt x="451730" y="438687"/>
                    <a:pt x="481269" y="409234"/>
                    <a:pt x="517459" y="409234"/>
                  </a:cubicBezTo>
                  <a:cubicBezTo>
                    <a:pt x="553649" y="409234"/>
                    <a:pt x="583189" y="438774"/>
                    <a:pt x="583189" y="474964"/>
                  </a:cubicBezTo>
                  <a:lnTo>
                    <a:pt x="583189" y="501308"/>
                  </a:lnTo>
                  <a:lnTo>
                    <a:pt x="925916" y="501308"/>
                  </a:lnTo>
                  <a:lnTo>
                    <a:pt x="922634" y="472113"/>
                  </a:lnTo>
                  <a:cubicBezTo>
                    <a:pt x="899659" y="265423"/>
                    <a:pt x="725445" y="109607"/>
                    <a:pt x="517373" y="109607"/>
                  </a:cubicBezTo>
                  <a:cubicBezTo>
                    <a:pt x="309301" y="109607"/>
                    <a:pt x="135001" y="265423"/>
                    <a:pt x="112112" y="472113"/>
                  </a:cubicBezTo>
                  <a:lnTo>
                    <a:pt x="108830" y="501308"/>
                  </a:lnTo>
                  <a:moveTo>
                    <a:pt x="517373" y="527652"/>
                  </a:moveTo>
                  <a:cubicBezTo>
                    <a:pt x="546394" y="527652"/>
                    <a:pt x="569974" y="504072"/>
                    <a:pt x="569974" y="475050"/>
                  </a:cubicBezTo>
                  <a:cubicBezTo>
                    <a:pt x="569974" y="446029"/>
                    <a:pt x="546394" y="422449"/>
                    <a:pt x="517373" y="422449"/>
                  </a:cubicBezTo>
                  <a:cubicBezTo>
                    <a:pt x="488352" y="422449"/>
                    <a:pt x="464772" y="446029"/>
                    <a:pt x="464772" y="475050"/>
                  </a:cubicBezTo>
                  <a:cubicBezTo>
                    <a:pt x="464772" y="504072"/>
                    <a:pt x="488352" y="527652"/>
                    <a:pt x="517373" y="527652"/>
                  </a:cubicBezTo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59" y="0"/>
                  </a:cubicBezTo>
                  <a:lnTo>
                    <a:pt x="517459" y="0"/>
                  </a:lnTo>
                  <a:close/>
                  <a:moveTo>
                    <a:pt x="138196" y="475050"/>
                  </a:moveTo>
                  <a:cubicBezTo>
                    <a:pt x="159358" y="284598"/>
                    <a:pt x="321307" y="135951"/>
                    <a:pt x="517373" y="135951"/>
                  </a:cubicBezTo>
                  <a:cubicBezTo>
                    <a:pt x="713439" y="135951"/>
                    <a:pt x="875388" y="284598"/>
                    <a:pt x="896550" y="475050"/>
                  </a:cubicBezTo>
                  <a:lnTo>
                    <a:pt x="609533" y="475050"/>
                  </a:lnTo>
                  <a:cubicBezTo>
                    <a:pt x="609533" y="424177"/>
                    <a:pt x="568333" y="382977"/>
                    <a:pt x="517459" y="382977"/>
                  </a:cubicBezTo>
                  <a:cubicBezTo>
                    <a:pt x="466585" y="382977"/>
                    <a:pt x="425386" y="424177"/>
                    <a:pt x="425386" y="475050"/>
                  </a:cubicBezTo>
                  <a:lnTo>
                    <a:pt x="138369" y="475050"/>
                  </a:lnTo>
                  <a:close/>
                  <a:moveTo>
                    <a:pt x="517373" y="501394"/>
                  </a:moveTo>
                  <a:cubicBezTo>
                    <a:pt x="502862" y="501394"/>
                    <a:pt x="491029" y="489647"/>
                    <a:pt x="491029" y="475050"/>
                  </a:cubicBezTo>
                  <a:cubicBezTo>
                    <a:pt x="491029" y="460453"/>
                    <a:pt x="502776" y="448707"/>
                    <a:pt x="517373" y="448707"/>
                  </a:cubicBezTo>
                  <a:cubicBezTo>
                    <a:pt x="531970" y="448707"/>
                    <a:pt x="543717" y="460453"/>
                    <a:pt x="543717" y="475050"/>
                  </a:cubicBezTo>
                  <a:cubicBezTo>
                    <a:pt x="543717" y="489647"/>
                    <a:pt x="531970" y="501394"/>
                    <a:pt x="517373" y="501394"/>
                  </a:cubicBezTo>
                  <a:lnTo>
                    <a:pt x="517373" y="501394"/>
                  </a:lnTo>
                  <a:close/>
                </a:path>
              </a:pathLst>
            </a:custGeom>
            <a:solidFill>
              <a:srgbClr val="05135F">
                <a:alpha val="12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7118567" y="6338640"/>
              <a:ext cx="815013" cy="364493"/>
            </a:xfrm>
            <a:custGeom>
              <a:avLst/>
              <a:gdLst/>
              <a:ahLst/>
              <a:cxnLst/>
              <a:rect l="l" t="t" r="r" b="b"/>
              <a:pathLst>
                <a:path w="815013" h="364493" extrusionOk="0">
                  <a:moveTo>
                    <a:pt x="0" y="364493"/>
                  </a:moveTo>
                  <a:cubicBezTo>
                    <a:pt x="11055" y="264992"/>
                    <a:pt x="58388" y="173005"/>
                    <a:pt x="133273" y="105461"/>
                  </a:cubicBezTo>
                  <a:cubicBezTo>
                    <a:pt x="208676" y="37486"/>
                    <a:pt x="306105" y="0"/>
                    <a:pt x="407507" y="0"/>
                  </a:cubicBezTo>
                  <a:cubicBezTo>
                    <a:pt x="508908" y="0"/>
                    <a:pt x="606251" y="37486"/>
                    <a:pt x="681740" y="105461"/>
                  </a:cubicBezTo>
                  <a:cubicBezTo>
                    <a:pt x="756625" y="172919"/>
                    <a:pt x="803958" y="264905"/>
                    <a:pt x="815014" y="364493"/>
                  </a:cubicBez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8"/>
          <p:cNvGrpSpPr/>
          <p:nvPr/>
        </p:nvGrpSpPr>
        <p:grpSpPr>
          <a:xfrm>
            <a:off x="450425" y="310675"/>
            <a:ext cx="8243134" cy="4670478"/>
            <a:chOff x="5447852" y="0"/>
            <a:chExt cx="5442090" cy="3618001"/>
          </a:xfrm>
        </p:grpSpPr>
        <p:sp>
          <p:nvSpPr>
            <p:cNvPr id="298" name="Google Shape;298;p8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9" name="Google Shape;299;p8"/>
            <p:cNvGrpSpPr/>
            <p:nvPr/>
          </p:nvGrpSpPr>
          <p:grpSpPr>
            <a:xfrm>
              <a:off x="5586054" y="0"/>
              <a:ext cx="5165785" cy="3492765"/>
              <a:chOff x="5586054" y="0"/>
              <a:chExt cx="5165785" cy="3492765"/>
            </a:xfrm>
          </p:grpSpPr>
          <p:sp>
            <p:nvSpPr>
              <p:cNvPr id="300" name="Google Shape;300;p8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 rot="10800000" flipH="1">
                <a:off x="8168947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 rot="10800000" flipH="1">
                <a:off x="5586054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4" name="Google Shape;304;p8"/>
          <p:cNvSpPr txBox="1">
            <a:spLocks noGrp="1"/>
          </p:cNvSpPr>
          <p:nvPr>
            <p:ph type="title"/>
          </p:nvPr>
        </p:nvSpPr>
        <p:spPr>
          <a:xfrm>
            <a:off x="1068100" y="1463250"/>
            <a:ext cx="4339500" cy="20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9"/>
          <p:cNvGrpSpPr/>
          <p:nvPr/>
        </p:nvGrpSpPr>
        <p:grpSpPr>
          <a:xfrm rot="9432368">
            <a:off x="294109" y="3100"/>
            <a:ext cx="520584" cy="1623271"/>
            <a:chOff x="3419954" y="295999"/>
            <a:chExt cx="265198" cy="826933"/>
          </a:xfrm>
        </p:grpSpPr>
        <p:sp>
          <p:nvSpPr>
            <p:cNvPr id="307" name="Google Shape;307;p9"/>
            <p:cNvSpPr/>
            <p:nvPr/>
          </p:nvSpPr>
          <p:spPr>
            <a:xfrm>
              <a:off x="3419954" y="300750"/>
              <a:ext cx="265198" cy="615233"/>
            </a:xfrm>
            <a:custGeom>
              <a:avLst/>
              <a:gdLst/>
              <a:ahLst/>
              <a:cxnLst/>
              <a:rect l="l" t="t" r="r" b="b"/>
              <a:pathLst>
                <a:path w="265198" h="615233" extrusionOk="0">
                  <a:moveTo>
                    <a:pt x="202675" y="777"/>
                  </a:moveTo>
                  <a:cubicBezTo>
                    <a:pt x="202675" y="777"/>
                    <a:pt x="201897" y="259"/>
                    <a:pt x="201465" y="0"/>
                  </a:cubicBezTo>
                  <a:cubicBezTo>
                    <a:pt x="144287" y="12179"/>
                    <a:pt x="87194" y="24444"/>
                    <a:pt x="30015" y="36536"/>
                  </a:cubicBezTo>
                  <a:cubicBezTo>
                    <a:pt x="25006" y="37572"/>
                    <a:pt x="23365" y="39472"/>
                    <a:pt x="23192" y="44655"/>
                  </a:cubicBezTo>
                  <a:cubicBezTo>
                    <a:pt x="21119" y="101402"/>
                    <a:pt x="18700" y="158149"/>
                    <a:pt x="16368" y="214809"/>
                  </a:cubicBezTo>
                  <a:cubicBezTo>
                    <a:pt x="11013" y="346182"/>
                    <a:pt x="5744" y="477469"/>
                    <a:pt x="476" y="608842"/>
                  </a:cubicBezTo>
                  <a:cubicBezTo>
                    <a:pt x="389" y="611001"/>
                    <a:pt x="-1338" y="614111"/>
                    <a:pt x="2376" y="615233"/>
                  </a:cubicBezTo>
                  <a:cubicBezTo>
                    <a:pt x="4535" y="613938"/>
                    <a:pt x="6867" y="614542"/>
                    <a:pt x="9113" y="614542"/>
                  </a:cubicBezTo>
                  <a:cubicBezTo>
                    <a:pt x="37702" y="614111"/>
                    <a:pt x="66378" y="613851"/>
                    <a:pt x="94968" y="613506"/>
                  </a:cubicBezTo>
                  <a:cubicBezTo>
                    <a:pt x="141523" y="612988"/>
                    <a:pt x="188164" y="612210"/>
                    <a:pt x="234719" y="611865"/>
                  </a:cubicBezTo>
                  <a:cubicBezTo>
                    <a:pt x="243874" y="611865"/>
                    <a:pt x="253116" y="610397"/>
                    <a:pt x="262185" y="612383"/>
                  </a:cubicBezTo>
                  <a:lnTo>
                    <a:pt x="262013" y="612383"/>
                  </a:lnTo>
                  <a:cubicBezTo>
                    <a:pt x="262444" y="611606"/>
                    <a:pt x="263049" y="611433"/>
                    <a:pt x="263826" y="611865"/>
                  </a:cubicBezTo>
                  <a:cubicBezTo>
                    <a:pt x="266331" y="609446"/>
                    <a:pt x="264690" y="606510"/>
                    <a:pt x="264431" y="604005"/>
                  </a:cubicBezTo>
                  <a:cubicBezTo>
                    <a:pt x="251043" y="475050"/>
                    <a:pt x="237569" y="346182"/>
                    <a:pt x="224181" y="217228"/>
                  </a:cubicBezTo>
                  <a:cubicBezTo>
                    <a:pt x="216840" y="147093"/>
                    <a:pt x="209584" y="76958"/>
                    <a:pt x="202243" y="6737"/>
                  </a:cubicBezTo>
                  <a:cubicBezTo>
                    <a:pt x="202070" y="4750"/>
                    <a:pt x="200947" y="2678"/>
                    <a:pt x="202588" y="6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3456706" y="295999"/>
              <a:ext cx="150720" cy="40767"/>
            </a:xfrm>
            <a:custGeom>
              <a:avLst/>
              <a:gdLst/>
              <a:ahLst/>
              <a:cxnLst/>
              <a:rect l="l" t="t" r="r" b="b"/>
              <a:pathLst>
                <a:path w="150720" h="40767" extrusionOk="0">
                  <a:moveTo>
                    <a:pt x="0" y="40682"/>
                  </a:moveTo>
                  <a:cubicBezTo>
                    <a:pt x="0" y="39559"/>
                    <a:pt x="86" y="38436"/>
                    <a:pt x="173" y="37313"/>
                  </a:cubicBezTo>
                  <a:cubicBezTo>
                    <a:pt x="346" y="32994"/>
                    <a:pt x="1728" y="31440"/>
                    <a:pt x="5873" y="30576"/>
                  </a:cubicBezTo>
                  <a:cubicBezTo>
                    <a:pt x="53810" y="20470"/>
                    <a:pt x="101747" y="10192"/>
                    <a:pt x="149684" y="0"/>
                  </a:cubicBezTo>
                  <a:cubicBezTo>
                    <a:pt x="150030" y="173"/>
                    <a:pt x="150375" y="432"/>
                    <a:pt x="150634" y="605"/>
                  </a:cubicBezTo>
                  <a:cubicBezTo>
                    <a:pt x="149339" y="2246"/>
                    <a:pt x="150202" y="3973"/>
                    <a:pt x="150375" y="5701"/>
                  </a:cubicBezTo>
                  <a:cubicBezTo>
                    <a:pt x="150462" y="6737"/>
                    <a:pt x="150548" y="7687"/>
                    <a:pt x="150721" y="8724"/>
                  </a:cubicBezTo>
                  <a:cubicBezTo>
                    <a:pt x="100452" y="19434"/>
                    <a:pt x="50269" y="30230"/>
                    <a:pt x="0" y="40768"/>
                  </a:cubicBezTo>
                  <a:close/>
                </a:path>
              </a:pathLst>
            </a:custGeom>
            <a:solidFill>
              <a:srgbClr val="4C5B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3531246" y="1027145"/>
              <a:ext cx="74626" cy="95787"/>
            </a:xfrm>
            <a:custGeom>
              <a:avLst/>
              <a:gdLst/>
              <a:ahLst/>
              <a:cxnLst/>
              <a:rect l="l" t="t" r="r" b="b"/>
              <a:pathLst>
                <a:path w="74626" h="95787" extrusionOk="0">
                  <a:moveTo>
                    <a:pt x="0" y="86"/>
                  </a:moveTo>
                  <a:cubicBezTo>
                    <a:pt x="3196" y="15374"/>
                    <a:pt x="6478" y="30576"/>
                    <a:pt x="9501" y="45864"/>
                  </a:cubicBezTo>
                  <a:cubicBezTo>
                    <a:pt x="10192" y="49492"/>
                    <a:pt x="12092" y="51478"/>
                    <a:pt x="15029" y="53292"/>
                  </a:cubicBezTo>
                  <a:cubicBezTo>
                    <a:pt x="39300" y="68926"/>
                    <a:pt x="49578" y="80068"/>
                    <a:pt x="73849" y="95787"/>
                  </a:cubicBezTo>
                  <a:cubicBezTo>
                    <a:pt x="74108" y="95356"/>
                    <a:pt x="74367" y="95010"/>
                    <a:pt x="74626" y="94578"/>
                  </a:cubicBezTo>
                  <a:cubicBezTo>
                    <a:pt x="72899" y="82400"/>
                    <a:pt x="73158" y="38868"/>
                    <a:pt x="72985" y="29367"/>
                  </a:cubicBezTo>
                  <a:cubicBezTo>
                    <a:pt x="60547" y="24444"/>
                    <a:pt x="16929" y="526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3422416" y="912239"/>
              <a:ext cx="259809" cy="148504"/>
            </a:xfrm>
            <a:custGeom>
              <a:avLst/>
              <a:gdLst/>
              <a:ahLst/>
              <a:cxnLst/>
              <a:rect l="l" t="t" r="r" b="b"/>
              <a:pathLst>
                <a:path w="259809" h="148504" extrusionOk="0">
                  <a:moveTo>
                    <a:pt x="101402" y="114560"/>
                  </a:moveTo>
                  <a:cubicBezTo>
                    <a:pt x="118331" y="119829"/>
                    <a:pt x="134396" y="127430"/>
                    <a:pt x="150980" y="133648"/>
                  </a:cubicBezTo>
                  <a:cubicBezTo>
                    <a:pt x="163504" y="138313"/>
                    <a:pt x="175855" y="143495"/>
                    <a:pt x="188293" y="148505"/>
                  </a:cubicBezTo>
                  <a:cubicBezTo>
                    <a:pt x="189761" y="126911"/>
                    <a:pt x="192698" y="105664"/>
                    <a:pt x="199953" y="85193"/>
                  </a:cubicBezTo>
                  <a:cubicBezTo>
                    <a:pt x="211700" y="52372"/>
                    <a:pt x="230097" y="24387"/>
                    <a:pt x="258168" y="3139"/>
                  </a:cubicBezTo>
                  <a:cubicBezTo>
                    <a:pt x="258859" y="2621"/>
                    <a:pt x="259291" y="1757"/>
                    <a:pt x="259809" y="1066"/>
                  </a:cubicBezTo>
                  <a:cubicBezTo>
                    <a:pt x="250654" y="-920"/>
                    <a:pt x="241498" y="462"/>
                    <a:pt x="232343" y="548"/>
                  </a:cubicBezTo>
                  <a:cubicBezTo>
                    <a:pt x="185788" y="893"/>
                    <a:pt x="139147" y="1584"/>
                    <a:pt x="92592" y="2189"/>
                  </a:cubicBezTo>
                  <a:cubicBezTo>
                    <a:pt x="64002" y="2535"/>
                    <a:pt x="35326" y="2794"/>
                    <a:pt x="6737" y="3226"/>
                  </a:cubicBezTo>
                  <a:cubicBezTo>
                    <a:pt x="4491" y="3226"/>
                    <a:pt x="2073" y="2621"/>
                    <a:pt x="0" y="3917"/>
                  </a:cubicBezTo>
                  <a:cubicBezTo>
                    <a:pt x="49232" y="26719"/>
                    <a:pt x="82140" y="64464"/>
                    <a:pt x="101488" y="1146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3682053" y="912512"/>
              <a:ext cx="1814" cy="1273"/>
            </a:xfrm>
            <a:custGeom>
              <a:avLst/>
              <a:gdLst/>
              <a:ahLst/>
              <a:cxnLst/>
              <a:rect l="l" t="t" r="r" b="b"/>
              <a:pathLst>
                <a:path w="1814" h="1273" extrusionOk="0">
                  <a:moveTo>
                    <a:pt x="0" y="794"/>
                  </a:moveTo>
                  <a:cubicBezTo>
                    <a:pt x="1037" y="1917"/>
                    <a:pt x="1382" y="794"/>
                    <a:pt x="1814" y="189"/>
                  </a:cubicBezTo>
                  <a:cubicBezTo>
                    <a:pt x="1037" y="-156"/>
                    <a:pt x="346" y="-70"/>
                    <a:pt x="0" y="794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3556467" y="1061262"/>
              <a:ext cx="34376" cy="24357"/>
            </a:xfrm>
            <a:custGeom>
              <a:avLst/>
              <a:gdLst/>
              <a:ahLst/>
              <a:cxnLst/>
              <a:rect l="l" t="t" r="r" b="b"/>
              <a:pathLst>
                <a:path w="34376" h="24357" extrusionOk="0">
                  <a:moveTo>
                    <a:pt x="34376" y="24357"/>
                  </a:moveTo>
                  <a:lnTo>
                    <a:pt x="20643" y="0"/>
                  </a:lnTo>
                  <a:lnTo>
                    <a:pt x="0" y="9760"/>
                  </a:lnTo>
                </a:path>
              </a:pathLst>
            </a:custGeom>
            <a:noFill/>
            <a:ln w="113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3501706" y="417526"/>
              <a:ext cx="8637" cy="410357"/>
            </a:xfrm>
            <a:custGeom>
              <a:avLst/>
              <a:gdLst/>
              <a:ahLst/>
              <a:cxnLst/>
              <a:rect l="l" t="t" r="r" b="b"/>
              <a:pathLst>
                <a:path w="8637" h="410357" extrusionOk="0">
                  <a:moveTo>
                    <a:pt x="0" y="410357"/>
                  </a:moveTo>
                  <a:lnTo>
                    <a:pt x="0" y="0"/>
                  </a:lnTo>
                </a:path>
              </a:pathLst>
            </a:custGeom>
            <a:noFill/>
            <a:ln w="2830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9"/>
          <p:cNvGrpSpPr/>
          <p:nvPr/>
        </p:nvGrpSpPr>
        <p:grpSpPr>
          <a:xfrm>
            <a:off x="450425" y="310675"/>
            <a:ext cx="8243134" cy="4670478"/>
            <a:chOff x="5447852" y="0"/>
            <a:chExt cx="5442090" cy="3618001"/>
          </a:xfrm>
        </p:grpSpPr>
        <p:sp>
          <p:nvSpPr>
            <p:cNvPr id="315" name="Google Shape;315;p9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6" name="Google Shape;316;p9"/>
            <p:cNvGrpSpPr/>
            <p:nvPr/>
          </p:nvGrpSpPr>
          <p:grpSpPr>
            <a:xfrm>
              <a:off x="5586054" y="0"/>
              <a:ext cx="5165785" cy="3492765"/>
              <a:chOff x="5586054" y="0"/>
              <a:chExt cx="5165785" cy="3492765"/>
            </a:xfrm>
          </p:grpSpPr>
          <p:sp>
            <p:nvSpPr>
              <p:cNvPr id="317" name="Google Shape;317;p9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9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 rot="10800000" flipH="1">
                <a:off x="8168947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9"/>
              <p:cNvSpPr/>
              <p:nvPr/>
            </p:nvSpPr>
            <p:spPr>
              <a:xfrm rot="10800000" flipH="1">
                <a:off x="5586054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1" name="Google Shape;321;p9"/>
          <p:cNvSpPr txBox="1">
            <a:spLocks noGrp="1"/>
          </p:cNvSpPr>
          <p:nvPr>
            <p:ph type="title"/>
          </p:nvPr>
        </p:nvSpPr>
        <p:spPr>
          <a:xfrm>
            <a:off x="1165975" y="1503075"/>
            <a:ext cx="34782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9"/>
          <p:cNvSpPr txBox="1">
            <a:spLocks noGrp="1"/>
          </p:cNvSpPr>
          <p:nvPr>
            <p:ph type="subTitle" idx="1"/>
          </p:nvPr>
        </p:nvSpPr>
        <p:spPr>
          <a:xfrm>
            <a:off x="1165975" y="2664488"/>
            <a:ext cx="34782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1"/>
          <p:cNvGrpSpPr/>
          <p:nvPr/>
        </p:nvGrpSpPr>
        <p:grpSpPr>
          <a:xfrm rot="-8882944">
            <a:off x="8573928" y="622954"/>
            <a:ext cx="520581" cy="1623261"/>
            <a:chOff x="3419954" y="295999"/>
            <a:chExt cx="265198" cy="826933"/>
          </a:xfrm>
        </p:grpSpPr>
        <p:sp>
          <p:nvSpPr>
            <p:cNvPr id="328" name="Google Shape;328;p11"/>
            <p:cNvSpPr/>
            <p:nvPr/>
          </p:nvSpPr>
          <p:spPr>
            <a:xfrm>
              <a:off x="3419954" y="300750"/>
              <a:ext cx="265198" cy="615233"/>
            </a:xfrm>
            <a:custGeom>
              <a:avLst/>
              <a:gdLst/>
              <a:ahLst/>
              <a:cxnLst/>
              <a:rect l="l" t="t" r="r" b="b"/>
              <a:pathLst>
                <a:path w="265198" h="615233" extrusionOk="0">
                  <a:moveTo>
                    <a:pt x="202675" y="777"/>
                  </a:moveTo>
                  <a:cubicBezTo>
                    <a:pt x="202675" y="777"/>
                    <a:pt x="201897" y="259"/>
                    <a:pt x="201465" y="0"/>
                  </a:cubicBezTo>
                  <a:cubicBezTo>
                    <a:pt x="144287" y="12179"/>
                    <a:pt x="87194" y="24444"/>
                    <a:pt x="30015" y="36536"/>
                  </a:cubicBezTo>
                  <a:cubicBezTo>
                    <a:pt x="25006" y="37572"/>
                    <a:pt x="23365" y="39472"/>
                    <a:pt x="23192" y="44655"/>
                  </a:cubicBezTo>
                  <a:cubicBezTo>
                    <a:pt x="21119" y="101402"/>
                    <a:pt x="18700" y="158149"/>
                    <a:pt x="16368" y="214809"/>
                  </a:cubicBezTo>
                  <a:cubicBezTo>
                    <a:pt x="11013" y="346182"/>
                    <a:pt x="5744" y="477469"/>
                    <a:pt x="476" y="608842"/>
                  </a:cubicBezTo>
                  <a:cubicBezTo>
                    <a:pt x="389" y="611001"/>
                    <a:pt x="-1338" y="614111"/>
                    <a:pt x="2376" y="615233"/>
                  </a:cubicBezTo>
                  <a:cubicBezTo>
                    <a:pt x="4535" y="613938"/>
                    <a:pt x="6867" y="614542"/>
                    <a:pt x="9113" y="614542"/>
                  </a:cubicBezTo>
                  <a:cubicBezTo>
                    <a:pt x="37702" y="614111"/>
                    <a:pt x="66378" y="613851"/>
                    <a:pt x="94968" y="613506"/>
                  </a:cubicBezTo>
                  <a:cubicBezTo>
                    <a:pt x="141523" y="612988"/>
                    <a:pt x="188164" y="612210"/>
                    <a:pt x="234719" y="611865"/>
                  </a:cubicBezTo>
                  <a:cubicBezTo>
                    <a:pt x="243874" y="611865"/>
                    <a:pt x="253116" y="610397"/>
                    <a:pt x="262185" y="612383"/>
                  </a:cubicBezTo>
                  <a:lnTo>
                    <a:pt x="262013" y="612383"/>
                  </a:lnTo>
                  <a:cubicBezTo>
                    <a:pt x="262444" y="611606"/>
                    <a:pt x="263049" y="611433"/>
                    <a:pt x="263826" y="611865"/>
                  </a:cubicBezTo>
                  <a:cubicBezTo>
                    <a:pt x="266331" y="609446"/>
                    <a:pt x="264690" y="606510"/>
                    <a:pt x="264431" y="604005"/>
                  </a:cubicBezTo>
                  <a:cubicBezTo>
                    <a:pt x="251043" y="475050"/>
                    <a:pt x="237569" y="346182"/>
                    <a:pt x="224181" y="217228"/>
                  </a:cubicBezTo>
                  <a:cubicBezTo>
                    <a:pt x="216840" y="147093"/>
                    <a:pt x="209584" y="76958"/>
                    <a:pt x="202243" y="6737"/>
                  </a:cubicBezTo>
                  <a:cubicBezTo>
                    <a:pt x="202070" y="4750"/>
                    <a:pt x="200947" y="2678"/>
                    <a:pt x="202588" y="6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3456706" y="295999"/>
              <a:ext cx="150720" cy="40767"/>
            </a:xfrm>
            <a:custGeom>
              <a:avLst/>
              <a:gdLst/>
              <a:ahLst/>
              <a:cxnLst/>
              <a:rect l="l" t="t" r="r" b="b"/>
              <a:pathLst>
                <a:path w="150720" h="40767" extrusionOk="0">
                  <a:moveTo>
                    <a:pt x="0" y="40682"/>
                  </a:moveTo>
                  <a:cubicBezTo>
                    <a:pt x="0" y="39559"/>
                    <a:pt x="86" y="38436"/>
                    <a:pt x="173" y="37313"/>
                  </a:cubicBezTo>
                  <a:cubicBezTo>
                    <a:pt x="346" y="32994"/>
                    <a:pt x="1728" y="31440"/>
                    <a:pt x="5873" y="30576"/>
                  </a:cubicBezTo>
                  <a:cubicBezTo>
                    <a:pt x="53810" y="20470"/>
                    <a:pt x="101747" y="10192"/>
                    <a:pt x="149684" y="0"/>
                  </a:cubicBezTo>
                  <a:cubicBezTo>
                    <a:pt x="150030" y="173"/>
                    <a:pt x="150375" y="432"/>
                    <a:pt x="150634" y="605"/>
                  </a:cubicBezTo>
                  <a:cubicBezTo>
                    <a:pt x="149339" y="2246"/>
                    <a:pt x="150202" y="3973"/>
                    <a:pt x="150375" y="5701"/>
                  </a:cubicBezTo>
                  <a:cubicBezTo>
                    <a:pt x="150462" y="6737"/>
                    <a:pt x="150548" y="7687"/>
                    <a:pt x="150721" y="8724"/>
                  </a:cubicBezTo>
                  <a:cubicBezTo>
                    <a:pt x="100452" y="19434"/>
                    <a:pt x="50269" y="30230"/>
                    <a:pt x="0" y="40768"/>
                  </a:cubicBezTo>
                  <a:close/>
                </a:path>
              </a:pathLst>
            </a:custGeom>
            <a:solidFill>
              <a:srgbClr val="4C5B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3531246" y="1027145"/>
              <a:ext cx="74626" cy="95787"/>
            </a:xfrm>
            <a:custGeom>
              <a:avLst/>
              <a:gdLst/>
              <a:ahLst/>
              <a:cxnLst/>
              <a:rect l="l" t="t" r="r" b="b"/>
              <a:pathLst>
                <a:path w="74626" h="95787" extrusionOk="0">
                  <a:moveTo>
                    <a:pt x="0" y="86"/>
                  </a:moveTo>
                  <a:cubicBezTo>
                    <a:pt x="3196" y="15374"/>
                    <a:pt x="6478" y="30576"/>
                    <a:pt x="9501" y="45864"/>
                  </a:cubicBezTo>
                  <a:cubicBezTo>
                    <a:pt x="10192" y="49492"/>
                    <a:pt x="12092" y="51478"/>
                    <a:pt x="15029" y="53292"/>
                  </a:cubicBezTo>
                  <a:cubicBezTo>
                    <a:pt x="39300" y="68926"/>
                    <a:pt x="49578" y="80068"/>
                    <a:pt x="73849" y="95787"/>
                  </a:cubicBezTo>
                  <a:cubicBezTo>
                    <a:pt x="74108" y="95356"/>
                    <a:pt x="74367" y="95010"/>
                    <a:pt x="74626" y="94578"/>
                  </a:cubicBezTo>
                  <a:cubicBezTo>
                    <a:pt x="72899" y="82400"/>
                    <a:pt x="73158" y="38868"/>
                    <a:pt x="72985" y="29367"/>
                  </a:cubicBezTo>
                  <a:cubicBezTo>
                    <a:pt x="60547" y="24444"/>
                    <a:pt x="16929" y="526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3422416" y="912239"/>
              <a:ext cx="259809" cy="148504"/>
            </a:xfrm>
            <a:custGeom>
              <a:avLst/>
              <a:gdLst/>
              <a:ahLst/>
              <a:cxnLst/>
              <a:rect l="l" t="t" r="r" b="b"/>
              <a:pathLst>
                <a:path w="259809" h="148504" extrusionOk="0">
                  <a:moveTo>
                    <a:pt x="101402" y="114560"/>
                  </a:moveTo>
                  <a:cubicBezTo>
                    <a:pt x="118331" y="119829"/>
                    <a:pt x="134396" y="127430"/>
                    <a:pt x="150980" y="133648"/>
                  </a:cubicBezTo>
                  <a:cubicBezTo>
                    <a:pt x="163504" y="138313"/>
                    <a:pt x="175855" y="143495"/>
                    <a:pt x="188293" y="148505"/>
                  </a:cubicBezTo>
                  <a:cubicBezTo>
                    <a:pt x="189761" y="126911"/>
                    <a:pt x="192698" y="105664"/>
                    <a:pt x="199953" y="85193"/>
                  </a:cubicBezTo>
                  <a:cubicBezTo>
                    <a:pt x="211700" y="52372"/>
                    <a:pt x="230097" y="24387"/>
                    <a:pt x="258168" y="3139"/>
                  </a:cubicBezTo>
                  <a:cubicBezTo>
                    <a:pt x="258859" y="2621"/>
                    <a:pt x="259291" y="1757"/>
                    <a:pt x="259809" y="1066"/>
                  </a:cubicBezTo>
                  <a:cubicBezTo>
                    <a:pt x="250654" y="-920"/>
                    <a:pt x="241498" y="462"/>
                    <a:pt x="232343" y="548"/>
                  </a:cubicBezTo>
                  <a:cubicBezTo>
                    <a:pt x="185788" y="893"/>
                    <a:pt x="139147" y="1584"/>
                    <a:pt x="92592" y="2189"/>
                  </a:cubicBezTo>
                  <a:cubicBezTo>
                    <a:pt x="64002" y="2535"/>
                    <a:pt x="35326" y="2794"/>
                    <a:pt x="6737" y="3226"/>
                  </a:cubicBezTo>
                  <a:cubicBezTo>
                    <a:pt x="4491" y="3226"/>
                    <a:pt x="2073" y="2621"/>
                    <a:pt x="0" y="3917"/>
                  </a:cubicBezTo>
                  <a:cubicBezTo>
                    <a:pt x="49232" y="26719"/>
                    <a:pt x="82140" y="64464"/>
                    <a:pt x="101488" y="1146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682053" y="912512"/>
              <a:ext cx="1814" cy="1273"/>
            </a:xfrm>
            <a:custGeom>
              <a:avLst/>
              <a:gdLst/>
              <a:ahLst/>
              <a:cxnLst/>
              <a:rect l="l" t="t" r="r" b="b"/>
              <a:pathLst>
                <a:path w="1814" h="1273" extrusionOk="0">
                  <a:moveTo>
                    <a:pt x="0" y="794"/>
                  </a:moveTo>
                  <a:cubicBezTo>
                    <a:pt x="1037" y="1917"/>
                    <a:pt x="1382" y="794"/>
                    <a:pt x="1814" y="189"/>
                  </a:cubicBezTo>
                  <a:cubicBezTo>
                    <a:pt x="1037" y="-156"/>
                    <a:pt x="346" y="-70"/>
                    <a:pt x="0" y="794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556467" y="1061262"/>
              <a:ext cx="34376" cy="24357"/>
            </a:xfrm>
            <a:custGeom>
              <a:avLst/>
              <a:gdLst/>
              <a:ahLst/>
              <a:cxnLst/>
              <a:rect l="l" t="t" r="r" b="b"/>
              <a:pathLst>
                <a:path w="34376" h="24357" extrusionOk="0">
                  <a:moveTo>
                    <a:pt x="34376" y="24357"/>
                  </a:moveTo>
                  <a:lnTo>
                    <a:pt x="20643" y="0"/>
                  </a:lnTo>
                  <a:lnTo>
                    <a:pt x="0" y="9760"/>
                  </a:lnTo>
                </a:path>
              </a:pathLst>
            </a:custGeom>
            <a:noFill/>
            <a:ln w="113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501706" y="417526"/>
              <a:ext cx="8637" cy="410357"/>
            </a:xfrm>
            <a:custGeom>
              <a:avLst/>
              <a:gdLst/>
              <a:ahLst/>
              <a:cxnLst/>
              <a:rect l="l" t="t" r="r" b="b"/>
              <a:pathLst>
                <a:path w="8637" h="410357" extrusionOk="0">
                  <a:moveTo>
                    <a:pt x="0" y="410357"/>
                  </a:moveTo>
                  <a:lnTo>
                    <a:pt x="0" y="0"/>
                  </a:lnTo>
                </a:path>
              </a:pathLst>
            </a:custGeom>
            <a:noFill/>
            <a:ln w="2830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11"/>
          <p:cNvGrpSpPr/>
          <p:nvPr/>
        </p:nvGrpSpPr>
        <p:grpSpPr>
          <a:xfrm>
            <a:off x="450425" y="310675"/>
            <a:ext cx="8243134" cy="4670478"/>
            <a:chOff x="5447852" y="0"/>
            <a:chExt cx="5442090" cy="3618001"/>
          </a:xfrm>
        </p:grpSpPr>
        <p:sp>
          <p:nvSpPr>
            <p:cNvPr id="336" name="Google Shape;336;p11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7" name="Google Shape;337;p11"/>
            <p:cNvGrpSpPr/>
            <p:nvPr/>
          </p:nvGrpSpPr>
          <p:grpSpPr>
            <a:xfrm>
              <a:off x="5586054" y="0"/>
              <a:ext cx="5165785" cy="3492765"/>
              <a:chOff x="5586054" y="0"/>
              <a:chExt cx="5165785" cy="3492765"/>
            </a:xfrm>
          </p:grpSpPr>
          <p:sp>
            <p:nvSpPr>
              <p:cNvPr id="338" name="Google Shape;338;p11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 rot="10800000" flipH="1">
                <a:off x="8168947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 rot="10800000" flipH="1">
                <a:off x="5586054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2" name="Google Shape;342;p11"/>
          <p:cNvSpPr txBox="1">
            <a:spLocks noGrp="1"/>
          </p:cNvSpPr>
          <p:nvPr>
            <p:ph type="title" hasCustomPrompt="1"/>
          </p:nvPr>
        </p:nvSpPr>
        <p:spPr>
          <a:xfrm>
            <a:off x="2197686" y="1749083"/>
            <a:ext cx="4750200" cy="11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43" name="Google Shape;343;p11"/>
          <p:cNvSpPr txBox="1">
            <a:spLocks noGrp="1"/>
          </p:cNvSpPr>
          <p:nvPr>
            <p:ph type="subTitle" idx="1"/>
          </p:nvPr>
        </p:nvSpPr>
        <p:spPr>
          <a:xfrm>
            <a:off x="2197686" y="2897333"/>
            <a:ext cx="47502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3"/>
          <p:cNvGrpSpPr/>
          <p:nvPr/>
        </p:nvGrpSpPr>
        <p:grpSpPr>
          <a:xfrm>
            <a:off x="-62562" y="-727673"/>
            <a:ext cx="9722808" cy="5413524"/>
            <a:chOff x="-157012" y="-727673"/>
            <a:chExt cx="9722808" cy="5413524"/>
          </a:xfrm>
        </p:grpSpPr>
        <p:grpSp>
          <p:nvGrpSpPr>
            <p:cNvPr id="347" name="Google Shape;347;p13"/>
            <p:cNvGrpSpPr/>
            <p:nvPr/>
          </p:nvGrpSpPr>
          <p:grpSpPr>
            <a:xfrm rot="2021523">
              <a:off x="438396" y="-830981"/>
              <a:ext cx="305506" cy="2239206"/>
              <a:chOff x="4265846" y="1371340"/>
              <a:chExt cx="126709" cy="928680"/>
            </a:xfrm>
          </p:grpSpPr>
          <p:sp>
            <p:nvSpPr>
              <p:cNvPr id="348" name="Google Shape;348;p13"/>
              <p:cNvSpPr/>
              <p:nvPr/>
            </p:nvSpPr>
            <p:spPr>
              <a:xfrm>
                <a:off x="4307564" y="1371340"/>
                <a:ext cx="71948" cy="72380"/>
              </a:xfrm>
              <a:custGeom>
                <a:avLst/>
                <a:gdLst/>
                <a:ahLst/>
                <a:cxnLst/>
                <a:rect l="l" t="t" r="r" b="b"/>
                <a:pathLst>
                  <a:path w="71948" h="72380" extrusionOk="0">
                    <a:moveTo>
                      <a:pt x="71948" y="86"/>
                    </a:moveTo>
                    <a:lnTo>
                      <a:pt x="71689" y="72380"/>
                    </a:lnTo>
                    <a:lnTo>
                      <a:pt x="0" y="72294"/>
                    </a:lnTo>
                    <a:lnTo>
                      <a:pt x="259" y="0"/>
                    </a:lnTo>
                    <a:lnTo>
                      <a:pt x="71948" y="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4313006" y="1443634"/>
                <a:ext cx="60633" cy="41286"/>
              </a:xfrm>
              <a:custGeom>
                <a:avLst/>
                <a:gdLst/>
                <a:ahLst/>
                <a:cxnLst/>
                <a:rect l="l" t="t" r="r" b="b"/>
                <a:pathLst>
                  <a:path w="60633" h="41286" extrusionOk="0">
                    <a:moveTo>
                      <a:pt x="60634" y="86"/>
                    </a:moveTo>
                    <a:lnTo>
                      <a:pt x="60461" y="41286"/>
                    </a:lnTo>
                    <a:lnTo>
                      <a:pt x="0" y="41200"/>
                    </a:lnTo>
                    <a:lnTo>
                      <a:pt x="173" y="0"/>
                    </a:lnTo>
                    <a:lnTo>
                      <a:pt x="60634" y="8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4265846" y="1496581"/>
                <a:ext cx="35672" cy="247285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247285" extrusionOk="0">
                    <a:moveTo>
                      <a:pt x="0" y="247285"/>
                    </a:moveTo>
                    <a:lnTo>
                      <a:pt x="25307" y="247285"/>
                    </a:lnTo>
                    <a:lnTo>
                      <a:pt x="26085" y="38090"/>
                    </a:lnTo>
                    <a:lnTo>
                      <a:pt x="35499" y="38090"/>
                    </a:lnTo>
                    <a:lnTo>
                      <a:pt x="35672" y="86"/>
                    </a:lnTo>
                    <a:lnTo>
                      <a:pt x="26257" y="86"/>
                    </a:lnTo>
                    <a:lnTo>
                      <a:pt x="11488" y="0"/>
                    </a:lnTo>
                    <a:lnTo>
                      <a:pt x="950" y="0"/>
                    </a:lnTo>
                    <a:lnTo>
                      <a:pt x="0" y="2472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4299791" y="1484834"/>
                <a:ext cx="85163" cy="459589"/>
              </a:xfrm>
              <a:custGeom>
                <a:avLst/>
                <a:gdLst/>
                <a:ahLst/>
                <a:cxnLst/>
                <a:rect l="l" t="t" r="r" b="b"/>
                <a:pathLst>
                  <a:path w="85163" h="459589" extrusionOk="0">
                    <a:moveTo>
                      <a:pt x="85163" y="86"/>
                    </a:moveTo>
                    <a:lnTo>
                      <a:pt x="83436" y="459590"/>
                    </a:lnTo>
                    <a:lnTo>
                      <a:pt x="0" y="459503"/>
                    </a:lnTo>
                    <a:lnTo>
                      <a:pt x="1727" y="0"/>
                    </a:lnTo>
                    <a:lnTo>
                      <a:pt x="85163" y="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4289685" y="1944338"/>
                <a:ext cx="102870" cy="202457"/>
              </a:xfrm>
              <a:custGeom>
                <a:avLst/>
                <a:gdLst/>
                <a:ahLst/>
                <a:cxnLst/>
                <a:rect l="l" t="t" r="r" b="b"/>
                <a:pathLst>
                  <a:path w="102870" h="202457" extrusionOk="0">
                    <a:moveTo>
                      <a:pt x="102870" y="86"/>
                    </a:moveTo>
                    <a:lnTo>
                      <a:pt x="102179" y="202458"/>
                    </a:lnTo>
                    <a:lnTo>
                      <a:pt x="0" y="202285"/>
                    </a:lnTo>
                    <a:lnTo>
                      <a:pt x="777" y="0"/>
                    </a:lnTo>
                    <a:lnTo>
                      <a:pt x="102870" y="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4301432" y="2146623"/>
                <a:ext cx="78512" cy="124290"/>
              </a:xfrm>
              <a:custGeom>
                <a:avLst/>
                <a:gdLst/>
                <a:ahLst/>
                <a:cxnLst/>
                <a:rect l="l" t="t" r="r" b="b"/>
                <a:pathLst>
                  <a:path w="78512" h="124290" extrusionOk="0">
                    <a:moveTo>
                      <a:pt x="0" y="41459"/>
                    </a:moveTo>
                    <a:lnTo>
                      <a:pt x="27466" y="124291"/>
                    </a:lnTo>
                    <a:lnTo>
                      <a:pt x="50269" y="124291"/>
                    </a:lnTo>
                    <a:lnTo>
                      <a:pt x="78340" y="41545"/>
                    </a:lnTo>
                    <a:lnTo>
                      <a:pt x="78513" y="86"/>
                    </a:lnTo>
                    <a:lnTo>
                      <a:pt x="173" y="0"/>
                    </a:lnTo>
                    <a:lnTo>
                      <a:pt x="0" y="4145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4336759" y="2270913"/>
                <a:ext cx="6909" cy="29107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29107" extrusionOk="0">
                    <a:moveTo>
                      <a:pt x="6823" y="29108"/>
                    </a:moveTo>
                    <a:lnTo>
                      <a:pt x="6910" y="0"/>
                    </a:lnTo>
                    <a:lnTo>
                      <a:pt x="173" y="0"/>
                    </a:lnTo>
                    <a:lnTo>
                      <a:pt x="0" y="29108"/>
                    </a:lnTo>
                    <a:lnTo>
                      <a:pt x="6823" y="2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13"/>
            <p:cNvGrpSpPr/>
            <p:nvPr/>
          </p:nvGrpSpPr>
          <p:grpSpPr>
            <a:xfrm rot="-3806465" flipH="1">
              <a:off x="7866645" y="-62642"/>
              <a:ext cx="1136027" cy="1961303"/>
              <a:chOff x="1353097" y="1651879"/>
              <a:chExt cx="906223" cy="1564556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close/>
                    <a:moveTo>
                      <a:pt x="227420" y="846367"/>
                    </a:moveTo>
                    <a:lnTo>
                      <a:pt x="511759" y="1337224"/>
                    </a:lnTo>
                    <a:lnTo>
                      <a:pt x="227420" y="1337224"/>
                    </a:lnTo>
                    <a:lnTo>
                      <a:pt x="227420" y="8463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29194" y="108484"/>
                    </a:moveTo>
                    <a:lnTo>
                      <a:pt x="855695" y="1535449"/>
                    </a:lnTo>
                    <a:lnTo>
                      <a:pt x="29194" y="1535449"/>
                    </a:lnTo>
                    <a:lnTo>
                      <a:pt x="29194" y="108484"/>
                    </a:lnTo>
                    <a:moveTo>
                      <a:pt x="198312" y="1366331"/>
                    </a:moveTo>
                    <a:lnTo>
                      <a:pt x="562373" y="1366331"/>
                    </a:lnTo>
                    <a:lnTo>
                      <a:pt x="537066" y="1322540"/>
                    </a:lnTo>
                    <a:lnTo>
                      <a:pt x="252727" y="831684"/>
                    </a:lnTo>
                    <a:lnTo>
                      <a:pt x="198312" y="737797"/>
                    </a:lnTo>
                    <a:lnTo>
                      <a:pt x="198312" y="1366331"/>
                    </a:lnTo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27420" y="1337224"/>
                    </a:moveTo>
                    <a:lnTo>
                      <a:pt x="227420" y="846367"/>
                    </a:lnTo>
                    <a:lnTo>
                      <a:pt x="511759" y="1337224"/>
                    </a:lnTo>
                    <a:lnTo>
                      <a:pt x="227420" y="1337224"/>
                    </a:lnTo>
                    <a:close/>
                  </a:path>
                </a:pathLst>
              </a:custGeom>
              <a:solidFill>
                <a:srgbClr val="F398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29194" y="108484"/>
                    </a:moveTo>
                    <a:lnTo>
                      <a:pt x="855695" y="1535449"/>
                    </a:lnTo>
                    <a:lnTo>
                      <a:pt x="29194" y="1535449"/>
                    </a:lnTo>
                    <a:lnTo>
                      <a:pt x="29194" y="108484"/>
                    </a:lnTo>
                    <a:moveTo>
                      <a:pt x="198312" y="1366331"/>
                    </a:moveTo>
                    <a:lnTo>
                      <a:pt x="562373" y="1366331"/>
                    </a:lnTo>
                    <a:lnTo>
                      <a:pt x="537066" y="1322540"/>
                    </a:lnTo>
                    <a:lnTo>
                      <a:pt x="252727" y="831684"/>
                    </a:lnTo>
                    <a:lnTo>
                      <a:pt x="198312" y="737797"/>
                    </a:lnTo>
                    <a:lnTo>
                      <a:pt x="198312" y="1366331"/>
                    </a:lnTo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27420" y="1337224"/>
                    </a:moveTo>
                    <a:lnTo>
                      <a:pt x="227420" y="846367"/>
                    </a:lnTo>
                    <a:lnTo>
                      <a:pt x="511759" y="1337224"/>
                    </a:lnTo>
                    <a:lnTo>
                      <a:pt x="227420" y="13372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9" name="Google Shape;359;p13"/>
              <p:cNvGrpSpPr/>
              <p:nvPr/>
            </p:nvGrpSpPr>
            <p:grpSpPr>
              <a:xfrm>
                <a:off x="1353097" y="1907975"/>
                <a:ext cx="113234" cy="1268557"/>
                <a:chOff x="1353097" y="1907975"/>
                <a:chExt cx="113234" cy="1268557"/>
              </a:xfrm>
            </p:grpSpPr>
            <p:sp>
              <p:nvSpPr>
                <p:cNvPr id="360" name="Google Shape;360;p13"/>
                <p:cNvSpPr/>
                <p:nvPr/>
              </p:nvSpPr>
              <p:spPr>
                <a:xfrm>
                  <a:off x="1353097" y="190797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13"/>
                <p:cNvSpPr/>
                <p:nvPr/>
              </p:nvSpPr>
              <p:spPr>
                <a:xfrm>
                  <a:off x="1353097" y="2012918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13"/>
                <p:cNvSpPr/>
                <p:nvPr/>
              </p:nvSpPr>
              <p:spPr>
                <a:xfrm>
                  <a:off x="1353097" y="2117947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13"/>
                <p:cNvSpPr/>
                <p:nvPr/>
              </p:nvSpPr>
              <p:spPr>
                <a:xfrm>
                  <a:off x="1353097" y="2222976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13"/>
                <p:cNvSpPr/>
                <p:nvPr/>
              </p:nvSpPr>
              <p:spPr>
                <a:xfrm>
                  <a:off x="1353097" y="2327919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13"/>
                <p:cNvSpPr/>
                <p:nvPr/>
              </p:nvSpPr>
              <p:spPr>
                <a:xfrm>
                  <a:off x="1353097" y="2432948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13"/>
                <p:cNvSpPr/>
                <p:nvPr/>
              </p:nvSpPr>
              <p:spPr>
                <a:xfrm>
                  <a:off x="1353097" y="2537891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13"/>
                <p:cNvSpPr/>
                <p:nvPr/>
              </p:nvSpPr>
              <p:spPr>
                <a:xfrm>
                  <a:off x="1353097" y="2642921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13"/>
                <p:cNvSpPr/>
                <p:nvPr/>
              </p:nvSpPr>
              <p:spPr>
                <a:xfrm>
                  <a:off x="1353097" y="2747950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13"/>
                <p:cNvSpPr/>
                <p:nvPr/>
              </p:nvSpPr>
              <p:spPr>
                <a:xfrm>
                  <a:off x="1353097" y="2852893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13"/>
                <p:cNvSpPr/>
                <p:nvPr/>
              </p:nvSpPr>
              <p:spPr>
                <a:xfrm>
                  <a:off x="1353097" y="2957922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13"/>
                <p:cNvSpPr/>
                <p:nvPr/>
              </p:nvSpPr>
              <p:spPr>
                <a:xfrm>
                  <a:off x="1353097" y="306286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13"/>
                <p:cNvSpPr/>
                <p:nvPr/>
              </p:nvSpPr>
              <p:spPr>
                <a:xfrm>
                  <a:off x="1353097" y="316789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3" name="Google Shape;373;p13"/>
              <p:cNvSpPr/>
              <p:nvPr/>
            </p:nvSpPr>
            <p:spPr>
              <a:xfrm>
                <a:off x="2061613" y="3109420"/>
                <a:ext cx="38867" cy="38867"/>
              </a:xfrm>
              <a:custGeom>
                <a:avLst/>
                <a:gdLst/>
                <a:ahLst/>
                <a:cxnLst/>
                <a:rect l="l" t="t" r="r" b="b"/>
                <a:pathLst>
                  <a:path w="38867" h="38867" extrusionOk="0">
                    <a:moveTo>
                      <a:pt x="38868" y="19434"/>
                    </a:moveTo>
                    <a:cubicBezTo>
                      <a:pt x="38868" y="30144"/>
                      <a:pt x="30144" y="38868"/>
                      <a:pt x="19434" y="38868"/>
                    </a:cubicBezTo>
                    <a:cubicBezTo>
                      <a:pt x="8724" y="38868"/>
                      <a:pt x="0" y="30144"/>
                      <a:pt x="0" y="19434"/>
                    </a:cubicBezTo>
                    <a:cubicBezTo>
                      <a:pt x="0" y="8724"/>
                      <a:pt x="8724" y="0"/>
                      <a:pt x="19434" y="0"/>
                    </a:cubicBezTo>
                    <a:cubicBezTo>
                      <a:pt x="30144" y="0"/>
                      <a:pt x="38868" y="8724"/>
                      <a:pt x="38868" y="19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13"/>
            <p:cNvGrpSpPr/>
            <p:nvPr/>
          </p:nvGrpSpPr>
          <p:grpSpPr>
            <a:xfrm rot="-8827366" flipH="1">
              <a:off x="-147274" y="4283399"/>
              <a:ext cx="680576" cy="236683"/>
              <a:chOff x="2832375" y="669000"/>
              <a:chExt cx="491675" cy="215825"/>
            </a:xfrm>
          </p:grpSpPr>
          <p:sp>
            <p:nvSpPr>
              <p:cNvPr id="375" name="Google Shape;375;p13"/>
              <p:cNvSpPr/>
              <p:nvPr/>
            </p:nvSpPr>
            <p:spPr>
              <a:xfrm>
                <a:off x="2832375" y="669000"/>
                <a:ext cx="491675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8633" extrusionOk="0">
                    <a:moveTo>
                      <a:pt x="730" y="0"/>
                    </a:moveTo>
                    <a:cubicBezTo>
                      <a:pt x="305" y="0"/>
                      <a:pt x="1" y="365"/>
                      <a:pt x="1" y="730"/>
                    </a:cubicBezTo>
                    <a:lnTo>
                      <a:pt x="1" y="7903"/>
                    </a:lnTo>
                    <a:cubicBezTo>
                      <a:pt x="1" y="8329"/>
                      <a:pt x="335" y="8633"/>
                      <a:pt x="730" y="8633"/>
                    </a:cubicBezTo>
                    <a:lnTo>
                      <a:pt x="18968" y="8633"/>
                    </a:lnTo>
                    <a:cubicBezTo>
                      <a:pt x="19363" y="8633"/>
                      <a:pt x="19667" y="8298"/>
                      <a:pt x="19667" y="7903"/>
                    </a:cubicBezTo>
                    <a:lnTo>
                      <a:pt x="19667" y="730"/>
                    </a:lnTo>
                    <a:cubicBezTo>
                      <a:pt x="19667" y="304"/>
                      <a:pt x="19333" y="0"/>
                      <a:pt x="18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3078600" y="669000"/>
                <a:ext cx="2454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8633" extrusionOk="0">
                    <a:moveTo>
                      <a:pt x="0" y="0"/>
                    </a:moveTo>
                    <a:lnTo>
                      <a:pt x="0" y="8633"/>
                    </a:lnTo>
                    <a:lnTo>
                      <a:pt x="9119" y="8633"/>
                    </a:lnTo>
                    <a:cubicBezTo>
                      <a:pt x="9484" y="8633"/>
                      <a:pt x="9818" y="8329"/>
                      <a:pt x="9818" y="7903"/>
                    </a:cubicBezTo>
                    <a:lnTo>
                      <a:pt x="9818" y="578"/>
                    </a:lnTo>
                    <a:cubicBezTo>
                      <a:pt x="9818" y="213"/>
                      <a:pt x="9514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7" name="Google Shape;377;p13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378" name="Google Shape;378;p13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13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380" name="Google Shape;380;p13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3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3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4" name="Google Shape;3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1"/>
          </p:nvPr>
        </p:nvSpPr>
        <p:spPr>
          <a:xfrm>
            <a:off x="720000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2"/>
          </p:nvPr>
        </p:nvSpPr>
        <p:spPr>
          <a:xfrm>
            <a:off x="3419271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3"/>
          </p:nvPr>
        </p:nvSpPr>
        <p:spPr>
          <a:xfrm>
            <a:off x="720000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4"/>
          </p:nvPr>
        </p:nvSpPr>
        <p:spPr>
          <a:xfrm>
            <a:off x="3419271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5"/>
          </p:nvPr>
        </p:nvSpPr>
        <p:spPr>
          <a:xfrm>
            <a:off x="6118549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6"/>
          </p:nvPr>
        </p:nvSpPr>
        <p:spPr>
          <a:xfrm>
            <a:off x="6118549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140700"/>
            <a:ext cx="734700" cy="63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2873225"/>
            <a:ext cx="734700" cy="63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1" y="1140700"/>
            <a:ext cx="734700" cy="63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4" name="Google Shape;394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1" y="2873225"/>
            <a:ext cx="734700" cy="63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5" name="Google Shape;395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140700"/>
            <a:ext cx="734700" cy="63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6" name="Google Shape;396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2873225"/>
            <a:ext cx="734700" cy="63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16"/>
          </p:nvPr>
        </p:nvSpPr>
        <p:spPr>
          <a:xfrm>
            <a:off x="720000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98" name="Google Shape;398;p13"/>
          <p:cNvSpPr txBox="1">
            <a:spLocks noGrp="1"/>
          </p:cNvSpPr>
          <p:nvPr>
            <p:ph type="subTitle" idx="17"/>
          </p:nvPr>
        </p:nvSpPr>
        <p:spPr>
          <a:xfrm>
            <a:off x="3419271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99" name="Google Shape;399;p13"/>
          <p:cNvSpPr txBox="1">
            <a:spLocks noGrp="1"/>
          </p:cNvSpPr>
          <p:nvPr>
            <p:ph type="subTitle" idx="18"/>
          </p:nvPr>
        </p:nvSpPr>
        <p:spPr>
          <a:xfrm>
            <a:off x="6118549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00" name="Google Shape;400;p13"/>
          <p:cNvSpPr txBox="1">
            <a:spLocks noGrp="1"/>
          </p:cNvSpPr>
          <p:nvPr>
            <p:ph type="subTitle" idx="19"/>
          </p:nvPr>
        </p:nvSpPr>
        <p:spPr>
          <a:xfrm>
            <a:off x="720000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20"/>
          </p:nvPr>
        </p:nvSpPr>
        <p:spPr>
          <a:xfrm>
            <a:off x="3419271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subTitle" idx="21"/>
          </p:nvPr>
        </p:nvSpPr>
        <p:spPr>
          <a:xfrm>
            <a:off x="6118549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Epilogue"/>
              <a:buNone/>
              <a:defRPr sz="31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3" r:id="rId11"/>
    <p:sldLayoutId id="2147483665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6" r:id="rId19"/>
    <p:sldLayoutId id="2147483677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8.jp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g"/><Relationship Id="rId11" Type="http://schemas.openxmlformats.org/officeDocument/2006/relationships/image" Target="../media/image36.png"/><Relationship Id="rId5" Type="http://schemas.openxmlformats.org/officeDocument/2006/relationships/audio" Target="../media/audio3.wav"/><Relationship Id="rId10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NULL"/><Relationship Id="rId3" Type="http://schemas.openxmlformats.org/officeDocument/2006/relationships/slideLayout" Target="../slideLayouts/slideLayout8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11" Type="http://schemas.openxmlformats.org/officeDocument/2006/relationships/image" Target="../media/image38.png"/><Relationship Id="rId5" Type="http://schemas.openxmlformats.org/officeDocument/2006/relationships/audio" Target="../media/audio4.wav"/><Relationship Id="rId15" Type="http://schemas.openxmlformats.org/officeDocument/2006/relationships/audio" Target="NULL"/><Relationship Id="rId10" Type="http://schemas.openxmlformats.org/officeDocument/2006/relationships/image" Target="../media/image37.gif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28.jpg"/><Relationship Id="rId14" Type="http://schemas.openxmlformats.org/officeDocument/2006/relationships/audio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28.jpg"/><Relationship Id="rId12" Type="http://schemas.openxmlformats.org/officeDocument/2006/relationships/image" Target="../media/image4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41.emf"/><Relationship Id="rId5" Type="http://schemas.openxmlformats.org/officeDocument/2006/relationships/audio" Target="../media/audio8.wav"/><Relationship Id="rId10" Type="http://schemas.openxmlformats.org/officeDocument/2006/relationships/image" Target="../media/image40.emf"/><Relationship Id="rId4" Type="http://schemas.openxmlformats.org/officeDocument/2006/relationships/audio" Target="../media/audio7.wav"/><Relationship Id="rId9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2.wav"/><Relationship Id="rId7" Type="http://schemas.openxmlformats.org/officeDocument/2006/relationships/image" Target="../media/image28.jpg"/><Relationship Id="rId12" Type="http://schemas.openxmlformats.org/officeDocument/2006/relationships/image" Target="../media/image4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41.emf"/><Relationship Id="rId5" Type="http://schemas.openxmlformats.org/officeDocument/2006/relationships/audio" Target="../media/audio8.wav"/><Relationship Id="rId10" Type="http://schemas.openxmlformats.org/officeDocument/2006/relationships/image" Target="../media/image40.emf"/><Relationship Id="rId4" Type="http://schemas.openxmlformats.org/officeDocument/2006/relationships/audio" Target="../media/audio7.wav"/><Relationship Id="rId9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28.jpg"/><Relationship Id="rId12" Type="http://schemas.openxmlformats.org/officeDocument/2006/relationships/image" Target="../media/image4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41.emf"/><Relationship Id="rId5" Type="http://schemas.openxmlformats.org/officeDocument/2006/relationships/audio" Target="../media/audio8.wav"/><Relationship Id="rId10" Type="http://schemas.openxmlformats.org/officeDocument/2006/relationships/image" Target="../media/image40.emf"/><Relationship Id="rId4" Type="http://schemas.openxmlformats.org/officeDocument/2006/relationships/audio" Target="../media/audio7.wav"/><Relationship Id="rId9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2.wav"/><Relationship Id="rId7" Type="http://schemas.openxmlformats.org/officeDocument/2006/relationships/image" Target="../media/image28.jpg"/><Relationship Id="rId12" Type="http://schemas.openxmlformats.org/officeDocument/2006/relationships/image" Target="../media/image4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41.emf"/><Relationship Id="rId5" Type="http://schemas.openxmlformats.org/officeDocument/2006/relationships/audio" Target="../media/audio8.wav"/><Relationship Id="rId10" Type="http://schemas.openxmlformats.org/officeDocument/2006/relationships/image" Target="../media/image40.emf"/><Relationship Id="rId4" Type="http://schemas.openxmlformats.org/officeDocument/2006/relationships/audio" Target="../media/audio7.wav"/><Relationship Id="rId9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28.jpg"/><Relationship Id="rId12" Type="http://schemas.openxmlformats.org/officeDocument/2006/relationships/image" Target="../media/image4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41.emf"/><Relationship Id="rId5" Type="http://schemas.openxmlformats.org/officeDocument/2006/relationships/audio" Target="../media/audio8.wav"/><Relationship Id="rId10" Type="http://schemas.openxmlformats.org/officeDocument/2006/relationships/image" Target="../media/image40.emf"/><Relationship Id="rId4" Type="http://schemas.openxmlformats.org/officeDocument/2006/relationships/audio" Target="../media/audio7.wav"/><Relationship Id="rId9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35"/>
          <p:cNvSpPr txBox="1">
            <a:spLocks noGrp="1"/>
          </p:cNvSpPr>
          <p:nvPr>
            <p:ph type="ctrTitle"/>
          </p:nvPr>
        </p:nvSpPr>
        <p:spPr>
          <a:xfrm>
            <a:off x="1151274" y="1144894"/>
            <a:ext cx="5341235" cy="22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" dirty="0"/>
              <a:t>hương III.</a:t>
            </a:r>
            <a:br>
              <a:rPr lang="en" dirty="0"/>
            </a:br>
            <a:r>
              <a:rPr lang="en" dirty="0"/>
              <a:t>Bài 1. </a:t>
            </a:r>
            <a:br>
              <a:rPr lang="en" dirty="0"/>
            </a:br>
            <a:r>
              <a:rPr lang="en" sz="4400" dirty="0"/>
              <a:t>HÀM SỐ VÀ ĐỒ THỊ</a:t>
            </a:r>
            <a:br>
              <a:rPr lang="en" sz="4400" dirty="0"/>
            </a:br>
            <a:endParaRPr dirty="0"/>
          </a:p>
        </p:txBody>
      </p:sp>
      <p:sp>
        <p:nvSpPr>
          <p:cNvPr id="1205" name="Google Shape;1205;p35"/>
          <p:cNvSpPr txBox="1"/>
          <p:nvPr/>
        </p:nvSpPr>
        <p:spPr>
          <a:xfrm rot="-710">
            <a:off x="6977870" y="892979"/>
            <a:ext cx="1452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  <a:latin typeface="Epilogue SemiBold"/>
                <a:ea typeface="Epilogue SemiBold"/>
                <a:cs typeface="Epilogue SemiBold"/>
                <a:sym typeface="Epilogue SemiBold"/>
              </a:rPr>
              <a:t>10th grade</a:t>
            </a:r>
            <a:endParaRPr>
              <a:solidFill>
                <a:schemeClr val="dk1"/>
              </a:solidFill>
              <a:highlight>
                <a:schemeClr val="dk2"/>
              </a:highlight>
              <a:latin typeface="Epilogue SemiBold"/>
              <a:ea typeface="Epilogue SemiBold"/>
              <a:cs typeface="Epilogue SemiBold"/>
              <a:sym typeface="Epilogue SemiBold"/>
            </a:endParaRPr>
          </a:p>
        </p:txBody>
      </p:sp>
      <p:grpSp>
        <p:nvGrpSpPr>
          <p:cNvPr id="1206" name="Google Shape;1206;p35"/>
          <p:cNvGrpSpPr/>
          <p:nvPr/>
        </p:nvGrpSpPr>
        <p:grpSpPr>
          <a:xfrm rot="1577928">
            <a:off x="3511044" y="4117827"/>
            <a:ext cx="1486169" cy="1751386"/>
            <a:chOff x="8034810" y="4372104"/>
            <a:chExt cx="567728" cy="669043"/>
          </a:xfrm>
        </p:grpSpPr>
        <p:sp>
          <p:nvSpPr>
            <p:cNvPr id="1207" name="Google Shape;1207;p35"/>
            <p:cNvSpPr/>
            <p:nvPr/>
          </p:nvSpPr>
          <p:spPr>
            <a:xfrm>
              <a:off x="8034810" y="4372104"/>
              <a:ext cx="567728" cy="669043"/>
            </a:xfrm>
            <a:custGeom>
              <a:avLst/>
              <a:gdLst/>
              <a:ahLst/>
              <a:cxnLst/>
              <a:rect l="l" t="t" r="r" b="b"/>
              <a:pathLst>
                <a:path w="567728" h="669043" extrusionOk="0">
                  <a:moveTo>
                    <a:pt x="531279" y="0"/>
                  </a:moveTo>
                  <a:cubicBezTo>
                    <a:pt x="551409" y="0"/>
                    <a:pt x="567728" y="16319"/>
                    <a:pt x="567728" y="36449"/>
                  </a:cubicBezTo>
                  <a:lnTo>
                    <a:pt x="567728" y="632594"/>
                  </a:lnTo>
                  <a:cubicBezTo>
                    <a:pt x="567728" y="652725"/>
                    <a:pt x="551409" y="669043"/>
                    <a:pt x="531279" y="669043"/>
                  </a:cubicBezTo>
                  <a:lnTo>
                    <a:pt x="36449" y="669043"/>
                  </a:lnTo>
                  <a:cubicBezTo>
                    <a:pt x="16319" y="669043"/>
                    <a:pt x="0" y="652725"/>
                    <a:pt x="0" y="632594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8" name="Google Shape;1208;p35"/>
            <p:cNvGrpSpPr/>
            <p:nvPr/>
          </p:nvGrpSpPr>
          <p:grpSpPr>
            <a:xfrm>
              <a:off x="8094493" y="4438697"/>
              <a:ext cx="448447" cy="535857"/>
              <a:chOff x="8094493" y="4438697"/>
              <a:chExt cx="448447" cy="535857"/>
            </a:xfrm>
          </p:grpSpPr>
          <p:sp>
            <p:nvSpPr>
              <p:cNvPr id="1209" name="Google Shape;1209;p35"/>
              <p:cNvSpPr/>
              <p:nvPr/>
            </p:nvSpPr>
            <p:spPr>
              <a:xfrm>
                <a:off x="8094493" y="4438697"/>
                <a:ext cx="448447" cy="128349"/>
              </a:xfrm>
              <a:custGeom>
                <a:avLst/>
                <a:gdLst/>
                <a:ahLst/>
                <a:cxnLst/>
                <a:rect l="l" t="t" r="r" b="b"/>
                <a:pathLst>
                  <a:path w="448447" h="128349" extrusionOk="0">
                    <a:moveTo>
                      <a:pt x="415885" y="0"/>
                    </a:moveTo>
                    <a:cubicBezTo>
                      <a:pt x="433869" y="0"/>
                      <a:pt x="448448" y="14579"/>
                      <a:pt x="448448" y="32563"/>
                    </a:cubicBezTo>
                    <a:lnTo>
                      <a:pt x="448448" y="95788"/>
                    </a:lnTo>
                    <a:cubicBezTo>
                      <a:pt x="448448" y="113771"/>
                      <a:pt x="433869" y="128351"/>
                      <a:pt x="415885" y="128351"/>
                    </a:cubicBezTo>
                    <a:lnTo>
                      <a:pt x="32563" y="128351"/>
                    </a:lnTo>
                    <a:cubicBezTo>
                      <a:pt x="14579" y="128351"/>
                      <a:pt x="0" y="113772"/>
                      <a:pt x="0" y="95788"/>
                    </a:cubicBezTo>
                    <a:lnTo>
                      <a:pt x="0" y="32563"/>
                    </a:lnTo>
                    <a:cubicBezTo>
                      <a:pt x="0" y="14579"/>
                      <a:pt x="14579" y="0"/>
                      <a:pt x="325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35"/>
              <p:cNvSpPr/>
              <p:nvPr/>
            </p:nvSpPr>
            <p:spPr>
              <a:xfrm>
                <a:off x="8094493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35"/>
              <p:cNvSpPr/>
              <p:nvPr/>
            </p:nvSpPr>
            <p:spPr>
              <a:xfrm>
                <a:off x="8214551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35"/>
              <p:cNvSpPr/>
              <p:nvPr/>
            </p:nvSpPr>
            <p:spPr>
              <a:xfrm>
                <a:off x="8334696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35"/>
              <p:cNvSpPr/>
              <p:nvPr/>
            </p:nvSpPr>
            <p:spPr>
              <a:xfrm>
                <a:off x="8454754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35"/>
              <p:cNvSpPr/>
              <p:nvPr/>
            </p:nvSpPr>
            <p:spPr>
              <a:xfrm>
                <a:off x="8094493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35"/>
              <p:cNvSpPr/>
              <p:nvPr/>
            </p:nvSpPr>
            <p:spPr>
              <a:xfrm>
                <a:off x="8214551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35"/>
              <p:cNvSpPr/>
              <p:nvPr/>
            </p:nvSpPr>
            <p:spPr>
              <a:xfrm>
                <a:off x="8334696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35"/>
              <p:cNvSpPr/>
              <p:nvPr/>
            </p:nvSpPr>
            <p:spPr>
              <a:xfrm>
                <a:off x="8454754" y="4753872"/>
                <a:ext cx="88100" cy="220682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220682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220683"/>
                    </a:lnTo>
                    <a:lnTo>
                      <a:pt x="0" y="2206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35"/>
              <p:cNvSpPr/>
              <p:nvPr/>
            </p:nvSpPr>
            <p:spPr>
              <a:xfrm>
                <a:off x="8094493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35"/>
              <p:cNvSpPr/>
              <p:nvPr/>
            </p:nvSpPr>
            <p:spPr>
              <a:xfrm>
                <a:off x="8214551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35"/>
              <p:cNvSpPr/>
              <p:nvPr/>
            </p:nvSpPr>
            <p:spPr>
              <a:xfrm>
                <a:off x="8334696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1" name="Google Shape;1221;p35"/>
          <p:cNvGrpSpPr/>
          <p:nvPr/>
        </p:nvGrpSpPr>
        <p:grpSpPr>
          <a:xfrm rot="-996566">
            <a:off x="7378879" y="3176706"/>
            <a:ext cx="1625396" cy="959531"/>
            <a:chOff x="7008442" y="6231192"/>
            <a:chExt cx="1035004" cy="611001"/>
          </a:xfrm>
        </p:grpSpPr>
        <p:sp>
          <p:nvSpPr>
            <p:cNvPr id="1222" name="Google Shape;1222;p35"/>
            <p:cNvSpPr/>
            <p:nvPr/>
          </p:nvSpPr>
          <p:spPr>
            <a:xfrm>
              <a:off x="7008614" y="6231192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60" y="0"/>
                  </a:cubicBezTo>
                  <a:close/>
                  <a:moveTo>
                    <a:pt x="517373" y="501308"/>
                  </a:moveTo>
                  <a:cubicBezTo>
                    <a:pt x="502863" y="501308"/>
                    <a:pt x="491030" y="489561"/>
                    <a:pt x="491030" y="474964"/>
                  </a:cubicBezTo>
                  <a:cubicBezTo>
                    <a:pt x="491030" y="460367"/>
                    <a:pt x="502776" y="448620"/>
                    <a:pt x="517373" y="448620"/>
                  </a:cubicBezTo>
                  <a:cubicBezTo>
                    <a:pt x="531970" y="448620"/>
                    <a:pt x="543717" y="460367"/>
                    <a:pt x="543717" y="474964"/>
                  </a:cubicBezTo>
                  <a:cubicBezTo>
                    <a:pt x="543717" y="489561"/>
                    <a:pt x="531970" y="501308"/>
                    <a:pt x="517373" y="501308"/>
                  </a:cubicBezTo>
                  <a:close/>
                  <a:moveTo>
                    <a:pt x="609446" y="474964"/>
                  </a:moveTo>
                  <a:cubicBezTo>
                    <a:pt x="609446" y="424091"/>
                    <a:pt x="568247" y="382891"/>
                    <a:pt x="517373" y="382891"/>
                  </a:cubicBezTo>
                  <a:cubicBezTo>
                    <a:pt x="466500" y="382891"/>
                    <a:pt x="425300" y="424091"/>
                    <a:pt x="425300" y="474964"/>
                  </a:cubicBezTo>
                  <a:lnTo>
                    <a:pt x="138283" y="474964"/>
                  </a:lnTo>
                  <a:cubicBezTo>
                    <a:pt x="159444" y="284512"/>
                    <a:pt x="321393" y="135864"/>
                    <a:pt x="517460" y="135864"/>
                  </a:cubicBezTo>
                  <a:cubicBezTo>
                    <a:pt x="713526" y="135864"/>
                    <a:pt x="875475" y="284512"/>
                    <a:pt x="896636" y="474964"/>
                  </a:cubicBezTo>
                  <a:lnTo>
                    <a:pt x="609619" y="4749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7008614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0" y="0"/>
                  </a:moveTo>
                  <a:lnTo>
                    <a:pt x="6573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016474" y="6658824"/>
              <a:ext cx="64779" cy="11401"/>
            </a:xfrm>
            <a:custGeom>
              <a:avLst/>
              <a:gdLst/>
              <a:ahLst/>
              <a:cxnLst/>
              <a:rect l="l" t="t" r="r" b="b"/>
              <a:pathLst>
                <a:path w="64779" h="11401" extrusionOk="0">
                  <a:moveTo>
                    <a:pt x="0" y="0"/>
                  </a:moveTo>
                  <a:lnTo>
                    <a:pt x="6478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7039795" y="6571674"/>
              <a:ext cx="61842" cy="22456"/>
            </a:xfrm>
            <a:custGeom>
              <a:avLst/>
              <a:gdLst/>
              <a:ahLst/>
              <a:cxnLst/>
              <a:rect l="l" t="t" r="r" b="b"/>
              <a:pathLst>
                <a:path w="61842" h="22456" extrusionOk="0">
                  <a:moveTo>
                    <a:pt x="0" y="0"/>
                  </a:moveTo>
                  <a:lnTo>
                    <a:pt x="61843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7077885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0" y="0"/>
                  </a:moveTo>
                  <a:lnTo>
                    <a:pt x="57006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7129623" y="6416030"/>
              <a:ext cx="50441" cy="42322"/>
            </a:xfrm>
            <a:custGeom>
              <a:avLst/>
              <a:gdLst/>
              <a:ahLst/>
              <a:cxnLst/>
              <a:rect l="l" t="t" r="r" b="b"/>
              <a:pathLst>
                <a:path w="50441" h="42322" extrusionOk="0">
                  <a:moveTo>
                    <a:pt x="0" y="0"/>
                  </a:moveTo>
                  <a:lnTo>
                    <a:pt x="50442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193452" y="6352287"/>
              <a:ext cx="42236" cy="50355"/>
            </a:xfrm>
            <a:custGeom>
              <a:avLst/>
              <a:gdLst/>
              <a:ahLst/>
              <a:cxnLst/>
              <a:rect l="l" t="t" r="r" b="b"/>
              <a:pathLst>
                <a:path w="42236" h="50355" extrusionOk="0">
                  <a:moveTo>
                    <a:pt x="0" y="0"/>
                  </a:moveTo>
                  <a:lnTo>
                    <a:pt x="42236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267301" y="6300549"/>
              <a:ext cx="32908" cy="57006"/>
            </a:xfrm>
            <a:custGeom>
              <a:avLst/>
              <a:gdLst/>
              <a:ahLst/>
              <a:cxnLst/>
              <a:rect l="l" t="t" r="r" b="b"/>
              <a:pathLst>
                <a:path w="32908" h="57006" extrusionOk="0">
                  <a:moveTo>
                    <a:pt x="0" y="0"/>
                  </a:moveTo>
                  <a:lnTo>
                    <a:pt x="32908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7349010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0" y="0"/>
                  </a:moveTo>
                  <a:lnTo>
                    <a:pt x="22543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7436160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0" y="0"/>
                  </a:moveTo>
                  <a:lnTo>
                    <a:pt x="11401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7525987" y="6231192"/>
              <a:ext cx="8637" cy="65816"/>
            </a:xfrm>
            <a:custGeom>
              <a:avLst/>
              <a:gdLst/>
              <a:ahLst/>
              <a:cxnLst/>
              <a:rect l="l" t="t" r="r" b="b"/>
              <a:pathLst>
                <a:path w="8637" h="65816" extrusionOk="0">
                  <a:moveTo>
                    <a:pt x="0" y="0"/>
                  </a:moveTo>
                  <a:lnTo>
                    <a:pt x="0" y="6581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7604414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11401" y="0"/>
                  </a:moveTo>
                  <a:lnTo>
                    <a:pt x="0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7680422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22543" y="0"/>
                  </a:moveTo>
                  <a:lnTo>
                    <a:pt x="0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751852" y="6300549"/>
              <a:ext cx="32821" cy="57006"/>
            </a:xfrm>
            <a:custGeom>
              <a:avLst/>
              <a:gdLst/>
              <a:ahLst/>
              <a:cxnLst/>
              <a:rect l="l" t="t" r="r" b="b"/>
              <a:pathLst>
                <a:path w="32821" h="57006" extrusionOk="0">
                  <a:moveTo>
                    <a:pt x="32822" y="0"/>
                  </a:moveTo>
                  <a:lnTo>
                    <a:pt x="0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7816286" y="6352287"/>
              <a:ext cx="42322" cy="50355"/>
            </a:xfrm>
            <a:custGeom>
              <a:avLst/>
              <a:gdLst/>
              <a:ahLst/>
              <a:cxnLst/>
              <a:rect l="l" t="t" r="r" b="b"/>
              <a:pathLst>
                <a:path w="42322" h="50355" extrusionOk="0">
                  <a:moveTo>
                    <a:pt x="42323" y="0"/>
                  </a:moveTo>
                  <a:lnTo>
                    <a:pt x="0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7871997" y="6416030"/>
              <a:ext cx="50355" cy="42322"/>
            </a:xfrm>
            <a:custGeom>
              <a:avLst/>
              <a:gdLst/>
              <a:ahLst/>
              <a:cxnLst/>
              <a:rect l="l" t="t" r="r" b="b"/>
              <a:pathLst>
                <a:path w="50355" h="42322" extrusionOk="0">
                  <a:moveTo>
                    <a:pt x="50355" y="0"/>
                  </a:moveTo>
                  <a:lnTo>
                    <a:pt x="0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7917083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57006" y="0"/>
                  </a:moveTo>
                  <a:lnTo>
                    <a:pt x="0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950423" y="6571674"/>
              <a:ext cx="61756" cy="22456"/>
            </a:xfrm>
            <a:custGeom>
              <a:avLst/>
              <a:gdLst/>
              <a:ahLst/>
              <a:cxnLst/>
              <a:rect l="l" t="t" r="r" b="b"/>
              <a:pathLst>
                <a:path w="61756" h="22456" extrusionOk="0">
                  <a:moveTo>
                    <a:pt x="61756" y="0"/>
                  </a:moveTo>
                  <a:lnTo>
                    <a:pt x="0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7970807" y="6658824"/>
              <a:ext cx="64693" cy="11401"/>
            </a:xfrm>
            <a:custGeom>
              <a:avLst/>
              <a:gdLst/>
              <a:ahLst/>
              <a:cxnLst/>
              <a:rect l="l" t="t" r="r" b="b"/>
              <a:pathLst>
                <a:path w="64693" h="11401" extrusionOk="0">
                  <a:moveTo>
                    <a:pt x="64693" y="0"/>
                  </a:moveTo>
                  <a:lnTo>
                    <a:pt x="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7977631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65730" y="0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7008442" y="6231279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546" y="26257"/>
                  </a:moveTo>
                  <a:cubicBezTo>
                    <a:pt x="788324" y="26257"/>
                    <a:pt x="1008661" y="246594"/>
                    <a:pt x="1008661" y="517373"/>
                  </a:cubicBezTo>
                  <a:lnTo>
                    <a:pt x="1008661" y="584571"/>
                  </a:lnTo>
                  <a:lnTo>
                    <a:pt x="26430" y="584571"/>
                  </a:lnTo>
                  <a:lnTo>
                    <a:pt x="26430" y="517373"/>
                  </a:lnTo>
                  <a:cubicBezTo>
                    <a:pt x="26430" y="246594"/>
                    <a:pt x="246767" y="26257"/>
                    <a:pt x="517546" y="26257"/>
                  </a:cubicBezTo>
                  <a:moveTo>
                    <a:pt x="109002" y="501308"/>
                  </a:moveTo>
                  <a:lnTo>
                    <a:pt x="451730" y="501308"/>
                  </a:lnTo>
                  <a:lnTo>
                    <a:pt x="451730" y="474964"/>
                  </a:lnTo>
                  <a:cubicBezTo>
                    <a:pt x="451730" y="438687"/>
                    <a:pt x="481269" y="409234"/>
                    <a:pt x="517459" y="409234"/>
                  </a:cubicBezTo>
                  <a:cubicBezTo>
                    <a:pt x="553649" y="409234"/>
                    <a:pt x="583189" y="438774"/>
                    <a:pt x="583189" y="474964"/>
                  </a:cubicBezTo>
                  <a:lnTo>
                    <a:pt x="583189" y="501308"/>
                  </a:lnTo>
                  <a:lnTo>
                    <a:pt x="925916" y="501308"/>
                  </a:lnTo>
                  <a:lnTo>
                    <a:pt x="922634" y="472113"/>
                  </a:lnTo>
                  <a:cubicBezTo>
                    <a:pt x="899659" y="265423"/>
                    <a:pt x="725445" y="109607"/>
                    <a:pt x="517373" y="109607"/>
                  </a:cubicBezTo>
                  <a:cubicBezTo>
                    <a:pt x="309301" y="109607"/>
                    <a:pt x="135001" y="265423"/>
                    <a:pt x="112112" y="472113"/>
                  </a:cubicBezTo>
                  <a:lnTo>
                    <a:pt x="108830" y="501308"/>
                  </a:lnTo>
                  <a:moveTo>
                    <a:pt x="517373" y="527652"/>
                  </a:moveTo>
                  <a:cubicBezTo>
                    <a:pt x="546394" y="527652"/>
                    <a:pt x="569974" y="504072"/>
                    <a:pt x="569974" y="475050"/>
                  </a:cubicBezTo>
                  <a:cubicBezTo>
                    <a:pt x="569974" y="446029"/>
                    <a:pt x="546394" y="422449"/>
                    <a:pt x="517373" y="422449"/>
                  </a:cubicBezTo>
                  <a:cubicBezTo>
                    <a:pt x="488352" y="422449"/>
                    <a:pt x="464772" y="446029"/>
                    <a:pt x="464772" y="475050"/>
                  </a:cubicBezTo>
                  <a:cubicBezTo>
                    <a:pt x="464772" y="504072"/>
                    <a:pt x="488352" y="527652"/>
                    <a:pt x="517373" y="527652"/>
                  </a:cubicBezTo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59" y="0"/>
                  </a:cubicBezTo>
                  <a:lnTo>
                    <a:pt x="517459" y="0"/>
                  </a:lnTo>
                  <a:close/>
                  <a:moveTo>
                    <a:pt x="138196" y="475050"/>
                  </a:moveTo>
                  <a:cubicBezTo>
                    <a:pt x="159358" y="284598"/>
                    <a:pt x="321307" y="135951"/>
                    <a:pt x="517373" y="135951"/>
                  </a:cubicBezTo>
                  <a:cubicBezTo>
                    <a:pt x="713439" y="135951"/>
                    <a:pt x="875388" y="284598"/>
                    <a:pt x="896550" y="475050"/>
                  </a:cubicBezTo>
                  <a:lnTo>
                    <a:pt x="609533" y="475050"/>
                  </a:lnTo>
                  <a:cubicBezTo>
                    <a:pt x="609533" y="424177"/>
                    <a:pt x="568333" y="382977"/>
                    <a:pt x="517459" y="382977"/>
                  </a:cubicBezTo>
                  <a:cubicBezTo>
                    <a:pt x="466585" y="382977"/>
                    <a:pt x="425386" y="424177"/>
                    <a:pt x="425386" y="475050"/>
                  </a:cubicBezTo>
                  <a:lnTo>
                    <a:pt x="138369" y="475050"/>
                  </a:lnTo>
                  <a:close/>
                  <a:moveTo>
                    <a:pt x="517373" y="501394"/>
                  </a:moveTo>
                  <a:cubicBezTo>
                    <a:pt x="502862" y="501394"/>
                    <a:pt x="491029" y="489647"/>
                    <a:pt x="491029" y="475050"/>
                  </a:cubicBezTo>
                  <a:cubicBezTo>
                    <a:pt x="491029" y="460453"/>
                    <a:pt x="502776" y="448707"/>
                    <a:pt x="517373" y="448707"/>
                  </a:cubicBezTo>
                  <a:cubicBezTo>
                    <a:pt x="531970" y="448707"/>
                    <a:pt x="543717" y="460453"/>
                    <a:pt x="543717" y="475050"/>
                  </a:cubicBezTo>
                  <a:cubicBezTo>
                    <a:pt x="543717" y="489647"/>
                    <a:pt x="531970" y="501394"/>
                    <a:pt x="517373" y="501394"/>
                  </a:cubicBezTo>
                  <a:lnTo>
                    <a:pt x="517373" y="501394"/>
                  </a:lnTo>
                  <a:close/>
                </a:path>
              </a:pathLst>
            </a:custGeom>
            <a:solidFill>
              <a:srgbClr val="05135F">
                <a:alpha val="12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7118567" y="6338640"/>
              <a:ext cx="815013" cy="364493"/>
            </a:xfrm>
            <a:custGeom>
              <a:avLst/>
              <a:gdLst/>
              <a:ahLst/>
              <a:cxnLst/>
              <a:rect l="l" t="t" r="r" b="b"/>
              <a:pathLst>
                <a:path w="815013" h="364493" extrusionOk="0">
                  <a:moveTo>
                    <a:pt x="0" y="364493"/>
                  </a:moveTo>
                  <a:cubicBezTo>
                    <a:pt x="11055" y="264992"/>
                    <a:pt x="58388" y="173005"/>
                    <a:pt x="133273" y="105461"/>
                  </a:cubicBezTo>
                  <a:cubicBezTo>
                    <a:pt x="208676" y="37486"/>
                    <a:pt x="306105" y="0"/>
                    <a:pt x="407507" y="0"/>
                  </a:cubicBezTo>
                  <a:cubicBezTo>
                    <a:pt x="508908" y="0"/>
                    <a:pt x="606251" y="37486"/>
                    <a:pt x="681740" y="105461"/>
                  </a:cubicBezTo>
                  <a:cubicBezTo>
                    <a:pt x="756625" y="172919"/>
                    <a:pt x="803958" y="264905"/>
                    <a:pt x="815014" y="364493"/>
                  </a:cubicBez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35"/>
          <p:cNvGrpSpPr/>
          <p:nvPr/>
        </p:nvGrpSpPr>
        <p:grpSpPr>
          <a:xfrm rot="3191849">
            <a:off x="6114516" y="-424379"/>
            <a:ext cx="277070" cy="1927749"/>
            <a:chOff x="5771324" y="4276662"/>
            <a:chExt cx="124377" cy="865369"/>
          </a:xfrm>
        </p:grpSpPr>
        <p:sp>
          <p:nvSpPr>
            <p:cNvPr id="1245" name="Google Shape;1245;p35"/>
            <p:cNvSpPr/>
            <p:nvPr/>
          </p:nvSpPr>
          <p:spPr>
            <a:xfrm rot="10800000">
              <a:off x="5870653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 rot="10800000">
              <a:off x="5845864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 rot="10800000">
              <a:off x="5821075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 rot="10800000">
              <a:off x="5796113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 rot="10800000">
              <a:off x="5771324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5771324" y="5017395"/>
              <a:ext cx="124204" cy="124635"/>
            </a:xfrm>
            <a:custGeom>
              <a:avLst/>
              <a:gdLst/>
              <a:ahLst/>
              <a:cxnLst/>
              <a:rect l="l" t="t" r="r" b="b"/>
              <a:pathLst>
                <a:path w="124204" h="124635" extrusionOk="0">
                  <a:moveTo>
                    <a:pt x="62102" y="124636"/>
                  </a:moveTo>
                  <a:cubicBezTo>
                    <a:pt x="76872" y="124636"/>
                    <a:pt x="124204" y="0"/>
                    <a:pt x="124204" y="0"/>
                  </a:cubicBezTo>
                  <a:lnTo>
                    <a:pt x="0" y="0"/>
                  </a:lnTo>
                  <a:cubicBezTo>
                    <a:pt x="0" y="0"/>
                    <a:pt x="47851" y="124636"/>
                    <a:pt x="62102" y="1246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5815720" y="5108691"/>
              <a:ext cx="35499" cy="33340"/>
            </a:xfrm>
            <a:custGeom>
              <a:avLst/>
              <a:gdLst/>
              <a:ahLst/>
              <a:cxnLst/>
              <a:rect l="l" t="t" r="r" b="b"/>
              <a:pathLst>
                <a:path w="35499" h="33340" extrusionOk="0">
                  <a:moveTo>
                    <a:pt x="17706" y="0"/>
                  </a:moveTo>
                  <a:cubicBezTo>
                    <a:pt x="10797" y="0"/>
                    <a:pt x="4492" y="3887"/>
                    <a:pt x="0" y="10192"/>
                  </a:cubicBezTo>
                  <a:cubicBezTo>
                    <a:pt x="7342" y="23839"/>
                    <a:pt x="13734" y="33340"/>
                    <a:pt x="17706" y="33340"/>
                  </a:cubicBezTo>
                  <a:cubicBezTo>
                    <a:pt x="21680" y="33340"/>
                    <a:pt x="28244" y="24012"/>
                    <a:pt x="35499" y="10451"/>
                  </a:cubicBezTo>
                  <a:cubicBezTo>
                    <a:pt x="31008" y="4060"/>
                    <a:pt x="24702" y="86"/>
                    <a:pt x="1770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10800000">
              <a:off x="5771411" y="4276662"/>
              <a:ext cx="124290" cy="110470"/>
            </a:xfrm>
            <a:custGeom>
              <a:avLst/>
              <a:gdLst/>
              <a:ahLst/>
              <a:cxnLst/>
              <a:rect l="l" t="t" r="r" b="b"/>
              <a:pathLst>
                <a:path w="124290" h="110470" extrusionOk="0">
                  <a:moveTo>
                    <a:pt x="86" y="0"/>
                  </a:moveTo>
                  <a:lnTo>
                    <a:pt x="124290" y="0"/>
                  </a:lnTo>
                  <a:lnTo>
                    <a:pt x="124290" y="88532"/>
                  </a:lnTo>
                  <a:cubicBezTo>
                    <a:pt x="124290" y="100624"/>
                    <a:pt x="114444" y="110471"/>
                    <a:pt x="102352" y="110471"/>
                  </a:cubicBezTo>
                  <a:lnTo>
                    <a:pt x="21939" y="110471"/>
                  </a:lnTo>
                  <a:cubicBezTo>
                    <a:pt x="9846" y="110471"/>
                    <a:pt x="0" y="100624"/>
                    <a:pt x="0" y="88532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35"/>
          <p:cNvGrpSpPr/>
          <p:nvPr/>
        </p:nvGrpSpPr>
        <p:grpSpPr>
          <a:xfrm>
            <a:off x="4673135" y="1287920"/>
            <a:ext cx="599630" cy="466730"/>
            <a:chOff x="2964551" y="2806136"/>
            <a:chExt cx="599690" cy="466777"/>
          </a:xfrm>
        </p:grpSpPr>
        <p:grpSp>
          <p:nvGrpSpPr>
            <p:cNvPr id="1254" name="Google Shape;1254;p35"/>
            <p:cNvGrpSpPr/>
            <p:nvPr/>
          </p:nvGrpSpPr>
          <p:grpSpPr>
            <a:xfrm>
              <a:off x="2964551" y="2806136"/>
              <a:ext cx="599690" cy="293130"/>
              <a:chOff x="2964551" y="2806136"/>
              <a:chExt cx="599690" cy="293130"/>
            </a:xfrm>
          </p:grpSpPr>
          <p:sp>
            <p:nvSpPr>
              <p:cNvPr id="1255" name="Google Shape;1255;p35"/>
              <p:cNvSpPr/>
              <p:nvPr/>
            </p:nvSpPr>
            <p:spPr>
              <a:xfrm>
                <a:off x="2964551" y="2900909"/>
                <a:ext cx="80488" cy="198357"/>
              </a:xfrm>
              <a:custGeom>
                <a:avLst/>
                <a:gdLst/>
                <a:ahLst/>
                <a:cxnLst/>
                <a:rect l="l" t="t" r="r" b="b"/>
                <a:pathLst>
                  <a:path w="80488" h="198357" extrusionOk="0">
                    <a:moveTo>
                      <a:pt x="72495" y="111753"/>
                    </a:moveTo>
                    <a:lnTo>
                      <a:pt x="57350" y="119087"/>
                    </a:lnTo>
                    <a:cubicBezTo>
                      <a:pt x="62398" y="84416"/>
                      <a:pt x="66684" y="49650"/>
                      <a:pt x="71256" y="14884"/>
                    </a:cubicBezTo>
                    <a:cubicBezTo>
                      <a:pt x="71637" y="12502"/>
                      <a:pt x="71923" y="10121"/>
                      <a:pt x="72114" y="7931"/>
                    </a:cubicBezTo>
                    <a:cubicBezTo>
                      <a:pt x="72780" y="1549"/>
                      <a:pt x="62493" y="1358"/>
                      <a:pt x="61636" y="7645"/>
                    </a:cubicBezTo>
                    <a:cubicBezTo>
                      <a:pt x="59826" y="21170"/>
                      <a:pt x="57064" y="34124"/>
                      <a:pt x="51635" y="46602"/>
                    </a:cubicBezTo>
                    <a:cubicBezTo>
                      <a:pt x="46396" y="58794"/>
                      <a:pt x="38776" y="68605"/>
                      <a:pt x="30680" y="78892"/>
                    </a:cubicBezTo>
                    <a:cubicBezTo>
                      <a:pt x="29156" y="80797"/>
                      <a:pt x="27441" y="82797"/>
                      <a:pt x="25155" y="83559"/>
                    </a:cubicBezTo>
                    <a:cubicBezTo>
                      <a:pt x="23441" y="84131"/>
                      <a:pt x="21631" y="83940"/>
                      <a:pt x="19917" y="83750"/>
                    </a:cubicBezTo>
                    <a:cubicBezTo>
                      <a:pt x="18678" y="83559"/>
                      <a:pt x="17345" y="83369"/>
                      <a:pt x="16202" y="82702"/>
                    </a:cubicBezTo>
                    <a:cubicBezTo>
                      <a:pt x="14678" y="81844"/>
                      <a:pt x="13725" y="80130"/>
                      <a:pt x="13154" y="78511"/>
                    </a:cubicBezTo>
                    <a:cubicBezTo>
                      <a:pt x="11058" y="72891"/>
                      <a:pt x="12773" y="67176"/>
                      <a:pt x="13440" y="61461"/>
                    </a:cubicBezTo>
                    <a:cubicBezTo>
                      <a:pt x="14106" y="55365"/>
                      <a:pt x="15059" y="49269"/>
                      <a:pt x="16011" y="43268"/>
                    </a:cubicBezTo>
                    <a:cubicBezTo>
                      <a:pt x="18012" y="30695"/>
                      <a:pt x="21441" y="18503"/>
                      <a:pt x="25060" y="6311"/>
                    </a:cubicBezTo>
                    <a:cubicBezTo>
                      <a:pt x="26870" y="120"/>
                      <a:pt x="16869" y="-2737"/>
                      <a:pt x="14964" y="3454"/>
                    </a:cubicBezTo>
                    <a:cubicBezTo>
                      <a:pt x="11916" y="13741"/>
                      <a:pt x="-14754" y="100323"/>
                      <a:pt x="17535" y="97656"/>
                    </a:cubicBezTo>
                    <a:cubicBezTo>
                      <a:pt x="33537" y="96323"/>
                      <a:pt x="45444" y="84226"/>
                      <a:pt x="54111" y="68605"/>
                    </a:cubicBezTo>
                    <a:cubicBezTo>
                      <a:pt x="51730" y="87274"/>
                      <a:pt x="49158" y="105848"/>
                      <a:pt x="46301" y="124326"/>
                    </a:cubicBezTo>
                    <a:cubicBezTo>
                      <a:pt x="37347" y="128612"/>
                      <a:pt x="28489" y="132898"/>
                      <a:pt x="19536" y="137185"/>
                    </a:cubicBezTo>
                    <a:cubicBezTo>
                      <a:pt x="10677" y="141376"/>
                      <a:pt x="2867" y="143567"/>
                      <a:pt x="771" y="153663"/>
                    </a:cubicBezTo>
                    <a:cubicBezTo>
                      <a:pt x="-2277" y="168617"/>
                      <a:pt x="3438" y="199288"/>
                      <a:pt x="22774" y="198335"/>
                    </a:cubicBezTo>
                    <a:cubicBezTo>
                      <a:pt x="47825" y="197002"/>
                      <a:pt x="52968" y="149186"/>
                      <a:pt x="55540" y="132613"/>
                    </a:cubicBezTo>
                    <a:cubicBezTo>
                      <a:pt x="55540" y="132041"/>
                      <a:pt x="55731" y="131375"/>
                      <a:pt x="55826" y="130803"/>
                    </a:cubicBezTo>
                    <a:cubicBezTo>
                      <a:pt x="63160" y="127469"/>
                      <a:pt x="70590" y="124040"/>
                      <a:pt x="77829" y="120611"/>
                    </a:cubicBezTo>
                    <a:cubicBezTo>
                      <a:pt x="83925" y="117659"/>
                      <a:pt x="78400" y="108991"/>
                      <a:pt x="72685" y="111753"/>
                    </a:cubicBezTo>
                    <a:close/>
                    <a:moveTo>
                      <a:pt x="42396" y="147186"/>
                    </a:moveTo>
                    <a:cubicBezTo>
                      <a:pt x="42396" y="155663"/>
                      <a:pt x="37157" y="163664"/>
                      <a:pt x="33442" y="170903"/>
                    </a:cubicBezTo>
                    <a:cubicBezTo>
                      <a:pt x="31442" y="174713"/>
                      <a:pt x="29061" y="178809"/>
                      <a:pt x="24965" y="179857"/>
                    </a:cubicBezTo>
                    <a:cubicBezTo>
                      <a:pt x="21345" y="180809"/>
                      <a:pt x="17345" y="178904"/>
                      <a:pt x="15154" y="175856"/>
                    </a:cubicBezTo>
                    <a:cubicBezTo>
                      <a:pt x="12868" y="172808"/>
                      <a:pt x="12106" y="168998"/>
                      <a:pt x="12106" y="165188"/>
                    </a:cubicBezTo>
                    <a:cubicBezTo>
                      <a:pt x="12011" y="158711"/>
                      <a:pt x="14202" y="150425"/>
                      <a:pt x="20393" y="147186"/>
                    </a:cubicBezTo>
                    <a:cubicBezTo>
                      <a:pt x="27822" y="143186"/>
                      <a:pt x="36490" y="139661"/>
                      <a:pt x="44396" y="136042"/>
                    </a:cubicBezTo>
                    <a:cubicBezTo>
                      <a:pt x="43729" y="139757"/>
                      <a:pt x="43253" y="143471"/>
                      <a:pt x="42586" y="1471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35"/>
              <p:cNvSpPr/>
              <p:nvPr/>
            </p:nvSpPr>
            <p:spPr>
              <a:xfrm>
                <a:off x="3080241" y="2924841"/>
                <a:ext cx="72962" cy="10001"/>
              </a:xfrm>
              <a:custGeom>
                <a:avLst/>
                <a:gdLst/>
                <a:ahLst/>
                <a:cxnLst/>
                <a:rect l="l" t="t" r="r" b="b"/>
                <a:pathLst>
                  <a:path w="72962" h="10001" extrusionOk="0">
                    <a:moveTo>
                      <a:pt x="67961" y="0"/>
                    </a:moveTo>
                    <a:lnTo>
                      <a:pt x="5001" y="0"/>
                    </a:lnTo>
                    <a:cubicBezTo>
                      <a:pt x="-1762" y="0"/>
                      <a:pt x="-1571" y="10001"/>
                      <a:pt x="5001" y="10001"/>
                    </a:cubicBezTo>
                    <a:lnTo>
                      <a:pt x="67961" y="10001"/>
                    </a:lnTo>
                    <a:cubicBezTo>
                      <a:pt x="74724" y="10001"/>
                      <a:pt x="74533" y="0"/>
                      <a:pt x="6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35"/>
              <p:cNvSpPr/>
              <p:nvPr/>
            </p:nvSpPr>
            <p:spPr>
              <a:xfrm>
                <a:off x="3094110" y="2948805"/>
                <a:ext cx="66520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6520" h="14128" extrusionOk="0">
                    <a:moveTo>
                      <a:pt x="62760" y="2516"/>
                    </a:moveTo>
                    <a:cubicBezTo>
                      <a:pt x="42948" y="-1295"/>
                      <a:pt x="23327" y="-818"/>
                      <a:pt x="3705" y="4230"/>
                    </a:cubicBezTo>
                    <a:cubicBezTo>
                      <a:pt x="-2867" y="5945"/>
                      <a:pt x="86" y="15565"/>
                      <a:pt x="6468" y="13945"/>
                    </a:cubicBezTo>
                    <a:cubicBezTo>
                      <a:pt x="24184" y="9374"/>
                      <a:pt x="41996" y="8612"/>
                      <a:pt x="59998" y="12041"/>
                    </a:cubicBezTo>
                    <a:cubicBezTo>
                      <a:pt x="66570" y="13279"/>
                      <a:pt x="69333" y="3754"/>
                      <a:pt x="62760" y="2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35"/>
              <p:cNvSpPr/>
              <p:nvPr/>
            </p:nvSpPr>
            <p:spPr>
              <a:xfrm>
                <a:off x="3179975" y="2843772"/>
                <a:ext cx="34555" cy="184928"/>
              </a:xfrm>
              <a:custGeom>
                <a:avLst/>
                <a:gdLst/>
                <a:ahLst/>
                <a:cxnLst/>
                <a:rect l="l" t="t" r="r" b="b"/>
                <a:pathLst>
                  <a:path w="34555" h="184928" extrusionOk="0">
                    <a:moveTo>
                      <a:pt x="34140" y="6108"/>
                    </a:moveTo>
                    <a:cubicBezTo>
                      <a:pt x="36712" y="202"/>
                      <a:pt x="26615" y="-2655"/>
                      <a:pt x="24043" y="3250"/>
                    </a:cubicBezTo>
                    <a:cubicBezTo>
                      <a:pt x="2803" y="52114"/>
                      <a:pt x="-4436" y="103834"/>
                      <a:pt x="2612" y="156698"/>
                    </a:cubicBezTo>
                    <a:cubicBezTo>
                      <a:pt x="3660" y="164223"/>
                      <a:pt x="4993" y="181273"/>
                      <a:pt x="14899" y="184130"/>
                    </a:cubicBezTo>
                    <a:cubicBezTo>
                      <a:pt x="23662" y="186607"/>
                      <a:pt x="29759" y="183273"/>
                      <a:pt x="31759" y="174796"/>
                    </a:cubicBezTo>
                    <a:cubicBezTo>
                      <a:pt x="33283" y="168509"/>
                      <a:pt x="23186" y="165652"/>
                      <a:pt x="21662" y="171938"/>
                    </a:cubicBezTo>
                    <a:cubicBezTo>
                      <a:pt x="13280" y="166509"/>
                      <a:pt x="9947" y="158508"/>
                      <a:pt x="11851" y="147935"/>
                    </a:cubicBezTo>
                    <a:cubicBezTo>
                      <a:pt x="11185" y="141839"/>
                      <a:pt x="10709" y="135743"/>
                      <a:pt x="10423" y="129647"/>
                    </a:cubicBezTo>
                    <a:cubicBezTo>
                      <a:pt x="9661" y="117455"/>
                      <a:pt x="10328" y="105168"/>
                      <a:pt x="11185" y="93071"/>
                    </a:cubicBezTo>
                    <a:cubicBezTo>
                      <a:pt x="13376" y="62972"/>
                      <a:pt x="22139" y="33730"/>
                      <a:pt x="34140" y="6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35"/>
              <p:cNvSpPr/>
              <p:nvPr/>
            </p:nvSpPr>
            <p:spPr>
              <a:xfrm>
                <a:off x="3243433" y="2816090"/>
                <a:ext cx="62157" cy="101145"/>
              </a:xfrm>
              <a:custGeom>
                <a:avLst/>
                <a:gdLst/>
                <a:ahLst/>
                <a:cxnLst/>
                <a:rect l="l" t="t" r="r" b="b"/>
                <a:pathLst>
                  <a:path w="62157" h="101145" extrusionOk="0">
                    <a:moveTo>
                      <a:pt x="61837" y="6357"/>
                    </a:moveTo>
                    <a:cubicBezTo>
                      <a:pt x="63932" y="928"/>
                      <a:pt x="55169" y="-2501"/>
                      <a:pt x="52312" y="2261"/>
                    </a:cubicBezTo>
                    <a:cubicBezTo>
                      <a:pt x="48025" y="9405"/>
                      <a:pt x="44311" y="16835"/>
                      <a:pt x="41263" y="24359"/>
                    </a:cubicBezTo>
                    <a:cubicBezTo>
                      <a:pt x="31642" y="39695"/>
                      <a:pt x="18593" y="52458"/>
                      <a:pt x="2496" y="62078"/>
                    </a:cubicBezTo>
                    <a:cubicBezTo>
                      <a:pt x="-3314" y="65507"/>
                      <a:pt x="2115" y="74175"/>
                      <a:pt x="7639" y="70937"/>
                    </a:cubicBezTo>
                    <a:cubicBezTo>
                      <a:pt x="17069" y="65317"/>
                      <a:pt x="25451" y="58745"/>
                      <a:pt x="32881" y="51315"/>
                    </a:cubicBezTo>
                    <a:cubicBezTo>
                      <a:pt x="29737" y="65888"/>
                      <a:pt x="28499" y="80843"/>
                      <a:pt x="29452" y="96178"/>
                    </a:cubicBezTo>
                    <a:cubicBezTo>
                      <a:pt x="29833" y="102560"/>
                      <a:pt x="40310" y="102941"/>
                      <a:pt x="39929" y="96464"/>
                    </a:cubicBezTo>
                    <a:cubicBezTo>
                      <a:pt x="38500" y="72651"/>
                      <a:pt x="42120" y="49982"/>
                      <a:pt x="50883" y="28550"/>
                    </a:cubicBezTo>
                    <a:cubicBezTo>
                      <a:pt x="55169" y="21597"/>
                      <a:pt x="58884" y="14263"/>
                      <a:pt x="61932" y="63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35"/>
              <p:cNvSpPr/>
              <p:nvPr/>
            </p:nvSpPr>
            <p:spPr>
              <a:xfrm>
                <a:off x="3223629" y="2930437"/>
                <a:ext cx="97559" cy="18144"/>
              </a:xfrm>
              <a:custGeom>
                <a:avLst/>
                <a:gdLst/>
                <a:ahLst/>
                <a:cxnLst/>
                <a:rect l="l" t="t" r="r" b="b"/>
                <a:pathLst>
                  <a:path w="97559" h="18144" extrusionOk="0">
                    <a:moveTo>
                      <a:pt x="92595" y="24"/>
                    </a:moveTo>
                    <a:cubicBezTo>
                      <a:pt x="63353" y="2691"/>
                      <a:pt x="34207" y="5453"/>
                      <a:pt x="4965" y="8120"/>
                    </a:cubicBezTo>
                    <a:cubicBezTo>
                      <a:pt x="-1703" y="8691"/>
                      <a:pt x="-1607" y="18692"/>
                      <a:pt x="4965" y="18121"/>
                    </a:cubicBezTo>
                    <a:cubicBezTo>
                      <a:pt x="34207" y="15454"/>
                      <a:pt x="63353" y="12692"/>
                      <a:pt x="92595" y="10025"/>
                    </a:cubicBezTo>
                    <a:cubicBezTo>
                      <a:pt x="99262" y="9453"/>
                      <a:pt x="99167" y="-548"/>
                      <a:pt x="9259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35"/>
              <p:cNvSpPr/>
              <p:nvPr/>
            </p:nvSpPr>
            <p:spPr>
              <a:xfrm>
                <a:off x="3234484" y="2952940"/>
                <a:ext cx="85305" cy="95392"/>
              </a:xfrm>
              <a:custGeom>
                <a:avLst/>
                <a:gdLst/>
                <a:ahLst/>
                <a:cxnLst/>
                <a:rect l="l" t="t" r="r" b="b"/>
                <a:pathLst>
                  <a:path w="85305" h="95392" extrusionOk="0">
                    <a:moveTo>
                      <a:pt x="75548" y="54197"/>
                    </a:moveTo>
                    <a:cubicBezTo>
                      <a:pt x="68881" y="68199"/>
                      <a:pt x="53260" y="74104"/>
                      <a:pt x="39639" y="70580"/>
                    </a:cubicBezTo>
                    <a:cubicBezTo>
                      <a:pt x="50497" y="52006"/>
                      <a:pt x="52307" y="26860"/>
                      <a:pt x="51831" y="5143"/>
                    </a:cubicBezTo>
                    <a:cubicBezTo>
                      <a:pt x="51831" y="2381"/>
                      <a:pt x="49354" y="0"/>
                      <a:pt x="46592" y="0"/>
                    </a:cubicBezTo>
                    <a:cubicBezTo>
                      <a:pt x="26780" y="0"/>
                      <a:pt x="24780" y="10192"/>
                      <a:pt x="29161" y="27908"/>
                    </a:cubicBezTo>
                    <a:cubicBezTo>
                      <a:pt x="30685" y="34100"/>
                      <a:pt x="40877" y="32004"/>
                      <a:pt x="39258" y="25527"/>
                    </a:cubicBezTo>
                    <a:cubicBezTo>
                      <a:pt x="35353" y="18479"/>
                      <a:pt x="36115" y="13811"/>
                      <a:pt x="41544" y="11430"/>
                    </a:cubicBezTo>
                    <a:cubicBezTo>
                      <a:pt x="41544" y="30004"/>
                      <a:pt x="39829" y="51149"/>
                      <a:pt x="30304" y="66389"/>
                    </a:cubicBezTo>
                    <a:cubicBezTo>
                      <a:pt x="28114" y="64865"/>
                      <a:pt x="26113" y="63055"/>
                      <a:pt x="24304" y="60865"/>
                    </a:cubicBezTo>
                    <a:cubicBezTo>
                      <a:pt x="23065" y="59436"/>
                      <a:pt x="20970" y="59150"/>
                      <a:pt x="19255" y="59436"/>
                    </a:cubicBezTo>
                    <a:cubicBezTo>
                      <a:pt x="4396" y="62008"/>
                      <a:pt x="967" y="77152"/>
                      <a:pt x="15" y="90297"/>
                    </a:cubicBezTo>
                    <a:cubicBezTo>
                      <a:pt x="-271" y="93631"/>
                      <a:pt x="3634" y="96012"/>
                      <a:pt x="6587" y="95250"/>
                    </a:cubicBezTo>
                    <a:cubicBezTo>
                      <a:pt x="18112" y="92488"/>
                      <a:pt x="26780" y="86868"/>
                      <a:pt x="33352" y="79534"/>
                    </a:cubicBezTo>
                    <a:cubicBezTo>
                      <a:pt x="37734" y="80963"/>
                      <a:pt x="42401" y="81629"/>
                      <a:pt x="46783" y="81915"/>
                    </a:cubicBezTo>
                    <a:cubicBezTo>
                      <a:pt x="62594" y="82963"/>
                      <a:pt x="78120" y="73628"/>
                      <a:pt x="84787" y="59626"/>
                    </a:cubicBezTo>
                    <a:cubicBezTo>
                      <a:pt x="87550" y="53721"/>
                      <a:pt x="78501" y="48482"/>
                      <a:pt x="75834" y="54292"/>
                    </a:cubicBezTo>
                    <a:close/>
                    <a:moveTo>
                      <a:pt x="23827" y="74390"/>
                    </a:moveTo>
                    <a:cubicBezTo>
                      <a:pt x="20303" y="77819"/>
                      <a:pt x="16112" y="80772"/>
                      <a:pt x="11159" y="82963"/>
                    </a:cubicBezTo>
                    <a:cubicBezTo>
                      <a:pt x="11731" y="80105"/>
                      <a:pt x="12588" y="77248"/>
                      <a:pt x="14017" y="74295"/>
                    </a:cubicBezTo>
                    <a:cubicBezTo>
                      <a:pt x="16969" y="68008"/>
                      <a:pt x="20684" y="71533"/>
                      <a:pt x="23827" y="743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35"/>
              <p:cNvSpPr/>
              <p:nvPr/>
            </p:nvSpPr>
            <p:spPr>
              <a:xfrm>
                <a:off x="3323614" y="2810481"/>
                <a:ext cx="42982" cy="247383"/>
              </a:xfrm>
              <a:custGeom>
                <a:avLst/>
                <a:gdLst/>
                <a:ahLst/>
                <a:cxnLst/>
                <a:rect l="l" t="t" r="r" b="b"/>
                <a:pathLst>
                  <a:path w="42982" h="247383" extrusionOk="0">
                    <a:moveTo>
                      <a:pt x="27185" y="3775"/>
                    </a:moveTo>
                    <a:cubicBezTo>
                      <a:pt x="25756" y="-2511"/>
                      <a:pt x="15660" y="-416"/>
                      <a:pt x="17088" y="6156"/>
                    </a:cubicBezTo>
                    <a:cubicBezTo>
                      <a:pt x="34519" y="84261"/>
                      <a:pt x="46521" y="168748"/>
                      <a:pt x="801" y="239805"/>
                    </a:cubicBezTo>
                    <a:cubicBezTo>
                      <a:pt x="-2724" y="245329"/>
                      <a:pt x="6325" y="250473"/>
                      <a:pt x="9754" y="245139"/>
                    </a:cubicBezTo>
                    <a:cubicBezTo>
                      <a:pt x="56998" y="171796"/>
                      <a:pt x="45187" y="84642"/>
                      <a:pt x="27185" y="3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35"/>
              <p:cNvSpPr/>
              <p:nvPr/>
            </p:nvSpPr>
            <p:spPr>
              <a:xfrm>
                <a:off x="3397429" y="2820292"/>
                <a:ext cx="47273" cy="70176"/>
              </a:xfrm>
              <a:custGeom>
                <a:avLst/>
                <a:gdLst/>
                <a:ahLst/>
                <a:cxnLst/>
                <a:rect l="l" t="t" r="r" b="b"/>
                <a:pathLst>
                  <a:path w="47273" h="70176" extrusionOk="0">
                    <a:moveTo>
                      <a:pt x="46620" y="11585"/>
                    </a:moveTo>
                    <a:cubicBezTo>
                      <a:pt x="49763" y="5871"/>
                      <a:pt x="40715" y="632"/>
                      <a:pt x="37667" y="6252"/>
                    </a:cubicBezTo>
                    <a:cubicBezTo>
                      <a:pt x="32523" y="15491"/>
                      <a:pt x="27094" y="24349"/>
                      <a:pt x="21379" y="33207"/>
                    </a:cubicBezTo>
                    <a:cubicBezTo>
                      <a:pt x="16426" y="24063"/>
                      <a:pt x="12616" y="14252"/>
                      <a:pt x="10235" y="3775"/>
                    </a:cubicBezTo>
                    <a:cubicBezTo>
                      <a:pt x="8806" y="-2511"/>
                      <a:pt x="-1291" y="-416"/>
                      <a:pt x="138" y="6156"/>
                    </a:cubicBezTo>
                    <a:cubicBezTo>
                      <a:pt x="2996" y="19206"/>
                      <a:pt x="7949" y="31302"/>
                      <a:pt x="14711" y="42447"/>
                    </a:cubicBezTo>
                    <a:cubicBezTo>
                      <a:pt x="10139" y="47876"/>
                      <a:pt x="4329" y="54543"/>
                      <a:pt x="5472" y="59877"/>
                    </a:cubicBezTo>
                    <a:cubicBezTo>
                      <a:pt x="6044" y="62259"/>
                      <a:pt x="8330" y="63402"/>
                      <a:pt x="10520" y="63687"/>
                    </a:cubicBezTo>
                    <a:lnTo>
                      <a:pt x="11568" y="63687"/>
                    </a:lnTo>
                    <a:cubicBezTo>
                      <a:pt x="13187" y="64068"/>
                      <a:pt x="15283" y="62925"/>
                      <a:pt x="16045" y="61497"/>
                    </a:cubicBezTo>
                    <a:cubicBezTo>
                      <a:pt x="16140" y="61306"/>
                      <a:pt x="16331" y="61020"/>
                      <a:pt x="16426" y="60830"/>
                    </a:cubicBezTo>
                    <a:cubicBezTo>
                      <a:pt x="17093" y="59496"/>
                      <a:pt x="17093" y="58258"/>
                      <a:pt x="16807" y="57115"/>
                    </a:cubicBezTo>
                    <a:cubicBezTo>
                      <a:pt x="17950" y="56067"/>
                      <a:pt x="19760" y="53877"/>
                      <a:pt x="21188" y="51972"/>
                    </a:cubicBezTo>
                    <a:cubicBezTo>
                      <a:pt x="25665" y="57972"/>
                      <a:pt x="30618" y="63592"/>
                      <a:pt x="36238" y="68735"/>
                    </a:cubicBezTo>
                    <a:cubicBezTo>
                      <a:pt x="41000" y="73117"/>
                      <a:pt x="48716" y="66545"/>
                      <a:pt x="43667" y="61877"/>
                    </a:cubicBezTo>
                    <a:cubicBezTo>
                      <a:pt x="37381" y="56067"/>
                      <a:pt x="32142" y="49590"/>
                      <a:pt x="27475" y="42827"/>
                    </a:cubicBezTo>
                    <a:cubicBezTo>
                      <a:pt x="28904" y="40732"/>
                      <a:pt x="30332" y="38732"/>
                      <a:pt x="31666" y="36636"/>
                    </a:cubicBezTo>
                    <a:cubicBezTo>
                      <a:pt x="37000" y="28540"/>
                      <a:pt x="41953" y="20063"/>
                      <a:pt x="46620" y="115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35"/>
              <p:cNvSpPr/>
              <p:nvPr/>
            </p:nvSpPr>
            <p:spPr>
              <a:xfrm>
                <a:off x="3454114" y="2816717"/>
                <a:ext cx="55880" cy="62119"/>
              </a:xfrm>
              <a:custGeom>
                <a:avLst/>
                <a:gdLst/>
                <a:ahLst/>
                <a:cxnLst/>
                <a:rect l="l" t="t" r="r" b="b"/>
                <a:pathLst>
                  <a:path w="55880" h="62119" extrusionOk="0">
                    <a:moveTo>
                      <a:pt x="49371" y="17541"/>
                    </a:moveTo>
                    <a:cubicBezTo>
                      <a:pt x="45657" y="18398"/>
                      <a:pt x="41847" y="19160"/>
                      <a:pt x="38132" y="20018"/>
                    </a:cubicBezTo>
                    <a:cubicBezTo>
                      <a:pt x="38513" y="14969"/>
                      <a:pt x="38894" y="10016"/>
                      <a:pt x="39275" y="4968"/>
                    </a:cubicBezTo>
                    <a:cubicBezTo>
                      <a:pt x="39751" y="-1414"/>
                      <a:pt x="29369" y="-1795"/>
                      <a:pt x="28798" y="4682"/>
                    </a:cubicBezTo>
                    <a:cubicBezTo>
                      <a:pt x="28321" y="10588"/>
                      <a:pt x="27845" y="16398"/>
                      <a:pt x="27369" y="22304"/>
                    </a:cubicBezTo>
                    <a:cubicBezTo>
                      <a:pt x="19463" y="24018"/>
                      <a:pt x="11557" y="25733"/>
                      <a:pt x="3747" y="27542"/>
                    </a:cubicBezTo>
                    <a:cubicBezTo>
                      <a:pt x="-2921" y="28971"/>
                      <a:pt x="127" y="38687"/>
                      <a:pt x="6509" y="37258"/>
                    </a:cubicBezTo>
                    <a:cubicBezTo>
                      <a:pt x="13176" y="35829"/>
                      <a:pt x="19939" y="34305"/>
                      <a:pt x="26607" y="32876"/>
                    </a:cubicBezTo>
                    <a:cubicBezTo>
                      <a:pt x="26416" y="35448"/>
                      <a:pt x="26226" y="38020"/>
                      <a:pt x="26035" y="40592"/>
                    </a:cubicBezTo>
                    <a:cubicBezTo>
                      <a:pt x="25940" y="42401"/>
                      <a:pt x="26035" y="46497"/>
                      <a:pt x="25654" y="49736"/>
                    </a:cubicBezTo>
                    <a:cubicBezTo>
                      <a:pt x="24321" y="49926"/>
                      <a:pt x="23082" y="50498"/>
                      <a:pt x="22130" y="51736"/>
                    </a:cubicBezTo>
                    <a:cubicBezTo>
                      <a:pt x="21844" y="52022"/>
                      <a:pt x="21654" y="52403"/>
                      <a:pt x="21368" y="52688"/>
                    </a:cubicBezTo>
                    <a:cubicBezTo>
                      <a:pt x="20320" y="54117"/>
                      <a:pt x="20511" y="56213"/>
                      <a:pt x="21368" y="57737"/>
                    </a:cubicBezTo>
                    <a:cubicBezTo>
                      <a:pt x="22701" y="60213"/>
                      <a:pt x="24035" y="61261"/>
                      <a:pt x="26797" y="61928"/>
                    </a:cubicBezTo>
                    <a:cubicBezTo>
                      <a:pt x="28416" y="62309"/>
                      <a:pt x="30607" y="62213"/>
                      <a:pt x="31846" y="60785"/>
                    </a:cubicBezTo>
                    <a:cubicBezTo>
                      <a:pt x="36798" y="55260"/>
                      <a:pt x="35941" y="47926"/>
                      <a:pt x="36513" y="40782"/>
                    </a:cubicBezTo>
                    <a:cubicBezTo>
                      <a:pt x="36798" y="37353"/>
                      <a:pt x="37084" y="33924"/>
                      <a:pt x="37370" y="30400"/>
                    </a:cubicBezTo>
                    <a:lnTo>
                      <a:pt x="52134" y="27161"/>
                    </a:lnTo>
                    <a:cubicBezTo>
                      <a:pt x="58801" y="25733"/>
                      <a:pt x="55753" y="16017"/>
                      <a:pt x="49371" y="17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35"/>
              <p:cNvSpPr/>
              <p:nvPr/>
            </p:nvSpPr>
            <p:spPr>
              <a:xfrm>
                <a:off x="3513723" y="2806136"/>
                <a:ext cx="50518" cy="95108"/>
              </a:xfrm>
              <a:custGeom>
                <a:avLst/>
                <a:gdLst/>
                <a:ahLst/>
                <a:cxnLst/>
                <a:rect l="l" t="t" r="r" b="b"/>
                <a:pathLst>
                  <a:path w="50518" h="95108" extrusionOk="0">
                    <a:moveTo>
                      <a:pt x="48055" y="48506"/>
                    </a:moveTo>
                    <a:cubicBezTo>
                      <a:pt x="44436" y="41172"/>
                      <a:pt x="37673" y="36505"/>
                      <a:pt x="30624" y="35552"/>
                    </a:cubicBezTo>
                    <a:cubicBezTo>
                      <a:pt x="35006" y="25932"/>
                      <a:pt x="36244" y="15359"/>
                      <a:pt x="34244" y="3834"/>
                    </a:cubicBezTo>
                    <a:cubicBezTo>
                      <a:pt x="33768" y="1072"/>
                      <a:pt x="30339" y="-452"/>
                      <a:pt x="27862" y="119"/>
                    </a:cubicBezTo>
                    <a:cubicBezTo>
                      <a:pt x="18147" y="2405"/>
                      <a:pt x="12432" y="7739"/>
                      <a:pt x="9574" y="17264"/>
                    </a:cubicBezTo>
                    <a:cubicBezTo>
                      <a:pt x="7669" y="23456"/>
                      <a:pt x="17766" y="26313"/>
                      <a:pt x="19671" y="20122"/>
                    </a:cubicBezTo>
                    <a:cubicBezTo>
                      <a:pt x="21385" y="18502"/>
                      <a:pt x="23100" y="16883"/>
                      <a:pt x="24814" y="15264"/>
                    </a:cubicBezTo>
                    <a:cubicBezTo>
                      <a:pt x="24624" y="25741"/>
                      <a:pt x="20718" y="35076"/>
                      <a:pt x="13098" y="43267"/>
                    </a:cubicBezTo>
                    <a:cubicBezTo>
                      <a:pt x="12813" y="43648"/>
                      <a:pt x="12527" y="43839"/>
                      <a:pt x="12241" y="44220"/>
                    </a:cubicBezTo>
                    <a:cubicBezTo>
                      <a:pt x="10241" y="47363"/>
                      <a:pt x="12908" y="51554"/>
                      <a:pt x="16432" y="51935"/>
                    </a:cubicBezTo>
                    <a:cubicBezTo>
                      <a:pt x="21099" y="52411"/>
                      <a:pt x="22719" y="46220"/>
                      <a:pt x="27672" y="45458"/>
                    </a:cubicBezTo>
                    <a:cubicBezTo>
                      <a:pt x="30053" y="45077"/>
                      <a:pt x="32720" y="45839"/>
                      <a:pt x="34244" y="47744"/>
                    </a:cubicBezTo>
                    <a:cubicBezTo>
                      <a:pt x="34815" y="48506"/>
                      <a:pt x="35292" y="49459"/>
                      <a:pt x="35577" y="50316"/>
                    </a:cubicBezTo>
                    <a:cubicBezTo>
                      <a:pt x="39864" y="61841"/>
                      <a:pt x="34053" y="73366"/>
                      <a:pt x="23766" y="79081"/>
                    </a:cubicBezTo>
                    <a:cubicBezTo>
                      <a:pt x="21290" y="80701"/>
                      <a:pt x="18528" y="82034"/>
                      <a:pt x="15765" y="83273"/>
                    </a:cubicBezTo>
                    <a:cubicBezTo>
                      <a:pt x="14051" y="79939"/>
                      <a:pt x="11670" y="77557"/>
                      <a:pt x="7764" y="75081"/>
                    </a:cubicBezTo>
                    <a:cubicBezTo>
                      <a:pt x="2145" y="71557"/>
                      <a:pt x="-3285" y="79939"/>
                      <a:pt x="2430" y="83558"/>
                    </a:cubicBezTo>
                    <a:cubicBezTo>
                      <a:pt x="4240" y="86130"/>
                      <a:pt x="5955" y="88797"/>
                      <a:pt x="7764" y="91369"/>
                    </a:cubicBezTo>
                    <a:cubicBezTo>
                      <a:pt x="8526" y="94798"/>
                      <a:pt x="12527" y="95845"/>
                      <a:pt x="15384" y="94607"/>
                    </a:cubicBezTo>
                    <a:cubicBezTo>
                      <a:pt x="31291" y="87559"/>
                      <a:pt x="58914" y="70414"/>
                      <a:pt x="48055" y="48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6" name="Google Shape;1266;p35"/>
            <p:cNvGrpSpPr/>
            <p:nvPr/>
          </p:nvGrpSpPr>
          <p:grpSpPr>
            <a:xfrm>
              <a:off x="3112888" y="3080726"/>
              <a:ext cx="303177" cy="192187"/>
              <a:chOff x="3112888" y="3080726"/>
              <a:chExt cx="303177" cy="192187"/>
            </a:xfrm>
          </p:grpSpPr>
          <p:sp>
            <p:nvSpPr>
              <p:cNvPr id="1267" name="Google Shape;1267;p35"/>
              <p:cNvSpPr/>
              <p:nvPr/>
            </p:nvSpPr>
            <p:spPr>
              <a:xfrm>
                <a:off x="3112888" y="3080726"/>
                <a:ext cx="243058" cy="133192"/>
              </a:xfrm>
              <a:custGeom>
                <a:avLst/>
                <a:gdLst/>
                <a:ahLst/>
                <a:cxnLst/>
                <a:rect l="l" t="t" r="r" b="b"/>
                <a:pathLst>
                  <a:path w="243058" h="133192" extrusionOk="0">
                    <a:moveTo>
                      <a:pt x="234482" y="88241"/>
                    </a:moveTo>
                    <a:cubicBezTo>
                      <a:pt x="231244" y="91955"/>
                      <a:pt x="227910" y="95670"/>
                      <a:pt x="224672" y="99385"/>
                    </a:cubicBezTo>
                    <a:cubicBezTo>
                      <a:pt x="219242" y="105576"/>
                      <a:pt x="208860" y="105290"/>
                      <a:pt x="210289" y="95289"/>
                    </a:cubicBezTo>
                    <a:cubicBezTo>
                      <a:pt x="211337" y="87955"/>
                      <a:pt x="213528" y="80525"/>
                      <a:pt x="215718" y="73191"/>
                    </a:cubicBezTo>
                    <a:cubicBezTo>
                      <a:pt x="217052" y="69286"/>
                      <a:pt x="218099" y="65571"/>
                      <a:pt x="218861" y="62142"/>
                    </a:cubicBezTo>
                    <a:cubicBezTo>
                      <a:pt x="219909" y="57380"/>
                      <a:pt x="214480" y="54617"/>
                      <a:pt x="211146" y="56237"/>
                    </a:cubicBezTo>
                    <a:cubicBezTo>
                      <a:pt x="207431" y="46521"/>
                      <a:pt x="199716" y="38044"/>
                      <a:pt x="188953" y="41854"/>
                    </a:cubicBezTo>
                    <a:cubicBezTo>
                      <a:pt x="168665" y="49093"/>
                      <a:pt x="163140" y="72715"/>
                      <a:pt x="161140" y="92051"/>
                    </a:cubicBezTo>
                    <a:cubicBezTo>
                      <a:pt x="161140" y="92241"/>
                      <a:pt x="161140" y="92432"/>
                      <a:pt x="161140" y="92622"/>
                    </a:cubicBezTo>
                    <a:cubicBezTo>
                      <a:pt x="160283" y="93003"/>
                      <a:pt x="159426" y="93575"/>
                      <a:pt x="158759" y="94622"/>
                    </a:cubicBezTo>
                    <a:cubicBezTo>
                      <a:pt x="155711" y="100052"/>
                      <a:pt x="152282" y="104433"/>
                      <a:pt x="147710" y="108624"/>
                    </a:cubicBezTo>
                    <a:cubicBezTo>
                      <a:pt x="144662" y="111386"/>
                      <a:pt x="141137" y="113387"/>
                      <a:pt x="137232" y="114530"/>
                    </a:cubicBezTo>
                    <a:cubicBezTo>
                      <a:pt x="128469" y="117292"/>
                      <a:pt x="129231" y="100528"/>
                      <a:pt x="129231" y="96813"/>
                    </a:cubicBezTo>
                    <a:cubicBezTo>
                      <a:pt x="129231" y="89955"/>
                      <a:pt x="130469" y="83192"/>
                      <a:pt x="132089" y="76525"/>
                    </a:cubicBezTo>
                    <a:cubicBezTo>
                      <a:pt x="132851" y="73667"/>
                      <a:pt x="133803" y="70905"/>
                      <a:pt x="134851" y="68238"/>
                    </a:cubicBezTo>
                    <a:cubicBezTo>
                      <a:pt x="135708" y="66333"/>
                      <a:pt x="136565" y="64428"/>
                      <a:pt x="137423" y="62428"/>
                    </a:cubicBezTo>
                    <a:cubicBezTo>
                      <a:pt x="138756" y="58427"/>
                      <a:pt x="141804" y="57284"/>
                      <a:pt x="146757" y="58904"/>
                    </a:cubicBezTo>
                    <a:cubicBezTo>
                      <a:pt x="141518" y="63095"/>
                      <a:pt x="149138" y="70143"/>
                      <a:pt x="154091" y="66238"/>
                    </a:cubicBezTo>
                    <a:cubicBezTo>
                      <a:pt x="164569" y="57951"/>
                      <a:pt x="155901" y="46045"/>
                      <a:pt x="145138" y="45092"/>
                    </a:cubicBezTo>
                    <a:cubicBezTo>
                      <a:pt x="128469" y="43568"/>
                      <a:pt x="122468" y="71191"/>
                      <a:pt x="120278" y="82240"/>
                    </a:cubicBezTo>
                    <a:cubicBezTo>
                      <a:pt x="119325" y="87002"/>
                      <a:pt x="118468" y="92812"/>
                      <a:pt x="118373" y="98528"/>
                    </a:cubicBezTo>
                    <a:cubicBezTo>
                      <a:pt x="116753" y="95670"/>
                      <a:pt x="111610" y="94241"/>
                      <a:pt x="108848" y="97575"/>
                    </a:cubicBezTo>
                    <a:cubicBezTo>
                      <a:pt x="102275" y="105576"/>
                      <a:pt x="94751" y="114244"/>
                      <a:pt x="84464" y="116625"/>
                    </a:cubicBezTo>
                    <a:cubicBezTo>
                      <a:pt x="82368" y="107195"/>
                      <a:pt x="81797" y="97861"/>
                      <a:pt x="82940" y="88431"/>
                    </a:cubicBezTo>
                    <a:cubicBezTo>
                      <a:pt x="93893" y="87383"/>
                      <a:pt x="107800" y="85574"/>
                      <a:pt x="112658" y="74048"/>
                    </a:cubicBezTo>
                    <a:cubicBezTo>
                      <a:pt x="117134" y="63380"/>
                      <a:pt x="113229" y="53474"/>
                      <a:pt x="101799" y="50426"/>
                    </a:cubicBezTo>
                    <a:cubicBezTo>
                      <a:pt x="90464" y="47378"/>
                      <a:pt x="80654" y="58523"/>
                      <a:pt x="77225" y="67857"/>
                    </a:cubicBezTo>
                    <a:cubicBezTo>
                      <a:pt x="72843" y="79763"/>
                      <a:pt x="71224" y="91955"/>
                      <a:pt x="71986" y="104243"/>
                    </a:cubicBezTo>
                    <a:cubicBezTo>
                      <a:pt x="71319" y="104624"/>
                      <a:pt x="70748" y="105100"/>
                      <a:pt x="70271" y="105766"/>
                    </a:cubicBezTo>
                    <a:cubicBezTo>
                      <a:pt x="68747" y="107862"/>
                      <a:pt x="55317" y="128722"/>
                      <a:pt x="53412" y="114434"/>
                    </a:cubicBezTo>
                    <a:cubicBezTo>
                      <a:pt x="52174" y="104719"/>
                      <a:pt x="55508" y="92908"/>
                      <a:pt x="56746" y="83287"/>
                    </a:cubicBezTo>
                    <a:cubicBezTo>
                      <a:pt x="59984" y="57475"/>
                      <a:pt x="64461" y="31853"/>
                      <a:pt x="69509" y="6421"/>
                    </a:cubicBezTo>
                    <a:cubicBezTo>
                      <a:pt x="70748" y="134"/>
                      <a:pt x="60651" y="-2818"/>
                      <a:pt x="59413" y="3563"/>
                    </a:cubicBezTo>
                    <a:cubicBezTo>
                      <a:pt x="55603" y="22804"/>
                      <a:pt x="52364" y="42044"/>
                      <a:pt x="49412" y="61380"/>
                    </a:cubicBezTo>
                    <a:cubicBezTo>
                      <a:pt x="47983" y="61094"/>
                      <a:pt x="46459" y="61380"/>
                      <a:pt x="45221" y="62047"/>
                    </a:cubicBezTo>
                    <a:cubicBezTo>
                      <a:pt x="38648" y="58618"/>
                      <a:pt x="29123" y="58999"/>
                      <a:pt x="21694" y="62333"/>
                    </a:cubicBezTo>
                    <a:cubicBezTo>
                      <a:pt x="2644" y="70810"/>
                      <a:pt x="-1547" y="97099"/>
                      <a:pt x="453" y="115291"/>
                    </a:cubicBezTo>
                    <a:cubicBezTo>
                      <a:pt x="2453" y="133199"/>
                      <a:pt x="21503" y="138628"/>
                      <a:pt x="34553" y="127198"/>
                    </a:cubicBezTo>
                    <a:cubicBezTo>
                      <a:pt x="37886" y="124245"/>
                      <a:pt x="40744" y="120816"/>
                      <a:pt x="43220" y="117292"/>
                    </a:cubicBezTo>
                    <a:cubicBezTo>
                      <a:pt x="43411" y="118340"/>
                      <a:pt x="43506" y="119483"/>
                      <a:pt x="43792" y="120435"/>
                    </a:cubicBezTo>
                    <a:cubicBezTo>
                      <a:pt x="49412" y="140342"/>
                      <a:pt x="64556" y="128341"/>
                      <a:pt x="73796" y="117863"/>
                    </a:cubicBezTo>
                    <a:cubicBezTo>
                      <a:pt x="74177" y="119768"/>
                      <a:pt x="74653" y="121578"/>
                      <a:pt x="75129" y="123483"/>
                    </a:cubicBezTo>
                    <a:cubicBezTo>
                      <a:pt x="75701" y="125579"/>
                      <a:pt x="77891" y="127484"/>
                      <a:pt x="80177" y="127293"/>
                    </a:cubicBezTo>
                    <a:cubicBezTo>
                      <a:pt x="96941" y="126341"/>
                      <a:pt x="107514" y="115291"/>
                      <a:pt x="117706" y="102909"/>
                    </a:cubicBezTo>
                    <a:cubicBezTo>
                      <a:pt x="117992" y="102528"/>
                      <a:pt x="118087" y="102242"/>
                      <a:pt x="118277" y="101861"/>
                    </a:cubicBezTo>
                    <a:cubicBezTo>
                      <a:pt x="118563" y="111577"/>
                      <a:pt x="121421" y="120721"/>
                      <a:pt x="130469" y="124436"/>
                    </a:cubicBezTo>
                    <a:cubicBezTo>
                      <a:pt x="142090" y="129198"/>
                      <a:pt x="154853" y="117863"/>
                      <a:pt x="162664" y="107672"/>
                    </a:cubicBezTo>
                    <a:cubicBezTo>
                      <a:pt x="165617" y="115768"/>
                      <a:pt x="172380" y="120626"/>
                      <a:pt x="183714" y="115958"/>
                    </a:cubicBezTo>
                    <a:cubicBezTo>
                      <a:pt x="189810" y="113482"/>
                      <a:pt x="195144" y="108815"/>
                      <a:pt x="199811" y="103100"/>
                    </a:cubicBezTo>
                    <a:cubicBezTo>
                      <a:pt x="200383" y="106243"/>
                      <a:pt x="201240" y="109196"/>
                      <a:pt x="202955" y="111767"/>
                    </a:cubicBezTo>
                    <a:cubicBezTo>
                      <a:pt x="214670" y="129103"/>
                      <a:pt x="234863" y="103385"/>
                      <a:pt x="241721" y="95575"/>
                    </a:cubicBezTo>
                    <a:cubicBezTo>
                      <a:pt x="246103" y="90622"/>
                      <a:pt x="238673" y="83478"/>
                      <a:pt x="234387" y="88241"/>
                    </a:cubicBezTo>
                    <a:close/>
                    <a:moveTo>
                      <a:pt x="88083" y="68714"/>
                    </a:moveTo>
                    <a:cubicBezTo>
                      <a:pt x="90560" y="62428"/>
                      <a:pt x="95703" y="62237"/>
                      <a:pt x="103704" y="68143"/>
                    </a:cubicBezTo>
                    <a:cubicBezTo>
                      <a:pt x="102180" y="76049"/>
                      <a:pt x="91703" y="77573"/>
                      <a:pt x="84654" y="78239"/>
                    </a:cubicBezTo>
                    <a:cubicBezTo>
                      <a:pt x="85511" y="75001"/>
                      <a:pt x="86655" y="71762"/>
                      <a:pt x="88083" y="68714"/>
                    </a:cubicBezTo>
                    <a:close/>
                    <a:moveTo>
                      <a:pt x="41887" y="95861"/>
                    </a:moveTo>
                    <a:cubicBezTo>
                      <a:pt x="40649" y="100528"/>
                      <a:pt x="38458" y="104909"/>
                      <a:pt x="36077" y="109100"/>
                    </a:cubicBezTo>
                    <a:cubicBezTo>
                      <a:pt x="33410" y="113863"/>
                      <a:pt x="17503" y="133675"/>
                      <a:pt x="11312" y="117387"/>
                    </a:cubicBezTo>
                    <a:cubicBezTo>
                      <a:pt x="8359" y="109672"/>
                      <a:pt x="10550" y="98147"/>
                      <a:pt x="12455" y="90527"/>
                    </a:cubicBezTo>
                    <a:cubicBezTo>
                      <a:pt x="13502" y="86050"/>
                      <a:pt x="15788" y="82145"/>
                      <a:pt x="18360" y="78430"/>
                    </a:cubicBezTo>
                    <a:cubicBezTo>
                      <a:pt x="20646" y="75382"/>
                      <a:pt x="23504" y="73001"/>
                      <a:pt x="26837" y="71096"/>
                    </a:cubicBezTo>
                    <a:cubicBezTo>
                      <a:pt x="32743" y="67286"/>
                      <a:pt x="37791" y="69095"/>
                      <a:pt x="42173" y="76525"/>
                    </a:cubicBezTo>
                    <a:cubicBezTo>
                      <a:pt x="41696" y="78716"/>
                      <a:pt x="42649" y="80525"/>
                      <a:pt x="44173" y="81668"/>
                    </a:cubicBezTo>
                    <a:cubicBezTo>
                      <a:pt x="43982" y="86336"/>
                      <a:pt x="43220" y="91098"/>
                      <a:pt x="41982" y="95956"/>
                    </a:cubicBezTo>
                    <a:close/>
                    <a:moveTo>
                      <a:pt x="178571" y="107100"/>
                    </a:moveTo>
                    <a:cubicBezTo>
                      <a:pt x="169522" y="113291"/>
                      <a:pt x="171522" y="93670"/>
                      <a:pt x="171617" y="92336"/>
                    </a:cubicBezTo>
                    <a:cubicBezTo>
                      <a:pt x="171998" y="86336"/>
                      <a:pt x="173237" y="80716"/>
                      <a:pt x="174761" y="75001"/>
                    </a:cubicBezTo>
                    <a:cubicBezTo>
                      <a:pt x="176285" y="69286"/>
                      <a:pt x="179047" y="64142"/>
                      <a:pt x="182095" y="59285"/>
                    </a:cubicBezTo>
                    <a:cubicBezTo>
                      <a:pt x="188477" y="58808"/>
                      <a:pt x="194858" y="58332"/>
                      <a:pt x="201335" y="57856"/>
                    </a:cubicBezTo>
                    <a:cubicBezTo>
                      <a:pt x="203526" y="62142"/>
                      <a:pt x="204098" y="66524"/>
                      <a:pt x="203145" y="71000"/>
                    </a:cubicBezTo>
                    <a:cubicBezTo>
                      <a:pt x="202955" y="72429"/>
                      <a:pt x="203431" y="73572"/>
                      <a:pt x="204193" y="74334"/>
                    </a:cubicBezTo>
                    <a:cubicBezTo>
                      <a:pt x="204193" y="74525"/>
                      <a:pt x="204098" y="74620"/>
                      <a:pt x="204003" y="74810"/>
                    </a:cubicBezTo>
                    <a:cubicBezTo>
                      <a:pt x="198668" y="87669"/>
                      <a:pt x="190382" y="99099"/>
                      <a:pt x="178666" y="107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35"/>
              <p:cNvSpPr/>
              <p:nvPr/>
            </p:nvSpPr>
            <p:spPr>
              <a:xfrm>
                <a:off x="3341211" y="3115627"/>
                <a:ext cx="74854" cy="157286"/>
              </a:xfrm>
              <a:custGeom>
                <a:avLst/>
                <a:gdLst/>
                <a:ahLst/>
                <a:cxnLst/>
                <a:rect l="l" t="t" r="r" b="b"/>
                <a:pathLst>
                  <a:path w="74854" h="157286" extrusionOk="0">
                    <a:moveTo>
                      <a:pt x="66929" y="86773"/>
                    </a:moveTo>
                    <a:cubicBezTo>
                      <a:pt x="65595" y="87344"/>
                      <a:pt x="63976" y="87820"/>
                      <a:pt x="62547" y="88297"/>
                    </a:cubicBezTo>
                    <a:cubicBezTo>
                      <a:pt x="66453" y="60674"/>
                      <a:pt x="68357" y="32671"/>
                      <a:pt x="67310" y="4953"/>
                    </a:cubicBezTo>
                    <a:cubicBezTo>
                      <a:pt x="67119" y="-1143"/>
                      <a:pt x="57785" y="-1715"/>
                      <a:pt x="57023" y="3810"/>
                    </a:cubicBezTo>
                    <a:cubicBezTo>
                      <a:pt x="55213" y="4381"/>
                      <a:pt x="53784" y="5810"/>
                      <a:pt x="53880" y="8287"/>
                    </a:cubicBezTo>
                    <a:cubicBezTo>
                      <a:pt x="54451" y="27146"/>
                      <a:pt x="51403" y="46672"/>
                      <a:pt x="42068" y="63341"/>
                    </a:cubicBezTo>
                    <a:cubicBezTo>
                      <a:pt x="31305" y="68294"/>
                      <a:pt x="26352" y="66580"/>
                      <a:pt x="27305" y="58198"/>
                    </a:cubicBezTo>
                    <a:cubicBezTo>
                      <a:pt x="26924" y="53340"/>
                      <a:pt x="27209" y="48482"/>
                      <a:pt x="27305" y="43624"/>
                    </a:cubicBezTo>
                    <a:cubicBezTo>
                      <a:pt x="27591" y="32766"/>
                      <a:pt x="29400" y="22003"/>
                      <a:pt x="31686" y="11335"/>
                    </a:cubicBezTo>
                    <a:cubicBezTo>
                      <a:pt x="33115" y="5048"/>
                      <a:pt x="23018" y="2095"/>
                      <a:pt x="21590" y="8477"/>
                    </a:cubicBezTo>
                    <a:cubicBezTo>
                      <a:pt x="18732" y="21622"/>
                      <a:pt x="5397" y="78772"/>
                      <a:pt x="31115" y="79343"/>
                    </a:cubicBezTo>
                    <a:cubicBezTo>
                      <a:pt x="42068" y="79629"/>
                      <a:pt x="49498" y="73057"/>
                      <a:pt x="54546" y="63627"/>
                    </a:cubicBezTo>
                    <a:cubicBezTo>
                      <a:pt x="53594" y="73152"/>
                      <a:pt x="52451" y="82677"/>
                      <a:pt x="51022" y="92202"/>
                    </a:cubicBezTo>
                    <a:cubicBezTo>
                      <a:pt x="30924" y="98679"/>
                      <a:pt x="8350" y="106299"/>
                      <a:pt x="1206" y="125825"/>
                    </a:cubicBezTo>
                    <a:cubicBezTo>
                      <a:pt x="-4509" y="141637"/>
                      <a:pt x="11207" y="154972"/>
                      <a:pt x="24733" y="156972"/>
                    </a:cubicBezTo>
                    <a:cubicBezTo>
                      <a:pt x="44450" y="160020"/>
                      <a:pt x="52832" y="140303"/>
                      <a:pt x="56166" y="124873"/>
                    </a:cubicBezTo>
                    <a:cubicBezTo>
                      <a:pt x="57975" y="116586"/>
                      <a:pt x="59404" y="108109"/>
                      <a:pt x="60833" y="99631"/>
                    </a:cubicBezTo>
                    <a:cubicBezTo>
                      <a:pt x="64643" y="98298"/>
                      <a:pt x="68357" y="96869"/>
                      <a:pt x="72072" y="95440"/>
                    </a:cubicBezTo>
                    <a:cubicBezTo>
                      <a:pt x="78359" y="92964"/>
                      <a:pt x="72834" y="84296"/>
                      <a:pt x="66929" y="86582"/>
                    </a:cubicBezTo>
                    <a:close/>
                    <a:moveTo>
                      <a:pt x="46926" y="121158"/>
                    </a:moveTo>
                    <a:cubicBezTo>
                      <a:pt x="46641" y="122206"/>
                      <a:pt x="46355" y="123253"/>
                      <a:pt x="45878" y="124301"/>
                    </a:cubicBezTo>
                    <a:cubicBezTo>
                      <a:pt x="43974" y="129159"/>
                      <a:pt x="40830" y="141065"/>
                      <a:pt x="35591" y="143161"/>
                    </a:cubicBezTo>
                    <a:cubicBezTo>
                      <a:pt x="30829" y="144970"/>
                      <a:pt x="21399" y="142780"/>
                      <a:pt x="18256" y="138970"/>
                    </a:cubicBezTo>
                    <a:cubicBezTo>
                      <a:pt x="16065" y="136207"/>
                      <a:pt x="15399" y="132493"/>
                      <a:pt x="15589" y="128968"/>
                    </a:cubicBezTo>
                    <a:cubicBezTo>
                      <a:pt x="15780" y="125349"/>
                      <a:pt x="16827" y="121729"/>
                      <a:pt x="18923" y="118681"/>
                    </a:cubicBezTo>
                    <a:cubicBezTo>
                      <a:pt x="22066" y="114205"/>
                      <a:pt x="27305" y="113062"/>
                      <a:pt x="32067" y="110871"/>
                    </a:cubicBezTo>
                    <a:cubicBezTo>
                      <a:pt x="37687" y="108204"/>
                      <a:pt x="43593" y="106204"/>
                      <a:pt x="49307" y="103822"/>
                    </a:cubicBezTo>
                    <a:cubicBezTo>
                      <a:pt x="48545" y="104108"/>
                      <a:pt x="47974" y="112966"/>
                      <a:pt x="47879" y="114109"/>
                    </a:cubicBezTo>
                    <a:cubicBezTo>
                      <a:pt x="47688" y="116681"/>
                      <a:pt x="47498" y="118872"/>
                      <a:pt x="46926" y="121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9" name="Google Shape;1269;p35"/>
          <p:cNvGrpSpPr/>
          <p:nvPr/>
        </p:nvGrpSpPr>
        <p:grpSpPr>
          <a:xfrm rot="140661">
            <a:off x="5477847" y="2149502"/>
            <a:ext cx="2358764" cy="1546281"/>
            <a:chOff x="5109134" y="3221758"/>
            <a:chExt cx="1922027" cy="1259980"/>
          </a:xfrm>
        </p:grpSpPr>
        <p:grpSp>
          <p:nvGrpSpPr>
            <p:cNvPr id="1270" name="Google Shape;1270;p35"/>
            <p:cNvGrpSpPr/>
            <p:nvPr/>
          </p:nvGrpSpPr>
          <p:grpSpPr>
            <a:xfrm>
              <a:off x="5109134" y="4113396"/>
              <a:ext cx="502537" cy="323415"/>
              <a:chOff x="4809280" y="5116529"/>
              <a:chExt cx="585844" cy="377028"/>
            </a:xfrm>
          </p:grpSpPr>
          <p:grpSp>
            <p:nvGrpSpPr>
              <p:cNvPr id="1271" name="Google Shape;1271;p35"/>
              <p:cNvGrpSpPr/>
              <p:nvPr/>
            </p:nvGrpSpPr>
            <p:grpSpPr>
              <a:xfrm>
                <a:off x="4809280" y="5116529"/>
                <a:ext cx="585844" cy="315355"/>
                <a:chOff x="4809280" y="5116529"/>
                <a:chExt cx="585844" cy="315355"/>
              </a:xfrm>
            </p:grpSpPr>
            <p:sp>
              <p:nvSpPr>
                <p:cNvPr id="1272" name="Google Shape;1272;p35"/>
                <p:cNvSpPr/>
                <p:nvPr/>
              </p:nvSpPr>
              <p:spPr>
                <a:xfrm>
                  <a:off x="4809280" y="5154332"/>
                  <a:ext cx="121569" cy="27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69" h="277552" extrusionOk="0">
                      <a:moveTo>
                        <a:pt x="113525" y="110326"/>
                      </a:moveTo>
                      <a:cubicBezTo>
                        <a:pt x="104952" y="117946"/>
                        <a:pt x="96380" y="125566"/>
                        <a:pt x="87808" y="133091"/>
                      </a:cubicBezTo>
                      <a:cubicBezTo>
                        <a:pt x="89903" y="90990"/>
                        <a:pt x="90379" y="48699"/>
                        <a:pt x="92094" y="6789"/>
                      </a:cubicBezTo>
                      <a:cubicBezTo>
                        <a:pt x="92284" y="2884"/>
                        <a:pt x="88093" y="1550"/>
                        <a:pt x="85236" y="2789"/>
                      </a:cubicBezTo>
                      <a:cubicBezTo>
                        <a:pt x="82664" y="122"/>
                        <a:pt x="76949" y="788"/>
                        <a:pt x="77044" y="5456"/>
                      </a:cubicBezTo>
                      <a:cubicBezTo>
                        <a:pt x="77901" y="40413"/>
                        <a:pt x="68853" y="72607"/>
                        <a:pt x="49803" y="102039"/>
                      </a:cubicBezTo>
                      <a:cubicBezTo>
                        <a:pt x="35610" y="124042"/>
                        <a:pt x="11798" y="112136"/>
                        <a:pt x="9322" y="88038"/>
                      </a:cubicBezTo>
                      <a:cubicBezTo>
                        <a:pt x="8369" y="78513"/>
                        <a:pt x="11226" y="68511"/>
                        <a:pt x="13131" y="59177"/>
                      </a:cubicBezTo>
                      <a:cubicBezTo>
                        <a:pt x="16846" y="40984"/>
                        <a:pt x="22371" y="23172"/>
                        <a:pt x="28657" y="5646"/>
                      </a:cubicBezTo>
                      <a:cubicBezTo>
                        <a:pt x="30658" y="122"/>
                        <a:pt x="21514" y="-2450"/>
                        <a:pt x="19609" y="3074"/>
                      </a:cubicBezTo>
                      <a:cubicBezTo>
                        <a:pt x="10846" y="27554"/>
                        <a:pt x="-25254" y="123661"/>
                        <a:pt x="30372" y="124995"/>
                      </a:cubicBezTo>
                      <a:cubicBezTo>
                        <a:pt x="50470" y="125471"/>
                        <a:pt x="61423" y="102420"/>
                        <a:pt x="69139" y="87466"/>
                      </a:cubicBezTo>
                      <a:cubicBezTo>
                        <a:pt x="73996" y="78036"/>
                        <a:pt x="77806" y="68130"/>
                        <a:pt x="80473" y="57938"/>
                      </a:cubicBezTo>
                      <a:cubicBezTo>
                        <a:pt x="79711" y="76227"/>
                        <a:pt x="78949" y="94419"/>
                        <a:pt x="78187" y="112707"/>
                      </a:cubicBezTo>
                      <a:cubicBezTo>
                        <a:pt x="77806" y="122518"/>
                        <a:pt x="77521" y="132424"/>
                        <a:pt x="77139" y="142330"/>
                      </a:cubicBezTo>
                      <a:cubicBezTo>
                        <a:pt x="68853" y="149664"/>
                        <a:pt x="60471" y="157094"/>
                        <a:pt x="52184" y="164428"/>
                      </a:cubicBezTo>
                      <a:cubicBezTo>
                        <a:pt x="37706" y="177191"/>
                        <a:pt x="21133" y="191384"/>
                        <a:pt x="13322" y="209577"/>
                      </a:cubicBezTo>
                      <a:cubicBezTo>
                        <a:pt x="5893" y="226912"/>
                        <a:pt x="4178" y="243009"/>
                        <a:pt x="11798" y="260440"/>
                      </a:cubicBezTo>
                      <a:cubicBezTo>
                        <a:pt x="16180" y="270441"/>
                        <a:pt x="30276" y="280157"/>
                        <a:pt x="41516" y="276918"/>
                      </a:cubicBezTo>
                      <a:cubicBezTo>
                        <a:pt x="77901" y="266346"/>
                        <a:pt x="81330" y="214434"/>
                        <a:pt x="84283" y="183383"/>
                      </a:cubicBezTo>
                      <a:cubicBezTo>
                        <a:pt x="85426" y="170714"/>
                        <a:pt x="86284" y="157951"/>
                        <a:pt x="87046" y="145188"/>
                      </a:cubicBezTo>
                      <a:cubicBezTo>
                        <a:pt x="98095" y="135663"/>
                        <a:pt x="109239" y="126328"/>
                        <a:pt x="120097" y="116708"/>
                      </a:cubicBezTo>
                      <a:cubicBezTo>
                        <a:pt x="124574" y="112707"/>
                        <a:pt x="117811" y="106325"/>
                        <a:pt x="113525" y="110136"/>
                      </a:cubicBezTo>
                      <a:close/>
                      <a:moveTo>
                        <a:pt x="68376" y="225293"/>
                      </a:moveTo>
                      <a:cubicBezTo>
                        <a:pt x="66186" y="234627"/>
                        <a:pt x="62947" y="243581"/>
                        <a:pt x="58471" y="252153"/>
                      </a:cubicBezTo>
                      <a:cubicBezTo>
                        <a:pt x="56280" y="255201"/>
                        <a:pt x="53994" y="258154"/>
                        <a:pt x="51803" y="261202"/>
                      </a:cubicBezTo>
                      <a:cubicBezTo>
                        <a:pt x="27229" y="267488"/>
                        <a:pt x="15227" y="260154"/>
                        <a:pt x="15894" y="239009"/>
                      </a:cubicBezTo>
                      <a:cubicBezTo>
                        <a:pt x="14179" y="218339"/>
                        <a:pt x="29705" y="199575"/>
                        <a:pt x="42945" y="185955"/>
                      </a:cubicBezTo>
                      <a:cubicBezTo>
                        <a:pt x="53613" y="175001"/>
                        <a:pt x="65138" y="164619"/>
                        <a:pt x="76759" y="154427"/>
                      </a:cubicBezTo>
                      <a:cubicBezTo>
                        <a:pt x="75711" y="178239"/>
                        <a:pt x="73710" y="202052"/>
                        <a:pt x="68376" y="2253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35"/>
                <p:cNvSpPr/>
                <p:nvPr/>
              </p:nvSpPr>
              <p:spPr>
                <a:xfrm>
                  <a:off x="4920281" y="5184337"/>
                  <a:ext cx="58591" cy="1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91" h="12099" extrusionOk="0">
                      <a:moveTo>
                        <a:pt x="52816" y="24"/>
                      </a:moveTo>
                      <a:cubicBezTo>
                        <a:pt x="36719" y="3358"/>
                        <a:pt x="20717" y="3834"/>
                        <a:pt x="4429" y="1644"/>
                      </a:cubicBezTo>
                      <a:cubicBezTo>
                        <a:pt x="-1571" y="786"/>
                        <a:pt x="-1381" y="9835"/>
                        <a:pt x="4429" y="10692"/>
                      </a:cubicBezTo>
                      <a:cubicBezTo>
                        <a:pt x="21479" y="13074"/>
                        <a:pt x="38434" y="12407"/>
                        <a:pt x="55198" y="8883"/>
                      </a:cubicBezTo>
                      <a:cubicBezTo>
                        <a:pt x="61198" y="7644"/>
                        <a:pt x="58531" y="-1119"/>
                        <a:pt x="52721" y="1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4" name="Google Shape;1274;p35"/>
                <p:cNvSpPr/>
                <p:nvPr/>
              </p:nvSpPr>
              <p:spPr>
                <a:xfrm>
                  <a:off x="4922781" y="5204641"/>
                  <a:ext cx="75344" cy="2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44" h="20217" extrusionOk="0">
                      <a:moveTo>
                        <a:pt x="69747" y="199"/>
                      </a:moveTo>
                      <a:cubicBezTo>
                        <a:pt x="48602" y="7724"/>
                        <a:pt x="26980" y="11344"/>
                        <a:pt x="4501" y="11153"/>
                      </a:cubicBezTo>
                      <a:cubicBezTo>
                        <a:pt x="-1595" y="11153"/>
                        <a:pt x="-1405" y="20107"/>
                        <a:pt x="4501" y="20202"/>
                      </a:cubicBezTo>
                      <a:cubicBezTo>
                        <a:pt x="27742" y="20488"/>
                        <a:pt x="50221" y="16773"/>
                        <a:pt x="72128" y="9058"/>
                      </a:cubicBezTo>
                      <a:cubicBezTo>
                        <a:pt x="77843" y="7057"/>
                        <a:pt x="75272" y="-1706"/>
                        <a:pt x="69652" y="29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5" name="Google Shape;1275;p35"/>
                <p:cNvSpPr/>
                <p:nvPr/>
              </p:nvSpPr>
              <p:spPr>
                <a:xfrm>
                  <a:off x="5001389" y="5134264"/>
                  <a:ext cx="103524" cy="141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24" h="141781" extrusionOk="0">
                      <a:moveTo>
                        <a:pt x="94867" y="102485"/>
                      </a:moveTo>
                      <a:cubicBezTo>
                        <a:pt x="87818" y="115820"/>
                        <a:pt x="61529" y="146109"/>
                        <a:pt x="50195" y="115630"/>
                      </a:cubicBezTo>
                      <a:cubicBezTo>
                        <a:pt x="49909" y="114963"/>
                        <a:pt x="49623" y="114201"/>
                        <a:pt x="49242" y="113439"/>
                      </a:cubicBezTo>
                      <a:cubicBezTo>
                        <a:pt x="59910" y="95913"/>
                        <a:pt x="63911" y="76767"/>
                        <a:pt x="65339" y="56098"/>
                      </a:cubicBezTo>
                      <a:cubicBezTo>
                        <a:pt x="66292" y="42287"/>
                        <a:pt x="71435" y="10664"/>
                        <a:pt x="56576" y="1806"/>
                      </a:cubicBezTo>
                      <a:cubicBezTo>
                        <a:pt x="34288" y="-11434"/>
                        <a:pt x="25906" y="52479"/>
                        <a:pt x="50957" y="52383"/>
                      </a:cubicBezTo>
                      <a:cubicBezTo>
                        <a:pt x="53433" y="52383"/>
                        <a:pt x="55624" y="50574"/>
                        <a:pt x="55624" y="48002"/>
                      </a:cubicBezTo>
                      <a:cubicBezTo>
                        <a:pt x="55624" y="45716"/>
                        <a:pt x="55624" y="43335"/>
                        <a:pt x="55624" y="41049"/>
                      </a:cubicBezTo>
                      <a:cubicBezTo>
                        <a:pt x="55624" y="35239"/>
                        <a:pt x="46289" y="34953"/>
                        <a:pt x="46194" y="40858"/>
                      </a:cubicBezTo>
                      <a:cubicBezTo>
                        <a:pt x="47337" y="35810"/>
                        <a:pt x="47432" y="30666"/>
                        <a:pt x="46480" y="25618"/>
                      </a:cubicBezTo>
                      <a:cubicBezTo>
                        <a:pt x="54386" y="16189"/>
                        <a:pt x="57529" y="16474"/>
                        <a:pt x="55910" y="26475"/>
                      </a:cubicBezTo>
                      <a:cubicBezTo>
                        <a:pt x="56386" y="38763"/>
                        <a:pt x="56290" y="50955"/>
                        <a:pt x="55433" y="63242"/>
                      </a:cubicBezTo>
                      <a:cubicBezTo>
                        <a:pt x="54386" y="77815"/>
                        <a:pt x="50480" y="91436"/>
                        <a:pt x="43813" y="104295"/>
                      </a:cubicBezTo>
                      <a:cubicBezTo>
                        <a:pt x="42289" y="102485"/>
                        <a:pt x="40670" y="100770"/>
                        <a:pt x="38765" y="99532"/>
                      </a:cubicBezTo>
                      <a:cubicBezTo>
                        <a:pt x="28763" y="93341"/>
                        <a:pt x="11332" y="89436"/>
                        <a:pt x="4094" y="102485"/>
                      </a:cubicBezTo>
                      <a:cubicBezTo>
                        <a:pt x="-12289" y="132108"/>
                        <a:pt x="24572" y="142299"/>
                        <a:pt x="42956" y="122392"/>
                      </a:cubicBezTo>
                      <a:cubicBezTo>
                        <a:pt x="43622" y="124678"/>
                        <a:pt x="44384" y="126869"/>
                        <a:pt x="45432" y="128869"/>
                      </a:cubicBezTo>
                      <a:cubicBezTo>
                        <a:pt x="62387" y="160397"/>
                        <a:pt x="92676" y="126678"/>
                        <a:pt x="102963" y="107343"/>
                      </a:cubicBezTo>
                      <a:cubicBezTo>
                        <a:pt x="105725" y="102104"/>
                        <a:pt x="97534" y="97437"/>
                        <a:pt x="94867" y="1025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6" name="Google Shape;1276;p35"/>
                <p:cNvSpPr/>
                <p:nvPr/>
              </p:nvSpPr>
              <p:spPr>
                <a:xfrm>
                  <a:off x="5108279" y="5149774"/>
                  <a:ext cx="57413" cy="129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13" h="129068" extrusionOk="0">
                      <a:moveTo>
                        <a:pt x="48174" y="107836"/>
                      </a:moveTo>
                      <a:cubicBezTo>
                        <a:pt x="40935" y="102216"/>
                        <a:pt x="35792" y="92881"/>
                        <a:pt x="31601" y="83452"/>
                      </a:cubicBezTo>
                      <a:cubicBezTo>
                        <a:pt x="39125" y="64497"/>
                        <a:pt x="44650" y="44875"/>
                        <a:pt x="47888" y="24396"/>
                      </a:cubicBezTo>
                      <a:cubicBezTo>
                        <a:pt x="48841" y="18681"/>
                        <a:pt x="39697" y="16110"/>
                        <a:pt x="38840" y="21825"/>
                      </a:cubicBezTo>
                      <a:cubicBezTo>
                        <a:pt x="36173" y="38589"/>
                        <a:pt x="31982" y="54781"/>
                        <a:pt x="26362" y="70497"/>
                      </a:cubicBezTo>
                      <a:cubicBezTo>
                        <a:pt x="25409" y="68021"/>
                        <a:pt x="24552" y="65640"/>
                        <a:pt x="23600" y="63544"/>
                      </a:cubicBezTo>
                      <a:cubicBezTo>
                        <a:pt x="21695" y="58877"/>
                        <a:pt x="7026" y="8871"/>
                        <a:pt x="9788" y="9061"/>
                      </a:cubicBezTo>
                      <a:cubicBezTo>
                        <a:pt x="15884" y="9347"/>
                        <a:pt x="15694" y="298"/>
                        <a:pt x="9788" y="12"/>
                      </a:cubicBezTo>
                      <a:cubicBezTo>
                        <a:pt x="-10500" y="-845"/>
                        <a:pt x="6645" y="42685"/>
                        <a:pt x="9122" y="50686"/>
                      </a:cubicBezTo>
                      <a:cubicBezTo>
                        <a:pt x="12265" y="60782"/>
                        <a:pt x="15980" y="72879"/>
                        <a:pt x="21028" y="84404"/>
                      </a:cubicBezTo>
                      <a:cubicBezTo>
                        <a:pt x="17218" y="93643"/>
                        <a:pt x="12836" y="102692"/>
                        <a:pt x="7979" y="111455"/>
                      </a:cubicBezTo>
                      <a:cubicBezTo>
                        <a:pt x="6550" y="111455"/>
                        <a:pt x="5216" y="112027"/>
                        <a:pt x="4264" y="113360"/>
                      </a:cubicBezTo>
                      <a:cubicBezTo>
                        <a:pt x="835" y="118599"/>
                        <a:pt x="930" y="118313"/>
                        <a:pt x="1025" y="124504"/>
                      </a:cubicBezTo>
                      <a:cubicBezTo>
                        <a:pt x="1121" y="128886"/>
                        <a:pt x="7407" y="130886"/>
                        <a:pt x="9788" y="126981"/>
                      </a:cubicBezTo>
                      <a:cubicBezTo>
                        <a:pt x="16075" y="116694"/>
                        <a:pt x="21599" y="106026"/>
                        <a:pt x="26552" y="95262"/>
                      </a:cubicBezTo>
                      <a:cubicBezTo>
                        <a:pt x="32839" y="106121"/>
                        <a:pt x="40840" y="115360"/>
                        <a:pt x="51508" y="119837"/>
                      </a:cubicBezTo>
                      <a:cubicBezTo>
                        <a:pt x="54270" y="120980"/>
                        <a:pt x="57413" y="118408"/>
                        <a:pt x="57413" y="115646"/>
                      </a:cubicBezTo>
                      <a:cubicBezTo>
                        <a:pt x="57413" y="113170"/>
                        <a:pt x="57413" y="110693"/>
                        <a:pt x="57413" y="108216"/>
                      </a:cubicBezTo>
                      <a:cubicBezTo>
                        <a:pt x="57413" y="102502"/>
                        <a:pt x="48365" y="102121"/>
                        <a:pt x="48079" y="1078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7" name="Google Shape;1277;p35"/>
                <p:cNvSpPr/>
                <p:nvPr/>
              </p:nvSpPr>
              <p:spPr>
                <a:xfrm>
                  <a:off x="5165186" y="5116529"/>
                  <a:ext cx="37174" cy="73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4" h="73188" extrusionOk="0">
                      <a:moveTo>
                        <a:pt x="27938" y="23160"/>
                      </a:moveTo>
                      <a:cubicBezTo>
                        <a:pt x="27081" y="22684"/>
                        <a:pt x="26224" y="22398"/>
                        <a:pt x="25271" y="22112"/>
                      </a:cubicBezTo>
                      <a:cubicBezTo>
                        <a:pt x="26795" y="16207"/>
                        <a:pt x="27176" y="10111"/>
                        <a:pt x="26129" y="3443"/>
                      </a:cubicBezTo>
                      <a:cubicBezTo>
                        <a:pt x="25843" y="1538"/>
                        <a:pt x="23462" y="-176"/>
                        <a:pt x="21557" y="15"/>
                      </a:cubicBezTo>
                      <a:cubicBezTo>
                        <a:pt x="13175" y="776"/>
                        <a:pt x="8222" y="5349"/>
                        <a:pt x="7555" y="13826"/>
                      </a:cubicBezTo>
                      <a:cubicBezTo>
                        <a:pt x="7079" y="19541"/>
                        <a:pt x="16509" y="19922"/>
                        <a:pt x="16985" y="14016"/>
                      </a:cubicBezTo>
                      <a:cubicBezTo>
                        <a:pt x="17080" y="13921"/>
                        <a:pt x="17175" y="13730"/>
                        <a:pt x="17366" y="13635"/>
                      </a:cubicBezTo>
                      <a:cubicBezTo>
                        <a:pt x="17080" y="18017"/>
                        <a:pt x="15842" y="22112"/>
                        <a:pt x="13842" y="26208"/>
                      </a:cubicBezTo>
                      <a:cubicBezTo>
                        <a:pt x="12698" y="27542"/>
                        <a:pt x="11746" y="29161"/>
                        <a:pt x="11365" y="30971"/>
                      </a:cubicBezTo>
                      <a:cubicBezTo>
                        <a:pt x="10317" y="35924"/>
                        <a:pt x="17175" y="39067"/>
                        <a:pt x="19937" y="34685"/>
                      </a:cubicBezTo>
                      <a:cubicBezTo>
                        <a:pt x="20128" y="34304"/>
                        <a:pt x="20318" y="34019"/>
                        <a:pt x="20509" y="33638"/>
                      </a:cubicBezTo>
                      <a:cubicBezTo>
                        <a:pt x="22890" y="35638"/>
                        <a:pt x="25271" y="37733"/>
                        <a:pt x="27653" y="39734"/>
                      </a:cubicBezTo>
                      <a:cubicBezTo>
                        <a:pt x="27653" y="42115"/>
                        <a:pt x="27653" y="44496"/>
                        <a:pt x="27367" y="46877"/>
                      </a:cubicBezTo>
                      <a:cubicBezTo>
                        <a:pt x="26986" y="53069"/>
                        <a:pt x="21557" y="64118"/>
                        <a:pt x="14984" y="64499"/>
                      </a:cubicBezTo>
                      <a:cubicBezTo>
                        <a:pt x="12603" y="61546"/>
                        <a:pt x="10127" y="59927"/>
                        <a:pt x="5841" y="59260"/>
                      </a:cubicBezTo>
                      <a:cubicBezTo>
                        <a:pt x="1268" y="58593"/>
                        <a:pt x="-1875" y="62784"/>
                        <a:pt x="1268" y="66594"/>
                      </a:cubicBezTo>
                      <a:cubicBezTo>
                        <a:pt x="6126" y="72690"/>
                        <a:pt x="14984" y="75071"/>
                        <a:pt x="22223" y="71547"/>
                      </a:cubicBezTo>
                      <a:cubicBezTo>
                        <a:pt x="32225" y="66690"/>
                        <a:pt x="35368" y="57450"/>
                        <a:pt x="36797" y="46973"/>
                      </a:cubicBezTo>
                      <a:cubicBezTo>
                        <a:pt x="38035" y="37924"/>
                        <a:pt x="36511" y="27732"/>
                        <a:pt x="27938" y="230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8" name="Google Shape;1278;p35"/>
                <p:cNvSpPr/>
                <p:nvPr/>
              </p:nvSpPr>
              <p:spPr>
                <a:xfrm>
                  <a:off x="5196756" y="5203298"/>
                  <a:ext cx="44267" cy="12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67" h="12132" extrusionOk="0">
                      <a:moveTo>
                        <a:pt x="39803" y="18"/>
                      </a:moveTo>
                      <a:lnTo>
                        <a:pt x="4465" y="3066"/>
                      </a:lnTo>
                      <a:cubicBezTo>
                        <a:pt x="-1536" y="3542"/>
                        <a:pt x="-1441" y="12591"/>
                        <a:pt x="4465" y="12115"/>
                      </a:cubicBezTo>
                      <a:lnTo>
                        <a:pt x="39803" y="9067"/>
                      </a:lnTo>
                      <a:cubicBezTo>
                        <a:pt x="45803" y="8591"/>
                        <a:pt x="45708" y="-458"/>
                        <a:pt x="39803" y="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9" name="Google Shape;1279;p35"/>
                <p:cNvSpPr/>
                <p:nvPr/>
              </p:nvSpPr>
              <p:spPr>
                <a:xfrm>
                  <a:off x="5243720" y="5138652"/>
                  <a:ext cx="87878" cy="12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78" h="123842" extrusionOk="0">
                      <a:moveTo>
                        <a:pt x="78754" y="106098"/>
                      </a:moveTo>
                      <a:cubicBezTo>
                        <a:pt x="73992" y="124100"/>
                        <a:pt x="52084" y="113623"/>
                        <a:pt x="37702" y="104384"/>
                      </a:cubicBezTo>
                      <a:cubicBezTo>
                        <a:pt x="41512" y="98097"/>
                        <a:pt x="44369" y="91048"/>
                        <a:pt x="46560" y="85429"/>
                      </a:cubicBezTo>
                      <a:cubicBezTo>
                        <a:pt x="56752" y="59330"/>
                        <a:pt x="55132" y="29803"/>
                        <a:pt x="46941" y="3514"/>
                      </a:cubicBezTo>
                      <a:cubicBezTo>
                        <a:pt x="45988" y="466"/>
                        <a:pt x="41512" y="-1344"/>
                        <a:pt x="39130" y="1228"/>
                      </a:cubicBezTo>
                      <a:cubicBezTo>
                        <a:pt x="29415" y="11896"/>
                        <a:pt x="26176" y="23230"/>
                        <a:pt x="28843" y="37423"/>
                      </a:cubicBezTo>
                      <a:cubicBezTo>
                        <a:pt x="29415" y="40661"/>
                        <a:pt x="34463" y="42090"/>
                        <a:pt x="36654" y="39709"/>
                      </a:cubicBezTo>
                      <a:cubicBezTo>
                        <a:pt x="38083" y="38185"/>
                        <a:pt x="39511" y="36661"/>
                        <a:pt x="40940" y="35137"/>
                      </a:cubicBezTo>
                      <a:cubicBezTo>
                        <a:pt x="44179" y="31612"/>
                        <a:pt x="40559" y="26945"/>
                        <a:pt x="36940" y="27231"/>
                      </a:cubicBezTo>
                      <a:cubicBezTo>
                        <a:pt x="36940" y="22945"/>
                        <a:pt x="38178" y="19039"/>
                        <a:pt x="40178" y="15325"/>
                      </a:cubicBezTo>
                      <a:cubicBezTo>
                        <a:pt x="44369" y="32946"/>
                        <a:pt x="44845" y="50377"/>
                        <a:pt x="41416" y="68665"/>
                      </a:cubicBezTo>
                      <a:cubicBezTo>
                        <a:pt x="39416" y="79333"/>
                        <a:pt x="35130" y="89525"/>
                        <a:pt x="29796" y="99050"/>
                      </a:cubicBezTo>
                      <a:cubicBezTo>
                        <a:pt x="28557" y="98097"/>
                        <a:pt x="27319" y="97240"/>
                        <a:pt x="26557" y="96668"/>
                      </a:cubicBezTo>
                      <a:cubicBezTo>
                        <a:pt x="19032" y="90953"/>
                        <a:pt x="12841" y="90763"/>
                        <a:pt x="4840" y="94192"/>
                      </a:cubicBezTo>
                      <a:cubicBezTo>
                        <a:pt x="-6209" y="98954"/>
                        <a:pt x="4078" y="115909"/>
                        <a:pt x="11698" y="118100"/>
                      </a:cubicBezTo>
                      <a:cubicBezTo>
                        <a:pt x="20176" y="120576"/>
                        <a:pt x="26843" y="117337"/>
                        <a:pt x="32082" y="111813"/>
                      </a:cubicBezTo>
                      <a:cubicBezTo>
                        <a:pt x="33987" y="113146"/>
                        <a:pt x="35797" y="114575"/>
                        <a:pt x="37892" y="115718"/>
                      </a:cubicBezTo>
                      <a:cubicBezTo>
                        <a:pt x="52656" y="124767"/>
                        <a:pt x="81898" y="130672"/>
                        <a:pt x="87708" y="108670"/>
                      </a:cubicBezTo>
                      <a:cubicBezTo>
                        <a:pt x="89232" y="103050"/>
                        <a:pt x="80088" y="100478"/>
                        <a:pt x="78659" y="1060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0" name="Google Shape;1280;p35"/>
                <p:cNvSpPr/>
                <p:nvPr/>
              </p:nvSpPr>
              <p:spPr>
                <a:xfrm>
                  <a:off x="5337344" y="5158350"/>
                  <a:ext cx="57780" cy="101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0" h="101073" extrusionOk="0">
                      <a:moveTo>
                        <a:pt x="48471" y="65826"/>
                      </a:moveTo>
                      <a:cubicBezTo>
                        <a:pt x="45328" y="66302"/>
                        <a:pt x="42185" y="66874"/>
                        <a:pt x="38946" y="67350"/>
                      </a:cubicBezTo>
                      <a:cubicBezTo>
                        <a:pt x="36946" y="65255"/>
                        <a:pt x="35327" y="62873"/>
                        <a:pt x="33898" y="60302"/>
                      </a:cubicBezTo>
                      <a:cubicBezTo>
                        <a:pt x="32469" y="57920"/>
                        <a:pt x="31136" y="55539"/>
                        <a:pt x="29898" y="53063"/>
                      </a:cubicBezTo>
                      <a:cubicBezTo>
                        <a:pt x="33422" y="45442"/>
                        <a:pt x="37041" y="37823"/>
                        <a:pt x="40565" y="30203"/>
                      </a:cubicBezTo>
                      <a:cubicBezTo>
                        <a:pt x="42852" y="25440"/>
                        <a:pt x="46662" y="10581"/>
                        <a:pt x="52377" y="8962"/>
                      </a:cubicBezTo>
                      <a:cubicBezTo>
                        <a:pt x="58282" y="7342"/>
                        <a:pt x="55615" y="-1420"/>
                        <a:pt x="49900" y="199"/>
                      </a:cubicBezTo>
                      <a:cubicBezTo>
                        <a:pt x="37708" y="3628"/>
                        <a:pt x="34374" y="21249"/>
                        <a:pt x="29517" y="31631"/>
                      </a:cubicBezTo>
                      <a:cubicBezTo>
                        <a:pt x="27897" y="35156"/>
                        <a:pt x="26278" y="38584"/>
                        <a:pt x="24659" y="42109"/>
                      </a:cubicBezTo>
                      <a:cubicBezTo>
                        <a:pt x="21039" y="34203"/>
                        <a:pt x="17991" y="26107"/>
                        <a:pt x="15324" y="17915"/>
                      </a:cubicBezTo>
                      <a:cubicBezTo>
                        <a:pt x="13610" y="12486"/>
                        <a:pt x="4371" y="14296"/>
                        <a:pt x="6276" y="20011"/>
                      </a:cubicBezTo>
                      <a:cubicBezTo>
                        <a:pt x="9800" y="30964"/>
                        <a:pt x="13800" y="42775"/>
                        <a:pt x="19325" y="53634"/>
                      </a:cubicBezTo>
                      <a:cubicBezTo>
                        <a:pt x="13038" y="67064"/>
                        <a:pt x="6752" y="80590"/>
                        <a:pt x="465" y="94020"/>
                      </a:cubicBezTo>
                      <a:cubicBezTo>
                        <a:pt x="-2011" y="99354"/>
                        <a:pt x="6085" y="104021"/>
                        <a:pt x="8562" y="98782"/>
                      </a:cubicBezTo>
                      <a:cubicBezTo>
                        <a:pt x="14086" y="87067"/>
                        <a:pt x="19515" y="75351"/>
                        <a:pt x="25040" y="63540"/>
                      </a:cubicBezTo>
                      <a:cubicBezTo>
                        <a:pt x="27231" y="67064"/>
                        <a:pt x="29707" y="70398"/>
                        <a:pt x="32374" y="73351"/>
                      </a:cubicBezTo>
                      <a:cubicBezTo>
                        <a:pt x="39708" y="81542"/>
                        <a:pt x="55615" y="80304"/>
                        <a:pt x="57711" y="68303"/>
                      </a:cubicBezTo>
                      <a:cubicBezTo>
                        <a:pt x="58663" y="62588"/>
                        <a:pt x="49614" y="60016"/>
                        <a:pt x="48662" y="657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1" name="Google Shape;1281;p35"/>
              <p:cNvGrpSpPr/>
              <p:nvPr/>
            </p:nvGrpSpPr>
            <p:grpSpPr>
              <a:xfrm>
                <a:off x="4990997" y="5331478"/>
                <a:ext cx="291246" cy="162079"/>
                <a:chOff x="4990997" y="5331478"/>
                <a:chExt cx="291246" cy="162079"/>
              </a:xfrm>
            </p:grpSpPr>
            <p:sp>
              <p:nvSpPr>
                <p:cNvPr id="1282" name="Google Shape;1282;p35"/>
                <p:cNvSpPr/>
                <p:nvPr/>
              </p:nvSpPr>
              <p:spPr>
                <a:xfrm>
                  <a:off x="4990997" y="5331478"/>
                  <a:ext cx="291246" cy="162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246" h="162079" extrusionOk="0">
                      <a:moveTo>
                        <a:pt x="282709" y="114536"/>
                      </a:moveTo>
                      <a:cubicBezTo>
                        <a:pt x="278804" y="120060"/>
                        <a:pt x="274232" y="124061"/>
                        <a:pt x="268993" y="128252"/>
                      </a:cubicBezTo>
                      <a:cubicBezTo>
                        <a:pt x="264802" y="133300"/>
                        <a:pt x="260135" y="132728"/>
                        <a:pt x="255182" y="126537"/>
                      </a:cubicBezTo>
                      <a:cubicBezTo>
                        <a:pt x="254706" y="122632"/>
                        <a:pt x="255182" y="118250"/>
                        <a:pt x="255372" y="114345"/>
                      </a:cubicBezTo>
                      <a:cubicBezTo>
                        <a:pt x="255658" y="107582"/>
                        <a:pt x="256515" y="101010"/>
                        <a:pt x="257849" y="94343"/>
                      </a:cubicBezTo>
                      <a:cubicBezTo>
                        <a:pt x="258516" y="91580"/>
                        <a:pt x="259277" y="89008"/>
                        <a:pt x="260325" y="86341"/>
                      </a:cubicBezTo>
                      <a:cubicBezTo>
                        <a:pt x="261373" y="84246"/>
                        <a:pt x="262421" y="82055"/>
                        <a:pt x="263469" y="79960"/>
                      </a:cubicBezTo>
                      <a:cubicBezTo>
                        <a:pt x="265469" y="75007"/>
                        <a:pt x="269565" y="73483"/>
                        <a:pt x="275661" y="75197"/>
                      </a:cubicBezTo>
                      <a:cubicBezTo>
                        <a:pt x="273946" y="80722"/>
                        <a:pt x="282995" y="83389"/>
                        <a:pt x="284709" y="77769"/>
                      </a:cubicBezTo>
                      <a:cubicBezTo>
                        <a:pt x="288329" y="66339"/>
                        <a:pt x="277947" y="60053"/>
                        <a:pt x="267660" y="63196"/>
                      </a:cubicBezTo>
                      <a:cubicBezTo>
                        <a:pt x="253848" y="67291"/>
                        <a:pt x="248419" y="89294"/>
                        <a:pt x="246990" y="101296"/>
                      </a:cubicBezTo>
                      <a:cubicBezTo>
                        <a:pt x="246514" y="105011"/>
                        <a:pt x="245752" y="110154"/>
                        <a:pt x="245276" y="115393"/>
                      </a:cubicBezTo>
                      <a:cubicBezTo>
                        <a:pt x="242894" y="114345"/>
                        <a:pt x="239561" y="114726"/>
                        <a:pt x="238323" y="117774"/>
                      </a:cubicBezTo>
                      <a:cubicBezTo>
                        <a:pt x="236036" y="123394"/>
                        <a:pt x="233560" y="127108"/>
                        <a:pt x="229369" y="131490"/>
                      </a:cubicBezTo>
                      <a:cubicBezTo>
                        <a:pt x="223654" y="137300"/>
                        <a:pt x="224702" y="116345"/>
                        <a:pt x="224702" y="115679"/>
                      </a:cubicBezTo>
                      <a:cubicBezTo>
                        <a:pt x="225273" y="102248"/>
                        <a:pt x="228226" y="89199"/>
                        <a:pt x="232227" y="76436"/>
                      </a:cubicBezTo>
                      <a:cubicBezTo>
                        <a:pt x="233846" y="71387"/>
                        <a:pt x="226416" y="68720"/>
                        <a:pt x="223654" y="72721"/>
                      </a:cubicBezTo>
                      <a:cubicBezTo>
                        <a:pt x="218225" y="80436"/>
                        <a:pt x="211938" y="86246"/>
                        <a:pt x="203842" y="91009"/>
                      </a:cubicBezTo>
                      <a:cubicBezTo>
                        <a:pt x="203747" y="91009"/>
                        <a:pt x="203747" y="91104"/>
                        <a:pt x="203652" y="91199"/>
                      </a:cubicBezTo>
                      <a:cubicBezTo>
                        <a:pt x="202223" y="88532"/>
                        <a:pt x="200223" y="86056"/>
                        <a:pt x="197365" y="84055"/>
                      </a:cubicBezTo>
                      <a:cubicBezTo>
                        <a:pt x="186316" y="76340"/>
                        <a:pt x="176601" y="78436"/>
                        <a:pt x="169076" y="85008"/>
                      </a:cubicBezTo>
                      <a:cubicBezTo>
                        <a:pt x="185840" y="60433"/>
                        <a:pt x="205652" y="38336"/>
                        <a:pt x="205557" y="4617"/>
                      </a:cubicBezTo>
                      <a:cubicBezTo>
                        <a:pt x="205557" y="2045"/>
                        <a:pt x="203366" y="140"/>
                        <a:pt x="200794" y="45"/>
                      </a:cubicBezTo>
                      <a:cubicBezTo>
                        <a:pt x="167266" y="-1765"/>
                        <a:pt x="159265" y="51575"/>
                        <a:pt x="155931" y="75769"/>
                      </a:cubicBezTo>
                      <a:cubicBezTo>
                        <a:pt x="155550" y="78626"/>
                        <a:pt x="154693" y="85103"/>
                        <a:pt x="154217" y="92914"/>
                      </a:cubicBezTo>
                      <a:cubicBezTo>
                        <a:pt x="150407" y="98533"/>
                        <a:pt x="146883" y="104439"/>
                        <a:pt x="144216" y="110821"/>
                      </a:cubicBezTo>
                      <a:cubicBezTo>
                        <a:pt x="143644" y="111202"/>
                        <a:pt x="143073" y="111583"/>
                        <a:pt x="142596" y="112345"/>
                      </a:cubicBezTo>
                      <a:cubicBezTo>
                        <a:pt x="138501" y="118917"/>
                        <a:pt x="133928" y="125013"/>
                        <a:pt x="128594" y="130728"/>
                      </a:cubicBezTo>
                      <a:cubicBezTo>
                        <a:pt x="126309" y="133014"/>
                        <a:pt x="123927" y="135300"/>
                        <a:pt x="121451" y="137396"/>
                      </a:cubicBezTo>
                      <a:cubicBezTo>
                        <a:pt x="115926" y="142348"/>
                        <a:pt x="118212" y="122822"/>
                        <a:pt x="118022" y="124632"/>
                      </a:cubicBezTo>
                      <a:cubicBezTo>
                        <a:pt x="119927" y="106344"/>
                        <a:pt x="121736" y="88151"/>
                        <a:pt x="123642" y="69863"/>
                      </a:cubicBezTo>
                      <a:cubicBezTo>
                        <a:pt x="124023" y="66244"/>
                        <a:pt x="120403" y="64815"/>
                        <a:pt x="117545" y="65672"/>
                      </a:cubicBezTo>
                      <a:cubicBezTo>
                        <a:pt x="115164" y="64529"/>
                        <a:pt x="111735" y="64910"/>
                        <a:pt x="110687" y="68054"/>
                      </a:cubicBezTo>
                      <a:lnTo>
                        <a:pt x="98019" y="104725"/>
                      </a:lnTo>
                      <a:cubicBezTo>
                        <a:pt x="93924" y="116631"/>
                        <a:pt x="89066" y="140444"/>
                        <a:pt x="72683" y="140729"/>
                      </a:cubicBezTo>
                      <a:cubicBezTo>
                        <a:pt x="73921" y="117203"/>
                        <a:pt x="77731" y="94152"/>
                        <a:pt x="84399" y="71482"/>
                      </a:cubicBezTo>
                      <a:cubicBezTo>
                        <a:pt x="86018" y="65863"/>
                        <a:pt x="76969" y="63291"/>
                        <a:pt x="75350" y="68911"/>
                      </a:cubicBezTo>
                      <a:cubicBezTo>
                        <a:pt x="72587" y="78436"/>
                        <a:pt x="70302" y="88056"/>
                        <a:pt x="68397" y="97772"/>
                      </a:cubicBezTo>
                      <a:cubicBezTo>
                        <a:pt x="66777" y="106439"/>
                        <a:pt x="64968" y="115012"/>
                        <a:pt x="60491" y="122727"/>
                      </a:cubicBezTo>
                      <a:cubicBezTo>
                        <a:pt x="58776" y="125775"/>
                        <a:pt x="56681" y="128537"/>
                        <a:pt x="54585" y="131395"/>
                      </a:cubicBezTo>
                      <a:cubicBezTo>
                        <a:pt x="49823" y="137967"/>
                        <a:pt x="45346" y="146063"/>
                        <a:pt x="37535" y="149302"/>
                      </a:cubicBezTo>
                      <a:cubicBezTo>
                        <a:pt x="34202" y="150730"/>
                        <a:pt x="30582" y="150921"/>
                        <a:pt x="27058" y="150445"/>
                      </a:cubicBezTo>
                      <a:cubicBezTo>
                        <a:pt x="24962" y="150159"/>
                        <a:pt x="22962" y="149588"/>
                        <a:pt x="21057" y="148825"/>
                      </a:cubicBezTo>
                      <a:cubicBezTo>
                        <a:pt x="19533" y="148254"/>
                        <a:pt x="15914" y="147397"/>
                        <a:pt x="14961" y="146063"/>
                      </a:cubicBezTo>
                      <a:cubicBezTo>
                        <a:pt x="10485" y="139967"/>
                        <a:pt x="9627" y="130347"/>
                        <a:pt x="9151" y="123298"/>
                      </a:cubicBezTo>
                      <a:cubicBezTo>
                        <a:pt x="8294" y="108725"/>
                        <a:pt x="14866" y="97676"/>
                        <a:pt x="22391" y="86056"/>
                      </a:cubicBezTo>
                      <a:cubicBezTo>
                        <a:pt x="24105" y="83389"/>
                        <a:pt x="26010" y="80722"/>
                        <a:pt x="28487" y="78626"/>
                      </a:cubicBezTo>
                      <a:cubicBezTo>
                        <a:pt x="32964" y="75007"/>
                        <a:pt x="39345" y="73864"/>
                        <a:pt x="44775" y="75769"/>
                      </a:cubicBezTo>
                      <a:cubicBezTo>
                        <a:pt x="47060" y="76531"/>
                        <a:pt x="49251" y="77960"/>
                        <a:pt x="50204" y="80150"/>
                      </a:cubicBezTo>
                      <a:cubicBezTo>
                        <a:pt x="52014" y="83960"/>
                        <a:pt x="49442" y="90247"/>
                        <a:pt x="52394" y="93580"/>
                      </a:cubicBezTo>
                      <a:cubicBezTo>
                        <a:pt x="55061" y="96438"/>
                        <a:pt x="60395" y="94914"/>
                        <a:pt x="60681" y="90818"/>
                      </a:cubicBezTo>
                      <a:cubicBezTo>
                        <a:pt x="62205" y="72816"/>
                        <a:pt x="48299" y="61577"/>
                        <a:pt x="30963" y="65387"/>
                      </a:cubicBezTo>
                      <a:cubicBezTo>
                        <a:pt x="22105" y="67291"/>
                        <a:pt x="3531" y="84722"/>
                        <a:pt x="483" y="112059"/>
                      </a:cubicBezTo>
                      <a:cubicBezTo>
                        <a:pt x="-1136" y="126537"/>
                        <a:pt x="388" y="157684"/>
                        <a:pt x="19724" y="161494"/>
                      </a:cubicBezTo>
                      <a:cubicBezTo>
                        <a:pt x="28963" y="163304"/>
                        <a:pt x="38107" y="160827"/>
                        <a:pt x="45632" y="155303"/>
                      </a:cubicBezTo>
                      <a:cubicBezTo>
                        <a:pt x="49347" y="152636"/>
                        <a:pt x="52585" y="149302"/>
                        <a:pt x="55443" y="145778"/>
                      </a:cubicBezTo>
                      <a:cubicBezTo>
                        <a:pt x="58300" y="142253"/>
                        <a:pt x="60395" y="137491"/>
                        <a:pt x="63444" y="134252"/>
                      </a:cubicBezTo>
                      <a:cubicBezTo>
                        <a:pt x="63348" y="137205"/>
                        <a:pt x="63444" y="139967"/>
                        <a:pt x="64968" y="142539"/>
                      </a:cubicBezTo>
                      <a:cubicBezTo>
                        <a:pt x="66492" y="145206"/>
                        <a:pt x="69063" y="147302"/>
                        <a:pt x="72111" y="148254"/>
                      </a:cubicBezTo>
                      <a:cubicBezTo>
                        <a:pt x="76302" y="149492"/>
                        <a:pt x="82112" y="147778"/>
                        <a:pt x="85827" y="145397"/>
                      </a:cubicBezTo>
                      <a:cubicBezTo>
                        <a:pt x="90876" y="142253"/>
                        <a:pt x="94686" y="137110"/>
                        <a:pt x="97638" y="132062"/>
                      </a:cubicBezTo>
                      <a:cubicBezTo>
                        <a:pt x="103544" y="121870"/>
                        <a:pt x="107544" y="109964"/>
                        <a:pt x="111164" y="98057"/>
                      </a:cubicBezTo>
                      <a:cubicBezTo>
                        <a:pt x="110497" y="105011"/>
                        <a:pt x="109735" y="111964"/>
                        <a:pt x="109068" y="118917"/>
                      </a:cubicBezTo>
                      <a:cubicBezTo>
                        <a:pt x="108402" y="125394"/>
                        <a:pt x="105163" y="139015"/>
                        <a:pt x="111545" y="144444"/>
                      </a:cubicBezTo>
                      <a:cubicBezTo>
                        <a:pt x="124023" y="154922"/>
                        <a:pt x="138310" y="136157"/>
                        <a:pt x="146406" y="123584"/>
                      </a:cubicBezTo>
                      <a:cubicBezTo>
                        <a:pt x="148121" y="123489"/>
                        <a:pt x="149740" y="122537"/>
                        <a:pt x="150407" y="120536"/>
                      </a:cubicBezTo>
                      <a:cubicBezTo>
                        <a:pt x="151359" y="117488"/>
                        <a:pt x="152502" y="114631"/>
                        <a:pt x="153741" y="111773"/>
                      </a:cubicBezTo>
                      <a:cubicBezTo>
                        <a:pt x="153741" y="113393"/>
                        <a:pt x="153931" y="114916"/>
                        <a:pt x="154122" y="116440"/>
                      </a:cubicBezTo>
                      <a:cubicBezTo>
                        <a:pt x="153741" y="119774"/>
                        <a:pt x="153741" y="123013"/>
                        <a:pt x="154122" y="126061"/>
                      </a:cubicBezTo>
                      <a:cubicBezTo>
                        <a:pt x="154312" y="127585"/>
                        <a:pt x="155169" y="128728"/>
                        <a:pt x="156312" y="129490"/>
                      </a:cubicBezTo>
                      <a:cubicBezTo>
                        <a:pt x="159456" y="140634"/>
                        <a:pt x="166028" y="147682"/>
                        <a:pt x="178696" y="143111"/>
                      </a:cubicBezTo>
                      <a:cubicBezTo>
                        <a:pt x="191936" y="138348"/>
                        <a:pt x="207081" y="116631"/>
                        <a:pt x="205747" y="99581"/>
                      </a:cubicBezTo>
                      <a:cubicBezTo>
                        <a:pt x="206604" y="99581"/>
                        <a:pt x="207461" y="99581"/>
                        <a:pt x="208319" y="99010"/>
                      </a:cubicBezTo>
                      <a:cubicBezTo>
                        <a:pt x="211938" y="96819"/>
                        <a:pt x="215272" y="94438"/>
                        <a:pt x="218320" y="91771"/>
                      </a:cubicBezTo>
                      <a:cubicBezTo>
                        <a:pt x="217368" y="96533"/>
                        <a:pt x="216415" y="101391"/>
                        <a:pt x="215844" y="106344"/>
                      </a:cubicBezTo>
                      <a:cubicBezTo>
                        <a:pt x="214701" y="114916"/>
                        <a:pt x="211843" y="129775"/>
                        <a:pt x="216510" y="137777"/>
                      </a:cubicBezTo>
                      <a:cubicBezTo>
                        <a:pt x="225273" y="152731"/>
                        <a:pt x="238894" y="135776"/>
                        <a:pt x="244895" y="125013"/>
                      </a:cubicBezTo>
                      <a:cubicBezTo>
                        <a:pt x="245466" y="132728"/>
                        <a:pt x="248133" y="139491"/>
                        <a:pt x="255658" y="141587"/>
                      </a:cubicBezTo>
                      <a:cubicBezTo>
                        <a:pt x="268993" y="145397"/>
                        <a:pt x="283852" y="128632"/>
                        <a:pt x="290424" y="119393"/>
                      </a:cubicBezTo>
                      <a:cubicBezTo>
                        <a:pt x="293853" y="114536"/>
                        <a:pt x="285662" y="109868"/>
                        <a:pt x="282328" y="114631"/>
                      </a:cubicBezTo>
                      <a:close/>
                      <a:moveTo>
                        <a:pt x="179553" y="26239"/>
                      </a:moveTo>
                      <a:cubicBezTo>
                        <a:pt x="182316" y="18714"/>
                        <a:pt x="187935" y="14047"/>
                        <a:pt x="196317" y="12142"/>
                      </a:cubicBezTo>
                      <a:cubicBezTo>
                        <a:pt x="195841" y="19381"/>
                        <a:pt x="194317" y="26334"/>
                        <a:pt x="191841" y="33097"/>
                      </a:cubicBezTo>
                      <a:cubicBezTo>
                        <a:pt x="188126" y="45003"/>
                        <a:pt x="180601" y="55862"/>
                        <a:pt x="173743" y="66148"/>
                      </a:cubicBezTo>
                      <a:cubicBezTo>
                        <a:pt x="171076" y="70054"/>
                        <a:pt x="168314" y="73864"/>
                        <a:pt x="165552" y="77579"/>
                      </a:cubicBezTo>
                      <a:cubicBezTo>
                        <a:pt x="167742" y="59862"/>
                        <a:pt x="171743" y="42622"/>
                        <a:pt x="179649" y="26239"/>
                      </a:cubicBezTo>
                      <a:close/>
                      <a:moveTo>
                        <a:pt x="192126" y="121013"/>
                      </a:moveTo>
                      <a:cubicBezTo>
                        <a:pt x="190698" y="123584"/>
                        <a:pt x="188793" y="125965"/>
                        <a:pt x="186316" y="127489"/>
                      </a:cubicBezTo>
                      <a:cubicBezTo>
                        <a:pt x="182220" y="129966"/>
                        <a:pt x="176601" y="129966"/>
                        <a:pt x="172600" y="127299"/>
                      </a:cubicBezTo>
                      <a:cubicBezTo>
                        <a:pt x="167647" y="124061"/>
                        <a:pt x="165075" y="119107"/>
                        <a:pt x="164599" y="113773"/>
                      </a:cubicBezTo>
                      <a:cubicBezTo>
                        <a:pt x="163647" y="103391"/>
                        <a:pt x="170314" y="91961"/>
                        <a:pt x="181649" y="90723"/>
                      </a:cubicBezTo>
                      <a:cubicBezTo>
                        <a:pt x="186030" y="90247"/>
                        <a:pt x="190888" y="91866"/>
                        <a:pt x="193365" y="95486"/>
                      </a:cubicBezTo>
                      <a:cubicBezTo>
                        <a:pt x="195365" y="98343"/>
                        <a:pt x="195841" y="102058"/>
                        <a:pt x="195841" y="105677"/>
                      </a:cubicBezTo>
                      <a:cubicBezTo>
                        <a:pt x="195841" y="111011"/>
                        <a:pt x="194698" y="116345"/>
                        <a:pt x="192126" y="1210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3" name="Google Shape;1283;p35"/>
                <p:cNvSpPr/>
                <p:nvPr/>
              </p:nvSpPr>
              <p:spPr>
                <a:xfrm>
                  <a:off x="5219165" y="5374481"/>
                  <a:ext cx="13488" cy="1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8" h="13955" extrusionOk="0">
                      <a:moveTo>
                        <a:pt x="8822" y="0"/>
                      </a:moveTo>
                      <a:cubicBezTo>
                        <a:pt x="8060" y="0"/>
                        <a:pt x="7202" y="0"/>
                        <a:pt x="6440" y="0"/>
                      </a:cubicBezTo>
                      <a:cubicBezTo>
                        <a:pt x="4345" y="0"/>
                        <a:pt x="2535" y="1238"/>
                        <a:pt x="1869" y="3238"/>
                      </a:cubicBezTo>
                      <a:cubicBezTo>
                        <a:pt x="1297" y="4858"/>
                        <a:pt x="821" y="6382"/>
                        <a:pt x="249" y="8001"/>
                      </a:cubicBezTo>
                      <a:cubicBezTo>
                        <a:pt x="-989" y="11716"/>
                        <a:pt x="2630" y="14002"/>
                        <a:pt x="5774" y="13526"/>
                      </a:cubicBezTo>
                      <a:cubicBezTo>
                        <a:pt x="7679" y="14478"/>
                        <a:pt x="10727" y="13811"/>
                        <a:pt x="11679" y="11906"/>
                      </a:cubicBezTo>
                      <a:cubicBezTo>
                        <a:pt x="12822" y="9525"/>
                        <a:pt x="13489" y="7334"/>
                        <a:pt x="13489" y="4667"/>
                      </a:cubicBezTo>
                      <a:cubicBezTo>
                        <a:pt x="13489" y="2191"/>
                        <a:pt x="11298" y="95"/>
                        <a:pt x="8726" y="9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84" name="Google Shape;1284;p35"/>
            <p:cNvGrpSpPr/>
            <p:nvPr/>
          </p:nvGrpSpPr>
          <p:grpSpPr>
            <a:xfrm>
              <a:off x="5394602" y="3221758"/>
              <a:ext cx="1636559" cy="1259980"/>
              <a:chOff x="5142071" y="4077081"/>
              <a:chExt cx="1907856" cy="1468850"/>
            </a:xfrm>
          </p:grpSpPr>
          <p:grpSp>
            <p:nvGrpSpPr>
              <p:cNvPr id="1285" name="Google Shape;1285;p35"/>
              <p:cNvGrpSpPr/>
              <p:nvPr/>
            </p:nvGrpSpPr>
            <p:grpSpPr>
              <a:xfrm>
                <a:off x="5142071" y="4077081"/>
                <a:ext cx="1907856" cy="1468850"/>
                <a:chOff x="5142071" y="4077081"/>
                <a:chExt cx="1907856" cy="1468850"/>
              </a:xfrm>
            </p:grpSpPr>
            <p:grpSp>
              <p:nvGrpSpPr>
                <p:cNvPr id="1286" name="Google Shape;1286;p35"/>
                <p:cNvGrpSpPr/>
                <p:nvPr/>
              </p:nvGrpSpPr>
              <p:grpSpPr>
                <a:xfrm>
                  <a:off x="5142071" y="4077081"/>
                  <a:ext cx="1907856" cy="1468850"/>
                  <a:chOff x="5142071" y="4077081"/>
                  <a:chExt cx="1907856" cy="1468850"/>
                </a:xfrm>
              </p:grpSpPr>
              <p:grpSp>
                <p:nvGrpSpPr>
                  <p:cNvPr id="1287" name="Google Shape;1287;p35"/>
                  <p:cNvGrpSpPr/>
                  <p:nvPr/>
                </p:nvGrpSpPr>
                <p:grpSpPr>
                  <a:xfrm>
                    <a:off x="5142071" y="4852225"/>
                    <a:ext cx="1907856" cy="101536"/>
                    <a:chOff x="5142071" y="4852225"/>
                    <a:chExt cx="1907856" cy="101536"/>
                  </a:xfrm>
                </p:grpSpPr>
                <p:sp>
                  <p:nvSpPr>
                    <p:cNvPr id="1288" name="Google Shape;1288;p35"/>
                    <p:cNvSpPr/>
                    <p:nvPr/>
                  </p:nvSpPr>
                  <p:spPr>
                    <a:xfrm>
                      <a:off x="6930675" y="4852225"/>
                      <a:ext cx="119252" cy="1015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252" h="101536" extrusionOk="0">
                          <a:moveTo>
                            <a:pt x="0" y="0"/>
                          </a:moveTo>
                          <a:lnTo>
                            <a:pt x="0" y="101536"/>
                          </a:lnTo>
                          <a:lnTo>
                            <a:pt x="119253" y="459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89" name="Google Shape;1289;p35"/>
                    <p:cNvSpPr/>
                    <p:nvPr/>
                  </p:nvSpPr>
                  <p:spPr>
                    <a:xfrm>
                      <a:off x="5142071" y="4893468"/>
                      <a:ext cx="1788604" cy="190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88604" h="19050" extrusionOk="0">
                          <a:moveTo>
                            <a:pt x="0" y="0"/>
                          </a:moveTo>
                          <a:lnTo>
                            <a:pt x="1788605" y="0"/>
                          </a:lnTo>
                          <a:lnTo>
                            <a:pt x="1788605" y="19050"/>
                          </a:lnTo>
                          <a:lnTo>
                            <a:pt x="0" y="190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290" name="Google Shape;1290;p35"/>
                  <p:cNvGrpSpPr/>
                  <p:nvPr/>
                </p:nvGrpSpPr>
                <p:grpSpPr>
                  <a:xfrm>
                    <a:off x="6058090" y="4077081"/>
                    <a:ext cx="101536" cy="1468850"/>
                    <a:chOff x="6058090" y="4077081"/>
                    <a:chExt cx="101536" cy="1468850"/>
                  </a:xfrm>
                </p:grpSpPr>
                <p:sp>
                  <p:nvSpPr>
                    <p:cNvPr id="1291" name="Google Shape;1291;p35"/>
                    <p:cNvSpPr/>
                    <p:nvPr/>
                  </p:nvSpPr>
                  <p:spPr>
                    <a:xfrm>
                      <a:off x="6058090" y="4077081"/>
                      <a:ext cx="101536" cy="1192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536" h="119252" extrusionOk="0">
                          <a:moveTo>
                            <a:pt x="0" y="119253"/>
                          </a:moveTo>
                          <a:lnTo>
                            <a:pt x="101537" y="119253"/>
                          </a:lnTo>
                          <a:lnTo>
                            <a:pt x="46006" y="0"/>
                          </a:lnTo>
                          <a:lnTo>
                            <a:pt x="0" y="119253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92" name="Google Shape;1292;p35"/>
                    <p:cNvSpPr/>
                    <p:nvPr/>
                  </p:nvSpPr>
                  <p:spPr>
                    <a:xfrm>
                      <a:off x="6099333" y="4187571"/>
                      <a:ext cx="19050" cy="13583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50" h="1358360" extrusionOk="0">
                          <a:moveTo>
                            <a:pt x="0" y="0"/>
                          </a:moveTo>
                          <a:lnTo>
                            <a:pt x="19050" y="0"/>
                          </a:lnTo>
                          <a:lnTo>
                            <a:pt x="19050" y="1358360"/>
                          </a:lnTo>
                          <a:lnTo>
                            <a:pt x="0" y="135836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293" name="Google Shape;1293;p35"/>
                <p:cNvSpPr/>
                <p:nvPr/>
              </p:nvSpPr>
              <p:spPr>
                <a:xfrm>
                  <a:off x="5404854" y="4381085"/>
                  <a:ext cx="1378993" cy="107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993" h="1076072" extrusionOk="0">
                      <a:moveTo>
                        <a:pt x="9537" y="1076073"/>
                      </a:moveTo>
                      <a:cubicBezTo>
                        <a:pt x="8108" y="1076073"/>
                        <a:pt x="6679" y="1075787"/>
                        <a:pt x="5346" y="1075120"/>
                      </a:cubicBezTo>
                      <a:cubicBezTo>
                        <a:pt x="583" y="1072834"/>
                        <a:pt x="-1322" y="1067119"/>
                        <a:pt x="964" y="1062357"/>
                      </a:cubicBezTo>
                      <a:cubicBezTo>
                        <a:pt x="16204" y="1031400"/>
                        <a:pt x="374821" y="305024"/>
                        <a:pt x="543127" y="338552"/>
                      </a:cubicBezTo>
                      <a:cubicBezTo>
                        <a:pt x="624661" y="354745"/>
                        <a:pt x="659618" y="436945"/>
                        <a:pt x="693432" y="516479"/>
                      </a:cubicBezTo>
                      <a:cubicBezTo>
                        <a:pt x="731627" y="606395"/>
                        <a:pt x="767727" y="691358"/>
                        <a:pt x="864120" y="697263"/>
                      </a:cubicBezTo>
                      <a:cubicBezTo>
                        <a:pt x="865644" y="697263"/>
                        <a:pt x="867072" y="697359"/>
                        <a:pt x="868597" y="697359"/>
                      </a:cubicBezTo>
                      <a:cubicBezTo>
                        <a:pt x="1053667" y="697359"/>
                        <a:pt x="1357705" y="12702"/>
                        <a:pt x="1360753" y="5653"/>
                      </a:cubicBezTo>
                      <a:cubicBezTo>
                        <a:pt x="1362849" y="891"/>
                        <a:pt x="1368468" y="-1300"/>
                        <a:pt x="1373326" y="795"/>
                      </a:cubicBezTo>
                      <a:cubicBezTo>
                        <a:pt x="1378184" y="2891"/>
                        <a:pt x="1380280" y="8511"/>
                        <a:pt x="1378184" y="13368"/>
                      </a:cubicBezTo>
                      <a:cubicBezTo>
                        <a:pt x="1365421" y="42324"/>
                        <a:pt x="1065955" y="716409"/>
                        <a:pt x="868120" y="716409"/>
                      </a:cubicBezTo>
                      <a:cubicBezTo>
                        <a:pt x="866406" y="716409"/>
                        <a:pt x="864691" y="716409"/>
                        <a:pt x="862977" y="716218"/>
                      </a:cubicBezTo>
                      <a:cubicBezTo>
                        <a:pt x="754773" y="709646"/>
                        <a:pt x="714672" y="615253"/>
                        <a:pt x="675906" y="523908"/>
                      </a:cubicBezTo>
                      <a:cubicBezTo>
                        <a:pt x="642568" y="445518"/>
                        <a:pt x="611136" y="371413"/>
                        <a:pt x="539508" y="357221"/>
                      </a:cubicBezTo>
                      <a:cubicBezTo>
                        <a:pt x="412158" y="332265"/>
                        <a:pt x="119931" y="863665"/>
                        <a:pt x="18204" y="1070739"/>
                      </a:cubicBezTo>
                      <a:cubicBezTo>
                        <a:pt x="16585" y="1074072"/>
                        <a:pt x="13156" y="1076073"/>
                        <a:pt x="9632" y="10760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94" name="Google Shape;1294;p35"/>
              <p:cNvSpPr/>
              <p:nvPr/>
            </p:nvSpPr>
            <p:spPr>
              <a:xfrm>
                <a:off x="6388064" y="4656167"/>
                <a:ext cx="98532" cy="156863"/>
              </a:xfrm>
              <a:custGeom>
                <a:avLst/>
                <a:gdLst/>
                <a:ahLst/>
                <a:cxnLst/>
                <a:rect l="l" t="t" r="r" b="b"/>
                <a:pathLst>
                  <a:path w="98532" h="156863" extrusionOk="0">
                    <a:moveTo>
                      <a:pt x="82458" y="2605"/>
                    </a:moveTo>
                    <a:cubicBezTo>
                      <a:pt x="55884" y="27751"/>
                      <a:pt x="29404" y="52992"/>
                      <a:pt x="2829" y="78139"/>
                    </a:cubicBezTo>
                    <a:cubicBezTo>
                      <a:pt x="-5934" y="86521"/>
                      <a:pt x="7687" y="99475"/>
                      <a:pt x="16164" y="91474"/>
                    </a:cubicBezTo>
                    <a:cubicBezTo>
                      <a:pt x="35500" y="73090"/>
                      <a:pt x="54836" y="54707"/>
                      <a:pt x="74267" y="36324"/>
                    </a:cubicBezTo>
                    <a:cubicBezTo>
                      <a:pt x="67314" y="72614"/>
                      <a:pt x="60265" y="108904"/>
                      <a:pt x="53312" y="145194"/>
                    </a:cubicBezTo>
                    <a:cubicBezTo>
                      <a:pt x="51121" y="156625"/>
                      <a:pt x="69409" y="161958"/>
                      <a:pt x="71600" y="150433"/>
                    </a:cubicBezTo>
                    <a:cubicBezTo>
                      <a:pt x="80458" y="104237"/>
                      <a:pt x="89412" y="58041"/>
                      <a:pt x="98365" y="11844"/>
                    </a:cubicBezTo>
                    <a:cubicBezTo>
                      <a:pt x="99984" y="3177"/>
                      <a:pt x="89507" y="-4062"/>
                      <a:pt x="82554" y="26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35"/>
              <p:cNvSpPr/>
              <p:nvPr/>
            </p:nvSpPr>
            <p:spPr>
              <a:xfrm>
                <a:off x="5607914" y="4716857"/>
                <a:ext cx="75105" cy="21467"/>
              </a:xfrm>
              <a:custGeom>
                <a:avLst/>
                <a:gdLst/>
                <a:ahLst/>
                <a:cxnLst/>
                <a:rect l="l" t="t" r="r" b="b"/>
                <a:pathLst>
                  <a:path w="75105" h="21467" extrusionOk="0">
                    <a:moveTo>
                      <a:pt x="66033" y="3256"/>
                    </a:moveTo>
                    <a:cubicBezTo>
                      <a:pt x="47078" y="2209"/>
                      <a:pt x="28028" y="1066"/>
                      <a:pt x="9073" y="18"/>
                    </a:cubicBezTo>
                    <a:cubicBezTo>
                      <a:pt x="-3214" y="-649"/>
                      <a:pt x="-2833" y="17544"/>
                      <a:pt x="9073" y="18211"/>
                    </a:cubicBezTo>
                    <a:cubicBezTo>
                      <a:pt x="28028" y="19259"/>
                      <a:pt x="47078" y="20402"/>
                      <a:pt x="66033" y="21449"/>
                    </a:cubicBezTo>
                    <a:cubicBezTo>
                      <a:pt x="78320" y="22116"/>
                      <a:pt x="77939" y="3923"/>
                      <a:pt x="66033" y="32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35"/>
              <p:cNvSpPr/>
              <p:nvPr/>
            </p:nvSpPr>
            <p:spPr>
              <a:xfrm>
                <a:off x="5715036" y="4631573"/>
                <a:ext cx="74085" cy="157236"/>
              </a:xfrm>
              <a:custGeom>
                <a:avLst/>
                <a:gdLst/>
                <a:ahLst/>
                <a:cxnLst/>
                <a:rect l="l" t="t" r="r" b="b"/>
                <a:pathLst>
                  <a:path w="74085" h="157236" extrusionOk="0">
                    <a:moveTo>
                      <a:pt x="56446" y="3959"/>
                    </a:moveTo>
                    <a:cubicBezTo>
                      <a:pt x="38158" y="29200"/>
                      <a:pt x="19966" y="54346"/>
                      <a:pt x="1678" y="79587"/>
                    </a:cubicBezTo>
                    <a:cubicBezTo>
                      <a:pt x="-5276" y="89207"/>
                      <a:pt x="11203" y="98637"/>
                      <a:pt x="17966" y="89303"/>
                    </a:cubicBezTo>
                    <a:cubicBezTo>
                      <a:pt x="29300" y="73682"/>
                      <a:pt x="40540" y="58061"/>
                      <a:pt x="51874" y="42440"/>
                    </a:cubicBezTo>
                    <a:cubicBezTo>
                      <a:pt x="47398" y="77682"/>
                      <a:pt x="39206" y="111972"/>
                      <a:pt x="27395" y="145881"/>
                    </a:cubicBezTo>
                    <a:cubicBezTo>
                      <a:pt x="23490" y="156930"/>
                      <a:pt x="41873" y="162169"/>
                      <a:pt x="45683" y="151120"/>
                    </a:cubicBezTo>
                    <a:cubicBezTo>
                      <a:pt x="61780" y="105019"/>
                      <a:pt x="71115" y="57775"/>
                      <a:pt x="74068" y="9007"/>
                    </a:cubicBezTo>
                    <a:cubicBezTo>
                      <a:pt x="74639" y="-613"/>
                      <a:pt x="61304" y="-2899"/>
                      <a:pt x="56446" y="3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7" name="Google Shape;1297;p35"/>
          <p:cNvGrpSpPr/>
          <p:nvPr/>
        </p:nvGrpSpPr>
        <p:grpSpPr>
          <a:xfrm rot="1059350">
            <a:off x="3854952" y="3560262"/>
            <a:ext cx="1252072" cy="198061"/>
            <a:chOff x="8064726" y="2014354"/>
            <a:chExt cx="1252066" cy="198060"/>
          </a:xfrm>
        </p:grpSpPr>
        <p:sp>
          <p:nvSpPr>
            <p:cNvPr id="1298" name="Google Shape;1298;p35"/>
            <p:cNvSpPr/>
            <p:nvPr/>
          </p:nvSpPr>
          <p:spPr>
            <a:xfrm>
              <a:off x="8064726" y="2044059"/>
              <a:ext cx="58877" cy="149782"/>
            </a:xfrm>
            <a:custGeom>
              <a:avLst/>
              <a:gdLst/>
              <a:ahLst/>
              <a:cxnLst/>
              <a:rect l="l" t="t" r="r" b="b"/>
              <a:pathLst>
                <a:path w="58877" h="149782" extrusionOk="0">
                  <a:moveTo>
                    <a:pt x="50002" y="1434"/>
                  </a:moveTo>
                  <a:cubicBezTo>
                    <a:pt x="10855" y="39534"/>
                    <a:pt x="-6481" y="91731"/>
                    <a:pt x="2187" y="145643"/>
                  </a:cubicBezTo>
                  <a:cubicBezTo>
                    <a:pt x="3235" y="152215"/>
                    <a:pt x="13807" y="150501"/>
                    <a:pt x="12760" y="143738"/>
                  </a:cubicBezTo>
                  <a:cubicBezTo>
                    <a:pt x="4759" y="93732"/>
                    <a:pt x="20951" y="44678"/>
                    <a:pt x="57241" y="9340"/>
                  </a:cubicBezTo>
                  <a:cubicBezTo>
                    <a:pt x="62194" y="4578"/>
                    <a:pt x="54765" y="-3233"/>
                    <a:pt x="50002" y="1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8128330" y="2050562"/>
              <a:ext cx="65437" cy="101177"/>
            </a:xfrm>
            <a:custGeom>
              <a:avLst/>
              <a:gdLst/>
              <a:ahLst/>
              <a:cxnLst/>
              <a:rect l="l" t="t" r="r" b="b"/>
              <a:pathLst>
                <a:path w="65437" h="101177" extrusionOk="0">
                  <a:moveTo>
                    <a:pt x="59074" y="42080"/>
                  </a:moveTo>
                  <a:cubicBezTo>
                    <a:pt x="52978" y="34460"/>
                    <a:pt x="39833" y="34936"/>
                    <a:pt x="32309" y="39794"/>
                  </a:cubicBezTo>
                  <a:cubicBezTo>
                    <a:pt x="17830" y="49319"/>
                    <a:pt x="16211" y="65130"/>
                    <a:pt x="15925" y="81323"/>
                  </a:cubicBezTo>
                  <a:cubicBezTo>
                    <a:pt x="15831" y="87895"/>
                    <a:pt x="26593" y="88847"/>
                    <a:pt x="26689" y="82085"/>
                  </a:cubicBezTo>
                  <a:cubicBezTo>
                    <a:pt x="26784" y="74274"/>
                    <a:pt x="27165" y="67416"/>
                    <a:pt x="29261" y="59796"/>
                  </a:cubicBezTo>
                  <a:cubicBezTo>
                    <a:pt x="33642" y="43413"/>
                    <a:pt x="55454" y="49414"/>
                    <a:pt x="54788" y="63606"/>
                  </a:cubicBezTo>
                  <a:cubicBezTo>
                    <a:pt x="53931" y="81608"/>
                    <a:pt x="27355" y="104468"/>
                    <a:pt x="13259" y="82370"/>
                  </a:cubicBezTo>
                  <a:cubicBezTo>
                    <a:pt x="6686" y="72083"/>
                    <a:pt x="11830" y="54653"/>
                    <a:pt x="14497" y="44080"/>
                  </a:cubicBezTo>
                  <a:cubicBezTo>
                    <a:pt x="19259" y="25411"/>
                    <a:pt x="34023" y="4742"/>
                    <a:pt x="55930" y="11981"/>
                  </a:cubicBezTo>
                  <a:cubicBezTo>
                    <a:pt x="62503" y="14171"/>
                    <a:pt x="65837" y="4361"/>
                    <a:pt x="59265" y="2170"/>
                  </a:cubicBezTo>
                  <a:cubicBezTo>
                    <a:pt x="-2934" y="-18309"/>
                    <a:pt x="-25413" y="113231"/>
                    <a:pt x="37357" y="100277"/>
                  </a:cubicBezTo>
                  <a:cubicBezTo>
                    <a:pt x="61169" y="95420"/>
                    <a:pt x="73933" y="60558"/>
                    <a:pt x="59074" y="419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8240941" y="2096160"/>
              <a:ext cx="37514" cy="11632"/>
            </a:xfrm>
            <a:custGeom>
              <a:avLst/>
              <a:gdLst/>
              <a:ahLst/>
              <a:cxnLst/>
              <a:rect l="l" t="t" r="r" b="b"/>
              <a:pathLst>
                <a:path w="37514" h="11632" extrusionOk="0">
                  <a:moveTo>
                    <a:pt x="32568" y="1244"/>
                  </a:moveTo>
                  <a:lnTo>
                    <a:pt x="5422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32092" y="11626"/>
                  </a:lnTo>
                  <a:cubicBezTo>
                    <a:pt x="39045" y="11912"/>
                    <a:pt x="39427" y="1625"/>
                    <a:pt x="32568" y="1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8290344" y="2084468"/>
              <a:ext cx="120050" cy="66009"/>
            </a:xfrm>
            <a:custGeom>
              <a:avLst/>
              <a:gdLst/>
              <a:ahLst/>
              <a:cxnLst/>
              <a:rect l="l" t="t" r="r" b="b"/>
              <a:pathLst>
                <a:path w="120050" h="66009" extrusionOk="0">
                  <a:moveTo>
                    <a:pt x="111373" y="36462"/>
                  </a:moveTo>
                  <a:cubicBezTo>
                    <a:pt x="106991" y="41034"/>
                    <a:pt x="102419" y="45225"/>
                    <a:pt x="97466" y="49226"/>
                  </a:cubicBezTo>
                  <a:cubicBezTo>
                    <a:pt x="87751" y="47797"/>
                    <a:pt x="84893" y="43892"/>
                    <a:pt x="88989" y="37510"/>
                  </a:cubicBezTo>
                  <a:cubicBezTo>
                    <a:pt x="89561" y="35129"/>
                    <a:pt x="90037" y="32843"/>
                    <a:pt x="90513" y="30461"/>
                  </a:cubicBezTo>
                  <a:cubicBezTo>
                    <a:pt x="91656" y="18936"/>
                    <a:pt x="90227" y="10078"/>
                    <a:pt x="81750" y="1886"/>
                  </a:cubicBezTo>
                  <a:cubicBezTo>
                    <a:pt x="79845" y="-19"/>
                    <a:pt x="76321" y="-876"/>
                    <a:pt x="74130" y="1220"/>
                  </a:cubicBezTo>
                  <a:cubicBezTo>
                    <a:pt x="67748" y="7411"/>
                    <a:pt x="62319" y="14078"/>
                    <a:pt x="57366" y="21032"/>
                  </a:cubicBezTo>
                  <a:cubicBezTo>
                    <a:pt x="56699" y="16460"/>
                    <a:pt x="55461" y="11792"/>
                    <a:pt x="53461" y="6935"/>
                  </a:cubicBezTo>
                  <a:cubicBezTo>
                    <a:pt x="52604" y="4744"/>
                    <a:pt x="49651" y="3601"/>
                    <a:pt x="47460" y="4077"/>
                  </a:cubicBezTo>
                  <a:cubicBezTo>
                    <a:pt x="39649" y="5696"/>
                    <a:pt x="32601" y="8744"/>
                    <a:pt x="26410" y="12745"/>
                  </a:cubicBezTo>
                  <a:cubicBezTo>
                    <a:pt x="26600" y="12173"/>
                    <a:pt x="26791" y="11507"/>
                    <a:pt x="26981" y="10935"/>
                  </a:cubicBezTo>
                  <a:cubicBezTo>
                    <a:pt x="29172" y="4553"/>
                    <a:pt x="18885" y="1124"/>
                    <a:pt x="16694" y="7506"/>
                  </a:cubicBezTo>
                  <a:cubicBezTo>
                    <a:pt x="14122" y="15031"/>
                    <a:pt x="11551" y="22556"/>
                    <a:pt x="8979" y="30080"/>
                  </a:cubicBezTo>
                  <a:cubicBezTo>
                    <a:pt x="4121" y="37891"/>
                    <a:pt x="978" y="46940"/>
                    <a:pt x="25" y="57036"/>
                  </a:cubicBezTo>
                  <a:cubicBezTo>
                    <a:pt x="-546" y="62942"/>
                    <a:pt x="8693" y="64656"/>
                    <a:pt x="10598" y="59132"/>
                  </a:cubicBezTo>
                  <a:cubicBezTo>
                    <a:pt x="13361" y="50940"/>
                    <a:pt x="16123" y="42844"/>
                    <a:pt x="18885" y="34652"/>
                  </a:cubicBezTo>
                  <a:cubicBezTo>
                    <a:pt x="20981" y="31509"/>
                    <a:pt x="23362" y="28461"/>
                    <a:pt x="26315" y="25508"/>
                  </a:cubicBezTo>
                  <a:cubicBezTo>
                    <a:pt x="30315" y="21889"/>
                    <a:pt x="34792" y="18936"/>
                    <a:pt x="39840" y="16841"/>
                  </a:cubicBezTo>
                  <a:cubicBezTo>
                    <a:pt x="54985" y="9506"/>
                    <a:pt x="42412" y="46654"/>
                    <a:pt x="42316" y="47797"/>
                  </a:cubicBezTo>
                  <a:cubicBezTo>
                    <a:pt x="42126" y="48273"/>
                    <a:pt x="41840" y="48654"/>
                    <a:pt x="41650" y="49130"/>
                  </a:cubicBezTo>
                  <a:cubicBezTo>
                    <a:pt x="39459" y="54560"/>
                    <a:pt x="48698" y="59036"/>
                    <a:pt x="51365" y="53798"/>
                  </a:cubicBezTo>
                  <a:cubicBezTo>
                    <a:pt x="51555" y="53417"/>
                    <a:pt x="51746" y="52940"/>
                    <a:pt x="51937" y="52559"/>
                  </a:cubicBezTo>
                  <a:lnTo>
                    <a:pt x="51937" y="52559"/>
                  </a:lnTo>
                  <a:cubicBezTo>
                    <a:pt x="58128" y="37510"/>
                    <a:pt x="66414" y="24842"/>
                    <a:pt x="77368" y="13221"/>
                  </a:cubicBezTo>
                  <a:cubicBezTo>
                    <a:pt x="86893" y="29604"/>
                    <a:pt x="65557" y="47702"/>
                    <a:pt x="79369" y="62751"/>
                  </a:cubicBezTo>
                  <a:cubicBezTo>
                    <a:pt x="90322" y="74657"/>
                    <a:pt x="112516" y="50559"/>
                    <a:pt x="118516" y="44368"/>
                  </a:cubicBezTo>
                  <a:cubicBezTo>
                    <a:pt x="123279" y="39415"/>
                    <a:pt x="115849" y="31700"/>
                    <a:pt x="111277" y="36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8398306" y="2053205"/>
              <a:ext cx="41549" cy="155261"/>
            </a:xfrm>
            <a:custGeom>
              <a:avLst/>
              <a:gdLst/>
              <a:ahLst/>
              <a:cxnLst/>
              <a:rect l="l" t="t" r="r" b="b"/>
              <a:pathLst>
                <a:path w="41549" h="155261" extrusionOk="0">
                  <a:moveTo>
                    <a:pt x="37129" y="4099"/>
                  </a:moveTo>
                  <a:cubicBezTo>
                    <a:pt x="35795" y="-2378"/>
                    <a:pt x="25127" y="-758"/>
                    <a:pt x="26556" y="6005"/>
                  </a:cubicBezTo>
                  <a:cubicBezTo>
                    <a:pt x="36939" y="55535"/>
                    <a:pt x="28080" y="104398"/>
                    <a:pt x="839" y="147070"/>
                  </a:cubicBezTo>
                  <a:cubicBezTo>
                    <a:pt x="-2781" y="152785"/>
                    <a:pt x="6268" y="158595"/>
                    <a:pt x="9888" y="152975"/>
                  </a:cubicBezTo>
                  <a:cubicBezTo>
                    <a:pt x="38558" y="108017"/>
                    <a:pt x="48083" y="56297"/>
                    <a:pt x="37129" y="4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8465631" y="2056043"/>
              <a:ext cx="40156" cy="156371"/>
            </a:xfrm>
            <a:custGeom>
              <a:avLst/>
              <a:gdLst/>
              <a:ahLst/>
              <a:cxnLst/>
              <a:rect l="l" t="t" r="r" b="b"/>
              <a:pathLst>
                <a:path w="40156" h="156371" extrusionOk="0">
                  <a:moveTo>
                    <a:pt x="30382" y="2309"/>
                  </a:moveTo>
                  <a:cubicBezTo>
                    <a:pt x="3807" y="48505"/>
                    <a:pt x="-5527" y="99655"/>
                    <a:pt x="3141" y="152233"/>
                  </a:cubicBezTo>
                  <a:cubicBezTo>
                    <a:pt x="4188" y="158805"/>
                    <a:pt x="14857" y="157090"/>
                    <a:pt x="13713" y="150328"/>
                  </a:cubicBezTo>
                  <a:cubicBezTo>
                    <a:pt x="5522" y="100607"/>
                    <a:pt x="14285" y="51934"/>
                    <a:pt x="39431" y="8310"/>
                  </a:cubicBezTo>
                  <a:cubicBezTo>
                    <a:pt x="42765" y="2404"/>
                    <a:pt x="33716" y="-3406"/>
                    <a:pt x="30382" y="2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8508773" y="2053142"/>
              <a:ext cx="58443" cy="106295"/>
            </a:xfrm>
            <a:custGeom>
              <a:avLst/>
              <a:gdLst/>
              <a:ahLst/>
              <a:cxnLst/>
              <a:rect l="l" t="t" r="r" b="b"/>
              <a:pathLst>
                <a:path w="58443" h="106295" extrusionOk="0">
                  <a:moveTo>
                    <a:pt x="51155" y="50168"/>
                  </a:moveTo>
                  <a:cubicBezTo>
                    <a:pt x="34487" y="35309"/>
                    <a:pt x="20390" y="45215"/>
                    <a:pt x="11722" y="59979"/>
                  </a:cubicBezTo>
                  <a:cubicBezTo>
                    <a:pt x="15627" y="38452"/>
                    <a:pt x="28486" y="18259"/>
                    <a:pt x="48965" y="9782"/>
                  </a:cubicBezTo>
                  <a:cubicBezTo>
                    <a:pt x="55442" y="7115"/>
                    <a:pt x="50203" y="-2124"/>
                    <a:pt x="44012" y="447"/>
                  </a:cubicBezTo>
                  <a:cubicBezTo>
                    <a:pt x="18675" y="10925"/>
                    <a:pt x="4102" y="36166"/>
                    <a:pt x="482" y="62646"/>
                  </a:cubicBezTo>
                  <a:cubicBezTo>
                    <a:pt x="-1804" y="79600"/>
                    <a:pt x="3435" y="113985"/>
                    <a:pt x="29248" y="104746"/>
                  </a:cubicBezTo>
                  <a:cubicBezTo>
                    <a:pt x="46964" y="98460"/>
                    <a:pt x="70586" y="67503"/>
                    <a:pt x="51155" y="50168"/>
                  </a:cubicBezTo>
                  <a:close/>
                  <a:moveTo>
                    <a:pt x="42488" y="80553"/>
                  </a:moveTo>
                  <a:cubicBezTo>
                    <a:pt x="38106" y="89125"/>
                    <a:pt x="22390" y="103794"/>
                    <a:pt x="12865" y="88649"/>
                  </a:cubicBezTo>
                  <a:cubicBezTo>
                    <a:pt x="12198" y="87506"/>
                    <a:pt x="11722" y="86268"/>
                    <a:pt x="11341" y="84934"/>
                  </a:cubicBezTo>
                  <a:cubicBezTo>
                    <a:pt x="12770" y="84553"/>
                    <a:pt x="14008" y="83601"/>
                    <a:pt x="14484" y="81696"/>
                  </a:cubicBezTo>
                  <a:cubicBezTo>
                    <a:pt x="15437" y="77695"/>
                    <a:pt x="16484" y="73790"/>
                    <a:pt x="17818" y="69885"/>
                  </a:cubicBezTo>
                  <a:cubicBezTo>
                    <a:pt x="23438" y="51692"/>
                    <a:pt x="58394" y="49787"/>
                    <a:pt x="42488" y="80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8589176" y="2080463"/>
              <a:ext cx="51515" cy="42836"/>
            </a:xfrm>
            <a:custGeom>
              <a:avLst/>
              <a:gdLst/>
              <a:ahLst/>
              <a:cxnLst/>
              <a:rect l="l" t="t" r="r" b="b"/>
              <a:pathLst>
                <a:path w="51515" h="42836" extrusionOk="0">
                  <a:moveTo>
                    <a:pt x="44950" y="6178"/>
                  </a:moveTo>
                  <a:cubicBezTo>
                    <a:pt x="39902" y="6654"/>
                    <a:pt x="34759" y="7131"/>
                    <a:pt x="29711" y="7512"/>
                  </a:cubicBezTo>
                  <a:cubicBezTo>
                    <a:pt x="29711" y="7321"/>
                    <a:pt x="29711" y="7131"/>
                    <a:pt x="29806" y="6940"/>
                  </a:cubicBezTo>
                  <a:cubicBezTo>
                    <a:pt x="31235" y="463"/>
                    <a:pt x="20948" y="-3061"/>
                    <a:pt x="19519" y="3511"/>
                  </a:cubicBezTo>
                  <a:cubicBezTo>
                    <a:pt x="19138" y="5226"/>
                    <a:pt x="18757" y="6845"/>
                    <a:pt x="18471" y="8559"/>
                  </a:cubicBezTo>
                  <a:cubicBezTo>
                    <a:pt x="13709" y="9036"/>
                    <a:pt x="8851" y="9417"/>
                    <a:pt x="4088" y="9893"/>
                  </a:cubicBezTo>
                  <a:cubicBezTo>
                    <a:pt x="-2865" y="10560"/>
                    <a:pt x="-198" y="20656"/>
                    <a:pt x="6470" y="20085"/>
                  </a:cubicBezTo>
                  <a:cubicBezTo>
                    <a:pt x="9708" y="19799"/>
                    <a:pt x="12946" y="19513"/>
                    <a:pt x="16281" y="19227"/>
                  </a:cubicBezTo>
                  <a:lnTo>
                    <a:pt x="12661" y="35896"/>
                  </a:lnTo>
                  <a:cubicBezTo>
                    <a:pt x="11232" y="42373"/>
                    <a:pt x="21519" y="45897"/>
                    <a:pt x="22948" y="39325"/>
                  </a:cubicBezTo>
                  <a:lnTo>
                    <a:pt x="27520" y="18180"/>
                  </a:lnTo>
                  <a:lnTo>
                    <a:pt x="47427" y="16370"/>
                  </a:lnTo>
                  <a:cubicBezTo>
                    <a:pt x="54381" y="15703"/>
                    <a:pt x="51713" y="5607"/>
                    <a:pt x="45046" y="6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8641097" y="2072822"/>
              <a:ext cx="106974" cy="76671"/>
            </a:xfrm>
            <a:custGeom>
              <a:avLst/>
              <a:gdLst/>
              <a:ahLst/>
              <a:cxnLst/>
              <a:rect l="l" t="t" r="r" b="b"/>
              <a:pathLst>
                <a:path w="106974" h="76671" extrusionOk="0">
                  <a:moveTo>
                    <a:pt x="96661" y="51824"/>
                  </a:moveTo>
                  <a:cubicBezTo>
                    <a:pt x="94756" y="54301"/>
                    <a:pt x="83135" y="68303"/>
                    <a:pt x="79802" y="58111"/>
                  </a:cubicBezTo>
                  <a:cubicBezTo>
                    <a:pt x="78373" y="53825"/>
                    <a:pt x="80563" y="47919"/>
                    <a:pt x="81516" y="43823"/>
                  </a:cubicBezTo>
                  <a:cubicBezTo>
                    <a:pt x="83802" y="34298"/>
                    <a:pt x="88184" y="23535"/>
                    <a:pt x="87802" y="13629"/>
                  </a:cubicBezTo>
                  <a:cubicBezTo>
                    <a:pt x="87136" y="-6564"/>
                    <a:pt x="58561" y="12772"/>
                    <a:pt x="51703" y="16868"/>
                  </a:cubicBezTo>
                  <a:cubicBezTo>
                    <a:pt x="51512" y="13343"/>
                    <a:pt x="50941" y="10105"/>
                    <a:pt x="49417" y="7438"/>
                  </a:cubicBezTo>
                  <a:cubicBezTo>
                    <a:pt x="46178" y="1723"/>
                    <a:pt x="41987" y="-754"/>
                    <a:pt x="35415" y="199"/>
                  </a:cubicBezTo>
                  <a:cubicBezTo>
                    <a:pt x="29700" y="1056"/>
                    <a:pt x="26747" y="7628"/>
                    <a:pt x="23032" y="11819"/>
                  </a:cubicBezTo>
                  <a:cubicBezTo>
                    <a:pt x="20366" y="9343"/>
                    <a:pt x="15413" y="9152"/>
                    <a:pt x="14365" y="13439"/>
                  </a:cubicBezTo>
                  <a:cubicBezTo>
                    <a:pt x="9602" y="32203"/>
                    <a:pt x="4840" y="50967"/>
                    <a:pt x="172" y="69731"/>
                  </a:cubicBezTo>
                  <a:cubicBezTo>
                    <a:pt x="-1447" y="76208"/>
                    <a:pt x="8840" y="79733"/>
                    <a:pt x="10459" y="73160"/>
                  </a:cubicBezTo>
                  <a:cubicBezTo>
                    <a:pt x="14746" y="56301"/>
                    <a:pt x="18937" y="39442"/>
                    <a:pt x="23223" y="22583"/>
                  </a:cubicBezTo>
                  <a:cubicBezTo>
                    <a:pt x="24747" y="22964"/>
                    <a:pt x="26366" y="22868"/>
                    <a:pt x="27890" y="21916"/>
                  </a:cubicBezTo>
                  <a:cubicBezTo>
                    <a:pt x="30652" y="20106"/>
                    <a:pt x="32462" y="18011"/>
                    <a:pt x="34367" y="15344"/>
                  </a:cubicBezTo>
                  <a:cubicBezTo>
                    <a:pt x="40273" y="7343"/>
                    <a:pt x="40559" y="17915"/>
                    <a:pt x="40273" y="22392"/>
                  </a:cubicBezTo>
                  <a:cubicBezTo>
                    <a:pt x="39320" y="37251"/>
                    <a:pt x="35701" y="51824"/>
                    <a:pt x="30843" y="65921"/>
                  </a:cubicBezTo>
                  <a:cubicBezTo>
                    <a:pt x="28652" y="72208"/>
                    <a:pt x="38939" y="75732"/>
                    <a:pt x="41130" y="69350"/>
                  </a:cubicBezTo>
                  <a:cubicBezTo>
                    <a:pt x="44845" y="58682"/>
                    <a:pt x="47512" y="47919"/>
                    <a:pt x="49512" y="36870"/>
                  </a:cubicBezTo>
                  <a:cubicBezTo>
                    <a:pt x="50084" y="33822"/>
                    <a:pt x="50751" y="30107"/>
                    <a:pt x="51322" y="26297"/>
                  </a:cubicBezTo>
                  <a:cubicBezTo>
                    <a:pt x="52655" y="27155"/>
                    <a:pt x="54465" y="27536"/>
                    <a:pt x="56275" y="26393"/>
                  </a:cubicBezTo>
                  <a:cubicBezTo>
                    <a:pt x="62085" y="23059"/>
                    <a:pt x="67895" y="19725"/>
                    <a:pt x="73706" y="16391"/>
                  </a:cubicBezTo>
                  <a:cubicBezTo>
                    <a:pt x="78087" y="14296"/>
                    <a:pt x="78849" y="15820"/>
                    <a:pt x="75991" y="20963"/>
                  </a:cubicBezTo>
                  <a:cubicBezTo>
                    <a:pt x="75039" y="24773"/>
                    <a:pt x="74086" y="28679"/>
                    <a:pt x="73229" y="32489"/>
                  </a:cubicBezTo>
                  <a:cubicBezTo>
                    <a:pt x="71038" y="41537"/>
                    <a:pt x="68086" y="50396"/>
                    <a:pt x="69419" y="59825"/>
                  </a:cubicBezTo>
                  <a:cubicBezTo>
                    <a:pt x="70372" y="67064"/>
                    <a:pt x="77039" y="70874"/>
                    <a:pt x="83516" y="72017"/>
                  </a:cubicBezTo>
                  <a:cubicBezTo>
                    <a:pt x="92470" y="73541"/>
                    <a:pt x="101138" y="63635"/>
                    <a:pt x="105900" y="57635"/>
                  </a:cubicBezTo>
                  <a:cubicBezTo>
                    <a:pt x="110091" y="52301"/>
                    <a:pt x="100947" y="46490"/>
                    <a:pt x="96851" y="517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8747918" y="2057891"/>
              <a:ext cx="31706" cy="137680"/>
            </a:xfrm>
            <a:custGeom>
              <a:avLst/>
              <a:gdLst/>
              <a:ahLst/>
              <a:cxnLst/>
              <a:rect l="l" t="t" r="r" b="b"/>
              <a:pathLst>
                <a:path w="31706" h="137680" extrusionOk="0">
                  <a:moveTo>
                    <a:pt x="20702" y="3033"/>
                  </a:moveTo>
                  <a:cubicBezTo>
                    <a:pt x="18225" y="-3158"/>
                    <a:pt x="8509" y="1033"/>
                    <a:pt x="11081" y="7510"/>
                  </a:cubicBezTo>
                  <a:cubicBezTo>
                    <a:pt x="27369" y="48182"/>
                    <a:pt x="23559" y="91997"/>
                    <a:pt x="794" y="129430"/>
                  </a:cubicBezTo>
                  <a:cubicBezTo>
                    <a:pt x="-2730" y="135240"/>
                    <a:pt x="6414" y="141050"/>
                    <a:pt x="9843" y="135335"/>
                  </a:cubicBezTo>
                  <a:cubicBezTo>
                    <a:pt x="34703" y="94473"/>
                    <a:pt x="38418" y="47324"/>
                    <a:pt x="20702" y="3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8811870" y="2095398"/>
              <a:ext cx="32085" cy="11441"/>
            </a:xfrm>
            <a:custGeom>
              <a:avLst/>
              <a:gdLst/>
              <a:ahLst/>
              <a:cxnLst/>
              <a:rect l="l" t="t" r="r" b="b"/>
              <a:pathLst>
                <a:path w="32085" h="11441" extrusionOk="0">
                  <a:moveTo>
                    <a:pt x="27139" y="1054"/>
                  </a:moveTo>
                  <a:lnTo>
                    <a:pt x="5423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26663" y="11436"/>
                  </a:lnTo>
                  <a:cubicBezTo>
                    <a:pt x="33616" y="11722"/>
                    <a:pt x="33998" y="1435"/>
                    <a:pt x="27139" y="10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8855291" y="2014354"/>
              <a:ext cx="40697" cy="165607"/>
            </a:xfrm>
            <a:custGeom>
              <a:avLst/>
              <a:gdLst/>
              <a:ahLst/>
              <a:cxnLst/>
              <a:rect l="l" t="t" r="r" b="b"/>
              <a:pathLst>
                <a:path w="40697" h="165607" extrusionOk="0">
                  <a:moveTo>
                    <a:pt x="29914" y="3136"/>
                  </a:moveTo>
                  <a:cubicBezTo>
                    <a:pt x="9340" y="46379"/>
                    <a:pt x="-17997" y="120674"/>
                    <a:pt x="16294" y="163632"/>
                  </a:cubicBezTo>
                  <a:cubicBezTo>
                    <a:pt x="20485" y="168966"/>
                    <a:pt x="28676" y="162394"/>
                    <a:pt x="24294" y="156964"/>
                  </a:cubicBezTo>
                  <a:cubicBezTo>
                    <a:pt x="-6853" y="117912"/>
                    <a:pt x="21437" y="45808"/>
                    <a:pt x="40201" y="6565"/>
                  </a:cubicBezTo>
                  <a:cubicBezTo>
                    <a:pt x="43059" y="564"/>
                    <a:pt x="32772" y="-2865"/>
                    <a:pt x="29914" y="3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8881022" y="2038006"/>
              <a:ext cx="85448" cy="112028"/>
            </a:xfrm>
            <a:custGeom>
              <a:avLst/>
              <a:gdLst/>
              <a:ahLst/>
              <a:cxnLst/>
              <a:rect l="l" t="t" r="r" b="b"/>
              <a:pathLst>
                <a:path w="85448" h="112028" extrusionOk="0">
                  <a:moveTo>
                    <a:pt x="75716" y="84640"/>
                  </a:moveTo>
                  <a:cubicBezTo>
                    <a:pt x="72572" y="90450"/>
                    <a:pt x="69620" y="95308"/>
                    <a:pt x="64857" y="99975"/>
                  </a:cubicBezTo>
                  <a:cubicBezTo>
                    <a:pt x="54189" y="110452"/>
                    <a:pt x="45903" y="101785"/>
                    <a:pt x="40569" y="91974"/>
                  </a:cubicBezTo>
                  <a:cubicBezTo>
                    <a:pt x="41235" y="91212"/>
                    <a:pt x="41997" y="90450"/>
                    <a:pt x="42569" y="89783"/>
                  </a:cubicBezTo>
                  <a:cubicBezTo>
                    <a:pt x="63143" y="65971"/>
                    <a:pt x="70667" y="34443"/>
                    <a:pt x="61142" y="4153"/>
                  </a:cubicBezTo>
                  <a:cubicBezTo>
                    <a:pt x="60190" y="1201"/>
                    <a:pt x="57714" y="-323"/>
                    <a:pt x="54665" y="58"/>
                  </a:cubicBezTo>
                  <a:cubicBezTo>
                    <a:pt x="38187" y="1867"/>
                    <a:pt x="28091" y="16917"/>
                    <a:pt x="32948" y="32824"/>
                  </a:cubicBezTo>
                  <a:cubicBezTo>
                    <a:pt x="34853" y="39110"/>
                    <a:pt x="45521" y="37491"/>
                    <a:pt x="43521" y="30919"/>
                  </a:cubicBezTo>
                  <a:cubicBezTo>
                    <a:pt x="41045" y="21013"/>
                    <a:pt x="43902" y="14631"/>
                    <a:pt x="51998" y="11678"/>
                  </a:cubicBezTo>
                  <a:cubicBezTo>
                    <a:pt x="56951" y="32062"/>
                    <a:pt x="53808" y="52159"/>
                    <a:pt x="43331" y="70828"/>
                  </a:cubicBezTo>
                  <a:cubicBezTo>
                    <a:pt x="41235" y="74638"/>
                    <a:pt x="38568" y="78067"/>
                    <a:pt x="35711" y="81211"/>
                  </a:cubicBezTo>
                  <a:cubicBezTo>
                    <a:pt x="35044" y="79401"/>
                    <a:pt x="34472" y="77877"/>
                    <a:pt x="34186" y="76829"/>
                  </a:cubicBezTo>
                  <a:cubicBezTo>
                    <a:pt x="33425" y="74543"/>
                    <a:pt x="31710" y="72829"/>
                    <a:pt x="29139" y="72638"/>
                  </a:cubicBezTo>
                  <a:cubicBezTo>
                    <a:pt x="19518" y="71971"/>
                    <a:pt x="11612" y="73400"/>
                    <a:pt x="2849" y="77686"/>
                  </a:cubicBezTo>
                  <a:cubicBezTo>
                    <a:pt x="564" y="78829"/>
                    <a:pt x="-294" y="80925"/>
                    <a:pt x="87" y="83306"/>
                  </a:cubicBezTo>
                  <a:cubicBezTo>
                    <a:pt x="1135" y="91974"/>
                    <a:pt x="-1056" y="107500"/>
                    <a:pt x="11517" y="108357"/>
                  </a:cubicBezTo>
                  <a:cubicBezTo>
                    <a:pt x="19137" y="108928"/>
                    <a:pt x="26947" y="104356"/>
                    <a:pt x="33425" y="98927"/>
                  </a:cubicBezTo>
                  <a:cubicBezTo>
                    <a:pt x="47998" y="118358"/>
                    <a:pt x="70572" y="116644"/>
                    <a:pt x="84764" y="90640"/>
                  </a:cubicBezTo>
                  <a:cubicBezTo>
                    <a:pt x="88003" y="84735"/>
                    <a:pt x="78859" y="78925"/>
                    <a:pt x="75716" y="84735"/>
                  </a:cubicBezTo>
                  <a:close/>
                  <a:moveTo>
                    <a:pt x="22090" y="93593"/>
                  </a:moveTo>
                  <a:cubicBezTo>
                    <a:pt x="564" y="109690"/>
                    <a:pt x="18280" y="65875"/>
                    <a:pt x="26090" y="85592"/>
                  </a:cubicBezTo>
                  <a:cubicBezTo>
                    <a:pt x="26567" y="86830"/>
                    <a:pt x="27138" y="87973"/>
                    <a:pt x="27710" y="89116"/>
                  </a:cubicBezTo>
                  <a:cubicBezTo>
                    <a:pt x="25900" y="90640"/>
                    <a:pt x="23995" y="92164"/>
                    <a:pt x="22090" y="93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8970913" y="2079552"/>
              <a:ext cx="113635" cy="67516"/>
            </a:xfrm>
            <a:custGeom>
              <a:avLst/>
              <a:gdLst/>
              <a:ahLst/>
              <a:cxnLst/>
              <a:rect l="l" t="t" r="r" b="b"/>
              <a:pathLst>
                <a:path w="113635" h="67516" extrusionOk="0">
                  <a:moveTo>
                    <a:pt x="103554" y="43570"/>
                  </a:moveTo>
                  <a:cubicBezTo>
                    <a:pt x="97553" y="51476"/>
                    <a:pt x="90123" y="55762"/>
                    <a:pt x="81075" y="56810"/>
                  </a:cubicBezTo>
                  <a:cubicBezTo>
                    <a:pt x="82980" y="42903"/>
                    <a:pt x="85361" y="28901"/>
                    <a:pt x="86028" y="14900"/>
                  </a:cubicBezTo>
                  <a:cubicBezTo>
                    <a:pt x="86314" y="8804"/>
                    <a:pt x="81837" y="6518"/>
                    <a:pt x="77170" y="4517"/>
                  </a:cubicBezTo>
                  <a:cubicBezTo>
                    <a:pt x="69835" y="1374"/>
                    <a:pt x="62215" y="7756"/>
                    <a:pt x="55643" y="16614"/>
                  </a:cubicBezTo>
                  <a:cubicBezTo>
                    <a:pt x="55167" y="6994"/>
                    <a:pt x="51643" y="-626"/>
                    <a:pt x="41737" y="41"/>
                  </a:cubicBezTo>
                  <a:cubicBezTo>
                    <a:pt x="34498" y="517"/>
                    <a:pt x="28306" y="3470"/>
                    <a:pt x="23068" y="8042"/>
                  </a:cubicBezTo>
                  <a:cubicBezTo>
                    <a:pt x="23068" y="2231"/>
                    <a:pt x="14019" y="-531"/>
                    <a:pt x="12780" y="5565"/>
                  </a:cubicBezTo>
                  <a:cubicBezTo>
                    <a:pt x="11066" y="14233"/>
                    <a:pt x="9256" y="22805"/>
                    <a:pt x="7256" y="31473"/>
                  </a:cubicBezTo>
                  <a:cubicBezTo>
                    <a:pt x="3065" y="41570"/>
                    <a:pt x="684" y="52428"/>
                    <a:pt x="17" y="61001"/>
                  </a:cubicBezTo>
                  <a:cubicBezTo>
                    <a:pt x="-459" y="66716"/>
                    <a:pt x="9066" y="68906"/>
                    <a:pt x="10590" y="63096"/>
                  </a:cubicBezTo>
                  <a:cubicBezTo>
                    <a:pt x="12876" y="54428"/>
                    <a:pt x="15066" y="45856"/>
                    <a:pt x="17067" y="37093"/>
                  </a:cubicBezTo>
                  <a:cubicBezTo>
                    <a:pt x="19257" y="32045"/>
                    <a:pt x="21925" y="27187"/>
                    <a:pt x="25449" y="22329"/>
                  </a:cubicBezTo>
                  <a:cubicBezTo>
                    <a:pt x="30687" y="11375"/>
                    <a:pt x="37164" y="11090"/>
                    <a:pt x="44785" y="21377"/>
                  </a:cubicBezTo>
                  <a:cubicBezTo>
                    <a:pt x="45451" y="30521"/>
                    <a:pt x="42404" y="39474"/>
                    <a:pt x="39070" y="47856"/>
                  </a:cubicBezTo>
                  <a:cubicBezTo>
                    <a:pt x="36688" y="54143"/>
                    <a:pt x="46880" y="57572"/>
                    <a:pt x="49357" y="51285"/>
                  </a:cubicBezTo>
                  <a:cubicBezTo>
                    <a:pt x="52119" y="44046"/>
                    <a:pt x="55548" y="37283"/>
                    <a:pt x="59644" y="30711"/>
                  </a:cubicBezTo>
                  <a:cubicBezTo>
                    <a:pt x="61263" y="28139"/>
                    <a:pt x="75264" y="13852"/>
                    <a:pt x="75074" y="18043"/>
                  </a:cubicBezTo>
                  <a:cubicBezTo>
                    <a:pt x="74407" y="32616"/>
                    <a:pt x="71359" y="47475"/>
                    <a:pt x="69454" y="61953"/>
                  </a:cubicBezTo>
                  <a:cubicBezTo>
                    <a:pt x="69074" y="64811"/>
                    <a:pt x="71931" y="67382"/>
                    <a:pt x="74598" y="67478"/>
                  </a:cubicBezTo>
                  <a:cubicBezTo>
                    <a:pt x="90600" y="68049"/>
                    <a:pt x="102982" y="62239"/>
                    <a:pt x="112603" y="49475"/>
                  </a:cubicBezTo>
                  <a:cubicBezTo>
                    <a:pt x="116699" y="44046"/>
                    <a:pt x="107554" y="38236"/>
                    <a:pt x="103554" y="43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9092476" y="2079301"/>
              <a:ext cx="37609" cy="11727"/>
            </a:xfrm>
            <a:custGeom>
              <a:avLst/>
              <a:gdLst/>
              <a:ahLst/>
              <a:cxnLst/>
              <a:rect l="l" t="t" r="r" b="b"/>
              <a:pathLst>
                <a:path w="37609" h="11727" extrusionOk="0">
                  <a:moveTo>
                    <a:pt x="32664" y="6"/>
                  </a:moveTo>
                  <a:cubicBezTo>
                    <a:pt x="23615" y="482"/>
                    <a:pt x="14471" y="863"/>
                    <a:pt x="5422" y="1339"/>
                  </a:cubicBezTo>
                  <a:cubicBezTo>
                    <a:pt x="-1531" y="1720"/>
                    <a:pt x="-1912" y="12007"/>
                    <a:pt x="4946" y="11722"/>
                  </a:cubicBezTo>
                  <a:cubicBezTo>
                    <a:pt x="13995" y="11245"/>
                    <a:pt x="23139" y="10864"/>
                    <a:pt x="32187" y="10388"/>
                  </a:cubicBezTo>
                  <a:cubicBezTo>
                    <a:pt x="39141" y="10007"/>
                    <a:pt x="39522" y="-280"/>
                    <a:pt x="3266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9139142" y="2046173"/>
              <a:ext cx="61323" cy="102894"/>
            </a:xfrm>
            <a:custGeom>
              <a:avLst/>
              <a:gdLst/>
              <a:ahLst/>
              <a:cxnLst/>
              <a:rect l="l" t="t" r="r" b="b"/>
              <a:pathLst>
                <a:path w="61323" h="102894" extrusionOk="0">
                  <a:moveTo>
                    <a:pt x="22478" y="31133"/>
                  </a:moveTo>
                  <a:cubicBezTo>
                    <a:pt x="24288" y="23037"/>
                    <a:pt x="26098" y="15036"/>
                    <a:pt x="27812" y="6940"/>
                  </a:cubicBezTo>
                  <a:cubicBezTo>
                    <a:pt x="29146" y="463"/>
                    <a:pt x="18859" y="-3061"/>
                    <a:pt x="17526" y="3511"/>
                  </a:cubicBezTo>
                  <a:cubicBezTo>
                    <a:pt x="15049" y="15703"/>
                    <a:pt x="12382" y="27895"/>
                    <a:pt x="9525" y="39992"/>
                  </a:cubicBezTo>
                  <a:cubicBezTo>
                    <a:pt x="8382" y="44850"/>
                    <a:pt x="14192" y="49326"/>
                    <a:pt x="18287" y="45707"/>
                  </a:cubicBezTo>
                  <a:cubicBezTo>
                    <a:pt x="35052" y="30848"/>
                    <a:pt x="54673" y="46945"/>
                    <a:pt x="48672" y="66852"/>
                  </a:cubicBezTo>
                  <a:cubicBezTo>
                    <a:pt x="46101" y="72472"/>
                    <a:pt x="42577" y="77520"/>
                    <a:pt x="38100" y="81807"/>
                  </a:cubicBezTo>
                  <a:cubicBezTo>
                    <a:pt x="36766" y="83045"/>
                    <a:pt x="35433" y="84283"/>
                    <a:pt x="34099" y="85521"/>
                  </a:cubicBezTo>
                  <a:cubicBezTo>
                    <a:pt x="24670" y="95427"/>
                    <a:pt x="17240" y="93713"/>
                    <a:pt x="11715" y="80283"/>
                  </a:cubicBezTo>
                  <a:lnTo>
                    <a:pt x="11906" y="78854"/>
                  </a:lnTo>
                  <a:cubicBezTo>
                    <a:pt x="12763" y="72853"/>
                    <a:pt x="3334" y="71424"/>
                    <a:pt x="1333" y="76758"/>
                  </a:cubicBezTo>
                  <a:cubicBezTo>
                    <a:pt x="190" y="79711"/>
                    <a:pt x="-96" y="82473"/>
                    <a:pt x="95" y="85140"/>
                  </a:cubicBezTo>
                  <a:lnTo>
                    <a:pt x="95" y="85807"/>
                  </a:lnTo>
                  <a:cubicBezTo>
                    <a:pt x="-191" y="87331"/>
                    <a:pt x="190" y="88474"/>
                    <a:pt x="952" y="89331"/>
                  </a:cubicBezTo>
                  <a:cubicBezTo>
                    <a:pt x="3143" y="95618"/>
                    <a:pt x="9048" y="100285"/>
                    <a:pt x="16573" y="102285"/>
                  </a:cubicBezTo>
                  <a:cubicBezTo>
                    <a:pt x="32766" y="106476"/>
                    <a:pt x="48482" y="88093"/>
                    <a:pt x="56007" y="76473"/>
                  </a:cubicBezTo>
                  <a:cubicBezTo>
                    <a:pt x="72771" y="50660"/>
                    <a:pt x="46672" y="23704"/>
                    <a:pt x="22384" y="31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9208457" y="2036937"/>
              <a:ext cx="37978" cy="127959"/>
            </a:xfrm>
            <a:custGeom>
              <a:avLst/>
              <a:gdLst/>
              <a:ahLst/>
              <a:cxnLst/>
              <a:rect l="l" t="t" r="r" b="b"/>
              <a:pathLst>
                <a:path w="37978" h="127959" extrusionOk="0">
                  <a:moveTo>
                    <a:pt x="30983" y="3889"/>
                  </a:moveTo>
                  <a:cubicBezTo>
                    <a:pt x="28887" y="-2302"/>
                    <a:pt x="18219" y="-683"/>
                    <a:pt x="20410" y="5794"/>
                  </a:cubicBezTo>
                  <a:cubicBezTo>
                    <a:pt x="33840" y="45609"/>
                    <a:pt x="26982" y="86852"/>
                    <a:pt x="1074" y="119999"/>
                  </a:cubicBezTo>
                  <a:cubicBezTo>
                    <a:pt x="-3117" y="125333"/>
                    <a:pt x="6027" y="131143"/>
                    <a:pt x="10123" y="125904"/>
                  </a:cubicBezTo>
                  <a:cubicBezTo>
                    <a:pt x="37555" y="90757"/>
                    <a:pt x="45175" y="46085"/>
                    <a:pt x="30983" y="3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9259331" y="2033171"/>
              <a:ext cx="57461" cy="60197"/>
            </a:xfrm>
            <a:custGeom>
              <a:avLst/>
              <a:gdLst/>
              <a:ahLst/>
              <a:cxnLst/>
              <a:rect l="l" t="t" r="r" b="b"/>
              <a:pathLst>
                <a:path w="57461" h="60197" extrusionOk="0">
                  <a:moveTo>
                    <a:pt x="46593" y="43850"/>
                  </a:moveTo>
                  <a:cubicBezTo>
                    <a:pt x="45926" y="54994"/>
                    <a:pt x="30305" y="48136"/>
                    <a:pt x="26019" y="44326"/>
                  </a:cubicBezTo>
                  <a:cubicBezTo>
                    <a:pt x="25257" y="43660"/>
                    <a:pt x="24495" y="42897"/>
                    <a:pt x="23733" y="42135"/>
                  </a:cubicBezTo>
                  <a:cubicBezTo>
                    <a:pt x="31448" y="32610"/>
                    <a:pt x="31163" y="16418"/>
                    <a:pt x="30115" y="5369"/>
                  </a:cubicBezTo>
                  <a:cubicBezTo>
                    <a:pt x="29544" y="-1108"/>
                    <a:pt x="18685" y="-2156"/>
                    <a:pt x="19352" y="4607"/>
                  </a:cubicBezTo>
                  <a:cubicBezTo>
                    <a:pt x="20209" y="13656"/>
                    <a:pt x="20971" y="26229"/>
                    <a:pt x="15637" y="34135"/>
                  </a:cubicBezTo>
                  <a:cubicBezTo>
                    <a:pt x="13446" y="32039"/>
                    <a:pt x="11255" y="30039"/>
                    <a:pt x="8684" y="28324"/>
                  </a:cubicBezTo>
                  <a:cubicBezTo>
                    <a:pt x="6112" y="26610"/>
                    <a:pt x="1349" y="27372"/>
                    <a:pt x="587" y="30801"/>
                  </a:cubicBezTo>
                  <a:cubicBezTo>
                    <a:pt x="-841" y="37087"/>
                    <a:pt x="302" y="41850"/>
                    <a:pt x="4397" y="46898"/>
                  </a:cubicBezTo>
                  <a:cubicBezTo>
                    <a:pt x="7826" y="51089"/>
                    <a:pt x="11922" y="50327"/>
                    <a:pt x="15732" y="48327"/>
                  </a:cubicBezTo>
                  <a:cubicBezTo>
                    <a:pt x="21542" y="53947"/>
                    <a:pt x="27448" y="58995"/>
                    <a:pt x="36306" y="60043"/>
                  </a:cubicBezTo>
                  <a:cubicBezTo>
                    <a:pt x="46402" y="61281"/>
                    <a:pt x="56785" y="54994"/>
                    <a:pt x="57452" y="44422"/>
                  </a:cubicBezTo>
                  <a:cubicBezTo>
                    <a:pt x="57833" y="37849"/>
                    <a:pt x="47069" y="36897"/>
                    <a:pt x="46688" y="43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8"/>
          <p:cNvGrpSpPr/>
          <p:nvPr/>
        </p:nvGrpSpPr>
        <p:grpSpPr>
          <a:xfrm rot="8827366">
            <a:off x="8440510" y="3481399"/>
            <a:ext cx="680576" cy="236683"/>
            <a:chOff x="2832375" y="669000"/>
            <a:chExt cx="491675" cy="215825"/>
          </a:xfrm>
        </p:grpSpPr>
        <p:sp>
          <p:nvSpPr>
            <p:cNvPr id="1359" name="Google Shape;1359;p38"/>
            <p:cNvSpPr/>
            <p:nvPr/>
          </p:nvSpPr>
          <p:spPr>
            <a:xfrm>
              <a:off x="2832375" y="669000"/>
              <a:ext cx="491675" cy="215825"/>
            </a:xfrm>
            <a:custGeom>
              <a:avLst/>
              <a:gdLst/>
              <a:ahLst/>
              <a:cxnLst/>
              <a:rect l="l" t="t" r="r" b="b"/>
              <a:pathLst>
                <a:path w="19667" h="8633" extrusionOk="0">
                  <a:moveTo>
                    <a:pt x="730" y="0"/>
                  </a:moveTo>
                  <a:cubicBezTo>
                    <a:pt x="305" y="0"/>
                    <a:pt x="1" y="365"/>
                    <a:pt x="1" y="730"/>
                  </a:cubicBezTo>
                  <a:lnTo>
                    <a:pt x="1" y="7903"/>
                  </a:lnTo>
                  <a:cubicBezTo>
                    <a:pt x="1" y="8329"/>
                    <a:pt x="335" y="8633"/>
                    <a:pt x="730" y="8633"/>
                  </a:cubicBezTo>
                  <a:lnTo>
                    <a:pt x="18968" y="8633"/>
                  </a:lnTo>
                  <a:cubicBezTo>
                    <a:pt x="19363" y="8633"/>
                    <a:pt x="19667" y="8298"/>
                    <a:pt x="19667" y="7903"/>
                  </a:cubicBezTo>
                  <a:lnTo>
                    <a:pt x="19667" y="730"/>
                  </a:lnTo>
                  <a:cubicBezTo>
                    <a:pt x="19667" y="304"/>
                    <a:pt x="19333" y="0"/>
                    <a:pt x="18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3078600" y="669000"/>
              <a:ext cx="245450" cy="215825"/>
            </a:xfrm>
            <a:custGeom>
              <a:avLst/>
              <a:gdLst/>
              <a:ahLst/>
              <a:cxnLst/>
              <a:rect l="l" t="t" r="r" b="b"/>
              <a:pathLst>
                <a:path w="9818" h="8633" extrusionOk="0">
                  <a:moveTo>
                    <a:pt x="0" y="0"/>
                  </a:moveTo>
                  <a:lnTo>
                    <a:pt x="0" y="8633"/>
                  </a:lnTo>
                  <a:lnTo>
                    <a:pt x="9119" y="8633"/>
                  </a:lnTo>
                  <a:cubicBezTo>
                    <a:pt x="9484" y="8633"/>
                    <a:pt x="9818" y="8329"/>
                    <a:pt x="9818" y="7903"/>
                  </a:cubicBezTo>
                  <a:lnTo>
                    <a:pt x="9818" y="578"/>
                  </a:lnTo>
                  <a:cubicBezTo>
                    <a:pt x="9818" y="213"/>
                    <a:pt x="9514" y="0"/>
                    <a:pt x="9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38"/>
          <p:cNvGrpSpPr/>
          <p:nvPr/>
        </p:nvGrpSpPr>
        <p:grpSpPr>
          <a:xfrm rot="-1695134">
            <a:off x="6989040" y="4039888"/>
            <a:ext cx="1975551" cy="2546451"/>
            <a:chOff x="3842533" y="34030"/>
            <a:chExt cx="925052" cy="1192376"/>
          </a:xfrm>
        </p:grpSpPr>
        <p:sp>
          <p:nvSpPr>
            <p:cNvPr id="1364" name="Google Shape;1364;p38"/>
            <p:cNvSpPr/>
            <p:nvPr/>
          </p:nvSpPr>
          <p:spPr>
            <a:xfrm>
              <a:off x="3842533" y="34030"/>
              <a:ext cx="925052" cy="1192376"/>
            </a:xfrm>
            <a:custGeom>
              <a:avLst/>
              <a:gdLst/>
              <a:ahLst/>
              <a:cxnLst/>
              <a:rect l="l" t="t" r="r" b="b"/>
              <a:pathLst>
                <a:path w="925052" h="1192376" extrusionOk="0">
                  <a:moveTo>
                    <a:pt x="199607" y="0"/>
                  </a:moveTo>
                  <a:lnTo>
                    <a:pt x="0" y="0"/>
                  </a:lnTo>
                  <a:lnTo>
                    <a:pt x="0" y="1192377"/>
                  </a:lnTo>
                  <a:lnTo>
                    <a:pt x="925053" y="1192377"/>
                  </a:lnTo>
                  <a:lnTo>
                    <a:pt x="925053" y="0"/>
                  </a:lnTo>
                  <a:lnTo>
                    <a:pt x="1996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38"/>
            <p:cNvSpPr/>
            <p:nvPr/>
          </p:nvSpPr>
          <p:spPr>
            <a:xfrm>
              <a:off x="4567978" y="34030"/>
              <a:ext cx="199607" cy="199607"/>
            </a:xfrm>
            <a:custGeom>
              <a:avLst/>
              <a:gdLst/>
              <a:ahLst/>
              <a:cxnLst/>
              <a:rect l="l" t="t" r="r" b="b"/>
              <a:pathLst>
                <a:path w="199607" h="199607" extrusionOk="0">
                  <a:moveTo>
                    <a:pt x="0" y="0"/>
                  </a:moveTo>
                  <a:lnTo>
                    <a:pt x="199608" y="0"/>
                  </a:lnTo>
                  <a:lnTo>
                    <a:pt x="199608" y="199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6" name="Google Shape;1366;p38"/>
            <p:cNvGrpSpPr/>
            <p:nvPr/>
          </p:nvGrpSpPr>
          <p:grpSpPr>
            <a:xfrm>
              <a:off x="4279148" y="75057"/>
              <a:ext cx="447497" cy="1110323"/>
              <a:chOff x="4279148" y="75057"/>
              <a:chExt cx="447497" cy="1110323"/>
            </a:xfrm>
          </p:grpSpPr>
          <p:grpSp>
            <p:nvGrpSpPr>
              <p:cNvPr id="1367" name="Google Shape;1367;p38"/>
              <p:cNvGrpSpPr/>
              <p:nvPr/>
            </p:nvGrpSpPr>
            <p:grpSpPr>
              <a:xfrm>
                <a:off x="4279148" y="75057"/>
                <a:ext cx="447497" cy="447411"/>
                <a:chOff x="4279148" y="75057"/>
                <a:chExt cx="447497" cy="447411"/>
              </a:xfrm>
            </p:grpSpPr>
            <p:sp>
              <p:nvSpPr>
                <p:cNvPr id="1368" name="Google Shape;1368;p38"/>
                <p:cNvSpPr/>
                <p:nvPr/>
              </p:nvSpPr>
              <p:spPr>
                <a:xfrm>
                  <a:off x="4298668" y="94491"/>
                  <a:ext cx="408456" cy="408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56" h="408543" extrusionOk="0">
                      <a:moveTo>
                        <a:pt x="0" y="0"/>
                      </a:moveTo>
                      <a:lnTo>
                        <a:pt x="408457" y="408543"/>
                      </a:lnTo>
                    </a:path>
                  </a:pathLst>
                </a:custGeom>
                <a:noFill/>
                <a:ln w="17250" cap="flat" cmpd="sng">
                  <a:solidFill>
                    <a:schemeClr val="accent5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9" name="Google Shape;1369;p38"/>
                <p:cNvSpPr/>
                <p:nvPr/>
              </p:nvSpPr>
              <p:spPr>
                <a:xfrm>
                  <a:off x="4279148" y="75057"/>
                  <a:ext cx="38954" cy="38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954" extrusionOk="0">
                      <a:moveTo>
                        <a:pt x="5701" y="33254"/>
                      </a:moveTo>
                      <a:cubicBezTo>
                        <a:pt x="-1900" y="25653"/>
                        <a:pt x="-1900" y="13301"/>
                        <a:pt x="5701" y="5701"/>
                      </a:cubicBezTo>
                      <a:cubicBezTo>
                        <a:pt x="13301" y="-1900"/>
                        <a:pt x="25653" y="-1900"/>
                        <a:pt x="33254" y="5701"/>
                      </a:cubicBezTo>
                      <a:cubicBezTo>
                        <a:pt x="40854" y="13301"/>
                        <a:pt x="40854" y="25653"/>
                        <a:pt x="33254" y="33254"/>
                      </a:cubicBezTo>
                      <a:cubicBezTo>
                        <a:pt x="25653" y="40854"/>
                        <a:pt x="13301" y="40854"/>
                        <a:pt x="5701" y="3325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p38"/>
                <p:cNvSpPr/>
                <p:nvPr/>
              </p:nvSpPr>
              <p:spPr>
                <a:xfrm>
                  <a:off x="4687691" y="483514"/>
                  <a:ext cx="38954" cy="38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954" extrusionOk="0">
                      <a:moveTo>
                        <a:pt x="5700" y="33254"/>
                      </a:moveTo>
                      <a:cubicBezTo>
                        <a:pt x="13301" y="40854"/>
                        <a:pt x="25653" y="40854"/>
                        <a:pt x="33253" y="33254"/>
                      </a:cubicBezTo>
                      <a:cubicBezTo>
                        <a:pt x="40854" y="25653"/>
                        <a:pt x="40854" y="13301"/>
                        <a:pt x="33253" y="5701"/>
                      </a:cubicBezTo>
                      <a:cubicBezTo>
                        <a:pt x="25653" y="-1900"/>
                        <a:pt x="13301" y="-1900"/>
                        <a:pt x="5700" y="5701"/>
                      </a:cubicBezTo>
                      <a:cubicBezTo>
                        <a:pt x="-1900" y="13301"/>
                        <a:pt x="-1900" y="25653"/>
                        <a:pt x="5700" y="3325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71" name="Google Shape;1371;p38"/>
              <p:cNvGrpSpPr/>
              <p:nvPr/>
            </p:nvGrpSpPr>
            <p:grpSpPr>
              <a:xfrm>
                <a:off x="4279148" y="737969"/>
                <a:ext cx="447497" cy="447411"/>
                <a:chOff x="4279148" y="737969"/>
                <a:chExt cx="447497" cy="447411"/>
              </a:xfrm>
            </p:grpSpPr>
            <p:sp>
              <p:nvSpPr>
                <p:cNvPr id="1372" name="Google Shape;1372;p38"/>
                <p:cNvSpPr/>
                <p:nvPr/>
              </p:nvSpPr>
              <p:spPr>
                <a:xfrm>
                  <a:off x="4298668" y="757403"/>
                  <a:ext cx="408456" cy="408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56" h="408543" extrusionOk="0">
                      <a:moveTo>
                        <a:pt x="0" y="408543"/>
                      </a:moveTo>
                      <a:lnTo>
                        <a:pt x="408457" y="0"/>
                      </a:lnTo>
                    </a:path>
                  </a:pathLst>
                </a:custGeom>
                <a:noFill/>
                <a:ln w="17250" cap="flat" cmpd="sng">
                  <a:solidFill>
                    <a:schemeClr val="accent5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3" name="Google Shape;1373;p38"/>
                <p:cNvSpPr/>
                <p:nvPr/>
              </p:nvSpPr>
              <p:spPr>
                <a:xfrm>
                  <a:off x="4279148" y="1146426"/>
                  <a:ext cx="38954" cy="38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954" extrusionOk="0">
                      <a:moveTo>
                        <a:pt x="33254" y="33254"/>
                      </a:moveTo>
                      <a:cubicBezTo>
                        <a:pt x="25653" y="40854"/>
                        <a:pt x="13301" y="40854"/>
                        <a:pt x="5701" y="33254"/>
                      </a:cubicBezTo>
                      <a:cubicBezTo>
                        <a:pt x="-1900" y="25653"/>
                        <a:pt x="-1900" y="13301"/>
                        <a:pt x="5701" y="5701"/>
                      </a:cubicBezTo>
                      <a:cubicBezTo>
                        <a:pt x="13301" y="-1900"/>
                        <a:pt x="25653" y="-1900"/>
                        <a:pt x="33254" y="5701"/>
                      </a:cubicBezTo>
                      <a:cubicBezTo>
                        <a:pt x="40854" y="13301"/>
                        <a:pt x="40854" y="25653"/>
                        <a:pt x="33254" y="3325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4" name="Google Shape;1374;p38"/>
                <p:cNvSpPr/>
                <p:nvPr/>
              </p:nvSpPr>
              <p:spPr>
                <a:xfrm>
                  <a:off x="4687691" y="737969"/>
                  <a:ext cx="38954" cy="38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38954" extrusionOk="0">
                      <a:moveTo>
                        <a:pt x="33253" y="33254"/>
                      </a:moveTo>
                      <a:cubicBezTo>
                        <a:pt x="40854" y="25653"/>
                        <a:pt x="40854" y="13301"/>
                        <a:pt x="33253" y="5701"/>
                      </a:cubicBezTo>
                      <a:cubicBezTo>
                        <a:pt x="25653" y="-1900"/>
                        <a:pt x="13301" y="-1900"/>
                        <a:pt x="5700" y="5701"/>
                      </a:cubicBezTo>
                      <a:cubicBezTo>
                        <a:pt x="-1900" y="13301"/>
                        <a:pt x="-1900" y="25653"/>
                        <a:pt x="5700" y="33254"/>
                      </a:cubicBezTo>
                      <a:cubicBezTo>
                        <a:pt x="13301" y="40854"/>
                        <a:pt x="25653" y="40854"/>
                        <a:pt x="33253" y="3325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75" name="Google Shape;1375;p38"/>
            <p:cNvSpPr/>
            <p:nvPr/>
          </p:nvSpPr>
          <p:spPr>
            <a:xfrm>
              <a:off x="4567978" y="1026799"/>
              <a:ext cx="199607" cy="199607"/>
            </a:xfrm>
            <a:custGeom>
              <a:avLst/>
              <a:gdLst/>
              <a:ahLst/>
              <a:cxnLst/>
              <a:rect l="l" t="t" r="r" b="b"/>
              <a:pathLst>
                <a:path w="199607" h="199607" extrusionOk="0">
                  <a:moveTo>
                    <a:pt x="199608" y="0"/>
                  </a:moveTo>
                  <a:lnTo>
                    <a:pt x="199608" y="199608"/>
                  </a:lnTo>
                  <a:lnTo>
                    <a:pt x="0" y="199608"/>
                  </a:lnTo>
                  <a:lnTo>
                    <a:pt x="1996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38"/>
            <p:cNvSpPr/>
            <p:nvPr/>
          </p:nvSpPr>
          <p:spPr>
            <a:xfrm>
              <a:off x="3842533" y="34030"/>
              <a:ext cx="139837" cy="1192376"/>
            </a:xfrm>
            <a:custGeom>
              <a:avLst/>
              <a:gdLst/>
              <a:ahLst/>
              <a:cxnLst/>
              <a:rect l="l" t="t" r="r" b="b"/>
              <a:pathLst>
                <a:path w="139837" h="1192376" extrusionOk="0">
                  <a:moveTo>
                    <a:pt x="0" y="0"/>
                  </a:moveTo>
                  <a:lnTo>
                    <a:pt x="139838" y="0"/>
                  </a:lnTo>
                  <a:lnTo>
                    <a:pt x="139838" y="1192377"/>
                  </a:lnTo>
                  <a:lnTo>
                    <a:pt x="0" y="119237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38"/>
            <p:cNvSpPr/>
            <p:nvPr/>
          </p:nvSpPr>
          <p:spPr>
            <a:xfrm>
              <a:off x="3873628" y="116344"/>
              <a:ext cx="77735" cy="534474"/>
            </a:xfrm>
            <a:custGeom>
              <a:avLst/>
              <a:gdLst/>
              <a:ahLst/>
              <a:cxnLst/>
              <a:rect l="l" t="t" r="r" b="b"/>
              <a:pathLst>
                <a:path w="77735" h="534474" extrusionOk="0">
                  <a:moveTo>
                    <a:pt x="0" y="0"/>
                  </a:moveTo>
                  <a:lnTo>
                    <a:pt x="77736" y="0"/>
                  </a:lnTo>
                  <a:lnTo>
                    <a:pt x="77736" y="534475"/>
                  </a:lnTo>
                  <a:lnTo>
                    <a:pt x="0" y="5344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38"/>
          <p:cNvGrpSpPr/>
          <p:nvPr/>
        </p:nvGrpSpPr>
        <p:grpSpPr>
          <a:xfrm rot="526652">
            <a:off x="3714991" y="753487"/>
            <a:ext cx="1268494" cy="239760"/>
            <a:chOff x="5273028" y="2898044"/>
            <a:chExt cx="1268479" cy="239757"/>
          </a:xfrm>
        </p:grpSpPr>
        <p:sp>
          <p:nvSpPr>
            <p:cNvPr id="1379" name="Google Shape;1379;p38"/>
            <p:cNvSpPr/>
            <p:nvPr/>
          </p:nvSpPr>
          <p:spPr>
            <a:xfrm>
              <a:off x="5273028" y="2926567"/>
              <a:ext cx="71792" cy="178326"/>
            </a:xfrm>
            <a:custGeom>
              <a:avLst/>
              <a:gdLst/>
              <a:ahLst/>
              <a:cxnLst/>
              <a:rect l="l" t="t" r="r" b="b"/>
              <a:pathLst>
                <a:path w="71792" h="178326" extrusionOk="0">
                  <a:moveTo>
                    <a:pt x="62591" y="942"/>
                  </a:moveTo>
                  <a:cubicBezTo>
                    <a:pt x="32302" y="20944"/>
                    <a:pt x="15157" y="48853"/>
                    <a:pt x="6775" y="83904"/>
                  </a:cubicBezTo>
                  <a:cubicBezTo>
                    <a:pt x="-83" y="112575"/>
                    <a:pt x="-6656" y="151913"/>
                    <a:pt x="13442" y="176392"/>
                  </a:cubicBezTo>
                  <a:cubicBezTo>
                    <a:pt x="17728" y="181631"/>
                    <a:pt x="25920" y="175154"/>
                    <a:pt x="21443" y="169725"/>
                  </a:cubicBezTo>
                  <a:cubicBezTo>
                    <a:pt x="1726" y="145722"/>
                    <a:pt x="14014" y="95334"/>
                    <a:pt x="21919" y="69141"/>
                  </a:cubicBezTo>
                  <a:cubicBezTo>
                    <a:pt x="29730" y="43519"/>
                    <a:pt x="47827" y="23325"/>
                    <a:pt x="69735" y="8847"/>
                  </a:cubicBezTo>
                  <a:cubicBezTo>
                    <a:pt x="75450" y="5037"/>
                    <a:pt x="68020" y="-2678"/>
                    <a:pt x="62496" y="9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5334512" y="2982417"/>
              <a:ext cx="88630" cy="89551"/>
            </a:xfrm>
            <a:custGeom>
              <a:avLst/>
              <a:gdLst/>
              <a:ahLst/>
              <a:cxnLst/>
              <a:rect l="l" t="t" r="r" b="b"/>
              <a:pathLst>
                <a:path w="88630" h="89551" extrusionOk="0">
                  <a:moveTo>
                    <a:pt x="80926" y="70726"/>
                  </a:moveTo>
                  <a:cubicBezTo>
                    <a:pt x="76830" y="72631"/>
                    <a:pt x="72830" y="74536"/>
                    <a:pt x="68734" y="76441"/>
                  </a:cubicBezTo>
                  <a:cubicBezTo>
                    <a:pt x="56352" y="82251"/>
                    <a:pt x="51303" y="74822"/>
                    <a:pt x="52351" y="63201"/>
                  </a:cubicBezTo>
                  <a:cubicBezTo>
                    <a:pt x="53399" y="51962"/>
                    <a:pt x="57018" y="40722"/>
                    <a:pt x="60733" y="29864"/>
                  </a:cubicBezTo>
                  <a:cubicBezTo>
                    <a:pt x="61400" y="29292"/>
                    <a:pt x="61971" y="28625"/>
                    <a:pt x="62352" y="27673"/>
                  </a:cubicBezTo>
                  <a:cubicBezTo>
                    <a:pt x="63400" y="24815"/>
                    <a:pt x="63971" y="22243"/>
                    <a:pt x="64257" y="19767"/>
                  </a:cubicBezTo>
                  <a:cubicBezTo>
                    <a:pt x="64352" y="19481"/>
                    <a:pt x="64448" y="19196"/>
                    <a:pt x="64543" y="18910"/>
                  </a:cubicBezTo>
                  <a:cubicBezTo>
                    <a:pt x="65115" y="17290"/>
                    <a:pt x="64829" y="15862"/>
                    <a:pt x="64162" y="14814"/>
                  </a:cubicBezTo>
                  <a:cubicBezTo>
                    <a:pt x="62447" y="2717"/>
                    <a:pt x="49494" y="-2903"/>
                    <a:pt x="34253" y="1479"/>
                  </a:cubicBezTo>
                  <a:cubicBezTo>
                    <a:pt x="10727" y="8242"/>
                    <a:pt x="3869" y="35293"/>
                    <a:pt x="630" y="56343"/>
                  </a:cubicBezTo>
                  <a:cubicBezTo>
                    <a:pt x="-1656" y="71202"/>
                    <a:pt x="1678" y="89014"/>
                    <a:pt x="20633" y="82918"/>
                  </a:cubicBezTo>
                  <a:cubicBezTo>
                    <a:pt x="28443" y="80441"/>
                    <a:pt x="35873" y="70440"/>
                    <a:pt x="41493" y="62534"/>
                  </a:cubicBezTo>
                  <a:cubicBezTo>
                    <a:pt x="40635" y="68821"/>
                    <a:pt x="40445" y="75964"/>
                    <a:pt x="43683" y="80727"/>
                  </a:cubicBezTo>
                  <a:cubicBezTo>
                    <a:pt x="54827" y="97110"/>
                    <a:pt x="71592" y="86918"/>
                    <a:pt x="85784" y="80155"/>
                  </a:cubicBezTo>
                  <a:cubicBezTo>
                    <a:pt x="92070" y="77203"/>
                    <a:pt x="86832" y="67964"/>
                    <a:pt x="80831" y="70821"/>
                  </a:cubicBezTo>
                  <a:close/>
                  <a:moveTo>
                    <a:pt x="10917" y="70916"/>
                  </a:moveTo>
                  <a:cubicBezTo>
                    <a:pt x="7393" y="60820"/>
                    <a:pt x="13775" y="43580"/>
                    <a:pt x="16918" y="34245"/>
                  </a:cubicBezTo>
                  <a:cubicBezTo>
                    <a:pt x="19204" y="27482"/>
                    <a:pt x="23014" y="22243"/>
                    <a:pt x="28062" y="17290"/>
                  </a:cubicBezTo>
                  <a:cubicBezTo>
                    <a:pt x="34730" y="10718"/>
                    <a:pt x="52351" y="8623"/>
                    <a:pt x="53303" y="18338"/>
                  </a:cubicBezTo>
                  <a:cubicBezTo>
                    <a:pt x="49589" y="28149"/>
                    <a:pt x="45207" y="37484"/>
                    <a:pt x="39587" y="46437"/>
                  </a:cubicBezTo>
                  <a:cubicBezTo>
                    <a:pt x="37397" y="49961"/>
                    <a:pt x="14537" y="81013"/>
                    <a:pt x="11012" y="70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5435639" y="2994567"/>
              <a:ext cx="48753" cy="61811"/>
            </a:xfrm>
            <a:custGeom>
              <a:avLst/>
              <a:gdLst/>
              <a:ahLst/>
              <a:cxnLst/>
              <a:rect l="l" t="t" r="r" b="b"/>
              <a:pathLst>
                <a:path w="48753" h="61811" extrusionOk="0">
                  <a:moveTo>
                    <a:pt x="42379" y="21238"/>
                  </a:moveTo>
                  <a:cubicBezTo>
                    <a:pt x="38569" y="21524"/>
                    <a:pt x="34854" y="21714"/>
                    <a:pt x="31044" y="22000"/>
                  </a:cubicBezTo>
                  <a:cubicBezTo>
                    <a:pt x="31997" y="16475"/>
                    <a:pt x="33044" y="10856"/>
                    <a:pt x="33997" y="5331"/>
                  </a:cubicBezTo>
                  <a:cubicBezTo>
                    <a:pt x="35140" y="-1146"/>
                    <a:pt x="24377" y="-2098"/>
                    <a:pt x="23233" y="4569"/>
                  </a:cubicBezTo>
                  <a:cubicBezTo>
                    <a:pt x="22186" y="10665"/>
                    <a:pt x="21138" y="16761"/>
                    <a:pt x="19995" y="22762"/>
                  </a:cubicBezTo>
                  <a:cubicBezTo>
                    <a:pt x="14661" y="23143"/>
                    <a:pt x="9327" y="23524"/>
                    <a:pt x="4088" y="23905"/>
                  </a:cubicBezTo>
                  <a:cubicBezTo>
                    <a:pt x="-2865" y="24381"/>
                    <a:pt x="-198" y="34573"/>
                    <a:pt x="6470" y="34097"/>
                  </a:cubicBezTo>
                  <a:lnTo>
                    <a:pt x="18185" y="33239"/>
                  </a:lnTo>
                  <a:cubicBezTo>
                    <a:pt x="16852" y="40955"/>
                    <a:pt x="15423" y="48765"/>
                    <a:pt x="14090" y="56480"/>
                  </a:cubicBezTo>
                  <a:cubicBezTo>
                    <a:pt x="12947" y="62957"/>
                    <a:pt x="23710" y="63910"/>
                    <a:pt x="24853" y="57242"/>
                  </a:cubicBezTo>
                  <a:cubicBezTo>
                    <a:pt x="26282" y="48956"/>
                    <a:pt x="27710" y="40764"/>
                    <a:pt x="29234" y="32477"/>
                  </a:cubicBezTo>
                  <a:cubicBezTo>
                    <a:pt x="34378" y="32096"/>
                    <a:pt x="39521" y="31811"/>
                    <a:pt x="44665" y="31430"/>
                  </a:cubicBezTo>
                  <a:cubicBezTo>
                    <a:pt x="51618" y="30953"/>
                    <a:pt x="48951" y="20762"/>
                    <a:pt x="42283" y="2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5505899" y="2929116"/>
              <a:ext cx="69268" cy="152471"/>
            </a:xfrm>
            <a:custGeom>
              <a:avLst/>
              <a:gdLst/>
              <a:ahLst/>
              <a:cxnLst/>
              <a:rect l="l" t="t" r="r" b="b"/>
              <a:pathLst>
                <a:path w="69268" h="152471" extrusionOk="0">
                  <a:moveTo>
                    <a:pt x="64701" y="78116"/>
                  </a:moveTo>
                  <a:cubicBezTo>
                    <a:pt x="57367" y="66019"/>
                    <a:pt x="47556" y="64209"/>
                    <a:pt x="38222" y="67543"/>
                  </a:cubicBezTo>
                  <a:cubicBezTo>
                    <a:pt x="37745" y="66972"/>
                    <a:pt x="37079" y="66591"/>
                    <a:pt x="36412" y="66210"/>
                  </a:cubicBezTo>
                  <a:cubicBezTo>
                    <a:pt x="41651" y="57542"/>
                    <a:pt x="46318" y="48493"/>
                    <a:pt x="50509" y="39063"/>
                  </a:cubicBezTo>
                  <a:cubicBezTo>
                    <a:pt x="56129" y="26491"/>
                    <a:pt x="62606" y="10679"/>
                    <a:pt x="48509" y="1726"/>
                  </a:cubicBezTo>
                  <a:cubicBezTo>
                    <a:pt x="28411" y="-10943"/>
                    <a:pt x="19172" y="49351"/>
                    <a:pt x="15552" y="77926"/>
                  </a:cubicBezTo>
                  <a:cubicBezTo>
                    <a:pt x="13361" y="80878"/>
                    <a:pt x="11266" y="83831"/>
                    <a:pt x="8980" y="86689"/>
                  </a:cubicBezTo>
                  <a:cubicBezTo>
                    <a:pt x="7361" y="88689"/>
                    <a:pt x="7646" y="90689"/>
                    <a:pt x="8885" y="92213"/>
                  </a:cubicBezTo>
                  <a:cubicBezTo>
                    <a:pt x="3741" y="103453"/>
                    <a:pt x="1169" y="116121"/>
                    <a:pt x="122" y="128789"/>
                  </a:cubicBezTo>
                  <a:cubicBezTo>
                    <a:pt x="-1974" y="155650"/>
                    <a:pt x="23458" y="156983"/>
                    <a:pt x="42413" y="146029"/>
                  </a:cubicBezTo>
                  <a:cubicBezTo>
                    <a:pt x="61653" y="134885"/>
                    <a:pt x="77369" y="98880"/>
                    <a:pt x="64701" y="78021"/>
                  </a:cubicBezTo>
                  <a:close/>
                  <a:moveTo>
                    <a:pt x="40984" y="14299"/>
                  </a:moveTo>
                  <a:cubicBezTo>
                    <a:pt x="42127" y="17918"/>
                    <a:pt x="43270" y="21538"/>
                    <a:pt x="44318" y="25252"/>
                  </a:cubicBezTo>
                  <a:cubicBezTo>
                    <a:pt x="42984" y="28776"/>
                    <a:pt x="41651" y="32205"/>
                    <a:pt x="40127" y="35634"/>
                  </a:cubicBezTo>
                  <a:cubicBezTo>
                    <a:pt x="37555" y="41826"/>
                    <a:pt x="34412" y="47826"/>
                    <a:pt x="31268" y="53732"/>
                  </a:cubicBezTo>
                  <a:cubicBezTo>
                    <a:pt x="34031" y="40492"/>
                    <a:pt x="37269" y="27443"/>
                    <a:pt x="40889" y="14394"/>
                  </a:cubicBezTo>
                  <a:close/>
                  <a:moveTo>
                    <a:pt x="26220" y="141838"/>
                  </a:moveTo>
                  <a:cubicBezTo>
                    <a:pt x="3646" y="148887"/>
                    <a:pt x="12314" y="115359"/>
                    <a:pt x="15171" y="105358"/>
                  </a:cubicBezTo>
                  <a:cubicBezTo>
                    <a:pt x="16124" y="102119"/>
                    <a:pt x="17362" y="99166"/>
                    <a:pt x="18695" y="96214"/>
                  </a:cubicBezTo>
                  <a:cubicBezTo>
                    <a:pt x="21077" y="96309"/>
                    <a:pt x="23458" y="95166"/>
                    <a:pt x="24315" y="92594"/>
                  </a:cubicBezTo>
                  <a:cubicBezTo>
                    <a:pt x="27173" y="88308"/>
                    <a:pt x="29935" y="84498"/>
                    <a:pt x="33745" y="80878"/>
                  </a:cubicBezTo>
                  <a:cubicBezTo>
                    <a:pt x="41936" y="73449"/>
                    <a:pt x="49366" y="74973"/>
                    <a:pt x="56033" y="85546"/>
                  </a:cubicBezTo>
                  <a:cubicBezTo>
                    <a:pt x="56986" y="89832"/>
                    <a:pt x="57367" y="94118"/>
                    <a:pt x="56986" y="98500"/>
                  </a:cubicBezTo>
                  <a:cubicBezTo>
                    <a:pt x="56700" y="117930"/>
                    <a:pt x="44794" y="136028"/>
                    <a:pt x="26125" y="1419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5570949" y="2948097"/>
              <a:ext cx="37917" cy="178196"/>
            </a:xfrm>
            <a:custGeom>
              <a:avLst/>
              <a:gdLst/>
              <a:ahLst/>
              <a:cxnLst/>
              <a:rect l="l" t="t" r="r" b="b"/>
              <a:pathLst>
                <a:path w="37917" h="178196" extrusionOk="0">
                  <a:moveTo>
                    <a:pt x="23654" y="3033"/>
                  </a:moveTo>
                  <a:cubicBezTo>
                    <a:pt x="21178" y="-3158"/>
                    <a:pt x="11462" y="1033"/>
                    <a:pt x="14034" y="7510"/>
                  </a:cubicBezTo>
                  <a:cubicBezTo>
                    <a:pt x="35465" y="61326"/>
                    <a:pt x="30608" y="120191"/>
                    <a:pt x="794" y="169911"/>
                  </a:cubicBezTo>
                  <a:cubicBezTo>
                    <a:pt x="-2730" y="175722"/>
                    <a:pt x="6414" y="181532"/>
                    <a:pt x="9843" y="175912"/>
                  </a:cubicBezTo>
                  <a:cubicBezTo>
                    <a:pt x="41752" y="122762"/>
                    <a:pt x="46609" y="60660"/>
                    <a:pt x="23654" y="31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5638469" y="2930672"/>
              <a:ext cx="47803" cy="176950"/>
            </a:xfrm>
            <a:custGeom>
              <a:avLst/>
              <a:gdLst/>
              <a:ahLst/>
              <a:cxnLst/>
              <a:rect l="l" t="t" r="r" b="b"/>
              <a:pathLst>
                <a:path w="47803" h="176950" extrusionOk="0">
                  <a:moveTo>
                    <a:pt x="46812" y="8076"/>
                  </a:moveTo>
                  <a:cubicBezTo>
                    <a:pt x="50813" y="2551"/>
                    <a:pt x="41669" y="-3259"/>
                    <a:pt x="37763" y="2170"/>
                  </a:cubicBezTo>
                  <a:cubicBezTo>
                    <a:pt x="13475" y="35603"/>
                    <a:pt x="1092" y="73608"/>
                    <a:pt x="44" y="114851"/>
                  </a:cubicBezTo>
                  <a:cubicBezTo>
                    <a:pt x="-241" y="127233"/>
                    <a:pt x="140" y="186860"/>
                    <a:pt x="23952" y="175525"/>
                  </a:cubicBezTo>
                  <a:cubicBezTo>
                    <a:pt x="30239" y="172477"/>
                    <a:pt x="25000" y="163238"/>
                    <a:pt x="18999" y="166191"/>
                  </a:cubicBezTo>
                  <a:cubicBezTo>
                    <a:pt x="14618" y="168286"/>
                    <a:pt x="11665" y="98373"/>
                    <a:pt x="12522" y="90467"/>
                  </a:cubicBezTo>
                  <a:cubicBezTo>
                    <a:pt x="16046" y="60558"/>
                    <a:pt x="29096" y="32364"/>
                    <a:pt x="46717" y="8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38"/>
            <p:cNvSpPr/>
            <p:nvPr/>
          </p:nvSpPr>
          <p:spPr>
            <a:xfrm>
              <a:off x="5673289" y="2973733"/>
              <a:ext cx="100436" cy="101812"/>
            </a:xfrm>
            <a:custGeom>
              <a:avLst/>
              <a:gdLst/>
              <a:ahLst/>
              <a:cxnLst/>
              <a:rect l="l" t="t" r="r" b="b"/>
              <a:pathLst>
                <a:path w="100436" h="101812" extrusionOk="0">
                  <a:moveTo>
                    <a:pt x="90288" y="69695"/>
                  </a:moveTo>
                  <a:cubicBezTo>
                    <a:pt x="85240" y="75600"/>
                    <a:pt x="80001" y="80839"/>
                    <a:pt x="74286" y="86078"/>
                  </a:cubicBezTo>
                  <a:cubicBezTo>
                    <a:pt x="61522" y="97698"/>
                    <a:pt x="61618" y="74172"/>
                    <a:pt x="61808" y="66456"/>
                  </a:cubicBezTo>
                  <a:cubicBezTo>
                    <a:pt x="61808" y="63789"/>
                    <a:pt x="62380" y="61122"/>
                    <a:pt x="62666" y="58455"/>
                  </a:cubicBezTo>
                  <a:cubicBezTo>
                    <a:pt x="65999" y="51693"/>
                    <a:pt x="69047" y="44739"/>
                    <a:pt x="72286" y="38548"/>
                  </a:cubicBezTo>
                  <a:cubicBezTo>
                    <a:pt x="74477" y="34357"/>
                    <a:pt x="78001" y="29118"/>
                    <a:pt x="79525" y="24070"/>
                  </a:cubicBezTo>
                  <a:cubicBezTo>
                    <a:pt x="79525" y="23975"/>
                    <a:pt x="79525" y="23784"/>
                    <a:pt x="79620" y="23689"/>
                  </a:cubicBezTo>
                  <a:cubicBezTo>
                    <a:pt x="80763" y="19498"/>
                    <a:pt x="80668" y="15307"/>
                    <a:pt x="76953" y="11878"/>
                  </a:cubicBezTo>
                  <a:cubicBezTo>
                    <a:pt x="75810" y="10830"/>
                    <a:pt x="74286" y="10164"/>
                    <a:pt x="72667" y="10068"/>
                  </a:cubicBezTo>
                  <a:cubicBezTo>
                    <a:pt x="61237" y="-2886"/>
                    <a:pt x="41234" y="-2790"/>
                    <a:pt x="25423" y="7211"/>
                  </a:cubicBezTo>
                  <a:cubicBezTo>
                    <a:pt x="3515" y="21022"/>
                    <a:pt x="-2295" y="53026"/>
                    <a:pt x="753" y="76648"/>
                  </a:cubicBezTo>
                  <a:cubicBezTo>
                    <a:pt x="4372" y="104937"/>
                    <a:pt x="31519" y="98746"/>
                    <a:pt x="46663" y="83220"/>
                  </a:cubicBezTo>
                  <a:cubicBezTo>
                    <a:pt x="47902" y="81982"/>
                    <a:pt x="48854" y="80458"/>
                    <a:pt x="49902" y="79124"/>
                  </a:cubicBezTo>
                  <a:cubicBezTo>
                    <a:pt x="50474" y="83315"/>
                    <a:pt x="51426" y="87411"/>
                    <a:pt x="53141" y="91126"/>
                  </a:cubicBezTo>
                  <a:cubicBezTo>
                    <a:pt x="65333" y="117510"/>
                    <a:pt x="88383" y="88268"/>
                    <a:pt x="99242" y="75791"/>
                  </a:cubicBezTo>
                  <a:cubicBezTo>
                    <a:pt x="103718" y="70647"/>
                    <a:pt x="94479" y="64837"/>
                    <a:pt x="90193" y="69885"/>
                  </a:cubicBezTo>
                  <a:close/>
                  <a:moveTo>
                    <a:pt x="14183" y="83506"/>
                  </a:moveTo>
                  <a:cubicBezTo>
                    <a:pt x="7135" y="71219"/>
                    <a:pt x="11326" y="52550"/>
                    <a:pt x="15041" y="39977"/>
                  </a:cubicBezTo>
                  <a:cubicBezTo>
                    <a:pt x="19994" y="23118"/>
                    <a:pt x="52093" y="-5648"/>
                    <a:pt x="65904" y="16926"/>
                  </a:cubicBezTo>
                  <a:cubicBezTo>
                    <a:pt x="59808" y="27880"/>
                    <a:pt x="53903" y="41977"/>
                    <a:pt x="51140" y="56169"/>
                  </a:cubicBezTo>
                  <a:cubicBezTo>
                    <a:pt x="51140" y="56169"/>
                    <a:pt x="51140" y="56169"/>
                    <a:pt x="51140" y="56169"/>
                  </a:cubicBezTo>
                  <a:cubicBezTo>
                    <a:pt x="47997" y="62265"/>
                    <a:pt x="24375" y="101032"/>
                    <a:pt x="14183" y="83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5754098" y="2925661"/>
              <a:ext cx="51482" cy="71094"/>
            </a:xfrm>
            <a:custGeom>
              <a:avLst/>
              <a:gdLst/>
              <a:ahLst/>
              <a:cxnLst/>
              <a:rect l="l" t="t" r="r" b="b"/>
              <a:pathLst>
                <a:path w="51482" h="71094" extrusionOk="0">
                  <a:moveTo>
                    <a:pt x="41483" y="50330"/>
                  </a:moveTo>
                  <a:cubicBezTo>
                    <a:pt x="35388" y="58902"/>
                    <a:pt x="31482" y="58712"/>
                    <a:pt x="27958" y="55949"/>
                  </a:cubicBezTo>
                  <a:cubicBezTo>
                    <a:pt x="33197" y="45662"/>
                    <a:pt x="34911" y="31756"/>
                    <a:pt x="34911" y="19754"/>
                  </a:cubicBezTo>
                  <a:cubicBezTo>
                    <a:pt x="37578" y="17754"/>
                    <a:pt x="38436" y="13849"/>
                    <a:pt x="34625" y="11753"/>
                  </a:cubicBezTo>
                  <a:cubicBezTo>
                    <a:pt x="34435" y="8991"/>
                    <a:pt x="34245" y="6419"/>
                    <a:pt x="33863" y="4133"/>
                  </a:cubicBezTo>
                  <a:cubicBezTo>
                    <a:pt x="33482" y="1086"/>
                    <a:pt x="30054" y="-248"/>
                    <a:pt x="27387" y="38"/>
                  </a:cubicBezTo>
                  <a:cubicBezTo>
                    <a:pt x="18719" y="990"/>
                    <a:pt x="13575" y="8515"/>
                    <a:pt x="15766" y="16897"/>
                  </a:cubicBezTo>
                  <a:cubicBezTo>
                    <a:pt x="16528" y="20136"/>
                    <a:pt x="20433" y="22231"/>
                    <a:pt x="23481" y="20612"/>
                  </a:cubicBezTo>
                  <a:cubicBezTo>
                    <a:pt x="23672" y="20612"/>
                    <a:pt x="23862" y="20612"/>
                    <a:pt x="24148" y="20612"/>
                  </a:cubicBezTo>
                  <a:cubicBezTo>
                    <a:pt x="24148" y="29470"/>
                    <a:pt x="23196" y="39852"/>
                    <a:pt x="20243" y="47948"/>
                  </a:cubicBezTo>
                  <a:cubicBezTo>
                    <a:pt x="17480" y="45377"/>
                    <a:pt x="14337" y="43662"/>
                    <a:pt x="10146" y="44805"/>
                  </a:cubicBezTo>
                  <a:cubicBezTo>
                    <a:pt x="-998" y="48044"/>
                    <a:pt x="1669" y="56140"/>
                    <a:pt x="50" y="65570"/>
                  </a:cubicBezTo>
                  <a:cubicBezTo>
                    <a:pt x="-427" y="68332"/>
                    <a:pt x="2621" y="71094"/>
                    <a:pt x="5193" y="71094"/>
                  </a:cubicBezTo>
                  <a:cubicBezTo>
                    <a:pt x="11384" y="71094"/>
                    <a:pt x="16338" y="68999"/>
                    <a:pt x="20338" y="65665"/>
                  </a:cubicBezTo>
                  <a:cubicBezTo>
                    <a:pt x="22433" y="67665"/>
                    <a:pt x="24910" y="68999"/>
                    <a:pt x="27958" y="69951"/>
                  </a:cubicBezTo>
                  <a:cubicBezTo>
                    <a:pt x="37388" y="72904"/>
                    <a:pt x="45960" y="62712"/>
                    <a:pt x="50532" y="56140"/>
                  </a:cubicBezTo>
                  <a:cubicBezTo>
                    <a:pt x="54438" y="50615"/>
                    <a:pt x="45293" y="44805"/>
                    <a:pt x="41483" y="502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5800065" y="2988363"/>
              <a:ext cx="61697" cy="67927"/>
            </a:xfrm>
            <a:custGeom>
              <a:avLst/>
              <a:gdLst/>
              <a:ahLst/>
              <a:cxnLst/>
              <a:rect l="l" t="t" r="r" b="b"/>
              <a:pathLst>
                <a:path w="61697" h="67927" extrusionOk="0">
                  <a:moveTo>
                    <a:pt x="61429" y="27728"/>
                  </a:moveTo>
                  <a:cubicBezTo>
                    <a:pt x="60857" y="24870"/>
                    <a:pt x="59333" y="23823"/>
                    <a:pt x="56857" y="22584"/>
                  </a:cubicBezTo>
                  <a:cubicBezTo>
                    <a:pt x="55333" y="21822"/>
                    <a:pt x="52761" y="22299"/>
                    <a:pt x="51618" y="23537"/>
                  </a:cubicBezTo>
                  <a:cubicBezTo>
                    <a:pt x="51618" y="23537"/>
                    <a:pt x="51618" y="23537"/>
                    <a:pt x="51618" y="23537"/>
                  </a:cubicBezTo>
                  <a:cubicBezTo>
                    <a:pt x="49713" y="23442"/>
                    <a:pt x="46760" y="23727"/>
                    <a:pt x="46284" y="23727"/>
                  </a:cubicBezTo>
                  <a:cubicBezTo>
                    <a:pt x="43046" y="23537"/>
                    <a:pt x="39712" y="23727"/>
                    <a:pt x="36378" y="23918"/>
                  </a:cubicBezTo>
                  <a:cubicBezTo>
                    <a:pt x="37616" y="18298"/>
                    <a:pt x="38950" y="12583"/>
                    <a:pt x="40188" y="6963"/>
                  </a:cubicBezTo>
                  <a:cubicBezTo>
                    <a:pt x="41617" y="486"/>
                    <a:pt x="31330" y="-3038"/>
                    <a:pt x="29901" y="3439"/>
                  </a:cubicBezTo>
                  <a:cubicBezTo>
                    <a:pt x="28282" y="10583"/>
                    <a:pt x="26663" y="17727"/>
                    <a:pt x="25043" y="24870"/>
                  </a:cubicBezTo>
                  <a:cubicBezTo>
                    <a:pt x="17995" y="25728"/>
                    <a:pt x="11042" y="26680"/>
                    <a:pt x="4088" y="27918"/>
                  </a:cubicBezTo>
                  <a:cubicBezTo>
                    <a:pt x="-2865" y="29061"/>
                    <a:pt x="-198" y="39253"/>
                    <a:pt x="6469" y="38110"/>
                  </a:cubicBezTo>
                  <a:cubicBezTo>
                    <a:pt x="11899" y="37158"/>
                    <a:pt x="17328" y="36300"/>
                    <a:pt x="22757" y="35538"/>
                  </a:cubicBezTo>
                  <a:cubicBezTo>
                    <a:pt x="22567" y="36300"/>
                    <a:pt x="22376" y="37158"/>
                    <a:pt x="22186" y="37920"/>
                  </a:cubicBezTo>
                  <a:cubicBezTo>
                    <a:pt x="20185" y="46683"/>
                    <a:pt x="17709" y="54874"/>
                    <a:pt x="19424" y="63828"/>
                  </a:cubicBezTo>
                  <a:cubicBezTo>
                    <a:pt x="20662" y="70305"/>
                    <a:pt x="31235" y="68685"/>
                    <a:pt x="29996" y="61923"/>
                  </a:cubicBezTo>
                  <a:cubicBezTo>
                    <a:pt x="28377" y="53064"/>
                    <a:pt x="31901" y="43254"/>
                    <a:pt x="33997" y="34491"/>
                  </a:cubicBezTo>
                  <a:cubicBezTo>
                    <a:pt x="35521" y="34395"/>
                    <a:pt x="36950" y="34110"/>
                    <a:pt x="38474" y="34110"/>
                  </a:cubicBezTo>
                  <a:cubicBezTo>
                    <a:pt x="45427" y="33824"/>
                    <a:pt x="53714" y="36777"/>
                    <a:pt x="59905" y="32776"/>
                  </a:cubicBezTo>
                  <a:cubicBezTo>
                    <a:pt x="61429" y="31728"/>
                    <a:pt x="61905" y="29538"/>
                    <a:pt x="61619" y="27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5873402" y="2918941"/>
              <a:ext cx="71402" cy="156300"/>
            </a:xfrm>
            <a:custGeom>
              <a:avLst/>
              <a:gdLst/>
              <a:ahLst/>
              <a:cxnLst/>
              <a:rect l="l" t="t" r="r" b="b"/>
              <a:pathLst>
                <a:path w="71402" h="156300" extrusionOk="0">
                  <a:moveTo>
                    <a:pt x="60959" y="78957"/>
                  </a:moveTo>
                  <a:cubicBezTo>
                    <a:pt x="52291" y="74195"/>
                    <a:pt x="43814" y="74671"/>
                    <a:pt x="36194" y="78005"/>
                  </a:cubicBezTo>
                  <a:cubicBezTo>
                    <a:pt x="44861" y="65622"/>
                    <a:pt x="52291" y="52573"/>
                    <a:pt x="57053" y="37809"/>
                  </a:cubicBezTo>
                  <a:cubicBezTo>
                    <a:pt x="60006" y="28475"/>
                    <a:pt x="64864" y="5234"/>
                    <a:pt x="51529" y="662"/>
                  </a:cubicBezTo>
                  <a:cubicBezTo>
                    <a:pt x="39146" y="-3529"/>
                    <a:pt x="31050" y="13235"/>
                    <a:pt x="27050" y="21617"/>
                  </a:cubicBezTo>
                  <a:cubicBezTo>
                    <a:pt x="15143" y="47143"/>
                    <a:pt x="9714" y="77909"/>
                    <a:pt x="3713" y="105532"/>
                  </a:cubicBezTo>
                  <a:cubicBezTo>
                    <a:pt x="-573" y="116105"/>
                    <a:pt x="-1240" y="128487"/>
                    <a:pt x="2189" y="139536"/>
                  </a:cubicBezTo>
                  <a:cubicBezTo>
                    <a:pt x="9524" y="163349"/>
                    <a:pt x="37527" y="158967"/>
                    <a:pt x="51338" y="143918"/>
                  </a:cubicBezTo>
                  <a:cubicBezTo>
                    <a:pt x="62864" y="131440"/>
                    <a:pt x="84295" y="91530"/>
                    <a:pt x="60959" y="78862"/>
                  </a:cubicBezTo>
                  <a:close/>
                  <a:moveTo>
                    <a:pt x="37337" y="25141"/>
                  </a:moveTo>
                  <a:cubicBezTo>
                    <a:pt x="38956" y="22188"/>
                    <a:pt x="40575" y="19140"/>
                    <a:pt x="42194" y="16187"/>
                  </a:cubicBezTo>
                  <a:cubicBezTo>
                    <a:pt x="50481" y="19712"/>
                    <a:pt x="52005" y="25808"/>
                    <a:pt x="46766" y="34285"/>
                  </a:cubicBezTo>
                  <a:cubicBezTo>
                    <a:pt x="44766" y="42953"/>
                    <a:pt x="40194" y="51430"/>
                    <a:pt x="35908" y="59050"/>
                  </a:cubicBezTo>
                  <a:cubicBezTo>
                    <a:pt x="31526" y="66860"/>
                    <a:pt x="26097" y="74195"/>
                    <a:pt x="20477" y="81338"/>
                  </a:cubicBezTo>
                  <a:cubicBezTo>
                    <a:pt x="25145" y="62288"/>
                    <a:pt x="30383" y="43334"/>
                    <a:pt x="37337" y="25141"/>
                  </a:cubicBezTo>
                  <a:close/>
                  <a:moveTo>
                    <a:pt x="45242" y="134869"/>
                  </a:moveTo>
                  <a:cubicBezTo>
                    <a:pt x="39813" y="141536"/>
                    <a:pt x="31907" y="146489"/>
                    <a:pt x="23144" y="146489"/>
                  </a:cubicBezTo>
                  <a:cubicBezTo>
                    <a:pt x="12476" y="146489"/>
                    <a:pt x="10857" y="132011"/>
                    <a:pt x="10667" y="124772"/>
                  </a:cubicBezTo>
                  <a:cubicBezTo>
                    <a:pt x="10667" y="122296"/>
                    <a:pt x="10857" y="119914"/>
                    <a:pt x="11238" y="117533"/>
                  </a:cubicBezTo>
                  <a:cubicBezTo>
                    <a:pt x="13334" y="117533"/>
                    <a:pt x="15429" y="116676"/>
                    <a:pt x="16572" y="114390"/>
                  </a:cubicBezTo>
                  <a:cubicBezTo>
                    <a:pt x="21049" y="104770"/>
                    <a:pt x="44861" y="70861"/>
                    <a:pt x="57911" y="90768"/>
                  </a:cubicBezTo>
                  <a:cubicBezTo>
                    <a:pt x="66293" y="103532"/>
                    <a:pt x="52958" y="125153"/>
                    <a:pt x="45338" y="134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38"/>
            <p:cNvSpPr/>
            <p:nvPr/>
          </p:nvSpPr>
          <p:spPr>
            <a:xfrm>
              <a:off x="5953865" y="2941100"/>
              <a:ext cx="65267" cy="73336"/>
            </a:xfrm>
            <a:custGeom>
              <a:avLst/>
              <a:gdLst/>
              <a:ahLst/>
              <a:cxnLst/>
              <a:rect l="l" t="t" r="r" b="b"/>
              <a:pathLst>
                <a:path w="65267" h="73336" extrusionOk="0">
                  <a:moveTo>
                    <a:pt x="54981" y="50416"/>
                  </a:moveTo>
                  <a:cubicBezTo>
                    <a:pt x="47361" y="58798"/>
                    <a:pt x="35836" y="69085"/>
                    <a:pt x="26501" y="57274"/>
                  </a:cubicBezTo>
                  <a:cubicBezTo>
                    <a:pt x="26977" y="56322"/>
                    <a:pt x="27454" y="55465"/>
                    <a:pt x="27930" y="54512"/>
                  </a:cubicBezTo>
                  <a:cubicBezTo>
                    <a:pt x="35169" y="38415"/>
                    <a:pt x="37264" y="21651"/>
                    <a:pt x="34407" y="4220"/>
                  </a:cubicBezTo>
                  <a:cubicBezTo>
                    <a:pt x="33835" y="791"/>
                    <a:pt x="29549" y="-924"/>
                    <a:pt x="26692" y="505"/>
                  </a:cubicBezTo>
                  <a:cubicBezTo>
                    <a:pt x="17643" y="4792"/>
                    <a:pt x="12690" y="11935"/>
                    <a:pt x="11452" y="21841"/>
                  </a:cubicBezTo>
                  <a:cubicBezTo>
                    <a:pt x="10594" y="28414"/>
                    <a:pt x="21358" y="29271"/>
                    <a:pt x="22215" y="22603"/>
                  </a:cubicBezTo>
                  <a:cubicBezTo>
                    <a:pt x="22596" y="19651"/>
                    <a:pt x="23453" y="17365"/>
                    <a:pt x="24787" y="15460"/>
                  </a:cubicBezTo>
                  <a:cubicBezTo>
                    <a:pt x="25168" y="24985"/>
                    <a:pt x="23834" y="34224"/>
                    <a:pt x="20786" y="43558"/>
                  </a:cubicBezTo>
                  <a:cubicBezTo>
                    <a:pt x="20310" y="44892"/>
                    <a:pt x="18976" y="47083"/>
                    <a:pt x="17643" y="49559"/>
                  </a:cubicBezTo>
                  <a:cubicBezTo>
                    <a:pt x="15833" y="48797"/>
                    <a:pt x="13928" y="48226"/>
                    <a:pt x="11642" y="47940"/>
                  </a:cubicBezTo>
                  <a:cubicBezTo>
                    <a:pt x="2593" y="46892"/>
                    <a:pt x="-4360" y="60513"/>
                    <a:pt x="3260" y="66323"/>
                  </a:cubicBezTo>
                  <a:cubicBezTo>
                    <a:pt x="9451" y="71086"/>
                    <a:pt x="15166" y="69752"/>
                    <a:pt x="19738" y="65847"/>
                  </a:cubicBezTo>
                  <a:cubicBezTo>
                    <a:pt x="20595" y="66990"/>
                    <a:pt x="21453" y="68133"/>
                    <a:pt x="22691" y="68990"/>
                  </a:cubicBezTo>
                  <a:cubicBezTo>
                    <a:pt x="38407" y="79944"/>
                    <a:pt x="53266" y="68133"/>
                    <a:pt x="64029" y="56322"/>
                  </a:cubicBezTo>
                  <a:cubicBezTo>
                    <a:pt x="68602" y="51274"/>
                    <a:pt x="59362" y="45559"/>
                    <a:pt x="54981" y="504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5984745" y="2920025"/>
              <a:ext cx="60336" cy="217776"/>
            </a:xfrm>
            <a:custGeom>
              <a:avLst/>
              <a:gdLst/>
              <a:ahLst/>
              <a:cxnLst/>
              <a:rect l="l" t="t" r="r" b="b"/>
              <a:pathLst>
                <a:path w="60336" h="217776" extrusionOk="0">
                  <a:moveTo>
                    <a:pt x="49628" y="3959"/>
                  </a:moveTo>
                  <a:cubicBezTo>
                    <a:pt x="47722" y="-2327"/>
                    <a:pt x="37054" y="-708"/>
                    <a:pt x="39055" y="5864"/>
                  </a:cubicBezTo>
                  <a:cubicBezTo>
                    <a:pt x="49151" y="38535"/>
                    <a:pt x="51247" y="71110"/>
                    <a:pt x="47056" y="104924"/>
                  </a:cubicBezTo>
                  <a:cubicBezTo>
                    <a:pt x="43151" y="136452"/>
                    <a:pt x="30196" y="190744"/>
                    <a:pt x="2098" y="208937"/>
                  </a:cubicBezTo>
                  <a:cubicBezTo>
                    <a:pt x="-3713" y="212652"/>
                    <a:pt x="3812" y="220462"/>
                    <a:pt x="9337" y="216843"/>
                  </a:cubicBezTo>
                  <a:cubicBezTo>
                    <a:pt x="36483" y="199222"/>
                    <a:pt x="47342" y="154549"/>
                    <a:pt x="54295" y="125308"/>
                  </a:cubicBezTo>
                  <a:cubicBezTo>
                    <a:pt x="63915" y="85112"/>
                    <a:pt x="61820" y="43107"/>
                    <a:pt x="49628" y="3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6068267" y="3008660"/>
              <a:ext cx="57926" cy="17317"/>
            </a:xfrm>
            <a:custGeom>
              <a:avLst/>
              <a:gdLst/>
              <a:ahLst/>
              <a:cxnLst/>
              <a:rect l="l" t="t" r="r" b="b"/>
              <a:pathLst>
                <a:path w="57926" h="17317" extrusionOk="0">
                  <a:moveTo>
                    <a:pt x="50117" y="383"/>
                  </a:moveTo>
                  <a:cubicBezTo>
                    <a:pt x="35734" y="6479"/>
                    <a:pt x="20875" y="8193"/>
                    <a:pt x="5349" y="5907"/>
                  </a:cubicBezTo>
                  <a:cubicBezTo>
                    <a:pt x="-1604" y="4860"/>
                    <a:pt x="-1795" y="15242"/>
                    <a:pt x="4873" y="16289"/>
                  </a:cubicBezTo>
                  <a:cubicBezTo>
                    <a:pt x="22113" y="18861"/>
                    <a:pt x="38972" y="16575"/>
                    <a:pt x="54974" y="9812"/>
                  </a:cubicBezTo>
                  <a:cubicBezTo>
                    <a:pt x="61451" y="7050"/>
                    <a:pt x="56117" y="-2189"/>
                    <a:pt x="50021" y="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6144147" y="2915968"/>
              <a:ext cx="58747" cy="175658"/>
            </a:xfrm>
            <a:custGeom>
              <a:avLst/>
              <a:gdLst/>
              <a:ahLst/>
              <a:cxnLst/>
              <a:rect l="l" t="t" r="r" b="b"/>
              <a:pathLst>
                <a:path w="58747" h="175658" extrusionOk="0">
                  <a:moveTo>
                    <a:pt x="57009" y="9254"/>
                  </a:moveTo>
                  <a:cubicBezTo>
                    <a:pt x="62152" y="4587"/>
                    <a:pt x="54723" y="-3128"/>
                    <a:pt x="49770" y="1349"/>
                  </a:cubicBezTo>
                  <a:cubicBezTo>
                    <a:pt x="7003" y="40115"/>
                    <a:pt x="-11857" y="116792"/>
                    <a:pt x="7765" y="171370"/>
                  </a:cubicBezTo>
                  <a:cubicBezTo>
                    <a:pt x="8527" y="173561"/>
                    <a:pt x="10241" y="175561"/>
                    <a:pt x="12813" y="175561"/>
                  </a:cubicBezTo>
                  <a:cubicBezTo>
                    <a:pt x="14718" y="175561"/>
                    <a:pt x="16623" y="175561"/>
                    <a:pt x="18433" y="175656"/>
                  </a:cubicBezTo>
                  <a:cubicBezTo>
                    <a:pt x="25386" y="175847"/>
                    <a:pt x="25767" y="165464"/>
                    <a:pt x="18909" y="165274"/>
                  </a:cubicBezTo>
                  <a:cubicBezTo>
                    <a:pt x="6907" y="164988"/>
                    <a:pt x="14242" y="101933"/>
                    <a:pt x="15194" y="93646"/>
                  </a:cubicBezTo>
                  <a:cubicBezTo>
                    <a:pt x="19004" y="61356"/>
                    <a:pt x="32720" y="31162"/>
                    <a:pt x="56914" y="91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6197967" y="2975212"/>
              <a:ext cx="95433" cy="97001"/>
            </a:xfrm>
            <a:custGeom>
              <a:avLst/>
              <a:gdLst/>
              <a:ahLst/>
              <a:cxnLst/>
              <a:rect l="l" t="t" r="r" b="b"/>
              <a:pathLst>
                <a:path w="95433" h="97001" extrusionOk="0">
                  <a:moveTo>
                    <a:pt x="87676" y="67644"/>
                  </a:moveTo>
                  <a:cubicBezTo>
                    <a:pt x="81675" y="70692"/>
                    <a:pt x="63863" y="86504"/>
                    <a:pt x="64911" y="68597"/>
                  </a:cubicBezTo>
                  <a:cubicBezTo>
                    <a:pt x="65292" y="61263"/>
                    <a:pt x="66244" y="54024"/>
                    <a:pt x="67959" y="46975"/>
                  </a:cubicBezTo>
                  <a:cubicBezTo>
                    <a:pt x="71864" y="39355"/>
                    <a:pt x="75198" y="31354"/>
                    <a:pt x="78055" y="23353"/>
                  </a:cubicBezTo>
                  <a:cubicBezTo>
                    <a:pt x="79865" y="18210"/>
                    <a:pt x="73007" y="14495"/>
                    <a:pt x="69292" y="17733"/>
                  </a:cubicBezTo>
                  <a:cubicBezTo>
                    <a:pt x="66149" y="6684"/>
                    <a:pt x="55195" y="-1031"/>
                    <a:pt x="41955" y="112"/>
                  </a:cubicBezTo>
                  <a:cubicBezTo>
                    <a:pt x="18143" y="2303"/>
                    <a:pt x="4332" y="36688"/>
                    <a:pt x="808" y="56024"/>
                  </a:cubicBezTo>
                  <a:cubicBezTo>
                    <a:pt x="-2717" y="75074"/>
                    <a:pt x="4999" y="105459"/>
                    <a:pt x="29763" y="94791"/>
                  </a:cubicBezTo>
                  <a:cubicBezTo>
                    <a:pt x="38717" y="90981"/>
                    <a:pt x="47385" y="78979"/>
                    <a:pt x="53767" y="69740"/>
                  </a:cubicBezTo>
                  <a:cubicBezTo>
                    <a:pt x="53862" y="73550"/>
                    <a:pt x="54243" y="77360"/>
                    <a:pt x="55100" y="80789"/>
                  </a:cubicBezTo>
                  <a:cubicBezTo>
                    <a:pt x="60434" y="103554"/>
                    <a:pt x="84246" y="81265"/>
                    <a:pt x="92629" y="76979"/>
                  </a:cubicBezTo>
                  <a:cubicBezTo>
                    <a:pt x="98820" y="73740"/>
                    <a:pt x="93676" y="64596"/>
                    <a:pt x="87676" y="67644"/>
                  </a:cubicBezTo>
                  <a:close/>
                  <a:moveTo>
                    <a:pt x="11476" y="76026"/>
                  </a:moveTo>
                  <a:cubicBezTo>
                    <a:pt x="8237" y="63739"/>
                    <a:pt x="12619" y="49261"/>
                    <a:pt x="17191" y="38117"/>
                  </a:cubicBezTo>
                  <a:cubicBezTo>
                    <a:pt x="20143" y="30973"/>
                    <a:pt x="25287" y="24496"/>
                    <a:pt x="30526" y="18972"/>
                  </a:cubicBezTo>
                  <a:cubicBezTo>
                    <a:pt x="33574" y="15828"/>
                    <a:pt x="37098" y="13257"/>
                    <a:pt x="41098" y="11352"/>
                  </a:cubicBezTo>
                  <a:cubicBezTo>
                    <a:pt x="57005" y="12399"/>
                    <a:pt x="62720" y="18686"/>
                    <a:pt x="58243" y="30211"/>
                  </a:cubicBezTo>
                  <a:cubicBezTo>
                    <a:pt x="57386" y="32497"/>
                    <a:pt x="58243" y="34402"/>
                    <a:pt x="59767" y="35640"/>
                  </a:cubicBezTo>
                  <a:cubicBezTo>
                    <a:pt x="58815" y="38212"/>
                    <a:pt x="57958" y="40784"/>
                    <a:pt x="57195" y="43356"/>
                  </a:cubicBezTo>
                  <a:cubicBezTo>
                    <a:pt x="55386" y="46785"/>
                    <a:pt x="53671" y="50309"/>
                    <a:pt x="51671" y="53643"/>
                  </a:cubicBezTo>
                  <a:cubicBezTo>
                    <a:pt x="47956" y="59739"/>
                    <a:pt x="18429" y="102315"/>
                    <a:pt x="11476" y="76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6285324" y="2917787"/>
              <a:ext cx="34706" cy="74360"/>
            </a:xfrm>
            <a:custGeom>
              <a:avLst/>
              <a:gdLst/>
              <a:ahLst/>
              <a:cxnLst/>
              <a:rect l="l" t="t" r="r" b="b"/>
              <a:pathLst>
                <a:path w="34706" h="74360" extrusionOk="0">
                  <a:moveTo>
                    <a:pt x="27941" y="34772"/>
                  </a:moveTo>
                  <a:cubicBezTo>
                    <a:pt x="26798" y="34201"/>
                    <a:pt x="25655" y="33820"/>
                    <a:pt x="24512" y="33534"/>
                  </a:cubicBezTo>
                  <a:cubicBezTo>
                    <a:pt x="28322" y="24771"/>
                    <a:pt x="30227" y="15627"/>
                    <a:pt x="30132" y="5626"/>
                  </a:cubicBezTo>
                  <a:cubicBezTo>
                    <a:pt x="30132" y="2482"/>
                    <a:pt x="26989" y="-851"/>
                    <a:pt x="23560" y="197"/>
                  </a:cubicBezTo>
                  <a:cubicBezTo>
                    <a:pt x="18607" y="1625"/>
                    <a:pt x="15749" y="3435"/>
                    <a:pt x="12320" y="7245"/>
                  </a:cubicBezTo>
                  <a:cubicBezTo>
                    <a:pt x="8605" y="11341"/>
                    <a:pt x="14130" y="15913"/>
                    <a:pt x="18607" y="14770"/>
                  </a:cubicBezTo>
                  <a:cubicBezTo>
                    <a:pt x="17464" y="23057"/>
                    <a:pt x="14702" y="30581"/>
                    <a:pt x="9844" y="38106"/>
                  </a:cubicBezTo>
                  <a:cubicBezTo>
                    <a:pt x="6129" y="43821"/>
                    <a:pt x="15082" y="49536"/>
                    <a:pt x="18892" y="44011"/>
                  </a:cubicBezTo>
                  <a:cubicBezTo>
                    <a:pt x="23464" y="45631"/>
                    <a:pt x="25179" y="48679"/>
                    <a:pt x="23941" y="53060"/>
                  </a:cubicBezTo>
                  <a:cubicBezTo>
                    <a:pt x="23750" y="58870"/>
                    <a:pt x="15368" y="69443"/>
                    <a:pt x="10415" y="61442"/>
                  </a:cubicBezTo>
                  <a:cubicBezTo>
                    <a:pt x="6891" y="55823"/>
                    <a:pt x="-2825" y="59918"/>
                    <a:pt x="795" y="65919"/>
                  </a:cubicBezTo>
                  <a:cubicBezTo>
                    <a:pt x="10320" y="81445"/>
                    <a:pt x="31656" y="73825"/>
                    <a:pt x="34228" y="57061"/>
                  </a:cubicBezTo>
                  <a:cubicBezTo>
                    <a:pt x="35275" y="50298"/>
                    <a:pt x="35180" y="38582"/>
                    <a:pt x="27846" y="34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6314986" y="2977695"/>
              <a:ext cx="68304" cy="82412"/>
            </a:xfrm>
            <a:custGeom>
              <a:avLst/>
              <a:gdLst/>
              <a:ahLst/>
              <a:cxnLst/>
              <a:rect l="l" t="t" r="r" b="b"/>
              <a:pathLst>
                <a:path w="68304" h="82412" extrusionOk="0">
                  <a:moveTo>
                    <a:pt x="64668" y="37920"/>
                  </a:moveTo>
                  <a:cubicBezTo>
                    <a:pt x="62953" y="37158"/>
                    <a:pt x="61144" y="36396"/>
                    <a:pt x="59429" y="35634"/>
                  </a:cubicBezTo>
                  <a:cubicBezTo>
                    <a:pt x="56857" y="34491"/>
                    <a:pt x="54857" y="35443"/>
                    <a:pt x="53714" y="37158"/>
                  </a:cubicBezTo>
                  <a:cubicBezTo>
                    <a:pt x="48094" y="36872"/>
                    <a:pt x="42379" y="36586"/>
                    <a:pt x="36760" y="36396"/>
                  </a:cubicBezTo>
                  <a:cubicBezTo>
                    <a:pt x="38093" y="26585"/>
                    <a:pt x="39808" y="16774"/>
                    <a:pt x="42284" y="6963"/>
                  </a:cubicBezTo>
                  <a:cubicBezTo>
                    <a:pt x="43903" y="486"/>
                    <a:pt x="33616" y="-3038"/>
                    <a:pt x="31997" y="3439"/>
                  </a:cubicBezTo>
                  <a:cubicBezTo>
                    <a:pt x="29235" y="14202"/>
                    <a:pt x="27235" y="24966"/>
                    <a:pt x="25901" y="35824"/>
                  </a:cubicBezTo>
                  <a:cubicBezTo>
                    <a:pt x="20853" y="35634"/>
                    <a:pt x="15900" y="35348"/>
                    <a:pt x="10852" y="35157"/>
                  </a:cubicBezTo>
                  <a:lnTo>
                    <a:pt x="10852" y="35157"/>
                  </a:lnTo>
                  <a:cubicBezTo>
                    <a:pt x="10852" y="35157"/>
                    <a:pt x="5422" y="34872"/>
                    <a:pt x="5422" y="34872"/>
                  </a:cubicBezTo>
                  <a:cubicBezTo>
                    <a:pt x="-1531" y="34586"/>
                    <a:pt x="-1912" y="44873"/>
                    <a:pt x="4946" y="45254"/>
                  </a:cubicBezTo>
                  <a:lnTo>
                    <a:pt x="24853" y="46206"/>
                  </a:lnTo>
                  <a:cubicBezTo>
                    <a:pt x="23901" y="56398"/>
                    <a:pt x="23520" y="66590"/>
                    <a:pt x="23805" y="76972"/>
                  </a:cubicBezTo>
                  <a:cubicBezTo>
                    <a:pt x="23996" y="82973"/>
                    <a:pt x="31902" y="84497"/>
                    <a:pt x="34378" y="79068"/>
                  </a:cubicBezTo>
                  <a:cubicBezTo>
                    <a:pt x="36474" y="74400"/>
                    <a:pt x="38569" y="69828"/>
                    <a:pt x="40665" y="65161"/>
                  </a:cubicBezTo>
                  <a:cubicBezTo>
                    <a:pt x="42570" y="61065"/>
                    <a:pt x="38474" y="58208"/>
                    <a:pt x="34759" y="58589"/>
                  </a:cubicBezTo>
                  <a:cubicBezTo>
                    <a:pt x="34950" y="54588"/>
                    <a:pt x="35236" y="50588"/>
                    <a:pt x="35617" y="46587"/>
                  </a:cubicBezTo>
                  <a:lnTo>
                    <a:pt x="62858" y="47826"/>
                  </a:lnTo>
                  <a:cubicBezTo>
                    <a:pt x="69240" y="48111"/>
                    <a:pt x="70192" y="40110"/>
                    <a:pt x="64763" y="377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6392074" y="2924269"/>
              <a:ext cx="66877" cy="143274"/>
            </a:xfrm>
            <a:custGeom>
              <a:avLst/>
              <a:gdLst/>
              <a:ahLst/>
              <a:cxnLst/>
              <a:rect l="l" t="t" r="r" b="b"/>
              <a:pathLst>
                <a:path w="66877" h="143274" extrusionOk="0">
                  <a:moveTo>
                    <a:pt x="59208" y="80201"/>
                  </a:moveTo>
                  <a:cubicBezTo>
                    <a:pt x="39967" y="64295"/>
                    <a:pt x="21679" y="79059"/>
                    <a:pt x="12630" y="97823"/>
                  </a:cubicBezTo>
                  <a:cubicBezTo>
                    <a:pt x="13392" y="92013"/>
                    <a:pt x="14535" y="85345"/>
                    <a:pt x="15869" y="78201"/>
                  </a:cubicBezTo>
                  <a:cubicBezTo>
                    <a:pt x="40539" y="59056"/>
                    <a:pt x="62256" y="38673"/>
                    <a:pt x="66828" y="6192"/>
                  </a:cubicBezTo>
                  <a:cubicBezTo>
                    <a:pt x="67304" y="3049"/>
                    <a:pt x="64256" y="1144"/>
                    <a:pt x="61684" y="668"/>
                  </a:cubicBezTo>
                  <a:cubicBezTo>
                    <a:pt x="24632" y="-6190"/>
                    <a:pt x="13773" y="41340"/>
                    <a:pt x="7296" y="71438"/>
                  </a:cubicBezTo>
                  <a:cubicBezTo>
                    <a:pt x="6534" y="72010"/>
                    <a:pt x="5677" y="72677"/>
                    <a:pt x="4915" y="73248"/>
                  </a:cubicBezTo>
                  <a:cubicBezTo>
                    <a:pt x="1867" y="75630"/>
                    <a:pt x="2915" y="78963"/>
                    <a:pt x="5296" y="80868"/>
                  </a:cubicBezTo>
                  <a:cubicBezTo>
                    <a:pt x="-228" y="105538"/>
                    <a:pt x="-10706" y="155354"/>
                    <a:pt x="31871" y="140590"/>
                  </a:cubicBezTo>
                  <a:cubicBezTo>
                    <a:pt x="49968" y="134304"/>
                    <a:pt x="81401" y="98490"/>
                    <a:pt x="59208" y="80201"/>
                  </a:cubicBezTo>
                  <a:close/>
                  <a:moveTo>
                    <a:pt x="54826" y="10669"/>
                  </a:moveTo>
                  <a:cubicBezTo>
                    <a:pt x="50064" y="32291"/>
                    <a:pt x="36062" y="47817"/>
                    <a:pt x="19584" y="61437"/>
                  </a:cubicBezTo>
                  <a:cubicBezTo>
                    <a:pt x="25965" y="36577"/>
                    <a:pt x="36729" y="12288"/>
                    <a:pt x="54826" y="10669"/>
                  </a:cubicBezTo>
                  <a:close/>
                  <a:moveTo>
                    <a:pt x="37300" y="123921"/>
                  </a:moveTo>
                  <a:cubicBezTo>
                    <a:pt x="29394" y="130684"/>
                    <a:pt x="21298" y="130970"/>
                    <a:pt x="16059" y="126779"/>
                  </a:cubicBezTo>
                  <a:cubicBezTo>
                    <a:pt x="17012" y="126017"/>
                    <a:pt x="17679" y="124779"/>
                    <a:pt x="17679" y="123064"/>
                  </a:cubicBezTo>
                  <a:cubicBezTo>
                    <a:pt x="16536" y="114396"/>
                    <a:pt x="18345" y="106109"/>
                    <a:pt x="23108" y="98299"/>
                  </a:cubicBezTo>
                  <a:cubicBezTo>
                    <a:pt x="35395" y="78868"/>
                    <a:pt x="44825" y="82583"/>
                    <a:pt x="51397" y="109538"/>
                  </a:cubicBezTo>
                  <a:cubicBezTo>
                    <a:pt x="47397" y="114968"/>
                    <a:pt x="42729" y="119825"/>
                    <a:pt x="37300" y="1239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6467450" y="2939229"/>
              <a:ext cx="38555" cy="71141"/>
            </a:xfrm>
            <a:custGeom>
              <a:avLst/>
              <a:gdLst/>
              <a:ahLst/>
              <a:cxnLst/>
              <a:rect l="l" t="t" r="r" b="b"/>
              <a:pathLst>
                <a:path w="38555" h="71141" extrusionOk="0">
                  <a:moveTo>
                    <a:pt x="38315" y="44381"/>
                  </a:moveTo>
                  <a:cubicBezTo>
                    <a:pt x="39649" y="36666"/>
                    <a:pt x="35267" y="30094"/>
                    <a:pt x="29457" y="27141"/>
                  </a:cubicBezTo>
                  <a:cubicBezTo>
                    <a:pt x="33457" y="20569"/>
                    <a:pt x="35934" y="12853"/>
                    <a:pt x="32695" y="6662"/>
                  </a:cubicBezTo>
                  <a:cubicBezTo>
                    <a:pt x="30790" y="3043"/>
                    <a:pt x="27457" y="1709"/>
                    <a:pt x="23932" y="1805"/>
                  </a:cubicBezTo>
                  <a:cubicBezTo>
                    <a:pt x="21456" y="-672"/>
                    <a:pt x="16312" y="-958"/>
                    <a:pt x="14598" y="3233"/>
                  </a:cubicBezTo>
                  <a:cubicBezTo>
                    <a:pt x="13836" y="5043"/>
                    <a:pt x="13169" y="6757"/>
                    <a:pt x="12407" y="8567"/>
                  </a:cubicBezTo>
                  <a:cubicBezTo>
                    <a:pt x="10026" y="14282"/>
                    <a:pt x="18693" y="17616"/>
                    <a:pt x="22027" y="13235"/>
                  </a:cubicBezTo>
                  <a:cubicBezTo>
                    <a:pt x="22027" y="13235"/>
                    <a:pt x="22027" y="13235"/>
                    <a:pt x="22123" y="13235"/>
                  </a:cubicBezTo>
                  <a:cubicBezTo>
                    <a:pt x="21360" y="20093"/>
                    <a:pt x="18503" y="25617"/>
                    <a:pt x="12693" y="30380"/>
                  </a:cubicBezTo>
                  <a:cubicBezTo>
                    <a:pt x="12693" y="30380"/>
                    <a:pt x="12693" y="30380"/>
                    <a:pt x="12693" y="30380"/>
                  </a:cubicBezTo>
                  <a:cubicBezTo>
                    <a:pt x="12407" y="30760"/>
                    <a:pt x="12026" y="30951"/>
                    <a:pt x="11740" y="31332"/>
                  </a:cubicBezTo>
                  <a:cubicBezTo>
                    <a:pt x="8121" y="36285"/>
                    <a:pt x="15455" y="41905"/>
                    <a:pt x="19836" y="38285"/>
                  </a:cubicBezTo>
                  <a:cubicBezTo>
                    <a:pt x="20122" y="38000"/>
                    <a:pt x="20503" y="37619"/>
                    <a:pt x="20789" y="37333"/>
                  </a:cubicBezTo>
                  <a:cubicBezTo>
                    <a:pt x="22980" y="39428"/>
                    <a:pt x="25171" y="41428"/>
                    <a:pt x="27266" y="43524"/>
                  </a:cubicBezTo>
                  <a:cubicBezTo>
                    <a:pt x="26694" y="47429"/>
                    <a:pt x="24980" y="50668"/>
                    <a:pt x="22027" y="53144"/>
                  </a:cubicBezTo>
                  <a:cubicBezTo>
                    <a:pt x="18217" y="56954"/>
                    <a:pt x="12407" y="58193"/>
                    <a:pt x="7168" y="56954"/>
                  </a:cubicBezTo>
                  <a:cubicBezTo>
                    <a:pt x="3739" y="56097"/>
                    <a:pt x="596" y="57811"/>
                    <a:pt x="120" y="61431"/>
                  </a:cubicBezTo>
                  <a:cubicBezTo>
                    <a:pt x="-452" y="66003"/>
                    <a:pt x="977" y="69146"/>
                    <a:pt x="5358" y="70765"/>
                  </a:cubicBezTo>
                  <a:cubicBezTo>
                    <a:pt x="8788" y="72004"/>
                    <a:pt x="11169" y="70003"/>
                    <a:pt x="11931" y="67432"/>
                  </a:cubicBezTo>
                  <a:cubicBezTo>
                    <a:pt x="24885" y="67051"/>
                    <a:pt x="35648" y="58097"/>
                    <a:pt x="38029" y="44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6486185" y="2898044"/>
              <a:ext cx="55322" cy="195141"/>
            </a:xfrm>
            <a:custGeom>
              <a:avLst/>
              <a:gdLst/>
              <a:ahLst/>
              <a:cxnLst/>
              <a:rect l="l" t="t" r="r" b="b"/>
              <a:pathLst>
                <a:path w="55322" h="195141" extrusionOk="0">
                  <a:moveTo>
                    <a:pt x="41392" y="13367"/>
                  </a:moveTo>
                  <a:cubicBezTo>
                    <a:pt x="42154" y="11748"/>
                    <a:pt x="42249" y="9748"/>
                    <a:pt x="40725" y="7843"/>
                  </a:cubicBezTo>
                  <a:cubicBezTo>
                    <a:pt x="39201" y="5842"/>
                    <a:pt x="37582" y="3937"/>
                    <a:pt x="36058" y="1937"/>
                  </a:cubicBezTo>
                  <a:cubicBezTo>
                    <a:pt x="32343" y="-2825"/>
                    <a:pt x="24533" y="2032"/>
                    <a:pt x="27200" y="7462"/>
                  </a:cubicBezTo>
                  <a:cubicBezTo>
                    <a:pt x="42344" y="38608"/>
                    <a:pt x="44535" y="71851"/>
                    <a:pt x="43487" y="105950"/>
                  </a:cubicBezTo>
                  <a:cubicBezTo>
                    <a:pt x="42630" y="135097"/>
                    <a:pt x="16532" y="163767"/>
                    <a:pt x="911" y="187008"/>
                  </a:cubicBezTo>
                  <a:cubicBezTo>
                    <a:pt x="-2899" y="192628"/>
                    <a:pt x="6245" y="198438"/>
                    <a:pt x="9959" y="192913"/>
                  </a:cubicBezTo>
                  <a:cubicBezTo>
                    <a:pt x="27962" y="166053"/>
                    <a:pt x="50726" y="139669"/>
                    <a:pt x="54251" y="106617"/>
                  </a:cubicBezTo>
                  <a:cubicBezTo>
                    <a:pt x="57584" y="75756"/>
                    <a:pt x="53108" y="42228"/>
                    <a:pt x="41296" y="13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38"/>
          <p:cNvGrpSpPr/>
          <p:nvPr/>
        </p:nvGrpSpPr>
        <p:grpSpPr>
          <a:xfrm rot="-604362">
            <a:off x="1036459" y="4497861"/>
            <a:ext cx="1502380" cy="225657"/>
            <a:chOff x="5274262" y="3107370"/>
            <a:chExt cx="1502360" cy="225654"/>
          </a:xfrm>
        </p:grpSpPr>
        <p:sp>
          <p:nvSpPr>
            <p:cNvPr id="1400" name="Google Shape;1400;p38"/>
            <p:cNvSpPr/>
            <p:nvPr/>
          </p:nvSpPr>
          <p:spPr>
            <a:xfrm>
              <a:off x="5274262" y="3107370"/>
              <a:ext cx="59938" cy="181562"/>
            </a:xfrm>
            <a:custGeom>
              <a:avLst/>
              <a:gdLst/>
              <a:ahLst/>
              <a:cxnLst/>
              <a:rect l="l" t="t" r="r" b="b"/>
              <a:pathLst>
                <a:path w="59938" h="181562" extrusionOk="0">
                  <a:moveTo>
                    <a:pt x="51166" y="1494"/>
                  </a:moveTo>
                  <a:cubicBezTo>
                    <a:pt x="5636" y="48452"/>
                    <a:pt x="-11128" y="114746"/>
                    <a:pt x="7446" y="177611"/>
                  </a:cubicBezTo>
                  <a:cubicBezTo>
                    <a:pt x="9351" y="183897"/>
                    <a:pt x="19924" y="182278"/>
                    <a:pt x="18018" y="175611"/>
                  </a:cubicBezTo>
                  <a:cubicBezTo>
                    <a:pt x="492" y="116556"/>
                    <a:pt x="15447" y="53691"/>
                    <a:pt x="58404" y="9400"/>
                  </a:cubicBezTo>
                  <a:cubicBezTo>
                    <a:pt x="63167" y="4446"/>
                    <a:pt x="55737" y="-3269"/>
                    <a:pt x="51166" y="1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5312947" y="3143596"/>
              <a:ext cx="60041" cy="105982"/>
            </a:xfrm>
            <a:custGeom>
              <a:avLst/>
              <a:gdLst/>
              <a:ahLst/>
              <a:cxnLst/>
              <a:rect l="l" t="t" r="r" b="b"/>
              <a:pathLst>
                <a:path w="60041" h="105982" extrusionOk="0">
                  <a:moveTo>
                    <a:pt x="51152" y="1082"/>
                  </a:moveTo>
                  <a:cubicBezTo>
                    <a:pt x="43912" y="6225"/>
                    <a:pt x="39626" y="13750"/>
                    <a:pt x="36388" y="21846"/>
                  </a:cubicBezTo>
                  <a:cubicBezTo>
                    <a:pt x="26672" y="33657"/>
                    <a:pt x="15433" y="43944"/>
                    <a:pt x="2098" y="52517"/>
                  </a:cubicBezTo>
                  <a:cubicBezTo>
                    <a:pt x="-3713" y="56232"/>
                    <a:pt x="3812" y="63947"/>
                    <a:pt x="9337" y="60423"/>
                  </a:cubicBezTo>
                  <a:cubicBezTo>
                    <a:pt x="16195" y="56041"/>
                    <a:pt x="22386" y="51088"/>
                    <a:pt x="28292" y="45849"/>
                  </a:cubicBezTo>
                  <a:cubicBezTo>
                    <a:pt x="22672" y="63756"/>
                    <a:pt x="18767" y="82140"/>
                    <a:pt x="15909" y="100618"/>
                  </a:cubicBezTo>
                  <a:cubicBezTo>
                    <a:pt x="14861" y="107190"/>
                    <a:pt x="25625" y="108048"/>
                    <a:pt x="26672" y="101380"/>
                  </a:cubicBezTo>
                  <a:cubicBezTo>
                    <a:pt x="29053" y="86045"/>
                    <a:pt x="32387" y="70995"/>
                    <a:pt x="36483" y="56041"/>
                  </a:cubicBezTo>
                  <a:cubicBezTo>
                    <a:pt x="38674" y="48040"/>
                    <a:pt x="41055" y="37848"/>
                    <a:pt x="44770" y="28609"/>
                  </a:cubicBezTo>
                  <a:cubicBezTo>
                    <a:pt x="50009" y="22132"/>
                    <a:pt x="54962" y="15465"/>
                    <a:pt x="59248" y="8035"/>
                  </a:cubicBezTo>
                  <a:cubicBezTo>
                    <a:pt x="62296" y="2701"/>
                    <a:pt x="55914" y="-2252"/>
                    <a:pt x="51056" y="10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5370982" y="3133363"/>
              <a:ext cx="83057" cy="111643"/>
            </a:xfrm>
            <a:custGeom>
              <a:avLst/>
              <a:gdLst/>
              <a:ahLst/>
              <a:cxnLst/>
              <a:rect l="l" t="t" r="r" b="b"/>
              <a:pathLst>
                <a:path w="83057" h="111643" extrusionOk="0">
                  <a:moveTo>
                    <a:pt x="81604" y="27222"/>
                  </a:moveTo>
                  <a:cubicBezTo>
                    <a:pt x="76746" y="5601"/>
                    <a:pt x="59315" y="4648"/>
                    <a:pt x="43789" y="11030"/>
                  </a:cubicBezTo>
                  <a:cubicBezTo>
                    <a:pt x="44361" y="10649"/>
                    <a:pt x="44932" y="10268"/>
                    <a:pt x="45504" y="9982"/>
                  </a:cubicBezTo>
                  <a:cubicBezTo>
                    <a:pt x="51695" y="6648"/>
                    <a:pt x="46456" y="-2496"/>
                    <a:pt x="40551" y="648"/>
                  </a:cubicBezTo>
                  <a:cubicBezTo>
                    <a:pt x="11023" y="16459"/>
                    <a:pt x="1975" y="50463"/>
                    <a:pt x="70" y="81801"/>
                  </a:cubicBezTo>
                  <a:cubicBezTo>
                    <a:pt x="-1645" y="110661"/>
                    <a:pt x="28645" y="118281"/>
                    <a:pt x="49600" y="105994"/>
                  </a:cubicBezTo>
                  <a:cubicBezTo>
                    <a:pt x="74174" y="91707"/>
                    <a:pt x="87700" y="53988"/>
                    <a:pt x="81604" y="27127"/>
                  </a:cubicBezTo>
                  <a:close/>
                  <a:moveTo>
                    <a:pt x="72174" y="46749"/>
                  </a:moveTo>
                  <a:cubicBezTo>
                    <a:pt x="70364" y="67227"/>
                    <a:pt x="57315" y="89325"/>
                    <a:pt x="39598" y="99612"/>
                  </a:cubicBezTo>
                  <a:cubicBezTo>
                    <a:pt x="23692" y="108852"/>
                    <a:pt x="10357" y="91992"/>
                    <a:pt x="11214" y="76562"/>
                  </a:cubicBezTo>
                  <a:cubicBezTo>
                    <a:pt x="11690" y="68561"/>
                    <a:pt x="13690" y="60655"/>
                    <a:pt x="15500" y="52940"/>
                  </a:cubicBezTo>
                  <a:cubicBezTo>
                    <a:pt x="17786" y="43129"/>
                    <a:pt x="21596" y="33985"/>
                    <a:pt x="27216" y="26175"/>
                  </a:cubicBezTo>
                  <a:cubicBezTo>
                    <a:pt x="28740" y="28842"/>
                    <a:pt x="32550" y="30461"/>
                    <a:pt x="35502" y="28080"/>
                  </a:cubicBezTo>
                  <a:cubicBezTo>
                    <a:pt x="43980" y="21317"/>
                    <a:pt x="62363" y="5696"/>
                    <a:pt x="71031" y="29223"/>
                  </a:cubicBezTo>
                  <a:cubicBezTo>
                    <a:pt x="73031" y="34842"/>
                    <a:pt x="72650" y="41034"/>
                    <a:pt x="72079" y="46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5461811" y="3151740"/>
              <a:ext cx="68324" cy="93999"/>
            </a:xfrm>
            <a:custGeom>
              <a:avLst/>
              <a:gdLst/>
              <a:ahLst/>
              <a:cxnLst/>
              <a:rect l="l" t="t" r="r" b="b"/>
              <a:pathLst>
                <a:path w="68324" h="93999" extrusionOk="0">
                  <a:moveTo>
                    <a:pt x="58021" y="8845"/>
                  </a:moveTo>
                  <a:cubicBezTo>
                    <a:pt x="48020" y="20656"/>
                    <a:pt x="38400" y="32753"/>
                    <a:pt x="29161" y="45135"/>
                  </a:cubicBezTo>
                  <a:cubicBezTo>
                    <a:pt x="29161" y="44945"/>
                    <a:pt x="28970" y="44659"/>
                    <a:pt x="28970" y="44469"/>
                  </a:cubicBezTo>
                  <a:cubicBezTo>
                    <a:pt x="25350" y="32277"/>
                    <a:pt x="25827" y="19227"/>
                    <a:pt x="28684" y="6940"/>
                  </a:cubicBezTo>
                  <a:cubicBezTo>
                    <a:pt x="30208" y="463"/>
                    <a:pt x="19921" y="-3061"/>
                    <a:pt x="18397" y="3511"/>
                  </a:cubicBezTo>
                  <a:cubicBezTo>
                    <a:pt x="14302" y="21418"/>
                    <a:pt x="15635" y="38468"/>
                    <a:pt x="21731" y="55422"/>
                  </a:cubicBezTo>
                  <a:cubicBezTo>
                    <a:pt x="14587" y="65423"/>
                    <a:pt x="7539" y="75425"/>
                    <a:pt x="871" y="85807"/>
                  </a:cubicBezTo>
                  <a:cubicBezTo>
                    <a:pt x="-2844" y="91522"/>
                    <a:pt x="6300" y="97332"/>
                    <a:pt x="9920" y="91713"/>
                  </a:cubicBezTo>
                  <a:cubicBezTo>
                    <a:pt x="15349" y="83331"/>
                    <a:pt x="20969" y="75234"/>
                    <a:pt x="26684" y="67043"/>
                  </a:cubicBezTo>
                  <a:cubicBezTo>
                    <a:pt x="33066" y="78377"/>
                    <a:pt x="43543" y="88569"/>
                    <a:pt x="56307" y="79997"/>
                  </a:cubicBezTo>
                  <a:cubicBezTo>
                    <a:pt x="62022" y="76187"/>
                    <a:pt x="54497" y="68376"/>
                    <a:pt x="49068" y="72091"/>
                  </a:cubicBezTo>
                  <a:cubicBezTo>
                    <a:pt x="43353" y="75901"/>
                    <a:pt x="37638" y="66376"/>
                    <a:pt x="33732" y="57327"/>
                  </a:cubicBezTo>
                  <a:cubicBezTo>
                    <a:pt x="44400" y="42754"/>
                    <a:pt x="55545" y="28562"/>
                    <a:pt x="67165" y="14751"/>
                  </a:cubicBezTo>
                  <a:cubicBezTo>
                    <a:pt x="71547" y="9607"/>
                    <a:pt x="62403" y="3797"/>
                    <a:pt x="58116" y="8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5545455" y="3196983"/>
              <a:ext cx="41150" cy="16146"/>
            </a:xfrm>
            <a:custGeom>
              <a:avLst/>
              <a:gdLst/>
              <a:ahLst/>
              <a:cxnLst/>
              <a:rect l="l" t="t" r="r" b="b"/>
              <a:pathLst>
                <a:path w="41150" h="16146" extrusionOk="0">
                  <a:moveTo>
                    <a:pt x="36290" y="5798"/>
                  </a:moveTo>
                  <a:cubicBezTo>
                    <a:pt x="28861" y="4750"/>
                    <a:pt x="21336" y="3702"/>
                    <a:pt x="13906" y="2655"/>
                  </a:cubicBezTo>
                  <a:cubicBezTo>
                    <a:pt x="13335" y="1607"/>
                    <a:pt x="12287" y="750"/>
                    <a:pt x="10668" y="369"/>
                  </a:cubicBezTo>
                  <a:cubicBezTo>
                    <a:pt x="5905" y="-679"/>
                    <a:pt x="190" y="273"/>
                    <a:pt x="0" y="6274"/>
                  </a:cubicBezTo>
                  <a:cubicBezTo>
                    <a:pt x="0" y="9322"/>
                    <a:pt x="2286" y="11418"/>
                    <a:pt x="5143" y="11799"/>
                  </a:cubicBezTo>
                  <a:cubicBezTo>
                    <a:pt x="15335" y="13227"/>
                    <a:pt x="25622" y="14656"/>
                    <a:pt x="35814" y="16085"/>
                  </a:cubicBezTo>
                  <a:cubicBezTo>
                    <a:pt x="42767" y="17037"/>
                    <a:pt x="42958" y="6655"/>
                    <a:pt x="36195" y="57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5601848" y="3137437"/>
              <a:ext cx="61857" cy="103918"/>
            </a:xfrm>
            <a:custGeom>
              <a:avLst/>
              <a:gdLst/>
              <a:ahLst/>
              <a:cxnLst/>
              <a:rect l="l" t="t" r="r" b="b"/>
              <a:pathLst>
                <a:path w="61857" h="103918" extrusionOk="0">
                  <a:moveTo>
                    <a:pt x="44190" y="40388"/>
                  </a:moveTo>
                  <a:cubicBezTo>
                    <a:pt x="50667" y="30101"/>
                    <a:pt x="54096" y="18576"/>
                    <a:pt x="54287" y="5527"/>
                  </a:cubicBezTo>
                  <a:cubicBezTo>
                    <a:pt x="54287" y="2765"/>
                    <a:pt x="52001" y="-93"/>
                    <a:pt x="49143" y="2"/>
                  </a:cubicBezTo>
                  <a:cubicBezTo>
                    <a:pt x="32379" y="288"/>
                    <a:pt x="24188" y="12480"/>
                    <a:pt x="30379" y="28101"/>
                  </a:cubicBezTo>
                  <a:cubicBezTo>
                    <a:pt x="31713" y="31340"/>
                    <a:pt x="34856" y="31721"/>
                    <a:pt x="37332" y="30482"/>
                  </a:cubicBezTo>
                  <a:cubicBezTo>
                    <a:pt x="34475" y="36102"/>
                    <a:pt x="30951" y="41341"/>
                    <a:pt x="25998" y="46103"/>
                  </a:cubicBezTo>
                  <a:cubicBezTo>
                    <a:pt x="25998" y="46103"/>
                    <a:pt x="25998" y="46103"/>
                    <a:pt x="25998" y="46103"/>
                  </a:cubicBezTo>
                  <a:cubicBezTo>
                    <a:pt x="25712" y="46484"/>
                    <a:pt x="25331" y="46675"/>
                    <a:pt x="25045" y="47056"/>
                  </a:cubicBezTo>
                  <a:cubicBezTo>
                    <a:pt x="21044" y="51628"/>
                    <a:pt x="29046" y="58010"/>
                    <a:pt x="33236" y="54009"/>
                  </a:cubicBezTo>
                  <a:cubicBezTo>
                    <a:pt x="33522" y="53723"/>
                    <a:pt x="33808" y="53342"/>
                    <a:pt x="34189" y="53057"/>
                  </a:cubicBezTo>
                  <a:cubicBezTo>
                    <a:pt x="46572" y="53438"/>
                    <a:pt x="52096" y="58581"/>
                    <a:pt x="50858" y="68582"/>
                  </a:cubicBezTo>
                  <a:cubicBezTo>
                    <a:pt x="50477" y="73916"/>
                    <a:pt x="48762" y="78774"/>
                    <a:pt x="45810" y="83156"/>
                  </a:cubicBezTo>
                  <a:cubicBezTo>
                    <a:pt x="37523" y="97157"/>
                    <a:pt x="20092" y="96776"/>
                    <a:pt x="9424" y="86108"/>
                  </a:cubicBezTo>
                  <a:cubicBezTo>
                    <a:pt x="4661" y="81346"/>
                    <a:pt x="-3244" y="87442"/>
                    <a:pt x="1423" y="92776"/>
                  </a:cubicBezTo>
                  <a:cubicBezTo>
                    <a:pt x="2852" y="94395"/>
                    <a:pt x="4185" y="96014"/>
                    <a:pt x="5614" y="97634"/>
                  </a:cubicBezTo>
                  <a:cubicBezTo>
                    <a:pt x="6948" y="99158"/>
                    <a:pt x="8472" y="99539"/>
                    <a:pt x="10091" y="99348"/>
                  </a:cubicBezTo>
                  <a:cubicBezTo>
                    <a:pt x="30284" y="110969"/>
                    <a:pt x="54192" y="99539"/>
                    <a:pt x="60954" y="75155"/>
                  </a:cubicBezTo>
                  <a:cubicBezTo>
                    <a:pt x="64764" y="61248"/>
                    <a:pt x="56001" y="44389"/>
                    <a:pt x="44381" y="40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5667945" y="3151206"/>
              <a:ext cx="79884" cy="168877"/>
            </a:xfrm>
            <a:custGeom>
              <a:avLst/>
              <a:gdLst/>
              <a:ahLst/>
              <a:cxnLst/>
              <a:rect l="l" t="t" r="r" b="b"/>
              <a:pathLst>
                <a:path w="79884" h="168877" extrusionOk="0">
                  <a:moveTo>
                    <a:pt x="70867" y="87198"/>
                  </a:moveTo>
                  <a:cubicBezTo>
                    <a:pt x="68296" y="89389"/>
                    <a:pt x="65248" y="91866"/>
                    <a:pt x="61819" y="94533"/>
                  </a:cubicBezTo>
                  <a:cubicBezTo>
                    <a:pt x="64962" y="77007"/>
                    <a:pt x="68200" y="59576"/>
                    <a:pt x="71249" y="42050"/>
                  </a:cubicBezTo>
                  <a:cubicBezTo>
                    <a:pt x="74868" y="32430"/>
                    <a:pt x="76964" y="22333"/>
                    <a:pt x="76678" y="11951"/>
                  </a:cubicBezTo>
                  <a:cubicBezTo>
                    <a:pt x="77059" y="9760"/>
                    <a:pt x="77440" y="7569"/>
                    <a:pt x="77916" y="5283"/>
                  </a:cubicBezTo>
                  <a:cubicBezTo>
                    <a:pt x="78964" y="-336"/>
                    <a:pt x="71058" y="-1670"/>
                    <a:pt x="68105" y="2235"/>
                  </a:cubicBezTo>
                  <a:cubicBezTo>
                    <a:pt x="67534" y="2616"/>
                    <a:pt x="67058" y="2997"/>
                    <a:pt x="66581" y="3569"/>
                  </a:cubicBezTo>
                  <a:cubicBezTo>
                    <a:pt x="65534" y="4807"/>
                    <a:pt x="64581" y="6141"/>
                    <a:pt x="63533" y="7474"/>
                  </a:cubicBezTo>
                  <a:cubicBezTo>
                    <a:pt x="61342" y="10236"/>
                    <a:pt x="62867" y="12999"/>
                    <a:pt x="65248" y="14427"/>
                  </a:cubicBezTo>
                  <a:cubicBezTo>
                    <a:pt x="63724" y="22714"/>
                    <a:pt x="62295" y="31001"/>
                    <a:pt x="60771" y="39383"/>
                  </a:cubicBezTo>
                  <a:cubicBezTo>
                    <a:pt x="55818" y="52432"/>
                    <a:pt x="47722" y="64434"/>
                    <a:pt x="37720" y="73673"/>
                  </a:cubicBezTo>
                  <a:cubicBezTo>
                    <a:pt x="30291" y="80531"/>
                    <a:pt x="15527" y="83388"/>
                    <a:pt x="11146" y="69482"/>
                  </a:cubicBezTo>
                  <a:cubicBezTo>
                    <a:pt x="9336" y="63672"/>
                    <a:pt x="12003" y="54147"/>
                    <a:pt x="13146" y="48527"/>
                  </a:cubicBezTo>
                  <a:cubicBezTo>
                    <a:pt x="15813" y="35192"/>
                    <a:pt x="19433" y="22428"/>
                    <a:pt x="26671" y="10713"/>
                  </a:cubicBezTo>
                  <a:cubicBezTo>
                    <a:pt x="30196" y="4902"/>
                    <a:pt x="21052" y="-908"/>
                    <a:pt x="17623" y="4807"/>
                  </a:cubicBezTo>
                  <a:cubicBezTo>
                    <a:pt x="4764" y="25857"/>
                    <a:pt x="-16953" y="84436"/>
                    <a:pt x="22671" y="89675"/>
                  </a:cubicBezTo>
                  <a:cubicBezTo>
                    <a:pt x="36387" y="91485"/>
                    <a:pt x="47531" y="80340"/>
                    <a:pt x="55342" y="70149"/>
                  </a:cubicBezTo>
                  <a:lnTo>
                    <a:pt x="49150" y="104343"/>
                  </a:lnTo>
                  <a:cubicBezTo>
                    <a:pt x="28100" y="121203"/>
                    <a:pt x="5526" y="143015"/>
                    <a:pt x="20671" y="165970"/>
                  </a:cubicBezTo>
                  <a:cubicBezTo>
                    <a:pt x="22100" y="168161"/>
                    <a:pt x="24004" y="169113"/>
                    <a:pt x="26671" y="168828"/>
                  </a:cubicBezTo>
                  <a:cubicBezTo>
                    <a:pt x="50770" y="166351"/>
                    <a:pt x="52865" y="143967"/>
                    <a:pt x="56961" y="121869"/>
                  </a:cubicBezTo>
                  <a:cubicBezTo>
                    <a:pt x="57628" y="118345"/>
                    <a:pt x="58199" y="114821"/>
                    <a:pt x="58866" y="111201"/>
                  </a:cubicBezTo>
                  <a:cubicBezTo>
                    <a:pt x="65343" y="105772"/>
                    <a:pt x="71915" y="100533"/>
                    <a:pt x="78107" y="95104"/>
                  </a:cubicBezTo>
                  <a:cubicBezTo>
                    <a:pt x="83345" y="90532"/>
                    <a:pt x="75820" y="82817"/>
                    <a:pt x="70867" y="87198"/>
                  </a:cubicBezTo>
                  <a:close/>
                  <a:moveTo>
                    <a:pt x="39816" y="145206"/>
                  </a:moveTo>
                  <a:cubicBezTo>
                    <a:pt x="26767" y="166256"/>
                    <a:pt x="25814" y="161779"/>
                    <a:pt x="36768" y="131585"/>
                  </a:cubicBezTo>
                  <a:cubicBezTo>
                    <a:pt x="39625" y="128442"/>
                    <a:pt x="42674" y="125489"/>
                    <a:pt x="45817" y="122631"/>
                  </a:cubicBezTo>
                  <a:cubicBezTo>
                    <a:pt x="44864" y="127394"/>
                    <a:pt x="43721" y="132156"/>
                    <a:pt x="42483" y="136919"/>
                  </a:cubicBezTo>
                  <a:lnTo>
                    <a:pt x="39816" y="1452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5740700" y="3115225"/>
              <a:ext cx="35143" cy="173488"/>
            </a:xfrm>
            <a:custGeom>
              <a:avLst/>
              <a:gdLst/>
              <a:ahLst/>
              <a:cxnLst/>
              <a:rect l="l" t="t" r="r" b="b"/>
              <a:pathLst>
                <a:path w="35143" h="173488" extrusionOk="0">
                  <a:moveTo>
                    <a:pt x="27734" y="4022"/>
                  </a:moveTo>
                  <a:cubicBezTo>
                    <a:pt x="26115" y="-2360"/>
                    <a:pt x="15447" y="-741"/>
                    <a:pt x="17162" y="6022"/>
                  </a:cubicBezTo>
                  <a:cubicBezTo>
                    <a:pt x="31068" y="60886"/>
                    <a:pt x="24210" y="115750"/>
                    <a:pt x="493" y="166899"/>
                  </a:cubicBezTo>
                  <a:cubicBezTo>
                    <a:pt x="-2365" y="172995"/>
                    <a:pt x="8018" y="176329"/>
                    <a:pt x="10780" y="170328"/>
                  </a:cubicBezTo>
                  <a:cubicBezTo>
                    <a:pt x="35259" y="117655"/>
                    <a:pt x="42022" y="60600"/>
                    <a:pt x="27734" y="4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5802819" y="3132867"/>
              <a:ext cx="38591" cy="147838"/>
            </a:xfrm>
            <a:custGeom>
              <a:avLst/>
              <a:gdLst/>
              <a:ahLst/>
              <a:cxnLst/>
              <a:rect l="l" t="t" r="r" b="b"/>
              <a:pathLst>
                <a:path w="38591" h="147838" extrusionOk="0">
                  <a:moveTo>
                    <a:pt x="37720" y="8192"/>
                  </a:moveTo>
                  <a:cubicBezTo>
                    <a:pt x="41435" y="2477"/>
                    <a:pt x="32291" y="-3333"/>
                    <a:pt x="28672" y="2287"/>
                  </a:cubicBezTo>
                  <a:cubicBezTo>
                    <a:pt x="9812" y="31243"/>
                    <a:pt x="2668" y="63247"/>
                    <a:pt x="382" y="97251"/>
                  </a:cubicBezTo>
                  <a:cubicBezTo>
                    <a:pt x="-666" y="112967"/>
                    <a:pt x="-1047" y="146686"/>
                    <a:pt x="20099" y="147829"/>
                  </a:cubicBezTo>
                  <a:cubicBezTo>
                    <a:pt x="27052" y="148210"/>
                    <a:pt x="27433" y="137827"/>
                    <a:pt x="20480" y="137446"/>
                  </a:cubicBezTo>
                  <a:cubicBezTo>
                    <a:pt x="5240" y="136684"/>
                    <a:pt x="11622" y="90202"/>
                    <a:pt x="12669" y="80201"/>
                  </a:cubicBezTo>
                  <a:cubicBezTo>
                    <a:pt x="15241" y="54293"/>
                    <a:pt x="23528" y="29909"/>
                    <a:pt x="37720" y="8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5840972" y="3144991"/>
              <a:ext cx="53356" cy="117349"/>
            </a:xfrm>
            <a:custGeom>
              <a:avLst/>
              <a:gdLst/>
              <a:ahLst/>
              <a:cxnLst/>
              <a:rect l="l" t="t" r="r" b="b"/>
              <a:pathLst>
                <a:path w="53356" h="117349" extrusionOk="0">
                  <a:moveTo>
                    <a:pt x="45382" y="449"/>
                  </a:moveTo>
                  <a:cubicBezTo>
                    <a:pt x="34619" y="4259"/>
                    <a:pt x="30809" y="17880"/>
                    <a:pt x="27952" y="29786"/>
                  </a:cubicBezTo>
                  <a:cubicBezTo>
                    <a:pt x="20903" y="39026"/>
                    <a:pt x="12331" y="47027"/>
                    <a:pt x="2044" y="53885"/>
                  </a:cubicBezTo>
                  <a:cubicBezTo>
                    <a:pt x="-3671" y="57695"/>
                    <a:pt x="3853" y="65410"/>
                    <a:pt x="9283" y="61790"/>
                  </a:cubicBezTo>
                  <a:cubicBezTo>
                    <a:pt x="13855" y="58742"/>
                    <a:pt x="18046" y="55409"/>
                    <a:pt x="21951" y="51884"/>
                  </a:cubicBezTo>
                  <a:cubicBezTo>
                    <a:pt x="16427" y="71125"/>
                    <a:pt x="11664" y="90556"/>
                    <a:pt x="7759" y="110177"/>
                  </a:cubicBezTo>
                  <a:cubicBezTo>
                    <a:pt x="6711" y="115416"/>
                    <a:pt x="14617" y="120560"/>
                    <a:pt x="17474" y="114845"/>
                  </a:cubicBezTo>
                  <a:cubicBezTo>
                    <a:pt x="18617" y="112559"/>
                    <a:pt x="19760" y="110273"/>
                    <a:pt x="20903" y="108082"/>
                  </a:cubicBezTo>
                  <a:cubicBezTo>
                    <a:pt x="21951" y="106082"/>
                    <a:pt x="21475" y="104081"/>
                    <a:pt x="20427" y="102557"/>
                  </a:cubicBezTo>
                  <a:cubicBezTo>
                    <a:pt x="22999" y="90651"/>
                    <a:pt x="25666" y="78745"/>
                    <a:pt x="28809" y="66934"/>
                  </a:cubicBezTo>
                  <a:cubicBezTo>
                    <a:pt x="30143" y="61695"/>
                    <a:pt x="32428" y="49313"/>
                    <a:pt x="35762" y="37406"/>
                  </a:cubicBezTo>
                  <a:cubicBezTo>
                    <a:pt x="42906" y="28358"/>
                    <a:pt x="48621" y="18166"/>
                    <a:pt x="53002" y="6736"/>
                  </a:cubicBezTo>
                  <a:cubicBezTo>
                    <a:pt x="54812" y="1973"/>
                    <a:pt x="49288" y="-1075"/>
                    <a:pt x="45382" y="3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5890415" y="3148572"/>
              <a:ext cx="68417" cy="103085"/>
            </a:xfrm>
            <a:custGeom>
              <a:avLst/>
              <a:gdLst/>
              <a:ahLst/>
              <a:cxnLst/>
              <a:rect l="l" t="t" r="r" b="b"/>
              <a:pathLst>
                <a:path w="68417" h="103085" extrusionOk="0">
                  <a:moveTo>
                    <a:pt x="51946" y="4202"/>
                  </a:moveTo>
                  <a:cubicBezTo>
                    <a:pt x="34229" y="-8847"/>
                    <a:pt x="18322" y="11441"/>
                    <a:pt x="10703" y="24966"/>
                  </a:cubicBezTo>
                  <a:cubicBezTo>
                    <a:pt x="-1870" y="47350"/>
                    <a:pt x="-2632" y="74687"/>
                    <a:pt x="4606" y="98785"/>
                  </a:cubicBezTo>
                  <a:cubicBezTo>
                    <a:pt x="5273" y="101071"/>
                    <a:pt x="7178" y="102786"/>
                    <a:pt x="9655" y="102976"/>
                  </a:cubicBezTo>
                  <a:cubicBezTo>
                    <a:pt x="15084" y="103262"/>
                    <a:pt x="16132" y="103072"/>
                    <a:pt x="20704" y="101357"/>
                  </a:cubicBezTo>
                  <a:cubicBezTo>
                    <a:pt x="21275" y="101452"/>
                    <a:pt x="21752" y="101548"/>
                    <a:pt x="22418" y="101548"/>
                  </a:cubicBezTo>
                  <a:cubicBezTo>
                    <a:pt x="63090" y="97547"/>
                    <a:pt x="85950" y="29443"/>
                    <a:pt x="51850" y="4297"/>
                  </a:cubicBezTo>
                  <a:close/>
                  <a:moveTo>
                    <a:pt x="20132" y="91261"/>
                  </a:moveTo>
                  <a:cubicBezTo>
                    <a:pt x="20132" y="91261"/>
                    <a:pt x="19847" y="91356"/>
                    <a:pt x="19656" y="91451"/>
                  </a:cubicBezTo>
                  <a:cubicBezTo>
                    <a:pt x="18704" y="91261"/>
                    <a:pt x="17751" y="91261"/>
                    <a:pt x="16608" y="91641"/>
                  </a:cubicBezTo>
                  <a:cubicBezTo>
                    <a:pt x="15751" y="91737"/>
                    <a:pt x="14894" y="91927"/>
                    <a:pt x="14036" y="92023"/>
                  </a:cubicBezTo>
                  <a:cubicBezTo>
                    <a:pt x="7750" y="67067"/>
                    <a:pt x="11655" y="42493"/>
                    <a:pt x="26038" y="20680"/>
                  </a:cubicBezTo>
                  <a:cubicBezTo>
                    <a:pt x="27752" y="18680"/>
                    <a:pt x="29372" y="16775"/>
                    <a:pt x="31086" y="14775"/>
                  </a:cubicBezTo>
                  <a:cubicBezTo>
                    <a:pt x="49755" y="14775"/>
                    <a:pt x="58232" y="22014"/>
                    <a:pt x="56708" y="36397"/>
                  </a:cubicBezTo>
                  <a:cubicBezTo>
                    <a:pt x="56994" y="43636"/>
                    <a:pt x="55089" y="51637"/>
                    <a:pt x="53565" y="58590"/>
                  </a:cubicBezTo>
                  <a:cubicBezTo>
                    <a:pt x="49755" y="75925"/>
                    <a:pt x="38515" y="89451"/>
                    <a:pt x="20228" y="91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5977110" y="3152501"/>
              <a:ext cx="66059" cy="100894"/>
            </a:xfrm>
            <a:custGeom>
              <a:avLst/>
              <a:gdLst/>
              <a:ahLst/>
              <a:cxnLst/>
              <a:rect l="l" t="t" r="r" b="b"/>
              <a:pathLst>
                <a:path w="66059" h="100894" extrusionOk="0">
                  <a:moveTo>
                    <a:pt x="59930" y="11513"/>
                  </a:moveTo>
                  <a:cubicBezTo>
                    <a:pt x="50690" y="-6299"/>
                    <a:pt x="22211" y="-1536"/>
                    <a:pt x="12305" y="12847"/>
                  </a:cubicBezTo>
                  <a:cubicBezTo>
                    <a:pt x="-3221" y="35421"/>
                    <a:pt x="-2554" y="70568"/>
                    <a:pt x="6018" y="95619"/>
                  </a:cubicBezTo>
                  <a:cubicBezTo>
                    <a:pt x="7352" y="99619"/>
                    <a:pt x="12209" y="100286"/>
                    <a:pt x="14972" y="98572"/>
                  </a:cubicBezTo>
                  <a:cubicBezTo>
                    <a:pt x="26783" y="104382"/>
                    <a:pt x="41070" y="98762"/>
                    <a:pt x="50786" y="87618"/>
                  </a:cubicBezTo>
                  <a:cubicBezTo>
                    <a:pt x="66502" y="69425"/>
                    <a:pt x="70979" y="32659"/>
                    <a:pt x="60025" y="11418"/>
                  </a:cubicBezTo>
                  <a:close/>
                  <a:moveTo>
                    <a:pt x="51929" y="58757"/>
                  </a:moveTo>
                  <a:cubicBezTo>
                    <a:pt x="49071" y="71425"/>
                    <a:pt x="29831" y="107525"/>
                    <a:pt x="14305" y="85046"/>
                  </a:cubicBezTo>
                  <a:cubicBezTo>
                    <a:pt x="14305" y="84951"/>
                    <a:pt x="14114" y="84856"/>
                    <a:pt x="14019" y="84760"/>
                  </a:cubicBezTo>
                  <a:cubicBezTo>
                    <a:pt x="8304" y="60757"/>
                    <a:pt x="8018" y="24277"/>
                    <a:pt x="30116" y="12370"/>
                  </a:cubicBezTo>
                  <a:cubicBezTo>
                    <a:pt x="58977" y="-3155"/>
                    <a:pt x="54881" y="46089"/>
                    <a:pt x="51929" y="588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6048841" y="3166980"/>
              <a:ext cx="66936" cy="97696"/>
            </a:xfrm>
            <a:custGeom>
              <a:avLst/>
              <a:gdLst/>
              <a:ahLst/>
              <a:cxnLst/>
              <a:rect l="l" t="t" r="r" b="b"/>
              <a:pathLst>
                <a:path w="66936" h="97696" extrusionOk="0">
                  <a:moveTo>
                    <a:pt x="49920" y="43516"/>
                  </a:moveTo>
                  <a:cubicBezTo>
                    <a:pt x="52968" y="36372"/>
                    <a:pt x="55731" y="17894"/>
                    <a:pt x="63922" y="14941"/>
                  </a:cubicBezTo>
                  <a:cubicBezTo>
                    <a:pt x="70495" y="12560"/>
                    <a:pt x="65161" y="3321"/>
                    <a:pt x="58969" y="5607"/>
                  </a:cubicBezTo>
                  <a:cubicBezTo>
                    <a:pt x="45729" y="10369"/>
                    <a:pt x="44110" y="28467"/>
                    <a:pt x="39633" y="40087"/>
                  </a:cubicBezTo>
                  <a:cubicBezTo>
                    <a:pt x="37347" y="45993"/>
                    <a:pt x="34585" y="51517"/>
                    <a:pt x="31442" y="56851"/>
                  </a:cubicBezTo>
                  <a:cubicBezTo>
                    <a:pt x="26489" y="39992"/>
                    <a:pt x="27537" y="18751"/>
                    <a:pt x="30013" y="6940"/>
                  </a:cubicBezTo>
                  <a:cubicBezTo>
                    <a:pt x="31347" y="463"/>
                    <a:pt x="21060" y="-3061"/>
                    <a:pt x="19726" y="3511"/>
                  </a:cubicBezTo>
                  <a:cubicBezTo>
                    <a:pt x="16107" y="21037"/>
                    <a:pt x="15821" y="47898"/>
                    <a:pt x="24584" y="67614"/>
                  </a:cubicBezTo>
                  <a:cubicBezTo>
                    <a:pt x="20203" y="73425"/>
                    <a:pt x="14868" y="78473"/>
                    <a:pt x="9153" y="83140"/>
                  </a:cubicBezTo>
                  <a:cubicBezTo>
                    <a:pt x="6105" y="80092"/>
                    <a:pt x="-276" y="80759"/>
                    <a:pt x="9" y="85998"/>
                  </a:cubicBezTo>
                  <a:lnTo>
                    <a:pt x="295" y="92284"/>
                  </a:lnTo>
                  <a:cubicBezTo>
                    <a:pt x="486" y="97142"/>
                    <a:pt x="5439" y="99142"/>
                    <a:pt x="9344" y="96570"/>
                  </a:cubicBezTo>
                  <a:cubicBezTo>
                    <a:pt x="17631" y="91236"/>
                    <a:pt x="24489" y="84759"/>
                    <a:pt x="30394" y="77425"/>
                  </a:cubicBezTo>
                  <a:cubicBezTo>
                    <a:pt x="36014" y="84950"/>
                    <a:pt x="43729" y="90379"/>
                    <a:pt x="54207" y="91998"/>
                  </a:cubicBezTo>
                  <a:cubicBezTo>
                    <a:pt x="56397" y="92379"/>
                    <a:pt x="58969" y="90665"/>
                    <a:pt x="59541" y="88569"/>
                  </a:cubicBezTo>
                  <a:lnTo>
                    <a:pt x="62208" y="79616"/>
                  </a:lnTo>
                  <a:cubicBezTo>
                    <a:pt x="64113" y="73234"/>
                    <a:pt x="53826" y="69710"/>
                    <a:pt x="51921" y="76187"/>
                  </a:cubicBezTo>
                  <a:cubicBezTo>
                    <a:pt x="51445" y="77711"/>
                    <a:pt x="51063" y="79140"/>
                    <a:pt x="50587" y="80664"/>
                  </a:cubicBezTo>
                  <a:cubicBezTo>
                    <a:pt x="44587" y="78663"/>
                    <a:pt x="40110" y="74472"/>
                    <a:pt x="36681" y="69043"/>
                  </a:cubicBezTo>
                  <a:cubicBezTo>
                    <a:pt x="38014" y="67138"/>
                    <a:pt x="39253" y="65233"/>
                    <a:pt x="40491" y="63233"/>
                  </a:cubicBezTo>
                  <a:cubicBezTo>
                    <a:pt x="44205" y="57042"/>
                    <a:pt x="47158" y="50279"/>
                    <a:pt x="49920" y="43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6121314" y="3126960"/>
              <a:ext cx="56118" cy="59379"/>
            </a:xfrm>
            <a:custGeom>
              <a:avLst/>
              <a:gdLst/>
              <a:ahLst/>
              <a:cxnLst/>
              <a:rect l="l" t="t" r="r" b="b"/>
              <a:pathLst>
                <a:path w="56118" h="59379" extrusionOk="0">
                  <a:moveTo>
                    <a:pt x="45456" y="37531"/>
                  </a:moveTo>
                  <a:cubicBezTo>
                    <a:pt x="43075" y="44865"/>
                    <a:pt x="36693" y="49056"/>
                    <a:pt x="29073" y="49247"/>
                  </a:cubicBezTo>
                  <a:cubicBezTo>
                    <a:pt x="26120" y="49247"/>
                    <a:pt x="23453" y="48103"/>
                    <a:pt x="20786" y="46579"/>
                  </a:cubicBezTo>
                  <a:cubicBezTo>
                    <a:pt x="29168" y="34483"/>
                    <a:pt x="32216" y="19147"/>
                    <a:pt x="28407" y="4289"/>
                  </a:cubicBezTo>
                  <a:cubicBezTo>
                    <a:pt x="27835" y="1907"/>
                    <a:pt x="25739" y="288"/>
                    <a:pt x="23358" y="97"/>
                  </a:cubicBezTo>
                  <a:cubicBezTo>
                    <a:pt x="12881" y="-855"/>
                    <a:pt x="3737" y="5241"/>
                    <a:pt x="1070" y="15433"/>
                  </a:cubicBezTo>
                  <a:cubicBezTo>
                    <a:pt x="-645" y="21910"/>
                    <a:pt x="9642" y="25339"/>
                    <a:pt x="11357" y="18862"/>
                  </a:cubicBezTo>
                  <a:cubicBezTo>
                    <a:pt x="12500" y="14576"/>
                    <a:pt x="14976" y="11718"/>
                    <a:pt x="18691" y="10765"/>
                  </a:cubicBezTo>
                  <a:cubicBezTo>
                    <a:pt x="20310" y="21910"/>
                    <a:pt x="17548" y="32864"/>
                    <a:pt x="10976" y="41722"/>
                  </a:cubicBezTo>
                  <a:cubicBezTo>
                    <a:pt x="10595" y="41626"/>
                    <a:pt x="10214" y="41436"/>
                    <a:pt x="9833" y="41341"/>
                  </a:cubicBezTo>
                  <a:cubicBezTo>
                    <a:pt x="-168" y="39436"/>
                    <a:pt x="-2931" y="53152"/>
                    <a:pt x="3356" y="58390"/>
                  </a:cubicBezTo>
                  <a:cubicBezTo>
                    <a:pt x="5165" y="59914"/>
                    <a:pt x="8213" y="59438"/>
                    <a:pt x="9928" y="58105"/>
                  </a:cubicBezTo>
                  <a:cubicBezTo>
                    <a:pt x="11642" y="56771"/>
                    <a:pt x="13071" y="55343"/>
                    <a:pt x="14595" y="53914"/>
                  </a:cubicBezTo>
                  <a:cubicBezTo>
                    <a:pt x="21263" y="58486"/>
                    <a:pt x="28120" y="60676"/>
                    <a:pt x="37169" y="58581"/>
                  </a:cubicBezTo>
                  <a:cubicBezTo>
                    <a:pt x="46123" y="56485"/>
                    <a:pt x="52981" y="49532"/>
                    <a:pt x="55838" y="40960"/>
                  </a:cubicBezTo>
                  <a:cubicBezTo>
                    <a:pt x="57934" y="34578"/>
                    <a:pt x="47647" y="31149"/>
                    <a:pt x="45551" y="37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6159466" y="3183439"/>
              <a:ext cx="50592" cy="64096"/>
            </a:xfrm>
            <a:custGeom>
              <a:avLst/>
              <a:gdLst/>
              <a:ahLst/>
              <a:cxnLst/>
              <a:rect l="l" t="t" r="r" b="b"/>
              <a:pathLst>
                <a:path w="50592" h="64096" extrusionOk="0">
                  <a:moveTo>
                    <a:pt x="49786" y="26772"/>
                  </a:moveTo>
                  <a:cubicBezTo>
                    <a:pt x="47785" y="21819"/>
                    <a:pt x="41309" y="23533"/>
                    <a:pt x="40070" y="27724"/>
                  </a:cubicBezTo>
                  <a:cubicBezTo>
                    <a:pt x="38451" y="28200"/>
                    <a:pt x="34927" y="28010"/>
                    <a:pt x="31498" y="27724"/>
                  </a:cubicBezTo>
                  <a:cubicBezTo>
                    <a:pt x="32260" y="20295"/>
                    <a:pt x="32831" y="12865"/>
                    <a:pt x="33117" y="5436"/>
                  </a:cubicBezTo>
                  <a:cubicBezTo>
                    <a:pt x="33308" y="-1232"/>
                    <a:pt x="22544" y="-2089"/>
                    <a:pt x="22354" y="4674"/>
                  </a:cubicBezTo>
                  <a:cubicBezTo>
                    <a:pt x="22068" y="12103"/>
                    <a:pt x="21497" y="19437"/>
                    <a:pt x="20735" y="26772"/>
                  </a:cubicBezTo>
                  <a:lnTo>
                    <a:pt x="12257" y="26295"/>
                  </a:lnTo>
                  <a:cubicBezTo>
                    <a:pt x="11495" y="25533"/>
                    <a:pt x="10448" y="24867"/>
                    <a:pt x="9209" y="24676"/>
                  </a:cubicBezTo>
                  <a:cubicBezTo>
                    <a:pt x="7304" y="24390"/>
                    <a:pt x="6257" y="24390"/>
                    <a:pt x="4447" y="24867"/>
                  </a:cubicBezTo>
                  <a:cubicBezTo>
                    <a:pt x="2827" y="25343"/>
                    <a:pt x="923" y="26391"/>
                    <a:pt x="446" y="28200"/>
                  </a:cubicBezTo>
                  <a:lnTo>
                    <a:pt x="160" y="29343"/>
                  </a:lnTo>
                  <a:cubicBezTo>
                    <a:pt x="-601" y="32677"/>
                    <a:pt x="1399" y="36106"/>
                    <a:pt x="5114" y="36201"/>
                  </a:cubicBezTo>
                  <a:lnTo>
                    <a:pt x="19496" y="36963"/>
                  </a:lnTo>
                  <a:cubicBezTo>
                    <a:pt x="18639" y="43726"/>
                    <a:pt x="17686" y="50489"/>
                    <a:pt x="16258" y="57156"/>
                  </a:cubicBezTo>
                  <a:cubicBezTo>
                    <a:pt x="14924" y="63633"/>
                    <a:pt x="25211" y="67158"/>
                    <a:pt x="26545" y="60585"/>
                  </a:cubicBezTo>
                  <a:cubicBezTo>
                    <a:pt x="28069" y="52870"/>
                    <a:pt x="29307" y="45155"/>
                    <a:pt x="30355" y="37440"/>
                  </a:cubicBezTo>
                  <a:lnTo>
                    <a:pt x="40261" y="37916"/>
                  </a:lnTo>
                  <a:cubicBezTo>
                    <a:pt x="46928" y="38297"/>
                    <a:pt x="52643" y="33153"/>
                    <a:pt x="49881" y="26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6220216" y="3153258"/>
              <a:ext cx="53113" cy="97833"/>
            </a:xfrm>
            <a:custGeom>
              <a:avLst/>
              <a:gdLst/>
              <a:ahLst/>
              <a:cxnLst/>
              <a:rect l="l" t="t" r="r" b="b"/>
              <a:pathLst>
                <a:path w="53113" h="97833" extrusionOk="0">
                  <a:moveTo>
                    <a:pt x="43233" y="36092"/>
                  </a:moveTo>
                  <a:cubicBezTo>
                    <a:pt x="40661" y="34759"/>
                    <a:pt x="37994" y="33902"/>
                    <a:pt x="35518" y="33521"/>
                  </a:cubicBezTo>
                  <a:cubicBezTo>
                    <a:pt x="39042" y="24472"/>
                    <a:pt x="39995" y="14756"/>
                    <a:pt x="38566" y="4279"/>
                  </a:cubicBezTo>
                  <a:cubicBezTo>
                    <a:pt x="38185" y="1612"/>
                    <a:pt x="34661" y="-674"/>
                    <a:pt x="32089" y="183"/>
                  </a:cubicBezTo>
                  <a:cubicBezTo>
                    <a:pt x="19516" y="4088"/>
                    <a:pt x="11134" y="11803"/>
                    <a:pt x="7324" y="24567"/>
                  </a:cubicBezTo>
                  <a:cubicBezTo>
                    <a:pt x="5419" y="30949"/>
                    <a:pt x="15706" y="34473"/>
                    <a:pt x="17611" y="27996"/>
                  </a:cubicBezTo>
                  <a:cubicBezTo>
                    <a:pt x="19611" y="21328"/>
                    <a:pt x="22945" y="16376"/>
                    <a:pt x="28279" y="13042"/>
                  </a:cubicBezTo>
                  <a:cubicBezTo>
                    <a:pt x="28279" y="22662"/>
                    <a:pt x="25517" y="31044"/>
                    <a:pt x="19992" y="39140"/>
                  </a:cubicBezTo>
                  <a:cubicBezTo>
                    <a:pt x="19421" y="39902"/>
                    <a:pt x="18849" y="40664"/>
                    <a:pt x="18373" y="41617"/>
                  </a:cubicBezTo>
                  <a:cubicBezTo>
                    <a:pt x="18183" y="41903"/>
                    <a:pt x="18087" y="42188"/>
                    <a:pt x="17897" y="42379"/>
                  </a:cubicBezTo>
                  <a:cubicBezTo>
                    <a:pt x="17897" y="42379"/>
                    <a:pt x="17897" y="42379"/>
                    <a:pt x="17897" y="42379"/>
                  </a:cubicBezTo>
                  <a:cubicBezTo>
                    <a:pt x="17706" y="42760"/>
                    <a:pt x="17420" y="43141"/>
                    <a:pt x="17230" y="43617"/>
                  </a:cubicBezTo>
                  <a:cubicBezTo>
                    <a:pt x="14753" y="49332"/>
                    <a:pt x="23517" y="52666"/>
                    <a:pt x="26945" y="48284"/>
                  </a:cubicBezTo>
                  <a:cubicBezTo>
                    <a:pt x="27231" y="47903"/>
                    <a:pt x="27517" y="47522"/>
                    <a:pt x="27803" y="47141"/>
                  </a:cubicBezTo>
                  <a:cubicBezTo>
                    <a:pt x="32375" y="48856"/>
                    <a:pt x="37042" y="50665"/>
                    <a:pt x="41614" y="52380"/>
                  </a:cubicBezTo>
                  <a:cubicBezTo>
                    <a:pt x="42567" y="57619"/>
                    <a:pt x="42281" y="62857"/>
                    <a:pt x="40661" y="68001"/>
                  </a:cubicBezTo>
                  <a:cubicBezTo>
                    <a:pt x="39137" y="73240"/>
                    <a:pt x="36375" y="77812"/>
                    <a:pt x="32470" y="81717"/>
                  </a:cubicBezTo>
                  <a:cubicBezTo>
                    <a:pt x="27326" y="87242"/>
                    <a:pt x="21897" y="87813"/>
                    <a:pt x="16373" y="83432"/>
                  </a:cubicBezTo>
                  <a:cubicBezTo>
                    <a:pt x="14087" y="80288"/>
                    <a:pt x="11801" y="77145"/>
                    <a:pt x="9515" y="73907"/>
                  </a:cubicBezTo>
                  <a:cubicBezTo>
                    <a:pt x="6657" y="70001"/>
                    <a:pt x="466" y="72573"/>
                    <a:pt x="85" y="76859"/>
                  </a:cubicBezTo>
                  <a:cubicBezTo>
                    <a:pt x="-963" y="88575"/>
                    <a:pt x="7800" y="99053"/>
                    <a:pt x="20468" y="97719"/>
                  </a:cubicBezTo>
                  <a:cubicBezTo>
                    <a:pt x="36185" y="96005"/>
                    <a:pt x="45614" y="85718"/>
                    <a:pt x="50949" y="71430"/>
                  </a:cubicBezTo>
                  <a:cubicBezTo>
                    <a:pt x="54663" y="61524"/>
                    <a:pt x="54473" y="41807"/>
                    <a:pt x="43328" y="359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6275521" y="3152845"/>
              <a:ext cx="53696" cy="99662"/>
            </a:xfrm>
            <a:custGeom>
              <a:avLst/>
              <a:gdLst/>
              <a:ahLst/>
              <a:cxnLst/>
              <a:rect l="l" t="t" r="r" b="b"/>
              <a:pathLst>
                <a:path w="53696" h="99662" extrusionOk="0">
                  <a:moveTo>
                    <a:pt x="53079" y="30981"/>
                  </a:moveTo>
                  <a:cubicBezTo>
                    <a:pt x="52031" y="22218"/>
                    <a:pt x="51079" y="5550"/>
                    <a:pt x="40792" y="1454"/>
                  </a:cubicBezTo>
                  <a:cubicBezTo>
                    <a:pt x="36696" y="-165"/>
                    <a:pt x="32886" y="-451"/>
                    <a:pt x="29553" y="692"/>
                  </a:cubicBezTo>
                  <a:cubicBezTo>
                    <a:pt x="10598" y="-3880"/>
                    <a:pt x="3264" y="46507"/>
                    <a:pt x="1358" y="57271"/>
                  </a:cubicBezTo>
                  <a:cubicBezTo>
                    <a:pt x="-2166" y="77178"/>
                    <a:pt x="-451" y="103562"/>
                    <a:pt x="26409" y="99180"/>
                  </a:cubicBezTo>
                  <a:cubicBezTo>
                    <a:pt x="52317" y="94989"/>
                    <a:pt x="55365" y="50127"/>
                    <a:pt x="53079" y="30981"/>
                  </a:cubicBezTo>
                  <a:close/>
                  <a:moveTo>
                    <a:pt x="42316" y="50984"/>
                  </a:moveTo>
                  <a:cubicBezTo>
                    <a:pt x="41745" y="56985"/>
                    <a:pt x="40601" y="62890"/>
                    <a:pt x="38887" y="68605"/>
                  </a:cubicBezTo>
                  <a:cubicBezTo>
                    <a:pt x="38315" y="70415"/>
                    <a:pt x="37744" y="72225"/>
                    <a:pt x="37077" y="74034"/>
                  </a:cubicBezTo>
                  <a:cubicBezTo>
                    <a:pt x="33077" y="88513"/>
                    <a:pt x="24314" y="90894"/>
                    <a:pt x="10693" y="81273"/>
                  </a:cubicBezTo>
                  <a:cubicBezTo>
                    <a:pt x="8597" y="75082"/>
                    <a:pt x="18122" y="27076"/>
                    <a:pt x="24885" y="14217"/>
                  </a:cubicBezTo>
                  <a:cubicBezTo>
                    <a:pt x="27076" y="15360"/>
                    <a:pt x="29838" y="15170"/>
                    <a:pt x="31457" y="12598"/>
                  </a:cubicBezTo>
                  <a:cubicBezTo>
                    <a:pt x="38506" y="15170"/>
                    <a:pt x="41935" y="19837"/>
                    <a:pt x="41745" y="26600"/>
                  </a:cubicBezTo>
                  <a:cubicBezTo>
                    <a:pt x="43173" y="34696"/>
                    <a:pt x="42792" y="42888"/>
                    <a:pt x="42316" y="509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6342302" y="3166233"/>
              <a:ext cx="126772" cy="166791"/>
            </a:xfrm>
            <a:custGeom>
              <a:avLst/>
              <a:gdLst/>
              <a:ahLst/>
              <a:cxnLst/>
              <a:rect l="l" t="t" r="r" b="b"/>
              <a:pathLst>
                <a:path w="126772" h="166791" extrusionOk="0">
                  <a:moveTo>
                    <a:pt x="118886" y="74553"/>
                  </a:moveTo>
                  <a:cubicBezTo>
                    <a:pt x="114219" y="77124"/>
                    <a:pt x="109075" y="79601"/>
                    <a:pt x="103932" y="82077"/>
                  </a:cubicBezTo>
                  <a:cubicBezTo>
                    <a:pt x="108408" y="56265"/>
                    <a:pt x="110790" y="29595"/>
                    <a:pt x="115076" y="5306"/>
                  </a:cubicBezTo>
                  <a:cubicBezTo>
                    <a:pt x="115838" y="1115"/>
                    <a:pt x="111647" y="-695"/>
                    <a:pt x="108313" y="258"/>
                  </a:cubicBezTo>
                  <a:cubicBezTo>
                    <a:pt x="105265" y="-600"/>
                    <a:pt x="101646" y="639"/>
                    <a:pt x="101741" y="4639"/>
                  </a:cubicBezTo>
                  <a:cubicBezTo>
                    <a:pt x="102503" y="27404"/>
                    <a:pt x="94026" y="47883"/>
                    <a:pt x="77452" y="63504"/>
                  </a:cubicBezTo>
                  <a:cubicBezTo>
                    <a:pt x="75738" y="65123"/>
                    <a:pt x="60879" y="77982"/>
                    <a:pt x="59926" y="66266"/>
                  </a:cubicBezTo>
                  <a:cubicBezTo>
                    <a:pt x="59450" y="60932"/>
                    <a:pt x="62117" y="53979"/>
                    <a:pt x="63260" y="48740"/>
                  </a:cubicBezTo>
                  <a:cubicBezTo>
                    <a:pt x="66022" y="35881"/>
                    <a:pt x="68784" y="23118"/>
                    <a:pt x="71547" y="10259"/>
                  </a:cubicBezTo>
                  <a:cubicBezTo>
                    <a:pt x="72975" y="3782"/>
                    <a:pt x="62688" y="258"/>
                    <a:pt x="61260" y="6830"/>
                  </a:cubicBezTo>
                  <a:cubicBezTo>
                    <a:pt x="57259" y="25404"/>
                    <a:pt x="51735" y="44263"/>
                    <a:pt x="49544" y="63218"/>
                  </a:cubicBezTo>
                  <a:cubicBezTo>
                    <a:pt x="47448" y="60646"/>
                    <a:pt x="43067" y="59789"/>
                    <a:pt x="40781" y="63218"/>
                  </a:cubicBezTo>
                  <a:cubicBezTo>
                    <a:pt x="36399" y="69790"/>
                    <a:pt x="30208" y="64361"/>
                    <a:pt x="25065" y="57217"/>
                  </a:cubicBezTo>
                  <a:cubicBezTo>
                    <a:pt x="33732" y="42072"/>
                    <a:pt x="41733" y="26547"/>
                    <a:pt x="48782" y="10545"/>
                  </a:cubicBezTo>
                  <a:cubicBezTo>
                    <a:pt x="51449" y="4449"/>
                    <a:pt x="41162" y="1020"/>
                    <a:pt x="38495" y="7116"/>
                  </a:cubicBezTo>
                  <a:cubicBezTo>
                    <a:pt x="32494" y="20641"/>
                    <a:pt x="25827" y="33786"/>
                    <a:pt x="18683" y="46644"/>
                  </a:cubicBezTo>
                  <a:cubicBezTo>
                    <a:pt x="17540" y="44358"/>
                    <a:pt x="16683" y="42549"/>
                    <a:pt x="16397" y="41691"/>
                  </a:cubicBezTo>
                  <a:cubicBezTo>
                    <a:pt x="12873" y="32071"/>
                    <a:pt x="12778" y="21593"/>
                    <a:pt x="14968" y="11688"/>
                  </a:cubicBezTo>
                  <a:cubicBezTo>
                    <a:pt x="16397" y="5211"/>
                    <a:pt x="6110" y="1686"/>
                    <a:pt x="4681" y="8259"/>
                  </a:cubicBezTo>
                  <a:cubicBezTo>
                    <a:pt x="871" y="25594"/>
                    <a:pt x="3443" y="42549"/>
                    <a:pt x="12492" y="57598"/>
                  </a:cubicBezTo>
                  <a:cubicBezTo>
                    <a:pt x="10301" y="61313"/>
                    <a:pt x="7920" y="64932"/>
                    <a:pt x="5634" y="68552"/>
                  </a:cubicBezTo>
                  <a:cubicBezTo>
                    <a:pt x="3824" y="69409"/>
                    <a:pt x="2871" y="71219"/>
                    <a:pt x="2871" y="73029"/>
                  </a:cubicBezTo>
                  <a:cubicBezTo>
                    <a:pt x="2205" y="74076"/>
                    <a:pt x="1538" y="75219"/>
                    <a:pt x="871" y="76267"/>
                  </a:cubicBezTo>
                  <a:cubicBezTo>
                    <a:pt x="-2844" y="81982"/>
                    <a:pt x="6300" y="87697"/>
                    <a:pt x="9920" y="82172"/>
                  </a:cubicBezTo>
                  <a:cubicBezTo>
                    <a:pt x="13254" y="77124"/>
                    <a:pt x="16397" y="72076"/>
                    <a:pt x="19540" y="66933"/>
                  </a:cubicBezTo>
                  <a:cubicBezTo>
                    <a:pt x="28017" y="75600"/>
                    <a:pt x="40971" y="81601"/>
                    <a:pt x="49353" y="69885"/>
                  </a:cubicBezTo>
                  <a:cubicBezTo>
                    <a:pt x="50592" y="78743"/>
                    <a:pt x="59069" y="83792"/>
                    <a:pt x="68022" y="82458"/>
                  </a:cubicBezTo>
                  <a:cubicBezTo>
                    <a:pt x="78214" y="80934"/>
                    <a:pt x="88215" y="69790"/>
                    <a:pt x="95169" y="60360"/>
                  </a:cubicBezTo>
                  <a:cubicBezTo>
                    <a:pt x="93549" y="69885"/>
                    <a:pt x="91835" y="79505"/>
                    <a:pt x="90025" y="89030"/>
                  </a:cubicBezTo>
                  <a:cubicBezTo>
                    <a:pt x="70023" y="98746"/>
                    <a:pt x="49925" y="109795"/>
                    <a:pt x="38209" y="126940"/>
                  </a:cubicBezTo>
                  <a:cubicBezTo>
                    <a:pt x="29732" y="139322"/>
                    <a:pt x="35447" y="160659"/>
                    <a:pt x="49925" y="165516"/>
                  </a:cubicBezTo>
                  <a:cubicBezTo>
                    <a:pt x="71547" y="172755"/>
                    <a:pt x="85167" y="147514"/>
                    <a:pt x="91359" y="131512"/>
                  </a:cubicBezTo>
                  <a:cubicBezTo>
                    <a:pt x="95645" y="120368"/>
                    <a:pt x="98788" y="108557"/>
                    <a:pt x="101360" y="96365"/>
                  </a:cubicBezTo>
                  <a:cubicBezTo>
                    <a:pt x="108885" y="92269"/>
                    <a:pt x="116505" y="88173"/>
                    <a:pt x="124029" y="84078"/>
                  </a:cubicBezTo>
                  <a:cubicBezTo>
                    <a:pt x="130125" y="80744"/>
                    <a:pt x="124982" y="71505"/>
                    <a:pt x="119076" y="74743"/>
                  </a:cubicBezTo>
                  <a:close/>
                  <a:moveTo>
                    <a:pt x="83262" y="120082"/>
                  </a:moveTo>
                  <a:cubicBezTo>
                    <a:pt x="80691" y="130655"/>
                    <a:pt x="75833" y="142085"/>
                    <a:pt x="68975" y="150562"/>
                  </a:cubicBezTo>
                  <a:cubicBezTo>
                    <a:pt x="63165" y="157611"/>
                    <a:pt x="50878" y="155515"/>
                    <a:pt x="48306" y="146371"/>
                  </a:cubicBezTo>
                  <a:cubicBezTo>
                    <a:pt x="47448" y="143514"/>
                    <a:pt x="47734" y="140370"/>
                    <a:pt x="48306" y="137418"/>
                  </a:cubicBezTo>
                  <a:cubicBezTo>
                    <a:pt x="50401" y="123416"/>
                    <a:pt x="61545" y="117891"/>
                    <a:pt x="72975" y="111510"/>
                  </a:cubicBezTo>
                  <a:cubicBezTo>
                    <a:pt x="77547" y="108938"/>
                    <a:pt x="82215" y="106461"/>
                    <a:pt x="86882" y="103985"/>
                  </a:cubicBezTo>
                  <a:cubicBezTo>
                    <a:pt x="85739" y="109319"/>
                    <a:pt x="84691" y="114748"/>
                    <a:pt x="83453" y="1200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6471878" y="3161412"/>
              <a:ext cx="63041" cy="67688"/>
            </a:xfrm>
            <a:custGeom>
              <a:avLst/>
              <a:gdLst/>
              <a:ahLst/>
              <a:cxnLst/>
              <a:rect l="l" t="t" r="r" b="b"/>
              <a:pathLst>
                <a:path w="63041" h="67688" extrusionOk="0">
                  <a:moveTo>
                    <a:pt x="57890" y="31749"/>
                  </a:moveTo>
                  <a:cubicBezTo>
                    <a:pt x="54842" y="31558"/>
                    <a:pt x="51890" y="31463"/>
                    <a:pt x="48842" y="31272"/>
                  </a:cubicBezTo>
                  <a:cubicBezTo>
                    <a:pt x="47603" y="31272"/>
                    <a:pt x="46651" y="31558"/>
                    <a:pt x="45889" y="32034"/>
                  </a:cubicBezTo>
                  <a:cubicBezTo>
                    <a:pt x="42650" y="32034"/>
                    <a:pt x="39507" y="32034"/>
                    <a:pt x="36269" y="32034"/>
                  </a:cubicBezTo>
                  <a:cubicBezTo>
                    <a:pt x="37316" y="23176"/>
                    <a:pt x="38459" y="14223"/>
                    <a:pt x="39507" y="5364"/>
                  </a:cubicBezTo>
                  <a:cubicBezTo>
                    <a:pt x="40269" y="-1208"/>
                    <a:pt x="29506" y="-2065"/>
                    <a:pt x="28744" y="4602"/>
                  </a:cubicBezTo>
                  <a:cubicBezTo>
                    <a:pt x="27601" y="13746"/>
                    <a:pt x="26458" y="22890"/>
                    <a:pt x="25410" y="32034"/>
                  </a:cubicBezTo>
                  <a:cubicBezTo>
                    <a:pt x="18743" y="31844"/>
                    <a:pt x="12075" y="31558"/>
                    <a:pt x="5408" y="30987"/>
                  </a:cubicBezTo>
                  <a:cubicBezTo>
                    <a:pt x="-1641" y="30510"/>
                    <a:pt x="-1831" y="40797"/>
                    <a:pt x="5027" y="41369"/>
                  </a:cubicBezTo>
                  <a:lnTo>
                    <a:pt x="12266" y="41845"/>
                  </a:lnTo>
                  <a:cubicBezTo>
                    <a:pt x="12266" y="41845"/>
                    <a:pt x="12647" y="41845"/>
                    <a:pt x="12837" y="41845"/>
                  </a:cubicBezTo>
                  <a:cubicBezTo>
                    <a:pt x="16647" y="42131"/>
                    <a:pt x="20457" y="42131"/>
                    <a:pt x="24267" y="42226"/>
                  </a:cubicBezTo>
                  <a:cubicBezTo>
                    <a:pt x="23410" y="48894"/>
                    <a:pt x="22648" y="55656"/>
                    <a:pt x="21791" y="62324"/>
                  </a:cubicBezTo>
                  <a:cubicBezTo>
                    <a:pt x="21029" y="68896"/>
                    <a:pt x="31792" y="69753"/>
                    <a:pt x="32554" y="63086"/>
                  </a:cubicBezTo>
                  <a:cubicBezTo>
                    <a:pt x="33411" y="56228"/>
                    <a:pt x="34268" y="49465"/>
                    <a:pt x="35031" y="42607"/>
                  </a:cubicBezTo>
                  <a:cubicBezTo>
                    <a:pt x="42269" y="42607"/>
                    <a:pt x="49604" y="42512"/>
                    <a:pt x="56843" y="42131"/>
                  </a:cubicBezTo>
                  <a:cubicBezTo>
                    <a:pt x="57033" y="42131"/>
                    <a:pt x="57224" y="42131"/>
                    <a:pt x="57509" y="42131"/>
                  </a:cubicBezTo>
                  <a:cubicBezTo>
                    <a:pt x="57509" y="42131"/>
                    <a:pt x="57509" y="42131"/>
                    <a:pt x="57509" y="42131"/>
                  </a:cubicBezTo>
                  <a:cubicBezTo>
                    <a:pt x="57986" y="42131"/>
                    <a:pt x="58462" y="42131"/>
                    <a:pt x="58938" y="42131"/>
                  </a:cubicBezTo>
                  <a:cubicBezTo>
                    <a:pt x="65225" y="41750"/>
                    <a:pt x="63796" y="32130"/>
                    <a:pt x="57986" y="31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6563864" y="3141221"/>
              <a:ext cx="69418" cy="122329"/>
            </a:xfrm>
            <a:custGeom>
              <a:avLst/>
              <a:gdLst/>
              <a:ahLst/>
              <a:cxnLst/>
              <a:rect l="l" t="t" r="r" b="b"/>
              <a:pathLst>
                <a:path w="69418" h="122329" extrusionOk="0">
                  <a:moveTo>
                    <a:pt x="69345" y="20126"/>
                  </a:moveTo>
                  <a:cubicBezTo>
                    <a:pt x="69726" y="17840"/>
                    <a:pt x="68583" y="16411"/>
                    <a:pt x="66964" y="15554"/>
                  </a:cubicBezTo>
                  <a:cubicBezTo>
                    <a:pt x="66107" y="14126"/>
                    <a:pt x="64678" y="13268"/>
                    <a:pt x="63154" y="12887"/>
                  </a:cubicBezTo>
                  <a:cubicBezTo>
                    <a:pt x="58106" y="4505"/>
                    <a:pt x="48485" y="-1210"/>
                    <a:pt x="38294" y="219"/>
                  </a:cubicBezTo>
                  <a:cubicBezTo>
                    <a:pt x="19910" y="2791"/>
                    <a:pt x="8671" y="18888"/>
                    <a:pt x="6671" y="36509"/>
                  </a:cubicBezTo>
                  <a:cubicBezTo>
                    <a:pt x="4956" y="52511"/>
                    <a:pt x="20863" y="71180"/>
                    <a:pt x="37722" y="63846"/>
                  </a:cubicBezTo>
                  <a:cubicBezTo>
                    <a:pt x="45152" y="60607"/>
                    <a:pt x="51248" y="55655"/>
                    <a:pt x="56201" y="49749"/>
                  </a:cubicBezTo>
                  <a:cubicBezTo>
                    <a:pt x="54677" y="64703"/>
                    <a:pt x="51438" y="79277"/>
                    <a:pt x="45914" y="93850"/>
                  </a:cubicBezTo>
                  <a:cubicBezTo>
                    <a:pt x="43056" y="104899"/>
                    <a:pt x="34960" y="109947"/>
                    <a:pt x="21434" y="108994"/>
                  </a:cubicBezTo>
                  <a:cubicBezTo>
                    <a:pt x="18863" y="106804"/>
                    <a:pt x="17339" y="103280"/>
                    <a:pt x="14386" y="101470"/>
                  </a:cubicBezTo>
                  <a:cubicBezTo>
                    <a:pt x="10195" y="98898"/>
                    <a:pt x="8861" y="97755"/>
                    <a:pt x="4194" y="98993"/>
                  </a:cubicBezTo>
                  <a:cubicBezTo>
                    <a:pt x="2003" y="99565"/>
                    <a:pt x="-92" y="101279"/>
                    <a:pt x="3" y="103756"/>
                  </a:cubicBezTo>
                  <a:cubicBezTo>
                    <a:pt x="3" y="104232"/>
                    <a:pt x="3" y="104708"/>
                    <a:pt x="3" y="105185"/>
                  </a:cubicBezTo>
                  <a:cubicBezTo>
                    <a:pt x="98" y="109757"/>
                    <a:pt x="5337" y="111566"/>
                    <a:pt x="8481" y="109947"/>
                  </a:cubicBezTo>
                  <a:cubicBezTo>
                    <a:pt x="12576" y="112614"/>
                    <a:pt x="20006" y="122330"/>
                    <a:pt x="25340" y="122330"/>
                  </a:cubicBezTo>
                  <a:cubicBezTo>
                    <a:pt x="34103" y="122330"/>
                    <a:pt x="42866" y="119948"/>
                    <a:pt x="48200" y="112328"/>
                  </a:cubicBezTo>
                  <a:cubicBezTo>
                    <a:pt x="64964" y="88325"/>
                    <a:pt x="69250" y="55273"/>
                    <a:pt x="68012" y="26032"/>
                  </a:cubicBezTo>
                  <a:cubicBezTo>
                    <a:pt x="68488" y="24127"/>
                    <a:pt x="68869" y="22317"/>
                    <a:pt x="69155" y="20412"/>
                  </a:cubicBezTo>
                  <a:close/>
                  <a:moveTo>
                    <a:pt x="48105" y="42891"/>
                  </a:moveTo>
                  <a:cubicBezTo>
                    <a:pt x="39532" y="53940"/>
                    <a:pt x="22101" y="60703"/>
                    <a:pt x="17720" y="42224"/>
                  </a:cubicBezTo>
                  <a:cubicBezTo>
                    <a:pt x="15243" y="31937"/>
                    <a:pt x="22197" y="20698"/>
                    <a:pt x="29721" y="14507"/>
                  </a:cubicBezTo>
                  <a:cubicBezTo>
                    <a:pt x="40008" y="5934"/>
                    <a:pt x="57344" y="12316"/>
                    <a:pt x="56201" y="26603"/>
                  </a:cubicBezTo>
                  <a:cubicBezTo>
                    <a:pt x="56201" y="27080"/>
                    <a:pt x="56201" y="27461"/>
                    <a:pt x="56391" y="27937"/>
                  </a:cubicBezTo>
                  <a:cubicBezTo>
                    <a:pt x="54486" y="33271"/>
                    <a:pt x="51819" y="38224"/>
                    <a:pt x="48200" y="42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6632538" y="3167814"/>
              <a:ext cx="64346" cy="153133"/>
            </a:xfrm>
            <a:custGeom>
              <a:avLst/>
              <a:gdLst/>
              <a:ahLst/>
              <a:cxnLst/>
              <a:rect l="l" t="t" r="r" b="b"/>
              <a:pathLst>
                <a:path w="64346" h="153133" extrusionOk="0">
                  <a:moveTo>
                    <a:pt x="55535" y="82687"/>
                  </a:moveTo>
                  <a:cubicBezTo>
                    <a:pt x="54869" y="83068"/>
                    <a:pt x="54011" y="83544"/>
                    <a:pt x="52964" y="84020"/>
                  </a:cubicBezTo>
                  <a:cubicBezTo>
                    <a:pt x="57631" y="57922"/>
                    <a:pt x="60869" y="31633"/>
                    <a:pt x="64298" y="5344"/>
                  </a:cubicBezTo>
                  <a:cubicBezTo>
                    <a:pt x="65060" y="-561"/>
                    <a:pt x="56583" y="-1800"/>
                    <a:pt x="54107" y="2772"/>
                  </a:cubicBezTo>
                  <a:cubicBezTo>
                    <a:pt x="52964" y="3534"/>
                    <a:pt x="52011" y="4677"/>
                    <a:pt x="51725" y="6392"/>
                  </a:cubicBezTo>
                  <a:cubicBezTo>
                    <a:pt x="48296" y="28204"/>
                    <a:pt x="44201" y="50111"/>
                    <a:pt x="31246" y="68399"/>
                  </a:cubicBezTo>
                  <a:cubicBezTo>
                    <a:pt x="32580" y="66494"/>
                    <a:pt x="16864" y="86211"/>
                    <a:pt x="18007" y="73734"/>
                  </a:cubicBezTo>
                  <a:cubicBezTo>
                    <a:pt x="18769" y="65637"/>
                    <a:pt x="20483" y="57541"/>
                    <a:pt x="21721" y="49540"/>
                  </a:cubicBezTo>
                  <a:cubicBezTo>
                    <a:pt x="23912" y="35443"/>
                    <a:pt x="26103" y="21346"/>
                    <a:pt x="28294" y="7249"/>
                  </a:cubicBezTo>
                  <a:cubicBezTo>
                    <a:pt x="29342" y="677"/>
                    <a:pt x="18483" y="-181"/>
                    <a:pt x="17531" y="6487"/>
                  </a:cubicBezTo>
                  <a:cubicBezTo>
                    <a:pt x="14102" y="28585"/>
                    <a:pt x="10673" y="50778"/>
                    <a:pt x="7244" y="72876"/>
                  </a:cubicBezTo>
                  <a:cubicBezTo>
                    <a:pt x="5434" y="84402"/>
                    <a:pt x="12578" y="91926"/>
                    <a:pt x="23912" y="88688"/>
                  </a:cubicBezTo>
                  <a:cubicBezTo>
                    <a:pt x="32580" y="86211"/>
                    <a:pt x="39438" y="77067"/>
                    <a:pt x="44486" y="68209"/>
                  </a:cubicBezTo>
                  <a:cubicBezTo>
                    <a:pt x="43343" y="75543"/>
                    <a:pt x="42010" y="82877"/>
                    <a:pt x="40676" y="90116"/>
                  </a:cubicBezTo>
                  <a:cubicBezTo>
                    <a:pt x="23627" y="98880"/>
                    <a:pt x="-376" y="112310"/>
                    <a:pt x="4" y="120406"/>
                  </a:cubicBezTo>
                  <a:cubicBezTo>
                    <a:pt x="481" y="132122"/>
                    <a:pt x="6196" y="152124"/>
                    <a:pt x="21150" y="153077"/>
                  </a:cubicBezTo>
                  <a:cubicBezTo>
                    <a:pt x="41153" y="154410"/>
                    <a:pt x="42677" y="132027"/>
                    <a:pt x="46296" y="116786"/>
                  </a:cubicBezTo>
                  <a:cubicBezTo>
                    <a:pt x="47820" y="110405"/>
                    <a:pt x="49058" y="104023"/>
                    <a:pt x="50296" y="97641"/>
                  </a:cubicBezTo>
                  <a:cubicBezTo>
                    <a:pt x="53726" y="95736"/>
                    <a:pt x="57059" y="93641"/>
                    <a:pt x="60488" y="91831"/>
                  </a:cubicBezTo>
                  <a:cubicBezTo>
                    <a:pt x="66584" y="88497"/>
                    <a:pt x="61441" y="79258"/>
                    <a:pt x="55535" y="82497"/>
                  </a:cubicBezTo>
                  <a:close/>
                  <a:moveTo>
                    <a:pt x="33628" y="123454"/>
                  </a:moveTo>
                  <a:cubicBezTo>
                    <a:pt x="33247" y="130026"/>
                    <a:pt x="30199" y="136789"/>
                    <a:pt x="22674" y="137741"/>
                  </a:cubicBezTo>
                  <a:cubicBezTo>
                    <a:pt x="19245" y="138218"/>
                    <a:pt x="15435" y="136313"/>
                    <a:pt x="14102" y="133169"/>
                  </a:cubicBezTo>
                  <a:cubicBezTo>
                    <a:pt x="13244" y="131264"/>
                    <a:pt x="13340" y="129074"/>
                    <a:pt x="13625" y="126978"/>
                  </a:cubicBezTo>
                  <a:cubicBezTo>
                    <a:pt x="14673" y="120406"/>
                    <a:pt x="17721" y="118310"/>
                    <a:pt x="22960" y="114691"/>
                  </a:cubicBezTo>
                  <a:cubicBezTo>
                    <a:pt x="25246" y="113072"/>
                    <a:pt x="37343" y="107357"/>
                    <a:pt x="37819" y="104976"/>
                  </a:cubicBezTo>
                  <a:cubicBezTo>
                    <a:pt x="36485" y="111167"/>
                    <a:pt x="35152" y="117263"/>
                    <a:pt x="33628" y="123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6706171" y="3128430"/>
              <a:ext cx="49416" cy="65779"/>
            </a:xfrm>
            <a:custGeom>
              <a:avLst/>
              <a:gdLst/>
              <a:ahLst/>
              <a:cxnLst/>
              <a:rect l="l" t="t" r="r" b="b"/>
              <a:pathLst>
                <a:path w="49416" h="65779" extrusionOk="0">
                  <a:moveTo>
                    <a:pt x="39624" y="49681"/>
                  </a:moveTo>
                  <a:cubicBezTo>
                    <a:pt x="36386" y="55777"/>
                    <a:pt x="29146" y="54348"/>
                    <a:pt x="21812" y="51681"/>
                  </a:cubicBezTo>
                  <a:cubicBezTo>
                    <a:pt x="28765" y="39775"/>
                    <a:pt x="29528" y="24154"/>
                    <a:pt x="27527" y="10152"/>
                  </a:cubicBezTo>
                  <a:cubicBezTo>
                    <a:pt x="25051" y="-7279"/>
                    <a:pt x="4477" y="-230"/>
                    <a:pt x="10668" y="15962"/>
                  </a:cubicBezTo>
                  <a:cubicBezTo>
                    <a:pt x="11906" y="19106"/>
                    <a:pt x="14859" y="19582"/>
                    <a:pt x="17336" y="18439"/>
                  </a:cubicBezTo>
                  <a:cubicBezTo>
                    <a:pt x="17336" y="19868"/>
                    <a:pt x="17526" y="21296"/>
                    <a:pt x="17526" y="22725"/>
                  </a:cubicBezTo>
                  <a:cubicBezTo>
                    <a:pt x="17717" y="27583"/>
                    <a:pt x="17336" y="32441"/>
                    <a:pt x="16383" y="37203"/>
                  </a:cubicBezTo>
                  <a:cubicBezTo>
                    <a:pt x="15621" y="41013"/>
                    <a:pt x="14097" y="44537"/>
                    <a:pt x="12002" y="47681"/>
                  </a:cubicBezTo>
                  <a:cubicBezTo>
                    <a:pt x="9620" y="46728"/>
                    <a:pt x="7429" y="45871"/>
                    <a:pt x="5715" y="45585"/>
                  </a:cubicBezTo>
                  <a:cubicBezTo>
                    <a:pt x="2953" y="45109"/>
                    <a:pt x="95" y="47681"/>
                    <a:pt x="95" y="50443"/>
                  </a:cubicBezTo>
                  <a:cubicBezTo>
                    <a:pt x="95" y="53681"/>
                    <a:pt x="95" y="56920"/>
                    <a:pt x="0" y="60158"/>
                  </a:cubicBezTo>
                  <a:cubicBezTo>
                    <a:pt x="0" y="63968"/>
                    <a:pt x="4286" y="67112"/>
                    <a:pt x="7906" y="65207"/>
                  </a:cubicBezTo>
                  <a:cubicBezTo>
                    <a:pt x="11049" y="63587"/>
                    <a:pt x="13621" y="61492"/>
                    <a:pt x="15907" y="59301"/>
                  </a:cubicBezTo>
                  <a:cubicBezTo>
                    <a:pt x="27813" y="63873"/>
                    <a:pt x="41338" y="69683"/>
                    <a:pt x="48768" y="55586"/>
                  </a:cubicBezTo>
                  <a:cubicBezTo>
                    <a:pt x="51911" y="49586"/>
                    <a:pt x="42767" y="43775"/>
                    <a:pt x="39719" y="49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6726054" y="3116155"/>
              <a:ext cx="50568" cy="185272"/>
            </a:xfrm>
            <a:custGeom>
              <a:avLst/>
              <a:gdLst/>
              <a:ahLst/>
              <a:cxnLst/>
              <a:rect l="l" t="t" r="r" b="b"/>
              <a:pathLst>
                <a:path w="50568" h="185272" extrusionOk="0">
                  <a:moveTo>
                    <a:pt x="42601" y="4139"/>
                  </a:moveTo>
                  <a:cubicBezTo>
                    <a:pt x="41458" y="-2433"/>
                    <a:pt x="30885" y="-718"/>
                    <a:pt x="32028" y="6044"/>
                  </a:cubicBezTo>
                  <a:cubicBezTo>
                    <a:pt x="42125" y="64433"/>
                    <a:pt x="51364" y="132346"/>
                    <a:pt x="1739" y="176066"/>
                  </a:cubicBezTo>
                  <a:cubicBezTo>
                    <a:pt x="-3405" y="180637"/>
                    <a:pt x="4025" y="188353"/>
                    <a:pt x="8978" y="183971"/>
                  </a:cubicBezTo>
                  <a:cubicBezTo>
                    <a:pt x="61556" y="137680"/>
                    <a:pt x="53364" y="66528"/>
                    <a:pt x="42601" y="4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38"/>
          <p:cNvGrpSpPr/>
          <p:nvPr/>
        </p:nvGrpSpPr>
        <p:grpSpPr>
          <a:xfrm>
            <a:off x="7141854" y="413144"/>
            <a:ext cx="1053219" cy="217368"/>
            <a:chOff x="5274042" y="3641748"/>
            <a:chExt cx="769166" cy="158744"/>
          </a:xfrm>
        </p:grpSpPr>
        <p:sp>
          <p:nvSpPr>
            <p:cNvPr id="1424" name="Google Shape;1424;p38"/>
            <p:cNvSpPr/>
            <p:nvPr/>
          </p:nvSpPr>
          <p:spPr>
            <a:xfrm>
              <a:off x="5274042" y="3654521"/>
              <a:ext cx="65002" cy="129783"/>
            </a:xfrm>
            <a:custGeom>
              <a:avLst/>
              <a:gdLst/>
              <a:ahLst/>
              <a:cxnLst/>
              <a:rect l="l" t="t" r="r" b="b"/>
              <a:pathLst>
                <a:path w="65002" h="129783" extrusionOk="0">
                  <a:moveTo>
                    <a:pt x="54433" y="37178"/>
                  </a:moveTo>
                  <a:cubicBezTo>
                    <a:pt x="51671" y="45465"/>
                    <a:pt x="49099" y="53751"/>
                    <a:pt x="46623" y="62038"/>
                  </a:cubicBezTo>
                  <a:cubicBezTo>
                    <a:pt x="35669" y="64991"/>
                    <a:pt x="24906" y="68515"/>
                    <a:pt x="14524" y="73087"/>
                  </a:cubicBezTo>
                  <a:cubicBezTo>
                    <a:pt x="13952" y="73373"/>
                    <a:pt x="13476" y="73754"/>
                    <a:pt x="13095" y="74135"/>
                  </a:cubicBezTo>
                  <a:cubicBezTo>
                    <a:pt x="20429" y="50989"/>
                    <a:pt x="29287" y="28605"/>
                    <a:pt x="39955" y="6698"/>
                  </a:cubicBezTo>
                  <a:cubicBezTo>
                    <a:pt x="42908" y="697"/>
                    <a:pt x="32621" y="-2923"/>
                    <a:pt x="29763" y="3078"/>
                  </a:cubicBezTo>
                  <a:cubicBezTo>
                    <a:pt x="17857" y="27558"/>
                    <a:pt x="8046" y="52799"/>
                    <a:pt x="236" y="78802"/>
                  </a:cubicBezTo>
                  <a:cubicBezTo>
                    <a:pt x="-1669" y="85184"/>
                    <a:pt x="8523" y="88899"/>
                    <a:pt x="10428" y="82421"/>
                  </a:cubicBezTo>
                  <a:cubicBezTo>
                    <a:pt x="10809" y="81088"/>
                    <a:pt x="11285" y="79659"/>
                    <a:pt x="11761" y="78326"/>
                  </a:cubicBezTo>
                  <a:cubicBezTo>
                    <a:pt x="12428" y="81374"/>
                    <a:pt x="15667" y="84136"/>
                    <a:pt x="19381" y="82517"/>
                  </a:cubicBezTo>
                  <a:cubicBezTo>
                    <a:pt x="27192" y="79088"/>
                    <a:pt x="35193" y="76230"/>
                    <a:pt x="43289" y="73754"/>
                  </a:cubicBezTo>
                  <a:cubicBezTo>
                    <a:pt x="38812" y="89946"/>
                    <a:pt x="34717" y="106234"/>
                    <a:pt x="31287" y="122712"/>
                  </a:cubicBezTo>
                  <a:cubicBezTo>
                    <a:pt x="29954" y="129189"/>
                    <a:pt x="40146" y="132904"/>
                    <a:pt x="41479" y="126332"/>
                  </a:cubicBezTo>
                  <a:cubicBezTo>
                    <a:pt x="45385" y="107472"/>
                    <a:pt x="50147" y="88803"/>
                    <a:pt x="55481" y="70420"/>
                  </a:cubicBezTo>
                  <a:cubicBezTo>
                    <a:pt x="56624" y="70134"/>
                    <a:pt x="57672" y="69753"/>
                    <a:pt x="58815" y="69467"/>
                  </a:cubicBezTo>
                  <a:cubicBezTo>
                    <a:pt x="64816" y="68134"/>
                    <a:pt x="63673" y="60038"/>
                    <a:pt x="58815" y="59181"/>
                  </a:cubicBezTo>
                  <a:cubicBezTo>
                    <a:pt x="60720" y="52989"/>
                    <a:pt x="62625" y="46893"/>
                    <a:pt x="64720" y="40702"/>
                  </a:cubicBezTo>
                  <a:cubicBezTo>
                    <a:pt x="66816" y="34320"/>
                    <a:pt x="56624" y="30701"/>
                    <a:pt x="54528" y="37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5332105" y="3696299"/>
              <a:ext cx="65460" cy="78744"/>
            </a:xfrm>
            <a:custGeom>
              <a:avLst/>
              <a:gdLst/>
              <a:ahLst/>
              <a:cxnLst/>
              <a:rect l="l" t="t" r="r" b="b"/>
              <a:pathLst>
                <a:path w="65460" h="78744" extrusionOk="0">
                  <a:moveTo>
                    <a:pt x="56282" y="42263"/>
                  </a:moveTo>
                  <a:cubicBezTo>
                    <a:pt x="46757" y="48264"/>
                    <a:pt x="17802" y="85888"/>
                    <a:pt x="10848" y="59122"/>
                  </a:cubicBezTo>
                  <a:cubicBezTo>
                    <a:pt x="8372" y="49693"/>
                    <a:pt x="13230" y="38263"/>
                    <a:pt x="16754" y="29690"/>
                  </a:cubicBezTo>
                  <a:cubicBezTo>
                    <a:pt x="18754" y="24737"/>
                    <a:pt x="21421" y="20546"/>
                    <a:pt x="24564" y="16355"/>
                  </a:cubicBezTo>
                  <a:cubicBezTo>
                    <a:pt x="26850" y="13212"/>
                    <a:pt x="41423" y="4449"/>
                    <a:pt x="40185" y="17117"/>
                  </a:cubicBezTo>
                  <a:cubicBezTo>
                    <a:pt x="39519" y="23689"/>
                    <a:pt x="50282" y="24833"/>
                    <a:pt x="50948" y="18070"/>
                  </a:cubicBezTo>
                  <a:cubicBezTo>
                    <a:pt x="51996" y="6926"/>
                    <a:pt x="40566" y="-2790"/>
                    <a:pt x="29517" y="734"/>
                  </a:cubicBezTo>
                  <a:cubicBezTo>
                    <a:pt x="12087" y="6259"/>
                    <a:pt x="3323" y="28833"/>
                    <a:pt x="561" y="45311"/>
                  </a:cubicBezTo>
                  <a:cubicBezTo>
                    <a:pt x="-1439" y="57789"/>
                    <a:pt x="1323" y="78649"/>
                    <a:pt x="18468" y="78744"/>
                  </a:cubicBezTo>
                  <a:cubicBezTo>
                    <a:pt x="39614" y="78839"/>
                    <a:pt x="47424" y="60361"/>
                    <a:pt x="63331" y="50264"/>
                  </a:cubicBezTo>
                  <a:cubicBezTo>
                    <a:pt x="69141" y="46550"/>
                    <a:pt x="61807" y="38739"/>
                    <a:pt x="56282" y="42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5414198" y="3657526"/>
              <a:ext cx="45886" cy="142966"/>
            </a:xfrm>
            <a:custGeom>
              <a:avLst/>
              <a:gdLst/>
              <a:ahLst/>
              <a:cxnLst/>
              <a:rect l="l" t="t" r="r" b="b"/>
              <a:pathLst>
                <a:path w="45886" h="142966" extrusionOk="0">
                  <a:moveTo>
                    <a:pt x="35816" y="1979"/>
                  </a:moveTo>
                  <a:cubicBezTo>
                    <a:pt x="8003" y="36840"/>
                    <a:pt x="-18857" y="103420"/>
                    <a:pt x="17909" y="141234"/>
                  </a:cubicBezTo>
                  <a:cubicBezTo>
                    <a:pt x="22577" y="146092"/>
                    <a:pt x="30959" y="139710"/>
                    <a:pt x="26101" y="134662"/>
                  </a:cubicBezTo>
                  <a:cubicBezTo>
                    <a:pt x="-7046" y="100467"/>
                    <a:pt x="20195" y="38935"/>
                    <a:pt x="44770" y="8075"/>
                  </a:cubicBezTo>
                  <a:cubicBezTo>
                    <a:pt x="49056" y="2741"/>
                    <a:pt x="39912" y="-3165"/>
                    <a:pt x="35816" y="19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5453908" y="3676599"/>
              <a:ext cx="54825" cy="77786"/>
            </a:xfrm>
            <a:custGeom>
              <a:avLst/>
              <a:gdLst/>
              <a:ahLst/>
              <a:cxnLst/>
              <a:rect l="l" t="t" r="r" b="b"/>
              <a:pathLst>
                <a:path w="54825" h="77786" extrusionOk="0">
                  <a:moveTo>
                    <a:pt x="43351" y="56153"/>
                  </a:moveTo>
                  <a:cubicBezTo>
                    <a:pt x="38683" y="60058"/>
                    <a:pt x="34016" y="63678"/>
                    <a:pt x="28396" y="66345"/>
                  </a:cubicBezTo>
                  <a:cubicBezTo>
                    <a:pt x="9156" y="75489"/>
                    <a:pt x="10394" y="51295"/>
                    <a:pt x="12585" y="40913"/>
                  </a:cubicBezTo>
                  <a:cubicBezTo>
                    <a:pt x="14013" y="34341"/>
                    <a:pt x="16585" y="27768"/>
                    <a:pt x="19919" y="21863"/>
                  </a:cubicBezTo>
                  <a:cubicBezTo>
                    <a:pt x="24491" y="13576"/>
                    <a:pt x="39064" y="3575"/>
                    <a:pt x="44684" y="17386"/>
                  </a:cubicBezTo>
                  <a:cubicBezTo>
                    <a:pt x="47160" y="23577"/>
                    <a:pt x="56971" y="19577"/>
                    <a:pt x="54399" y="13100"/>
                  </a:cubicBezTo>
                  <a:cubicBezTo>
                    <a:pt x="50304" y="2813"/>
                    <a:pt x="36683" y="-3378"/>
                    <a:pt x="26205" y="1956"/>
                  </a:cubicBezTo>
                  <a:cubicBezTo>
                    <a:pt x="10870" y="9766"/>
                    <a:pt x="4774" y="26054"/>
                    <a:pt x="1440" y="42056"/>
                  </a:cubicBezTo>
                  <a:cubicBezTo>
                    <a:pt x="-1036" y="53772"/>
                    <a:pt x="-1893" y="71393"/>
                    <a:pt x="12299" y="76155"/>
                  </a:cubicBezTo>
                  <a:cubicBezTo>
                    <a:pt x="27348" y="81203"/>
                    <a:pt x="39160" y="73774"/>
                    <a:pt x="50494" y="64249"/>
                  </a:cubicBezTo>
                  <a:cubicBezTo>
                    <a:pt x="55828" y="59868"/>
                    <a:pt x="48494" y="51962"/>
                    <a:pt x="43446" y="56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5541339" y="3703051"/>
              <a:ext cx="28481" cy="11671"/>
            </a:xfrm>
            <a:custGeom>
              <a:avLst/>
              <a:gdLst/>
              <a:ahLst/>
              <a:cxnLst/>
              <a:rect l="l" t="t" r="r" b="b"/>
              <a:pathLst>
                <a:path w="28481" h="11671" extrusionOk="0">
                  <a:moveTo>
                    <a:pt x="22213" y="78"/>
                  </a:moveTo>
                  <a:cubicBezTo>
                    <a:pt x="16498" y="1412"/>
                    <a:pt x="11164" y="1507"/>
                    <a:pt x="5449" y="555"/>
                  </a:cubicBezTo>
                  <a:cubicBezTo>
                    <a:pt x="-1505" y="-683"/>
                    <a:pt x="-1885" y="9699"/>
                    <a:pt x="4782" y="10937"/>
                  </a:cubicBezTo>
                  <a:cubicBezTo>
                    <a:pt x="11354" y="12080"/>
                    <a:pt x="17926" y="11889"/>
                    <a:pt x="24403" y="10365"/>
                  </a:cubicBezTo>
                  <a:cubicBezTo>
                    <a:pt x="31166" y="8746"/>
                    <a:pt x="28880" y="-1446"/>
                    <a:pt x="22213" y="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5550801" y="3663968"/>
              <a:ext cx="77260" cy="106816"/>
            </a:xfrm>
            <a:custGeom>
              <a:avLst/>
              <a:gdLst/>
              <a:ahLst/>
              <a:cxnLst/>
              <a:rect l="l" t="t" r="r" b="b"/>
              <a:pathLst>
                <a:path w="77260" h="106816" extrusionOk="0">
                  <a:moveTo>
                    <a:pt x="67138" y="80595"/>
                  </a:moveTo>
                  <a:cubicBezTo>
                    <a:pt x="62566" y="86024"/>
                    <a:pt x="48946" y="103265"/>
                    <a:pt x="39802" y="89263"/>
                  </a:cubicBezTo>
                  <a:cubicBezTo>
                    <a:pt x="39611" y="88977"/>
                    <a:pt x="39516" y="88691"/>
                    <a:pt x="39326" y="88406"/>
                  </a:cubicBezTo>
                  <a:cubicBezTo>
                    <a:pt x="42469" y="84500"/>
                    <a:pt x="45231" y="80690"/>
                    <a:pt x="47327" y="77928"/>
                  </a:cubicBezTo>
                  <a:cubicBezTo>
                    <a:pt x="63233" y="56973"/>
                    <a:pt x="70377" y="30970"/>
                    <a:pt x="66853" y="5062"/>
                  </a:cubicBezTo>
                  <a:cubicBezTo>
                    <a:pt x="66567" y="3252"/>
                    <a:pt x="64948" y="1633"/>
                    <a:pt x="63329" y="1061"/>
                  </a:cubicBezTo>
                  <a:cubicBezTo>
                    <a:pt x="49708" y="-3797"/>
                    <a:pt x="45612" y="8967"/>
                    <a:pt x="46946" y="20207"/>
                  </a:cubicBezTo>
                  <a:cubicBezTo>
                    <a:pt x="47707" y="26779"/>
                    <a:pt x="58376" y="25255"/>
                    <a:pt x="57518" y="18492"/>
                  </a:cubicBezTo>
                  <a:cubicBezTo>
                    <a:pt x="59042" y="31636"/>
                    <a:pt x="50184" y="53163"/>
                    <a:pt x="41897" y="66689"/>
                  </a:cubicBezTo>
                  <a:cubicBezTo>
                    <a:pt x="39516" y="70594"/>
                    <a:pt x="36754" y="74213"/>
                    <a:pt x="33896" y="77737"/>
                  </a:cubicBezTo>
                  <a:cubicBezTo>
                    <a:pt x="33611" y="77166"/>
                    <a:pt x="33420" y="76594"/>
                    <a:pt x="33039" y="76118"/>
                  </a:cubicBezTo>
                  <a:cubicBezTo>
                    <a:pt x="29229" y="70499"/>
                    <a:pt x="21037" y="70594"/>
                    <a:pt x="15227" y="71165"/>
                  </a:cubicBezTo>
                  <a:cubicBezTo>
                    <a:pt x="2464" y="72403"/>
                    <a:pt x="-5442" y="94597"/>
                    <a:pt x="4464" y="103074"/>
                  </a:cubicBezTo>
                  <a:cubicBezTo>
                    <a:pt x="13608" y="110980"/>
                    <a:pt x="23609" y="105169"/>
                    <a:pt x="32087" y="96692"/>
                  </a:cubicBezTo>
                  <a:cubicBezTo>
                    <a:pt x="32277" y="96978"/>
                    <a:pt x="32372" y="97168"/>
                    <a:pt x="32563" y="97454"/>
                  </a:cubicBezTo>
                  <a:cubicBezTo>
                    <a:pt x="44564" y="115933"/>
                    <a:pt x="67234" y="97454"/>
                    <a:pt x="76092" y="86882"/>
                  </a:cubicBezTo>
                  <a:cubicBezTo>
                    <a:pt x="80473" y="81643"/>
                    <a:pt x="71425" y="75737"/>
                    <a:pt x="67138" y="80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5622872" y="3668979"/>
              <a:ext cx="35856" cy="130220"/>
            </a:xfrm>
            <a:custGeom>
              <a:avLst/>
              <a:gdLst/>
              <a:ahLst/>
              <a:cxnLst/>
              <a:rect l="l" t="t" r="r" b="b"/>
              <a:pathLst>
                <a:path w="35856" h="130220" extrusionOk="0">
                  <a:moveTo>
                    <a:pt x="31453" y="4146"/>
                  </a:moveTo>
                  <a:cubicBezTo>
                    <a:pt x="29929" y="-2331"/>
                    <a:pt x="19261" y="-807"/>
                    <a:pt x="20880" y="5861"/>
                  </a:cubicBezTo>
                  <a:cubicBezTo>
                    <a:pt x="30405" y="46532"/>
                    <a:pt x="23643" y="86728"/>
                    <a:pt x="878" y="121875"/>
                  </a:cubicBezTo>
                  <a:cubicBezTo>
                    <a:pt x="-2837" y="127590"/>
                    <a:pt x="6212" y="133591"/>
                    <a:pt x="9831" y="127971"/>
                  </a:cubicBezTo>
                  <a:cubicBezTo>
                    <a:pt x="34025" y="90633"/>
                    <a:pt x="41645" y="47485"/>
                    <a:pt x="31453" y="4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5689283" y="3714924"/>
              <a:ext cx="35715" cy="12033"/>
            </a:xfrm>
            <a:custGeom>
              <a:avLst/>
              <a:gdLst/>
              <a:ahLst/>
              <a:cxnLst/>
              <a:rect l="l" t="t" r="r" b="b"/>
              <a:pathLst>
                <a:path w="35715" h="12033" extrusionOk="0">
                  <a:moveTo>
                    <a:pt x="30860" y="1635"/>
                  </a:moveTo>
                  <a:lnTo>
                    <a:pt x="5523" y="16"/>
                  </a:lnTo>
                  <a:cubicBezTo>
                    <a:pt x="-1430" y="-460"/>
                    <a:pt x="-2002" y="9922"/>
                    <a:pt x="4856" y="10398"/>
                  </a:cubicBezTo>
                  <a:lnTo>
                    <a:pt x="30193" y="12017"/>
                  </a:lnTo>
                  <a:cubicBezTo>
                    <a:pt x="37146" y="12494"/>
                    <a:pt x="37718" y="2111"/>
                    <a:pt x="30860" y="16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5731799" y="3656130"/>
              <a:ext cx="49537" cy="139929"/>
            </a:xfrm>
            <a:custGeom>
              <a:avLst/>
              <a:gdLst/>
              <a:ahLst/>
              <a:cxnLst/>
              <a:rect l="l" t="t" r="r" b="b"/>
              <a:pathLst>
                <a:path w="49537" h="139929" extrusionOk="0">
                  <a:moveTo>
                    <a:pt x="40732" y="1470"/>
                  </a:moveTo>
                  <a:cubicBezTo>
                    <a:pt x="10156" y="30711"/>
                    <a:pt x="-16228" y="99672"/>
                    <a:pt x="12062" y="137868"/>
                  </a:cubicBezTo>
                  <a:cubicBezTo>
                    <a:pt x="16062" y="143297"/>
                    <a:pt x="24349" y="136915"/>
                    <a:pt x="20253" y="131295"/>
                  </a:cubicBezTo>
                  <a:cubicBezTo>
                    <a:pt x="-4131" y="98434"/>
                    <a:pt x="22348" y="33854"/>
                    <a:pt x="47876" y="9470"/>
                  </a:cubicBezTo>
                  <a:cubicBezTo>
                    <a:pt x="52829" y="4708"/>
                    <a:pt x="45589" y="-3198"/>
                    <a:pt x="40827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5765917" y="3683015"/>
              <a:ext cx="55738" cy="75132"/>
            </a:xfrm>
            <a:custGeom>
              <a:avLst/>
              <a:gdLst/>
              <a:ahLst/>
              <a:cxnLst/>
              <a:rect l="l" t="t" r="r" b="b"/>
              <a:pathLst>
                <a:path w="55738" h="75132" extrusionOk="0">
                  <a:moveTo>
                    <a:pt x="21948" y="21256"/>
                  </a:moveTo>
                  <a:cubicBezTo>
                    <a:pt x="25472" y="15541"/>
                    <a:pt x="41475" y="1445"/>
                    <a:pt x="44999" y="16113"/>
                  </a:cubicBezTo>
                  <a:cubicBezTo>
                    <a:pt x="46523" y="22495"/>
                    <a:pt x="57191" y="21066"/>
                    <a:pt x="55571" y="14398"/>
                  </a:cubicBezTo>
                  <a:cubicBezTo>
                    <a:pt x="52904" y="3254"/>
                    <a:pt x="42808" y="-1032"/>
                    <a:pt x="32045" y="206"/>
                  </a:cubicBezTo>
                  <a:cubicBezTo>
                    <a:pt x="16805" y="1921"/>
                    <a:pt x="7946" y="22590"/>
                    <a:pt x="2898" y="34591"/>
                  </a:cubicBezTo>
                  <a:cubicBezTo>
                    <a:pt x="-1864" y="45736"/>
                    <a:pt x="-1483" y="62976"/>
                    <a:pt x="9566" y="70691"/>
                  </a:cubicBezTo>
                  <a:cubicBezTo>
                    <a:pt x="23663" y="80597"/>
                    <a:pt x="37855" y="72215"/>
                    <a:pt x="49285" y="62309"/>
                  </a:cubicBezTo>
                  <a:cubicBezTo>
                    <a:pt x="54524" y="57832"/>
                    <a:pt x="47189" y="49927"/>
                    <a:pt x="42237" y="54213"/>
                  </a:cubicBezTo>
                  <a:cubicBezTo>
                    <a:pt x="36807" y="58880"/>
                    <a:pt x="31569" y="63166"/>
                    <a:pt x="24425" y="64976"/>
                  </a:cubicBezTo>
                  <a:cubicBezTo>
                    <a:pt x="8137" y="68977"/>
                    <a:pt x="10709" y="45450"/>
                    <a:pt x="13090" y="38211"/>
                  </a:cubicBezTo>
                  <a:cubicBezTo>
                    <a:pt x="15090" y="32210"/>
                    <a:pt x="18519" y="26686"/>
                    <a:pt x="21853" y="21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5840054" y="3712933"/>
              <a:ext cx="30543" cy="14593"/>
            </a:xfrm>
            <a:custGeom>
              <a:avLst/>
              <a:gdLst/>
              <a:ahLst/>
              <a:cxnLst/>
              <a:rect l="l" t="t" r="r" b="b"/>
              <a:pathLst>
                <a:path w="30543" h="14593" extrusionOk="0">
                  <a:moveTo>
                    <a:pt x="27250" y="4389"/>
                  </a:moveTo>
                  <a:cubicBezTo>
                    <a:pt x="19916" y="769"/>
                    <a:pt x="12296" y="-374"/>
                    <a:pt x="4200" y="103"/>
                  </a:cubicBezTo>
                  <a:cubicBezTo>
                    <a:pt x="-2849" y="579"/>
                    <a:pt x="-277" y="10770"/>
                    <a:pt x="6390" y="10294"/>
                  </a:cubicBezTo>
                  <a:cubicBezTo>
                    <a:pt x="12582" y="9913"/>
                    <a:pt x="18297" y="11342"/>
                    <a:pt x="23821" y="14009"/>
                  </a:cubicBezTo>
                  <a:cubicBezTo>
                    <a:pt x="30108" y="17057"/>
                    <a:pt x="33442" y="7341"/>
                    <a:pt x="27250" y="4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5881337" y="3676810"/>
              <a:ext cx="64332" cy="99303"/>
            </a:xfrm>
            <a:custGeom>
              <a:avLst/>
              <a:gdLst/>
              <a:ahLst/>
              <a:cxnLst/>
              <a:rect l="l" t="t" r="r" b="b"/>
              <a:pathLst>
                <a:path w="64332" h="99303" extrusionOk="0">
                  <a:moveTo>
                    <a:pt x="53785" y="28129"/>
                  </a:moveTo>
                  <a:cubicBezTo>
                    <a:pt x="51214" y="34987"/>
                    <a:pt x="49118" y="41940"/>
                    <a:pt x="46832" y="48798"/>
                  </a:cubicBezTo>
                  <a:cubicBezTo>
                    <a:pt x="43498" y="48703"/>
                    <a:pt x="40165" y="48798"/>
                    <a:pt x="36831" y="48989"/>
                  </a:cubicBezTo>
                  <a:cubicBezTo>
                    <a:pt x="31592" y="49370"/>
                    <a:pt x="22163" y="53370"/>
                    <a:pt x="14733" y="54609"/>
                  </a:cubicBezTo>
                  <a:cubicBezTo>
                    <a:pt x="24734" y="39178"/>
                    <a:pt x="33878" y="23367"/>
                    <a:pt x="41784" y="6698"/>
                  </a:cubicBezTo>
                  <a:cubicBezTo>
                    <a:pt x="44641" y="697"/>
                    <a:pt x="34450" y="-2923"/>
                    <a:pt x="31592" y="3078"/>
                  </a:cubicBezTo>
                  <a:cubicBezTo>
                    <a:pt x="22734" y="21652"/>
                    <a:pt x="12542" y="39368"/>
                    <a:pt x="922" y="56323"/>
                  </a:cubicBezTo>
                  <a:cubicBezTo>
                    <a:pt x="-1174" y="59371"/>
                    <a:pt x="541" y="62895"/>
                    <a:pt x="3684" y="64229"/>
                  </a:cubicBezTo>
                  <a:cubicBezTo>
                    <a:pt x="10161" y="66896"/>
                    <a:pt x="15305" y="65467"/>
                    <a:pt x="21686" y="63181"/>
                  </a:cubicBezTo>
                  <a:cubicBezTo>
                    <a:pt x="28830" y="60609"/>
                    <a:pt x="35974" y="59466"/>
                    <a:pt x="43308" y="59371"/>
                  </a:cubicBezTo>
                  <a:cubicBezTo>
                    <a:pt x="40070" y="70230"/>
                    <a:pt x="37212" y="81183"/>
                    <a:pt x="34831" y="92232"/>
                  </a:cubicBezTo>
                  <a:cubicBezTo>
                    <a:pt x="33402" y="98709"/>
                    <a:pt x="43594" y="102424"/>
                    <a:pt x="45022" y="95852"/>
                  </a:cubicBezTo>
                  <a:cubicBezTo>
                    <a:pt x="47689" y="83755"/>
                    <a:pt x="50928" y="71753"/>
                    <a:pt x="54547" y="59942"/>
                  </a:cubicBezTo>
                  <a:cubicBezTo>
                    <a:pt x="55214" y="59942"/>
                    <a:pt x="55976" y="60038"/>
                    <a:pt x="56643" y="60133"/>
                  </a:cubicBezTo>
                  <a:cubicBezTo>
                    <a:pt x="63310" y="61181"/>
                    <a:pt x="63882" y="51560"/>
                    <a:pt x="57881" y="50036"/>
                  </a:cubicBezTo>
                  <a:cubicBezTo>
                    <a:pt x="59881" y="43941"/>
                    <a:pt x="61691" y="37844"/>
                    <a:pt x="63977" y="31844"/>
                  </a:cubicBezTo>
                  <a:cubicBezTo>
                    <a:pt x="66358" y="25557"/>
                    <a:pt x="56072" y="21938"/>
                    <a:pt x="53785" y="282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5946546" y="3674408"/>
              <a:ext cx="32831" cy="125896"/>
            </a:xfrm>
            <a:custGeom>
              <a:avLst/>
              <a:gdLst/>
              <a:ahLst/>
              <a:cxnLst/>
              <a:rect l="l" t="t" r="r" b="b"/>
              <a:pathLst>
                <a:path w="32831" h="125896" extrusionOk="0">
                  <a:moveTo>
                    <a:pt x="28486" y="4146"/>
                  </a:moveTo>
                  <a:cubicBezTo>
                    <a:pt x="26963" y="-2331"/>
                    <a:pt x="16390" y="-807"/>
                    <a:pt x="17914" y="5861"/>
                  </a:cubicBezTo>
                  <a:cubicBezTo>
                    <a:pt x="26867" y="44723"/>
                    <a:pt x="21057" y="83204"/>
                    <a:pt x="769" y="117494"/>
                  </a:cubicBezTo>
                  <a:cubicBezTo>
                    <a:pt x="-2660" y="123304"/>
                    <a:pt x="6293" y="129305"/>
                    <a:pt x="9722" y="123590"/>
                  </a:cubicBezTo>
                  <a:cubicBezTo>
                    <a:pt x="31534" y="86919"/>
                    <a:pt x="38107" y="45770"/>
                    <a:pt x="28582" y="4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5997966" y="3641748"/>
              <a:ext cx="45242" cy="58553"/>
            </a:xfrm>
            <a:custGeom>
              <a:avLst/>
              <a:gdLst/>
              <a:ahLst/>
              <a:cxnLst/>
              <a:rect l="l" t="t" r="r" b="b"/>
              <a:pathLst>
                <a:path w="45242" h="58553" extrusionOk="0">
                  <a:moveTo>
                    <a:pt x="38121" y="44903"/>
                  </a:moveTo>
                  <a:cubicBezTo>
                    <a:pt x="30692" y="45665"/>
                    <a:pt x="23262" y="46332"/>
                    <a:pt x="15833" y="47094"/>
                  </a:cubicBezTo>
                  <a:cubicBezTo>
                    <a:pt x="26596" y="36426"/>
                    <a:pt x="46599" y="33378"/>
                    <a:pt x="45170" y="13661"/>
                  </a:cubicBezTo>
                  <a:cubicBezTo>
                    <a:pt x="44217" y="612"/>
                    <a:pt x="26977" y="-4913"/>
                    <a:pt x="18881" y="5279"/>
                  </a:cubicBezTo>
                  <a:cubicBezTo>
                    <a:pt x="14595" y="10613"/>
                    <a:pt x="23643" y="16519"/>
                    <a:pt x="27834" y="11375"/>
                  </a:cubicBezTo>
                  <a:cubicBezTo>
                    <a:pt x="31549" y="9279"/>
                    <a:pt x="33835" y="10613"/>
                    <a:pt x="34597" y="15471"/>
                  </a:cubicBezTo>
                  <a:cubicBezTo>
                    <a:pt x="34883" y="19757"/>
                    <a:pt x="31359" y="23567"/>
                    <a:pt x="28501" y="26139"/>
                  </a:cubicBezTo>
                  <a:cubicBezTo>
                    <a:pt x="24691" y="29568"/>
                    <a:pt x="19834" y="31759"/>
                    <a:pt x="15547" y="34330"/>
                  </a:cubicBezTo>
                  <a:cubicBezTo>
                    <a:pt x="8594" y="38521"/>
                    <a:pt x="3069" y="43760"/>
                    <a:pt x="307" y="51570"/>
                  </a:cubicBezTo>
                  <a:cubicBezTo>
                    <a:pt x="-1122" y="55571"/>
                    <a:pt x="2688" y="58905"/>
                    <a:pt x="6499" y="58524"/>
                  </a:cubicBezTo>
                  <a:cubicBezTo>
                    <a:pt x="17738" y="57476"/>
                    <a:pt x="29073" y="56333"/>
                    <a:pt x="40312" y="55285"/>
                  </a:cubicBezTo>
                  <a:cubicBezTo>
                    <a:pt x="47266" y="54619"/>
                    <a:pt x="44789" y="44427"/>
                    <a:pt x="38121" y="450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8" name="Google Shape;1438;p38"/>
          <p:cNvGrpSpPr/>
          <p:nvPr/>
        </p:nvGrpSpPr>
        <p:grpSpPr>
          <a:xfrm rot="167324">
            <a:off x="6589566" y="651487"/>
            <a:ext cx="1518933" cy="1132104"/>
            <a:chOff x="2808160" y="1306258"/>
            <a:chExt cx="1968436" cy="1422559"/>
          </a:xfrm>
        </p:grpSpPr>
        <p:sp>
          <p:nvSpPr>
            <p:cNvPr id="1439" name="Google Shape;1439;p38"/>
            <p:cNvSpPr/>
            <p:nvPr/>
          </p:nvSpPr>
          <p:spPr>
            <a:xfrm>
              <a:off x="3017043" y="1441989"/>
              <a:ext cx="1331880" cy="1023366"/>
            </a:xfrm>
            <a:custGeom>
              <a:avLst/>
              <a:gdLst/>
              <a:ahLst/>
              <a:cxnLst/>
              <a:rect l="l" t="t" r="r" b="b"/>
              <a:pathLst>
                <a:path w="1331880" h="1023366" extrusionOk="0">
                  <a:moveTo>
                    <a:pt x="1331595" y="1023366"/>
                  </a:moveTo>
                  <a:cubicBezTo>
                    <a:pt x="1049179" y="1019175"/>
                    <a:pt x="803434" y="962978"/>
                    <a:pt x="601218" y="856297"/>
                  </a:cubicBezTo>
                  <a:cubicBezTo>
                    <a:pt x="439103" y="770858"/>
                    <a:pt x="304514" y="652939"/>
                    <a:pt x="201073" y="505968"/>
                  </a:cubicBezTo>
                  <a:cubicBezTo>
                    <a:pt x="24955" y="255842"/>
                    <a:pt x="191" y="4191"/>
                    <a:pt x="0" y="1715"/>
                  </a:cubicBezTo>
                  <a:lnTo>
                    <a:pt x="18955" y="0"/>
                  </a:lnTo>
                  <a:cubicBezTo>
                    <a:pt x="19145" y="2477"/>
                    <a:pt x="43720" y="249746"/>
                    <a:pt x="217170" y="495776"/>
                  </a:cubicBezTo>
                  <a:cubicBezTo>
                    <a:pt x="377095" y="722567"/>
                    <a:pt x="700373" y="994982"/>
                    <a:pt x="1331881" y="1004316"/>
                  </a:cubicBezTo>
                  <a:lnTo>
                    <a:pt x="1331595" y="10233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0" name="Google Shape;1440;p38"/>
            <p:cNvGrpSpPr/>
            <p:nvPr/>
          </p:nvGrpSpPr>
          <p:grpSpPr>
            <a:xfrm>
              <a:off x="2808160" y="1306258"/>
              <a:ext cx="1968436" cy="1422559"/>
              <a:chOff x="2808160" y="1306258"/>
              <a:chExt cx="1968436" cy="1422559"/>
            </a:xfrm>
          </p:grpSpPr>
          <p:grpSp>
            <p:nvGrpSpPr>
              <p:cNvPr id="1441" name="Google Shape;1441;p38"/>
              <p:cNvGrpSpPr/>
              <p:nvPr/>
            </p:nvGrpSpPr>
            <p:grpSpPr>
              <a:xfrm>
                <a:off x="3636645" y="1306258"/>
                <a:ext cx="124396" cy="1422559"/>
                <a:chOff x="3636645" y="1306258"/>
                <a:chExt cx="124396" cy="1422559"/>
              </a:xfrm>
            </p:grpSpPr>
            <p:sp>
              <p:nvSpPr>
                <p:cNvPr id="1442" name="Google Shape;1442;p38"/>
                <p:cNvSpPr/>
                <p:nvPr/>
              </p:nvSpPr>
              <p:spPr>
                <a:xfrm>
                  <a:off x="3684174" y="1442847"/>
                  <a:ext cx="19050" cy="12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1285970" extrusionOk="0">
                      <a:moveTo>
                        <a:pt x="0" y="0"/>
                      </a:moveTo>
                      <a:lnTo>
                        <a:pt x="19050" y="0"/>
                      </a:lnTo>
                      <a:lnTo>
                        <a:pt x="19050" y="1285970"/>
                      </a:lnTo>
                      <a:lnTo>
                        <a:pt x="0" y="128597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43" name="Google Shape;1443;p38"/>
                <p:cNvGrpSpPr/>
                <p:nvPr/>
              </p:nvGrpSpPr>
              <p:grpSpPr>
                <a:xfrm>
                  <a:off x="3636645" y="1306258"/>
                  <a:ext cx="124396" cy="146113"/>
                  <a:chOff x="3636645" y="1306258"/>
                  <a:chExt cx="124396" cy="146113"/>
                </a:xfrm>
              </p:grpSpPr>
              <p:sp>
                <p:nvSpPr>
                  <p:cNvPr id="1444" name="Google Shape;1444;p38"/>
                  <p:cNvSpPr/>
                  <p:nvPr/>
                </p:nvSpPr>
                <p:spPr>
                  <a:xfrm>
                    <a:off x="3650551" y="1330642"/>
                    <a:ext cx="95535" cy="1122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35" h="112204" extrusionOk="0">
                        <a:moveTo>
                          <a:pt x="0" y="112204"/>
                        </a:moveTo>
                        <a:lnTo>
                          <a:pt x="95536" y="112204"/>
                        </a:lnTo>
                        <a:lnTo>
                          <a:pt x="43148" y="0"/>
                        </a:lnTo>
                        <a:lnTo>
                          <a:pt x="0" y="112204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5" name="Google Shape;1445;p38"/>
                  <p:cNvSpPr/>
                  <p:nvPr/>
                </p:nvSpPr>
                <p:spPr>
                  <a:xfrm>
                    <a:off x="3636645" y="1306258"/>
                    <a:ext cx="124396" cy="146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396" h="146113" extrusionOk="0">
                        <a:moveTo>
                          <a:pt x="124396" y="146114"/>
                        </a:moveTo>
                        <a:lnTo>
                          <a:pt x="0" y="146114"/>
                        </a:lnTo>
                        <a:lnTo>
                          <a:pt x="56293" y="0"/>
                        </a:lnTo>
                        <a:lnTo>
                          <a:pt x="124396" y="146114"/>
                        </a:lnTo>
                        <a:close/>
                        <a:moveTo>
                          <a:pt x="27813" y="127064"/>
                        </a:moveTo>
                        <a:lnTo>
                          <a:pt x="94488" y="127064"/>
                        </a:lnTo>
                        <a:lnTo>
                          <a:pt x="57912" y="48673"/>
                        </a:lnTo>
                        <a:lnTo>
                          <a:pt x="27718" y="127064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6" name="Google Shape;1446;p38"/>
              <p:cNvGrpSpPr/>
              <p:nvPr/>
            </p:nvGrpSpPr>
            <p:grpSpPr>
              <a:xfrm>
                <a:off x="2808160" y="2394108"/>
                <a:ext cx="1968436" cy="124396"/>
                <a:chOff x="2808160" y="2394108"/>
                <a:chExt cx="1968436" cy="124396"/>
              </a:xfrm>
            </p:grpSpPr>
            <p:sp>
              <p:nvSpPr>
                <p:cNvPr id="1447" name="Google Shape;1447;p38"/>
                <p:cNvSpPr/>
                <p:nvPr/>
              </p:nvSpPr>
              <p:spPr>
                <a:xfrm>
                  <a:off x="2808160" y="2446305"/>
                  <a:ext cx="1831848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848" h="19050" extrusionOk="0">
                      <a:moveTo>
                        <a:pt x="0" y="0"/>
                      </a:moveTo>
                      <a:lnTo>
                        <a:pt x="1831848" y="0"/>
                      </a:lnTo>
                      <a:lnTo>
                        <a:pt x="1831848" y="19050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48" name="Google Shape;1448;p38"/>
                <p:cNvGrpSpPr/>
                <p:nvPr/>
              </p:nvGrpSpPr>
              <p:grpSpPr>
                <a:xfrm>
                  <a:off x="4630483" y="2394108"/>
                  <a:ext cx="146113" cy="124396"/>
                  <a:chOff x="4630483" y="2394108"/>
                  <a:chExt cx="146113" cy="124396"/>
                </a:xfrm>
              </p:grpSpPr>
              <p:sp>
                <p:nvSpPr>
                  <p:cNvPr id="1449" name="Google Shape;1449;p38"/>
                  <p:cNvSpPr/>
                  <p:nvPr/>
                </p:nvSpPr>
                <p:spPr>
                  <a:xfrm>
                    <a:off x="4640008" y="2408015"/>
                    <a:ext cx="112204" cy="95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04" h="95535" extrusionOk="0">
                        <a:moveTo>
                          <a:pt x="0" y="0"/>
                        </a:moveTo>
                        <a:lnTo>
                          <a:pt x="0" y="95536"/>
                        </a:lnTo>
                        <a:lnTo>
                          <a:pt x="112204" y="432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0" name="Google Shape;1450;p38"/>
                  <p:cNvSpPr/>
                  <p:nvPr/>
                </p:nvSpPr>
                <p:spPr>
                  <a:xfrm>
                    <a:off x="4630483" y="2394108"/>
                    <a:ext cx="146113" cy="124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13" h="124396" extrusionOk="0">
                        <a:moveTo>
                          <a:pt x="0" y="124396"/>
                        </a:moveTo>
                        <a:lnTo>
                          <a:pt x="0" y="0"/>
                        </a:lnTo>
                        <a:lnTo>
                          <a:pt x="146113" y="56293"/>
                        </a:lnTo>
                        <a:lnTo>
                          <a:pt x="0" y="124396"/>
                        </a:lnTo>
                        <a:close/>
                        <a:moveTo>
                          <a:pt x="19050" y="27813"/>
                        </a:moveTo>
                        <a:lnTo>
                          <a:pt x="19050" y="94488"/>
                        </a:lnTo>
                        <a:lnTo>
                          <a:pt x="97441" y="57912"/>
                        </a:lnTo>
                        <a:lnTo>
                          <a:pt x="19050" y="2771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451" name="Google Shape;1451;p38"/>
          <p:cNvGrpSpPr/>
          <p:nvPr/>
        </p:nvGrpSpPr>
        <p:grpSpPr>
          <a:xfrm rot="2021523">
            <a:off x="7851663" y="-551895"/>
            <a:ext cx="305506" cy="2239206"/>
            <a:chOff x="4265846" y="1371340"/>
            <a:chExt cx="126709" cy="928680"/>
          </a:xfrm>
        </p:grpSpPr>
        <p:sp>
          <p:nvSpPr>
            <p:cNvPr id="1452" name="Google Shape;1452;p38"/>
            <p:cNvSpPr/>
            <p:nvPr/>
          </p:nvSpPr>
          <p:spPr>
            <a:xfrm>
              <a:off x="4289685" y="1944338"/>
              <a:ext cx="102870" cy="202457"/>
            </a:xfrm>
            <a:custGeom>
              <a:avLst/>
              <a:gdLst/>
              <a:ahLst/>
              <a:cxnLst/>
              <a:rect l="l" t="t" r="r" b="b"/>
              <a:pathLst>
                <a:path w="102870" h="202457" extrusionOk="0">
                  <a:moveTo>
                    <a:pt x="102870" y="86"/>
                  </a:moveTo>
                  <a:lnTo>
                    <a:pt x="102179" y="202458"/>
                  </a:lnTo>
                  <a:lnTo>
                    <a:pt x="0" y="202285"/>
                  </a:lnTo>
                  <a:lnTo>
                    <a:pt x="777" y="0"/>
                  </a:lnTo>
                  <a:lnTo>
                    <a:pt x="102870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4299791" y="1484834"/>
              <a:ext cx="85163" cy="459589"/>
            </a:xfrm>
            <a:custGeom>
              <a:avLst/>
              <a:gdLst/>
              <a:ahLst/>
              <a:cxnLst/>
              <a:rect l="l" t="t" r="r" b="b"/>
              <a:pathLst>
                <a:path w="85163" h="459589" extrusionOk="0">
                  <a:moveTo>
                    <a:pt x="85163" y="86"/>
                  </a:moveTo>
                  <a:lnTo>
                    <a:pt x="83436" y="459590"/>
                  </a:lnTo>
                  <a:lnTo>
                    <a:pt x="0" y="459503"/>
                  </a:lnTo>
                  <a:lnTo>
                    <a:pt x="1727" y="0"/>
                  </a:lnTo>
                  <a:lnTo>
                    <a:pt x="85163" y="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4301432" y="2146623"/>
              <a:ext cx="78512" cy="124290"/>
            </a:xfrm>
            <a:custGeom>
              <a:avLst/>
              <a:gdLst/>
              <a:ahLst/>
              <a:cxnLst/>
              <a:rect l="l" t="t" r="r" b="b"/>
              <a:pathLst>
                <a:path w="78512" h="124290" extrusionOk="0">
                  <a:moveTo>
                    <a:pt x="0" y="41459"/>
                  </a:moveTo>
                  <a:lnTo>
                    <a:pt x="27466" y="124291"/>
                  </a:lnTo>
                  <a:lnTo>
                    <a:pt x="50269" y="124291"/>
                  </a:lnTo>
                  <a:lnTo>
                    <a:pt x="78340" y="41545"/>
                  </a:lnTo>
                  <a:lnTo>
                    <a:pt x="78513" y="86"/>
                  </a:lnTo>
                  <a:lnTo>
                    <a:pt x="173" y="0"/>
                  </a:lnTo>
                  <a:lnTo>
                    <a:pt x="0" y="414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4336759" y="2270913"/>
              <a:ext cx="6909" cy="29107"/>
            </a:xfrm>
            <a:custGeom>
              <a:avLst/>
              <a:gdLst/>
              <a:ahLst/>
              <a:cxnLst/>
              <a:rect l="l" t="t" r="r" b="b"/>
              <a:pathLst>
                <a:path w="6909" h="29107" extrusionOk="0">
                  <a:moveTo>
                    <a:pt x="6823" y="29108"/>
                  </a:moveTo>
                  <a:lnTo>
                    <a:pt x="6910" y="0"/>
                  </a:lnTo>
                  <a:lnTo>
                    <a:pt x="173" y="0"/>
                  </a:lnTo>
                  <a:lnTo>
                    <a:pt x="0" y="29108"/>
                  </a:lnTo>
                  <a:lnTo>
                    <a:pt x="6823" y="29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4313006" y="1443634"/>
              <a:ext cx="60633" cy="41286"/>
            </a:xfrm>
            <a:custGeom>
              <a:avLst/>
              <a:gdLst/>
              <a:ahLst/>
              <a:cxnLst/>
              <a:rect l="l" t="t" r="r" b="b"/>
              <a:pathLst>
                <a:path w="60633" h="41286" extrusionOk="0">
                  <a:moveTo>
                    <a:pt x="60634" y="86"/>
                  </a:moveTo>
                  <a:lnTo>
                    <a:pt x="60461" y="41286"/>
                  </a:lnTo>
                  <a:lnTo>
                    <a:pt x="0" y="41200"/>
                  </a:lnTo>
                  <a:lnTo>
                    <a:pt x="173" y="0"/>
                  </a:lnTo>
                  <a:lnTo>
                    <a:pt x="60634" y="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4307564" y="1371340"/>
              <a:ext cx="71948" cy="72380"/>
            </a:xfrm>
            <a:custGeom>
              <a:avLst/>
              <a:gdLst/>
              <a:ahLst/>
              <a:cxnLst/>
              <a:rect l="l" t="t" r="r" b="b"/>
              <a:pathLst>
                <a:path w="71948" h="72380" extrusionOk="0">
                  <a:moveTo>
                    <a:pt x="71948" y="86"/>
                  </a:moveTo>
                  <a:lnTo>
                    <a:pt x="71689" y="72380"/>
                  </a:lnTo>
                  <a:lnTo>
                    <a:pt x="0" y="72294"/>
                  </a:lnTo>
                  <a:lnTo>
                    <a:pt x="259" y="0"/>
                  </a:lnTo>
                  <a:lnTo>
                    <a:pt x="71948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4265846" y="1496581"/>
              <a:ext cx="35672" cy="247285"/>
            </a:xfrm>
            <a:custGeom>
              <a:avLst/>
              <a:gdLst/>
              <a:ahLst/>
              <a:cxnLst/>
              <a:rect l="l" t="t" r="r" b="b"/>
              <a:pathLst>
                <a:path w="35672" h="247285" extrusionOk="0">
                  <a:moveTo>
                    <a:pt x="0" y="247285"/>
                  </a:moveTo>
                  <a:lnTo>
                    <a:pt x="25307" y="247285"/>
                  </a:lnTo>
                  <a:lnTo>
                    <a:pt x="26085" y="38090"/>
                  </a:lnTo>
                  <a:lnTo>
                    <a:pt x="35499" y="38090"/>
                  </a:lnTo>
                  <a:lnTo>
                    <a:pt x="35672" y="86"/>
                  </a:lnTo>
                  <a:lnTo>
                    <a:pt x="26257" y="86"/>
                  </a:lnTo>
                  <a:lnTo>
                    <a:pt x="11488" y="0"/>
                  </a:lnTo>
                  <a:lnTo>
                    <a:pt x="950" y="0"/>
                  </a:lnTo>
                  <a:lnTo>
                    <a:pt x="0" y="2472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Oval Callout 3">
            <a:extLst>
              <a:ext uri="{FF2B5EF4-FFF2-40B4-BE49-F238E27FC236}">
                <a16:creationId xmlns:a16="http://schemas.microsoft.com/office/drawing/2014/main" id="{500F019F-7A7B-91CE-9D12-A75A609B492A}"/>
              </a:ext>
            </a:extLst>
          </p:cNvPr>
          <p:cNvSpPr/>
          <p:nvPr/>
        </p:nvSpPr>
        <p:spPr>
          <a:xfrm>
            <a:off x="1028304" y="742084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B8822E-AE87-E239-5E88-1A76C46345DF}"/>
                  </a:ext>
                </a:extLst>
              </p:cNvPr>
              <p:cNvSpPr/>
              <p:nvPr/>
            </p:nvSpPr>
            <p:spPr>
              <a:xfrm>
                <a:off x="997767" y="1504587"/>
                <a:ext cx="6396480" cy="265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200" dirty="0"/>
                  <a:t>a) Biểu thức của các hàm số (1) và (2) lần lượt là:</a:t>
                </a:r>
                <a:r>
                  <a:rPr lang="en-US" sz="2200" dirty="0"/>
                  <a:t> </a:t>
                </a:r>
                <a:r>
                  <a:rPr lang="vi-VN" sz="2200" dirty="0"/>
                  <a:t>2x + 1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</m:oMath>
                </a14:m>
                <a:endParaRPr lang="vi-VN" sz="22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200" dirty="0"/>
                  <a:t>b) </a:t>
                </a:r>
                <a:endParaRPr lang="en-US" sz="2200" dirty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200" dirty="0"/>
                  <a:t>Biểu thức 2x + 1 có nghĩa với mọi giá trị của x.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200" dirty="0"/>
                  <a:t>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</m:oMath>
                </a14:m>
                <a:r>
                  <a:rPr lang="vi-VN" sz="2200" dirty="0"/>
                  <a:t> có nghĩa khi </a:t>
                </a:r>
                <a:r>
                  <a:rPr lang="en-US" sz="2200" dirty="0"/>
                  <a:t>x ≥ 2</a:t>
                </a:r>
                <a:r>
                  <a:rPr lang="vi-VN" sz="22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B8822E-AE87-E239-5E88-1A76C463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67" y="1504587"/>
                <a:ext cx="6396480" cy="2655214"/>
              </a:xfrm>
              <a:prstGeom prst="rect">
                <a:avLst/>
              </a:prstGeom>
              <a:blipFill>
                <a:blip r:embed="rId3"/>
                <a:stretch>
                  <a:fillRect l="-1239" r="-1239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46"/>
          <p:cNvSpPr txBox="1">
            <a:spLocks noGrp="1"/>
          </p:cNvSpPr>
          <p:nvPr>
            <p:ph type="title"/>
          </p:nvPr>
        </p:nvSpPr>
        <p:spPr>
          <a:xfrm>
            <a:off x="1087028" y="674292"/>
            <a:ext cx="2166167" cy="7699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Kết luận</a:t>
            </a:r>
            <a:endParaRPr sz="3600" dirty="0"/>
          </a:p>
        </p:txBody>
      </p:sp>
      <p:grpSp>
        <p:nvGrpSpPr>
          <p:cNvPr id="1757" name="Google Shape;1757;p46"/>
          <p:cNvGrpSpPr/>
          <p:nvPr/>
        </p:nvGrpSpPr>
        <p:grpSpPr>
          <a:xfrm rot="-1450910">
            <a:off x="1538075" y="4098366"/>
            <a:ext cx="1486144" cy="1751356"/>
            <a:chOff x="8034810" y="4372104"/>
            <a:chExt cx="567728" cy="669043"/>
          </a:xfrm>
        </p:grpSpPr>
        <p:sp>
          <p:nvSpPr>
            <p:cNvPr id="1758" name="Google Shape;1758;p46"/>
            <p:cNvSpPr/>
            <p:nvPr/>
          </p:nvSpPr>
          <p:spPr>
            <a:xfrm>
              <a:off x="8034810" y="4372104"/>
              <a:ext cx="567728" cy="669043"/>
            </a:xfrm>
            <a:custGeom>
              <a:avLst/>
              <a:gdLst/>
              <a:ahLst/>
              <a:cxnLst/>
              <a:rect l="l" t="t" r="r" b="b"/>
              <a:pathLst>
                <a:path w="567728" h="669043" extrusionOk="0">
                  <a:moveTo>
                    <a:pt x="531279" y="0"/>
                  </a:moveTo>
                  <a:cubicBezTo>
                    <a:pt x="551409" y="0"/>
                    <a:pt x="567728" y="16319"/>
                    <a:pt x="567728" y="36449"/>
                  </a:cubicBezTo>
                  <a:lnTo>
                    <a:pt x="567728" y="632594"/>
                  </a:lnTo>
                  <a:cubicBezTo>
                    <a:pt x="567728" y="652725"/>
                    <a:pt x="551409" y="669043"/>
                    <a:pt x="531279" y="669043"/>
                  </a:cubicBezTo>
                  <a:lnTo>
                    <a:pt x="36449" y="669043"/>
                  </a:lnTo>
                  <a:cubicBezTo>
                    <a:pt x="16319" y="669043"/>
                    <a:pt x="0" y="652725"/>
                    <a:pt x="0" y="632594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9" name="Google Shape;1759;p46"/>
            <p:cNvGrpSpPr/>
            <p:nvPr/>
          </p:nvGrpSpPr>
          <p:grpSpPr>
            <a:xfrm>
              <a:off x="8094493" y="4438697"/>
              <a:ext cx="448447" cy="535857"/>
              <a:chOff x="8094493" y="4438697"/>
              <a:chExt cx="448447" cy="535857"/>
            </a:xfrm>
          </p:grpSpPr>
          <p:sp>
            <p:nvSpPr>
              <p:cNvPr id="1760" name="Google Shape;1760;p46"/>
              <p:cNvSpPr/>
              <p:nvPr/>
            </p:nvSpPr>
            <p:spPr>
              <a:xfrm>
                <a:off x="8094493" y="4438697"/>
                <a:ext cx="448447" cy="128349"/>
              </a:xfrm>
              <a:custGeom>
                <a:avLst/>
                <a:gdLst/>
                <a:ahLst/>
                <a:cxnLst/>
                <a:rect l="l" t="t" r="r" b="b"/>
                <a:pathLst>
                  <a:path w="448447" h="128349" extrusionOk="0">
                    <a:moveTo>
                      <a:pt x="415885" y="0"/>
                    </a:moveTo>
                    <a:cubicBezTo>
                      <a:pt x="433869" y="0"/>
                      <a:pt x="448448" y="14579"/>
                      <a:pt x="448448" y="32563"/>
                    </a:cubicBezTo>
                    <a:lnTo>
                      <a:pt x="448448" y="95788"/>
                    </a:lnTo>
                    <a:cubicBezTo>
                      <a:pt x="448448" y="113771"/>
                      <a:pt x="433869" y="128351"/>
                      <a:pt x="415885" y="128351"/>
                    </a:cubicBezTo>
                    <a:lnTo>
                      <a:pt x="32563" y="128351"/>
                    </a:lnTo>
                    <a:cubicBezTo>
                      <a:pt x="14579" y="128351"/>
                      <a:pt x="0" y="113772"/>
                      <a:pt x="0" y="95788"/>
                    </a:cubicBezTo>
                    <a:lnTo>
                      <a:pt x="0" y="32563"/>
                    </a:lnTo>
                    <a:cubicBezTo>
                      <a:pt x="0" y="14579"/>
                      <a:pt x="14579" y="0"/>
                      <a:pt x="325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46"/>
              <p:cNvSpPr/>
              <p:nvPr/>
            </p:nvSpPr>
            <p:spPr>
              <a:xfrm>
                <a:off x="8094493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46"/>
              <p:cNvSpPr/>
              <p:nvPr/>
            </p:nvSpPr>
            <p:spPr>
              <a:xfrm>
                <a:off x="8214551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46"/>
              <p:cNvSpPr/>
              <p:nvPr/>
            </p:nvSpPr>
            <p:spPr>
              <a:xfrm>
                <a:off x="8334696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46"/>
              <p:cNvSpPr/>
              <p:nvPr/>
            </p:nvSpPr>
            <p:spPr>
              <a:xfrm>
                <a:off x="8454754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46"/>
              <p:cNvSpPr/>
              <p:nvPr/>
            </p:nvSpPr>
            <p:spPr>
              <a:xfrm>
                <a:off x="8094493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46"/>
              <p:cNvSpPr/>
              <p:nvPr/>
            </p:nvSpPr>
            <p:spPr>
              <a:xfrm>
                <a:off x="8214551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46"/>
              <p:cNvSpPr/>
              <p:nvPr/>
            </p:nvSpPr>
            <p:spPr>
              <a:xfrm>
                <a:off x="8334696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46"/>
              <p:cNvSpPr/>
              <p:nvPr/>
            </p:nvSpPr>
            <p:spPr>
              <a:xfrm>
                <a:off x="8454754" y="4753872"/>
                <a:ext cx="88100" cy="220682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220682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220683"/>
                    </a:lnTo>
                    <a:lnTo>
                      <a:pt x="0" y="2206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46"/>
              <p:cNvSpPr/>
              <p:nvPr/>
            </p:nvSpPr>
            <p:spPr>
              <a:xfrm>
                <a:off x="8094493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46"/>
              <p:cNvSpPr/>
              <p:nvPr/>
            </p:nvSpPr>
            <p:spPr>
              <a:xfrm>
                <a:off x="8214551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1771;p46"/>
              <p:cNvSpPr/>
              <p:nvPr/>
            </p:nvSpPr>
            <p:spPr>
              <a:xfrm>
                <a:off x="8334696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2" name="Google Shape;1772;p46"/>
          <p:cNvGrpSpPr/>
          <p:nvPr/>
        </p:nvGrpSpPr>
        <p:grpSpPr>
          <a:xfrm rot="161633">
            <a:off x="5958148" y="3290007"/>
            <a:ext cx="2564928" cy="1569633"/>
            <a:chOff x="5443119" y="1861094"/>
            <a:chExt cx="2564915" cy="1569625"/>
          </a:xfrm>
        </p:grpSpPr>
        <p:grpSp>
          <p:nvGrpSpPr>
            <p:cNvPr id="1773" name="Google Shape;1773;p46"/>
            <p:cNvGrpSpPr/>
            <p:nvPr/>
          </p:nvGrpSpPr>
          <p:grpSpPr>
            <a:xfrm>
              <a:off x="5443119" y="1861094"/>
              <a:ext cx="2182462" cy="1569625"/>
              <a:chOff x="6714744" y="1146619"/>
              <a:chExt cx="2182462" cy="1569625"/>
            </a:xfrm>
          </p:grpSpPr>
          <p:grpSp>
            <p:nvGrpSpPr>
              <p:cNvPr id="1774" name="Google Shape;1774;p46"/>
              <p:cNvGrpSpPr/>
              <p:nvPr/>
            </p:nvGrpSpPr>
            <p:grpSpPr>
              <a:xfrm>
                <a:off x="6714744" y="1146619"/>
                <a:ext cx="2182462" cy="1569625"/>
                <a:chOff x="6714744" y="1146619"/>
                <a:chExt cx="2182462" cy="1569625"/>
              </a:xfrm>
            </p:grpSpPr>
            <p:grpSp>
              <p:nvGrpSpPr>
                <p:cNvPr id="1775" name="Google Shape;1775;p46"/>
                <p:cNvGrpSpPr/>
                <p:nvPr/>
              </p:nvGrpSpPr>
              <p:grpSpPr>
                <a:xfrm>
                  <a:off x="6714744" y="1146619"/>
                  <a:ext cx="2182462" cy="1569625"/>
                  <a:chOff x="6714744" y="1146619"/>
                  <a:chExt cx="2182462" cy="1569625"/>
                </a:xfrm>
              </p:grpSpPr>
              <p:grpSp>
                <p:nvGrpSpPr>
                  <p:cNvPr id="1776" name="Google Shape;1776;p46"/>
                  <p:cNvGrpSpPr/>
                  <p:nvPr/>
                </p:nvGrpSpPr>
                <p:grpSpPr>
                  <a:xfrm>
                    <a:off x="7660385" y="1146619"/>
                    <a:ext cx="107251" cy="1569625"/>
                    <a:chOff x="7660385" y="1146619"/>
                    <a:chExt cx="107251" cy="1569625"/>
                  </a:xfrm>
                </p:grpSpPr>
                <p:sp>
                  <p:nvSpPr>
                    <p:cNvPr id="1777" name="Google Shape;1777;p46"/>
                    <p:cNvSpPr/>
                    <p:nvPr/>
                  </p:nvSpPr>
                  <p:spPr>
                    <a:xfrm>
                      <a:off x="7699438" y="1272635"/>
                      <a:ext cx="19050" cy="14436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50" h="1443609" extrusionOk="0">
                          <a:moveTo>
                            <a:pt x="0" y="0"/>
                          </a:moveTo>
                          <a:lnTo>
                            <a:pt x="19050" y="0"/>
                          </a:lnTo>
                          <a:lnTo>
                            <a:pt x="19050" y="1443609"/>
                          </a:lnTo>
                          <a:lnTo>
                            <a:pt x="0" y="1443609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78" name="Google Shape;1778;p46"/>
                    <p:cNvSpPr/>
                    <p:nvPr/>
                  </p:nvSpPr>
                  <p:spPr>
                    <a:xfrm>
                      <a:off x="7660385" y="1146619"/>
                      <a:ext cx="107251" cy="1260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251" h="126015" extrusionOk="0">
                          <a:moveTo>
                            <a:pt x="0" y="126016"/>
                          </a:moveTo>
                          <a:lnTo>
                            <a:pt x="107252" y="126016"/>
                          </a:lnTo>
                          <a:lnTo>
                            <a:pt x="48578" y="0"/>
                          </a:lnTo>
                          <a:lnTo>
                            <a:pt x="0" y="126016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779" name="Google Shape;1779;p46"/>
                  <p:cNvGrpSpPr/>
                  <p:nvPr/>
                </p:nvGrpSpPr>
                <p:grpSpPr>
                  <a:xfrm>
                    <a:off x="6714744" y="2356199"/>
                    <a:ext cx="2182462" cy="107251"/>
                    <a:chOff x="6714744" y="2356199"/>
                    <a:chExt cx="2182462" cy="107251"/>
                  </a:xfrm>
                </p:grpSpPr>
                <p:sp>
                  <p:nvSpPr>
                    <p:cNvPr id="1780" name="Google Shape;1780;p46"/>
                    <p:cNvSpPr/>
                    <p:nvPr/>
                  </p:nvSpPr>
                  <p:spPr>
                    <a:xfrm>
                      <a:off x="6714744" y="2400300"/>
                      <a:ext cx="2056542" cy="190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56542" h="19050" extrusionOk="0">
                          <a:moveTo>
                            <a:pt x="0" y="0"/>
                          </a:moveTo>
                          <a:lnTo>
                            <a:pt x="2056543" y="0"/>
                          </a:lnTo>
                          <a:lnTo>
                            <a:pt x="2056543" y="19050"/>
                          </a:lnTo>
                          <a:lnTo>
                            <a:pt x="0" y="190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81" name="Google Shape;1781;p46"/>
                    <p:cNvSpPr/>
                    <p:nvPr/>
                  </p:nvSpPr>
                  <p:spPr>
                    <a:xfrm>
                      <a:off x="8771286" y="2356199"/>
                      <a:ext cx="125920" cy="1072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20" h="107251" extrusionOk="0">
                          <a:moveTo>
                            <a:pt x="0" y="0"/>
                          </a:moveTo>
                          <a:lnTo>
                            <a:pt x="0" y="107252"/>
                          </a:lnTo>
                          <a:lnTo>
                            <a:pt x="125921" y="484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782" name="Google Shape;1782;p46"/>
                <p:cNvSpPr/>
                <p:nvPr/>
              </p:nvSpPr>
              <p:spPr>
                <a:xfrm>
                  <a:off x="6817673" y="1285983"/>
                  <a:ext cx="1055678" cy="113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678" h="1133366" extrusionOk="0">
                      <a:moveTo>
                        <a:pt x="520196" y="1133366"/>
                      </a:moveTo>
                      <a:cubicBezTo>
                        <a:pt x="199204" y="1133366"/>
                        <a:pt x="8037" y="57041"/>
                        <a:pt x="131" y="11226"/>
                      </a:cubicBezTo>
                      <a:cubicBezTo>
                        <a:pt x="-726" y="6083"/>
                        <a:pt x="2703" y="1130"/>
                        <a:pt x="7847" y="177"/>
                      </a:cubicBezTo>
                      <a:cubicBezTo>
                        <a:pt x="13085" y="-680"/>
                        <a:pt x="17943" y="2749"/>
                        <a:pt x="18896" y="7892"/>
                      </a:cubicBezTo>
                      <a:cubicBezTo>
                        <a:pt x="20801" y="18941"/>
                        <a:pt x="215111" y="1114221"/>
                        <a:pt x="520196" y="1114221"/>
                      </a:cubicBezTo>
                      <a:cubicBezTo>
                        <a:pt x="727460" y="1114221"/>
                        <a:pt x="797755" y="861523"/>
                        <a:pt x="937582" y="358031"/>
                      </a:cubicBezTo>
                      <a:cubicBezTo>
                        <a:pt x="966633" y="253542"/>
                        <a:pt x="999494" y="135146"/>
                        <a:pt x="1037023" y="6845"/>
                      </a:cubicBezTo>
                      <a:cubicBezTo>
                        <a:pt x="1038547" y="1796"/>
                        <a:pt x="1043785" y="-1061"/>
                        <a:pt x="1048834" y="368"/>
                      </a:cubicBezTo>
                      <a:cubicBezTo>
                        <a:pt x="1053882" y="1892"/>
                        <a:pt x="1056740" y="7130"/>
                        <a:pt x="1055311" y="12179"/>
                      </a:cubicBezTo>
                      <a:cubicBezTo>
                        <a:pt x="1017782" y="140385"/>
                        <a:pt x="984921" y="258781"/>
                        <a:pt x="955870" y="363175"/>
                      </a:cubicBezTo>
                      <a:cubicBezTo>
                        <a:pt x="813376" y="875906"/>
                        <a:pt x="741843" y="1133271"/>
                        <a:pt x="520101" y="11332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3" name="Google Shape;1783;p46"/>
              <p:cNvSpPr/>
              <p:nvPr/>
            </p:nvSpPr>
            <p:spPr>
              <a:xfrm>
                <a:off x="7282641" y="2443914"/>
                <a:ext cx="110555" cy="158412"/>
              </a:xfrm>
              <a:custGeom>
                <a:avLst/>
                <a:gdLst/>
                <a:ahLst/>
                <a:cxnLst/>
                <a:rect l="l" t="t" r="r" b="b"/>
                <a:pathLst>
                  <a:path w="110555" h="158412" extrusionOk="0">
                    <a:moveTo>
                      <a:pt x="85708" y="71067"/>
                    </a:moveTo>
                    <a:cubicBezTo>
                      <a:pt x="99329" y="62685"/>
                      <a:pt x="107330" y="47350"/>
                      <a:pt x="107425" y="29443"/>
                    </a:cubicBezTo>
                    <a:cubicBezTo>
                      <a:pt x="107425" y="-9610"/>
                      <a:pt x="60086" y="-2085"/>
                      <a:pt x="36273" y="8488"/>
                    </a:cubicBezTo>
                    <a:cubicBezTo>
                      <a:pt x="25033" y="13441"/>
                      <a:pt x="35035" y="29157"/>
                      <a:pt x="45703" y="24489"/>
                    </a:cubicBezTo>
                    <a:cubicBezTo>
                      <a:pt x="59705" y="18298"/>
                      <a:pt x="91804" y="10583"/>
                      <a:pt x="88089" y="36872"/>
                    </a:cubicBezTo>
                    <a:cubicBezTo>
                      <a:pt x="86470" y="48112"/>
                      <a:pt x="77516" y="58494"/>
                      <a:pt x="65705" y="59446"/>
                    </a:cubicBezTo>
                    <a:cubicBezTo>
                      <a:pt x="57514" y="60113"/>
                      <a:pt x="51418" y="71924"/>
                      <a:pt x="60943" y="76210"/>
                    </a:cubicBezTo>
                    <a:cubicBezTo>
                      <a:pt x="71611" y="81068"/>
                      <a:pt x="78659" y="87545"/>
                      <a:pt x="84660" y="97546"/>
                    </a:cubicBezTo>
                    <a:cubicBezTo>
                      <a:pt x="88851" y="104595"/>
                      <a:pt x="95042" y="125645"/>
                      <a:pt x="85898" y="131551"/>
                    </a:cubicBezTo>
                    <a:cubicBezTo>
                      <a:pt x="63896" y="145933"/>
                      <a:pt x="35035" y="141742"/>
                      <a:pt x="14080" y="128217"/>
                    </a:cubicBezTo>
                    <a:cubicBezTo>
                      <a:pt x="3888" y="121645"/>
                      <a:pt x="-5923" y="136980"/>
                      <a:pt x="4364" y="143552"/>
                    </a:cubicBezTo>
                    <a:cubicBezTo>
                      <a:pt x="20462" y="153934"/>
                      <a:pt x="37416" y="158506"/>
                      <a:pt x="56561" y="158411"/>
                    </a:cubicBezTo>
                    <a:cubicBezTo>
                      <a:pt x="70182" y="158411"/>
                      <a:pt x="96852" y="152887"/>
                      <a:pt x="104758" y="140409"/>
                    </a:cubicBezTo>
                    <a:cubicBezTo>
                      <a:pt x="118950" y="117835"/>
                      <a:pt x="104948" y="88021"/>
                      <a:pt x="85803" y="709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4" name="Google Shape;1784;p46"/>
            <p:cNvGrpSpPr/>
            <p:nvPr/>
          </p:nvGrpSpPr>
          <p:grpSpPr>
            <a:xfrm>
              <a:off x="6739364" y="2112998"/>
              <a:ext cx="1268670" cy="239757"/>
              <a:chOff x="8010989" y="1398523"/>
              <a:chExt cx="1268670" cy="239757"/>
            </a:xfrm>
          </p:grpSpPr>
          <p:sp>
            <p:nvSpPr>
              <p:cNvPr id="1785" name="Google Shape;1785;p46"/>
              <p:cNvSpPr/>
              <p:nvPr/>
            </p:nvSpPr>
            <p:spPr>
              <a:xfrm>
                <a:off x="8010989" y="1427046"/>
                <a:ext cx="71792" cy="178326"/>
              </a:xfrm>
              <a:custGeom>
                <a:avLst/>
                <a:gdLst/>
                <a:ahLst/>
                <a:cxnLst/>
                <a:rect l="l" t="t" r="r" b="b"/>
                <a:pathLst>
                  <a:path w="71792" h="178326" extrusionOk="0">
                    <a:moveTo>
                      <a:pt x="62591" y="942"/>
                    </a:moveTo>
                    <a:cubicBezTo>
                      <a:pt x="32302" y="20944"/>
                      <a:pt x="15157" y="48853"/>
                      <a:pt x="6775" y="83905"/>
                    </a:cubicBezTo>
                    <a:cubicBezTo>
                      <a:pt x="-83" y="112575"/>
                      <a:pt x="-6656" y="151913"/>
                      <a:pt x="13443" y="176392"/>
                    </a:cubicBezTo>
                    <a:cubicBezTo>
                      <a:pt x="17728" y="181631"/>
                      <a:pt x="25920" y="175154"/>
                      <a:pt x="21443" y="169725"/>
                    </a:cubicBezTo>
                    <a:cubicBezTo>
                      <a:pt x="1726" y="145722"/>
                      <a:pt x="14014" y="95335"/>
                      <a:pt x="21919" y="69141"/>
                    </a:cubicBezTo>
                    <a:cubicBezTo>
                      <a:pt x="29730" y="43519"/>
                      <a:pt x="47828" y="23326"/>
                      <a:pt x="69735" y="8848"/>
                    </a:cubicBezTo>
                    <a:cubicBezTo>
                      <a:pt x="75450" y="5038"/>
                      <a:pt x="68021" y="-2678"/>
                      <a:pt x="62496" y="9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46"/>
              <p:cNvSpPr/>
              <p:nvPr/>
            </p:nvSpPr>
            <p:spPr>
              <a:xfrm>
                <a:off x="8072474" y="1482897"/>
                <a:ext cx="88630" cy="89551"/>
              </a:xfrm>
              <a:custGeom>
                <a:avLst/>
                <a:gdLst/>
                <a:ahLst/>
                <a:cxnLst/>
                <a:rect l="l" t="t" r="r" b="b"/>
                <a:pathLst>
                  <a:path w="88630" h="89551" extrusionOk="0">
                    <a:moveTo>
                      <a:pt x="80926" y="70726"/>
                    </a:moveTo>
                    <a:cubicBezTo>
                      <a:pt x="76830" y="72631"/>
                      <a:pt x="72830" y="74536"/>
                      <a:pt x="68734" y="76441"/>
                    </a:cubicBezTo>
                    <a:cubicBezTo>
                      <a:pt x="56351" y="82346"/>
                      <a:pt x="51303" y="74822"/>
                      <a:pt x="52351" y="63201"/>
                    </a:cubicBezTo>
                    <a:cubicBezTo>
                      <a:pt x="53399" y="51961"/>
                      <a:pt x="57018" y="40722"/>
                      <a:pt x="60733" y="29863"/>
                    </a:cubicBezTo>
                    <a:cubicBezTo>
                      <a:pt x="61400" y="29292"/>
                      <a:pt x="62067" y="28625"/>
                      <a:pt x="62352" y="27673"/>
                    </a:cubicBezTo>
                    <a:cubicBezTo>
                      <a:pt x="63400" y="24815"/>
                      <a:pt x="63971" y="22244"/>
                      <a:pt x="64257" y="19767"/>
                    </a:cubicBezTo>
                    <a:cubicBezTo>
                      <a:pt x="64353" y="19481"/>
                      <a:pt x="64448" y="19196"/>
                      <a:pt x="64543" y="18910"/>
                    </a:cubicBezTo>
                    <a:cubicBezTo>
                      <a:pt x="65115" y="17290"/>
                      <a:pt x="64829" y="15862"/>
                      <a:pt x="64162" y="14814"/>
                    </a:cubicBezTo>
                    <a:cubicBezTo>
                      <a:pt x="62447" y="2717"/>
                      <a:pt x="49494" y="-2902"/>
                      <a:pt x="34253" y="1479"/>
                    </a:cubicBezTo>
                    <a:cubicBezTo>
                      <a:pt x="10631" y="8242"/>
                      <a:pt x="3868" y="35293"/>
                      <a:pt x="630" y="56343"/>
                    </a:cubicBezTo>
                    <a:cubicBezTo>
                      <a:pt x="-1656" y="71202"/>
                      <a:pt x="1678" y="89014"/>
                      <a:pt x="20632" y="82918"/>
                    </a:cubicBezTo>
                    <a:cubicBezTo>
                      <a:pt x="28443" y="80441"/>
                      <a:pt x="35873" y="70440"/>
                      <a:pt x="41492" y="62534"/>
                    </a:cubicBezTo>
                    <a:cubicBezTo>
                      <a:pt x="40635" y="68821"/>
                      <a:pt x="40445" y="75964"/>
                      <a:pt x="43683" y="80727"/>
                    </a:cubicBezTo>
                    <a:cubicBezTo>
                      <a:pt x="54828" y="97110"/>
                      <a:pt x="71592" y="86918"/>
                      <a:pt x="85784" y="80155"/>
                    </a:cubicBezTo>
                    <a:cubicBezTo>
                      <a:pt x="92070" y="77203"/>
                      <a:pt x="86831" y="67963"/>
                      <a:pt x="80831" y="70821"/>
                    </a:cubicBezTo>
                    <a:close/>
                    <a:moveTo>
                      <a:pt x="10917" y="70916"/>
                    </a:moveTo>
                    <a:cubicBezTo>
                      <a:pt x="7393" y="60820"/>
                      <a:pt x="13775" y="43579"/>
                      <a:pt x="16918" y="34245"/>
                    </a:cubicBezTo>
                    <a:cubicBezTo>
                      <a:pt x="19204" y="27482"/>
                      <a:pt x="23014" y="22244"/>
                      <a:pt x="28062" y="17290"/>
                    </a:cubicBezTo>
                    <a:cubicBezTo>
                      <a:pt x="34730" y="10718"/>
                      <a:pt x="52351" y="8623"/>
                      <a:pt x="53303" y="18338"/>
                    </a:cubicBezTo>
                    <a:cubicBezTo>
                      <a:pt x="49589" y="28149"/>
                      <a:pt x="45207" y="37483"/>
                      <a:pt x="39587" y="46437"/>
                    </a:cubicBezTo>
                    <a:cubicBezTo>
                      <a:pt x="37397" y="49961"/>
                      <a:pt x="14537" y="81013"/>
                      <a:pt x="11012" y="708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46"/>
              <p:cNvSpPr/>
              <p:nvPr/>
            </p:nvSpPr>
            <p:spPr>
              <a:xfrm>
                <a:off x="8173600" y="1495046"/>
                <a:ext cx="48753" cy="61811"/>
              </a:xfrm>
              <a:custGeom>
                <a:avLst/>
                <a:gdLst/>
                <a:ahLst/>
                <a:cxnLst/>
                <a:rect l="l" t="t" r="r" b="b"/>
                <a:pathLst>
                  <a:path w="48753" h="61811" extrusionOk="0">
                    <a:moveTo>
                      <a:pt x="42379" y="21238"/>
                    </a:moveTo>
                    <a:cubicBezTo>
                      <a:pt x="38569" y="21524"/>
                      <a:pt x="34854" y="21714"/>
                      <a:pt x="31044" y="22000"/>
                    </a:cubicBezTo>
                    <a:cubicBezTo>
                      <a:pt x="31996" y="16475"/>
                      <a:pt x="33045" y="10856"/>
                      <a:pt x="33997" y="5331"/>
                    </a:cubicBezTo>
                    <a:cubicBezTo>
                      <a:pt x="35140" y="-1146"/>
                      <a:pt x="24377" y="-2098"/>
                      <a:pt x="23234" y="4569"/>
                    </a:cubicBezTo>
                    <a:cubicBezTo>
                      <a:pt x="22186" y="10665"/>
                      <a:pt x="21138" y="16761"/>
                      <a:pt x="19995" y="22762"/>
                    </a:cubicBezTo>
                    <a:cubicBezTo>
                      <a:pt x="14661" y="23143"/>
                      <a:pt x="9327" y="23524"/>
                      <a:pt x="4088" y="23905"/>
                    </a:cubicBezTo>
                    <a:cubicBezTo>
                      <a:pt x="-2865" y="24381"/>
                      <a:pt x="-198" y="34573"/>
                      <a:pt x="6470" y="34097"/>
                    </a:cubicBezTo>
                    <a:lnTo>
                      <a:pt x="18186" y="33239"/>
                    </a:lnTo>
                    <a:cubicBezTo>
                      <a:pt x="16852" y="40955"/>
                      <a:pt x="15423" y="48765"/>
                      <a:pt x="14089" y="56480"/>
                    </a:cubicBezTo>
                    <a:cubicBezTo>
                      <a:pt x="12946" y="62957"/>
                      <a:pt x="23710" y="63910"/>
                      <a:pt x="24853" y="57242"/>
                    </a:cubicBezTo>
                    <a:cubicBezTo>
                      <a:pt x="26282" y="48956"/>
                      <a:pt x="27711" y="40764"/>
                      <a:pt x="29234" y="32477"/>
                    </a:cubicBezTo>
                    <a:cubicBezTo>
                      <a:pt x="34378" y="32096"/>
                      <a:pt x="39522" y="31811"/>
                      <a:pt x="44665" y="31430"/>
                    </a:cubicBezTo>
                    <a:cubicBezTo>
                      <a:pt x="51618" y="30953"/>
                      <a:pt x="48951" y="20762"/>
                      <a:pt x="42284" y="21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46"/>
              <p:cNvSpPr/>
              <p:nvPr/>
            </p:nvSpPr>
            <p:spPr>
              <a:xfrm>
                <a:off x="8243956" y="1429596"/>
                <a:ext cx="69268" cy="152471"/>
              </a:xfrm>
              <a:custGeom>
                <a:avLst/>
                <a:gdLst/>
                <a:ahLst/>
                <a:cxnLst/>
                <a:rect l="l" t="t" r="r" b="b"/>
                <a:pathLst>
                  <a:path w="69268" h="152471" extrusionOk="0">
                    <a:moveTo>
                      <a:pt x="64701" y="78116"/>
                    </a:moveTo>
                    <a:cubicBezTo>
                      <a:pt x="57367" y="66019"/>
                      <a:pt x="47556" y="64210"/>
                      <a:pt x="38222" y="67543"/>
                    </a:cubicBezTo>
                    <a:cubicBezTo>
                      <a:pt x="37745" y="66972"/>
                      <a:pt x="37079" y="66591"/>
                      <a:pt x="36412" y="66210"/>
                    </a:cubicBezTo>
                    <a:cubicBezTo>
                      <a:pt x="41650" y="57542"/>
                      <a:pt x="46318" y="48493"/>
                      <a:pt x="50509" y="39063"/>
                    </a:cubicBezTo>
                    <a:cubicBezTo>
                      <a:pt x="56129" y="26491"/>
                      <a:pt x="62606" y="10679"/>
                      <a:pt x="48508" y="1726"/>
                    </a:cubicBezTo>
                    <a:cubicBezTo>
                      <a:pt x="28411" y="-10943"/>
                      <a:pt x="19172" y="49351"/>
                      <a:pt x="15552" y="77926"/>
                    </a:cubicBezTo>
                    <a:cubicBezTo>
                      <a:pt x="13361" y="80878"/>
                      <a:pt x="11266" y="83831"/>
                      <a:pt x="8980" y="86689"/>
                    </a:cubicBezTo>
                    <a:cubicBezTo>
                      <a:pt x="7361" y="88689"/>
                      <a:pt x="7646" y="90689"/>
                      <a:pt x="8884" y="92213"/>
                    </a:cubicBezTo>
                    <a:cubicBezTo>
                      <a:pt x="3741" y="103453"/>
                      <a:pt x="1169" y="116121"/>
                      <a:pt x="122" y="128789"/>
                    </a:cubicBezTo>
                    <a:cubicBezTo>
                      <a:pt x="-1974" y="155650"/>
                      <a:pt x="23457" y="156983"/>
                      <a:pt x="42413" y="146029"/>
                    </a:cubicBezTo>
                    <a:cubicBezTo>
                      <a:pt x="61653" y="134885"/>
                      <a:pt x="77369" y="98881"/>
                      <a:pt x="64701" y="78021"/>
                    </a:cubicBezTo>
                    <a:close/>
                    <a:moveTo>
                      <a:pt x="40984" y="14299"/>
                    </a:moveTo>
                    <a:cubicBezTo>
                      <a:pt x="42127" y="17918"/>
                      <a:pt x="43270" y="21537"/>
                      <a:pt x="44317" y="25252"/>
                    </a:cubicBezTo>
                    <a:cubicBezTo>
                      <a:pt x="42984" y="28777"/>
                      <a:pt x="41650" y="32206"/>
                      <a:pt x="40126" y="35635"/>
                    </a:cubicBezTo>
                    <a:cubicBezTo>
                      <a:pt x="37555" y="41826"/>
                      <a:pt x="34411" y="47827"/>
                      <a:pt x="31268" y="53732"/>
                    </a:cubicBezTo>
                    <a:cubicBezTo>
                      <a:pt x="34031" y="40492"/>
                      <a:pt x="37269" y="27443"/>
                      <a:pt x="40888" y="14394"/>
                    </a:cubicBezTo>
                    <a:close/>
                    <a:moveTo>
                      <a:pt x="26220" y="141838"/>
                    </a:moveTo>
                    <a:cubicBezTo>
                      <a:pt x="3646" y="148887"/>
                      <a:pt x="12313" y="115359"/>
                      <a:pt x="15171" y="105358"/>
                    </a:cubicBezTo>
                    <a:cubicBezTo>
                      <a:pt x="16124" y="102119"/>
                      <a:pt x="17362" y="99166"/>
                      <a:pt x="18695" y="96214"/>
                    </a:cubicBezTo>
                    <a:cubicBezTo>
                      <a:pt x="21076" y="96309"/>
                      <a:pt x="23457" y="95166"/>
                      <a:pt x="24315" y="92594"/>
                    </a:cubicBezTo>
                    <a:cubicBezTo>
                      <a:pt x="27172" y="88308"/>
                      <a:pt x="29935" y="84498"/>
                      <a:pt x="33745" y="80878"/>
                    </a:cubicBezTo>
                    <a:cubicBezTo>
                      <a:pt x="41936" y="73449"/>
                      <a:pt x="49366" y="74973"/>
                      <a:pt x="56033" y="85546"/>
                    </a:cubicBezTo>
                    <a:cubicBezTo>
                      <a:pt x="56986" y="89832"/>
                      <a:pt x="57367" y="94118"/>
                      <a:pt x="56986" y="98500"/>
                    </a:cubicBezTo>
                    <a:cubicBezTo>
                      <a:pt x="56700" y="117931"/>
                      <a:pt x="44794" y="136028"/>
                      <a:pt x="26125" y="1419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46"/>
              <p:cNvSpPr/>
              <p:nvPr/>
            </p:nvSpPr>
            <p:spPr>
              <a:xfrm>
                <a:off x="8309006" y="1448576"/>
                <a:ext cx="37917" cy="178161"/>
              </a:xfrm>
              <a:custGeom>
                <a:avLst/>
                <a:gdLst/>
                <a:ahLst/>
                <a:cxnLst/>
                <a:rect l="l" t="t" r="r" b="b"/>
                <a:pathLst>
                  <a:path w="37917" h="178161" extrusionOk="0">
                    <a:moveTo>
                      <a:pt x="23654" y="3033"/>
                    </a:moveTo>
                    <a:cubicBezTo>
                      <a:pt x="21178" y="-3158"/>
                      <a:pt x="11462" y="1033"/>
                      <a:pt x="14034" y="7510"/>
                    </a:cubicBezTo>
                    <a:cubicBezTo>
                      <a:pt x="35465" y="61326"/>
                      <a:pt x="30608" y="120191"/>
                      <a:pt x="794" y="169911"/>
                    </a:cubicBezTo>
                    <a:cubicBezTo>
                      <a:pt x="-2730" y="175721"/>
                      <a:pt x="6414" y="181532"/>
                      <a:pt x="9843" y="175817"/>
                    </a:cubicBezTo>
                    <a:cubicBezTo>
                      <a:pt x="41752" y="122667"/>
                      <a:pt x="46609" y="60564"/>
                      <a:pt x="23654" y="30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46"/>
              <p:cNvSpPr/>
              <p:nvPr/>
            </p:nvSpPr>
            <p:spPr>
              <a:xfrm>
                <a:off x="8376430" y="1431151"/>
                <a:ext cx="47803" cy="176950"/>
              </a:xfrm>
              <a:custGeom>
                <a:avLst/>
                <a:gdLst/>
                <a:ahLst/>
                <a:cxnLst/>
                <a:rect l="l" t="t" r="r" b="b"/>
                <a:pathLst>
                  <a:path w="47803" h="176950" extrusionOk="0">
                    <a:moveTo>
                      <a:pt x="46812" y="8076"/>
                    </a:moveTo>
                    <a:cubicBezTo>
                      <a:pt x="50813" y="2551"/>
                      <a:pt x="41669" y="-3259"/>
                      <a:pt x="37764" y="2170"/>
                    </a:cubicBezTo>
                    <a:cubicBezTo>
                      <a:pt x="13475" y="35603"/>
                      <a:pt x="1093" y="73608"/>
                      <a:pt x="44" y="114851"/>
                    </a:cubicBezTo>
                    <a:cubicBezTo>
                      <a:pt x="-241" y="127233"/>
                      <a:pt x="140" y="186860"/>
                      <a:pt x="23952" y="175525"/>
                    </a:cubicBezTo>
                    <a:cubicBezTo>
                      <a:pt x="30239" y="172477"/>
                      <a:pt x="25000" y="163238"/>
                      <a:pt x="18999" y="166191"/>
                    </a:cubicBezTo>
                    <a:cubicBezTo>
                      <a:pt x="14618" y="168286"/>
                      <a:pt x="11665" y="98373"/>
                      <a:pt x="12522" y="90467"/>
                    </a:cubicBezTo>
                    <a:cubicBezTo>
                      <a:pt x="16046" y="60558"/>
                      <a:pt x="29096" y="32364"/>
                      <a:pt x="46717" y="81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46"/>
              <p:cNvSpPr/>
              <p:nvPr/>
            </p:nvSpPr>
            <p:spPr>
              <a:xfrm>
                <a:off x="8411345" y="1474212"/>
                <a:ext cx="100436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100436" h="101812" extrusionOk="0">
                    <a:moveTo>
                      <a:pt x="90288" y="69695"/>
                    </a:moveTo>
                    <a:cubicBezTo>
                      <a:pt x="85240" y="75600"/>
                      <a:pt x="80001" y="80839"/>
                      <a:pt x="74286" y="86078"/>
                    </a:cubicBezTo>
                    <a:cubicBezTo>
                      <a:pt x="61522" y="97698"/>
                      <a:pt x="61618" y="74171"/>
                      <a:pt x="61809" y="66456"/>
                    </a:cubicBezTo>
                    <a:cubicBezTo>
                      <a:pt x="61809" y="63789"/>
                      <a:pt x="62380" y="61122"/>
                      <a:pt x="62665" y="58455"/>
                    </a:cubicBezTo>
                    <a:cubicBezTo>
                      <a:pt x="66000" y="51692"/>
                      <a:pt x="69048" y="44739"/>
                      <a:pt x="72286" y="38548"/>
                    </a:cubicBezTo>
                    <a:cubicBezTo>
                      <a:pt x="74477" y="34357"/>
                      <a:pt x="78001" y="29118"/>
                      <a:pt x="79525" y="24070"/>
                    </a:cubicBezTo>
                    <a:cubicBezTo>
                      <a:pt x="79525" y="23975"/>
                      <a:pt x="79525" y="23784"/>
                      <a:pt x="79620" y="23689"/>
                    </a:cubicBezTo>
                    <a:cubicBezTo>
                      <a:pt x="80763" y="19498"/>
                      <a:pt x="80668" y="15307"/>
                      <a:pt x="76953" y="11878"/>
                    </a:cubicBezTo>
                    <a:cubicBezTo>
                      <a:pt x="75810" y="10830"/>
                      <a:pt x="74286" y="10163"/>
                      <a:pt x="72667" y="10068"/>
                    </a:cubicBezTo>
                    <a:cubicBezTo>
                      <a:pt x="61237" y="-2886"/>
                      <a:pt x="41234" y="-2791"/>
                      <a:pt x="25423" y="7211"/>
                    </a:cubicBezTo>
                    <a:cubicBezTo>
                      <a:pt x="3516" y="21022"/>
                      <a:pt x="-2295" y="53026"/>
                      <a:pt x="753" y="76648"/>
                    </a:cubicBezTo>
                    <a:cubicBezTo>
                      <a:pt x="4372" y="104937"/>
                      <a:pt x="31519" y="98746"/>
                      <a:pt x="46664" y="83220"/>
                    </a:cubicBezTo>
                    <a:cubicBezTo>
                      <a:pt x="47902" y="81982"/>
                      <a:pt x="48855" y="80458"/>
                      <a:pt x="49902" y="79124"/>
                    </a:cubicBezTo>
                    <a:cubicBezTo>
                      <a:pt x="50474" y="83315"/>
                      <a:pt x="51426" y="87411"/>
                      <a:pt x="53140" y="91126"/>
                    </a:cubicBezTo>
                    <a:cubicBezTo>
                      <a:pt x="65333" y="117510"/>
                      <a:pt x="88383" y="88268"/>
                      <a:pt x="99242" y="75791"/>
                    </a:cubicBezTo>
                    <a:cubicBezTo>
                      <a:pt x="103718" y="70647"/>
                      <a:pt x="94479" y="64837"/>
                      <a:pt x="90193" y="69885"/>
                    </a:cubicBezTo>
                    <a:close/>
                    <a:moveTo>
                      <a:pt x="14184" y="83506"/>
                    </a:moveTo>
                    <a:cubicBezTo>
                      <a:pt x="7135" y="71219"/>
                      <a:pt x="11326" y="52550"/>
                      <a:pt x="15040" y="39977"/>
                    </a:cubicBezTo>
                    <a:cubicBezTo>
                      <a:pt x="19994" y="23117"/>
                      <a:pt x="52093" y="-5648"/>
                      <a:pt x="65904" y="16926"/>
                    </a:cubicBezTo>
                    <a:cubicBezTo>
                      <a:pt x="59808" y="27880"/>
                      <a:pt x="53903" y="41977"/>
                      <a:pt x="51141" y="56169"/>
                    </a:cubicBezTo>
                    <a:cubicBezTo>
                      <a:pt x="51141" y="56169"/>
                      <a:pt x="51141" y="56169"/>
                      <a:pt x="51141" y="56169"/>
                    </a:cubicBezTo>
                    <a:cubicBezTo>
                      <a:pt x="47997" y="62265"/>
                      <a:pt x="24375" y="101032"/>
                      <a:pt x="14184" y="834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46"/>
              <p:cNvSpPr/>
              <p:nvPr/>
            </p:nvSpPr>
            <p:spPr>
              <a:xfrm>
                <a:off x="8492059" y="1426140"/>
                <a:ext cx="51482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51482" h="71094" extrusionOk="0">
                    <a:moveTo>
                      <a:pt x="41483" y="50330"/>
                    </a:moveTo>
                    <a:cubicBezTo>
                      <a:pt x="35388" y="58902"/>
                      <a:pt x="31482" y="58712"/>
                      <a:pt x="27958" y="55949"/>
                    </a:cubicBezTo>
                    <a:cubicBezTo>
                      <a:pt x="33196" y="45663"/>
                      <a:pt x="34911" y="31756"/>
                      <a:pt x="34911" y="19755"/>
                    </a:cubicBezTo>
                    <a:cubicBezTo>
                      <a:pt x="37578" y="17754"/>
                      <a:pt x="38436" y="13849"/>
                      <a:pt x="34625" y="11753"/>
                    </a:cubicBezTo>
                    <a:cubicBezTo>
                      <a:pt x="34435" y="8991"/>
                      <a:pt x="34245" y="6420"/>
                      <a:pt x="33863" y="4134"/>
                    </a:cubicBezTo>
                    <a:cubicBezTo>
                      <a:pt x="33482" y="1086"/>
                      <a:pt x="30054" y="-248"/>
                      <a:pt x="27386" y="38"/>
                    </a:cubicBezTo>
                    <a:cubicBezTo>
                      <a:pt x="18719" y="990"/>
                      <a:pt x="13575" y="8515"/>
                      <a:pt x="15766" y="16897"/>
                    </a:cubicBezTo>
                    <a:cubicBezTo>
                      <a:pt x="16528" y="20136"/>
                      <a:pt x="20433" y="22231"/>
                      <a:pt x="23481" y="20612"/>
                    </a:cubicBezTo>
                    <a:cubicBezTo>
                      <a:pt x="23671" y="20612"/>
                      <a:pt x="23862" y="20612"/>
                      <a:pt x="24148" y="20612"/>
                    </a:cubicBezTo>
                    <a:cubicBezTo>
                      <a:pt x="24148" y="29470"/>
                      <a:pt x="23195" y="39852"/>
                      <a:pt x="20243" y="47948"/>
                    </a:cubicBezTo>
                    <a:cubicBezTo>
                      <a:pt x="17480" y="45377"/>
                      <a:pt x="14337" y="43662"/>
                      <a:pt x="10146" y="44805"/>
                    </a:cubicBezTo>
                    <a:cubicBezTo>
                      <a:pt x="-998" y="48044"/>
                      <a:pt x="1669" y="56140"/>
                      <a:pt x="50" y="65570"/>
                    </a:cubicBezTo>
                    <a:cubicBezTo>
                      <a:pt x="-427" y="68332"/>
                      <a:pt x="2621" y="71094"/>
                      <a:pt x="5193" y="71094"/>
                    </a:cubicBezTo>
                    <a:cubicBezTo>
                      <a:pt x="11384" y="71094"/>
                      <a:pt x="16338" y="68999"/>
                      <a:pt x="20338" y="65665"/>
                    </a:cubicBezTo>
                    <a:cubicBezTo>
                      <a:pt x="22433" y="67665"/>
                      <a:pt x="24910" y="68999"/>
                      <a:pt x="27958" y="69951"/>
                    </a:cubicBezTo>
                    <a:cubicBezTo>
                      <a:pt x="37387" y="72904"/>
                      <a:pt x="45960" y="62712"/>
                      <a:pt x="50532" y="56140"/>
                    </a:cubicBezTo>
                    <a:cubicBezTo>
                      <a:pt x="54438" y="50616"/>
                      <a:pt x="45293" y="44805"/>
                      <a:pt x="41483" y="502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46"/>
              <p:cNvSpPr/>
              <p:nvPr/>
            </p:nvSpPr>
            <p:spPr>
              <a:xfrm>
                <a:off x="8538026" y="1488842"/>
                <a:ext cx="61697" cy="67927"/>
              </a:xfrm>
              <a:custGeom>
                <a:avLst/>
                <a:gdLst/>
                <a:ahLst/>
                <a:cxnLst/>
                <a:rect l="l" t="t" r="r" b="b"/>
                <a:pathLst>
                  <a:path w="61697" h="67927" extrusionOk="0">
                    <a:moveTo>
                      <a:pt x="61429" y="27728"/>
                    </a:moveTo>
                    <a:cubicBezTo>
                      <a:pt x="60857" y="24870"/>
                      <a:pt x="59333" y="23823"/>
                      <a:pt x="56857" y="22584"/>
                    </a:cubicBezTo>
                    <a:cubicBezTo>
                      <a:pt x="55333" y="21822"/>
                      <a:pt x="52761" y="22299"/>
                      <a:pt x="51618" y="23537"/>
                    </a:cubicBezTo>
                    <a:lnTo>
                      <a:pt x="51618" y="23537"/>
                    </a:lnTo>
                    <a:cubicBezTo>
                      <a:pt x="49713" y="23442"/>
                      <a:pt x="46760" y="23727"/>
                      <a:pt x="46284" y="23727"/>
                    </a:cubicBezTo>
                    <a:cubicBezTo>
                      <a:pt x="43046" y="23537"/>
                      <a:pt x="39712" y="23727"/>
                      <a:pt x="36378" y="23918"/>
                    </a:cubicBezTo>
                    <a:cubicBezTo>
                      <a:pt x="37616" y="18298"/>
                      <a:pt x="38950" y="12583"/>
                      <a:pt x="40188" y="6963"/>
                    </a:cubicBezTo>
                    <a:cubicBezTo>
                      <a:pt x="41617" y="486"/>
                      <a:pt x="31330" y="-3038"/>
                      <a:pt x="29901" y="3439"/>
                    </a:cubicBezTo>
                    <a:cubicBezTo>
                      <a:pt x="28282" y="10583"/>
                      <a:pt x="26662" y="17727"/>
                      <a:pt x="25043" y="24870"/>
                    </a:cubicBezTo>
                    <a:cubicBezTo>
                      <a:pt x="17995" y="25728"/>
                      <a:pt x="11041" y="26680"/>
                      <a:pt x="4088" y="27918"/>
                    </a:cubicBezTo>
                    <a:cubicBezTo>
                      <a:pt x="-2865" y="29061"/>
                      <a:pt x="-198" y="39253"/>
                      <a:pt x="6470" y="38110"/>
                    </a:cubicBezTo>
                    <a:cubicBezTo>
                      <a:pt x="11899" y="37158"/>
                      <a:pt x="17328" y="36300"/>
                      <a:pt x="22757" y="35538"/>
                    </a:cubicBezTo>
                    <a:cubicBezTo>
                      <a:pt x="22567" y="36300"/>
                      <a:pt x="22376" y="37158"/>
                      <a:pt x="22186" y="37920"/>
                    </a:cubicBezTo>
                    <a:cubicBezTo>
                      <a:pt x="20186" y="46683"/>
                      <a:pt x="17709" y="54874"/>
                      <a:pt x="19423" y="63828"/>
                    </a:cubicBezTo>
                    <a:cubicBezTo>
                      <a:pt x="20662" y="70305"/>
                      <a:pt x="31234" y="68685"/>
                      <a:pt x="29997" y="61923"/>
                    </a:cubicBezTo>
                    <a:cubicBezTo>
                      <a:pt x="28377" y="53064"/>
                      <a:pt x="31901" y="43254"/>
                      <a:pt x="33997" y="34491"/>
                    </a:cubicBezTo>
                    <a:cubicBezTo>
                      <a:pt x="35521" y="34395"/>
                      <a:pt x="36950" y="34110"/>
                      <a:pt x="38473" y="34110"/>
                    </a:cubicBezTo>
                    <a:cubicBezTo>
                      <a:pt x="45427" y="33824"/>
                      <a:pt x="53714" y="36777"/>
                      <a:pt x="59905" y="32776"/>
                    </a:cubicBezTo>
                    <a:cubicBezTo>
                      <a:pt x="61429" y="31728"/>
                      <a:pt x="61905" y="29538"/>
                      <a:pt x="61619" y="27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46"/>
              <p:cNvSpPr/>
              <p:nvPr/>
            </p:nvSpPr>
            <p:spPr>
              <a:xfrm>
                <a:off x="8611458" y="1419515"/>
                <a:ext cx="71402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71402" h="156300" extrusionOk="0">
                    <a:moveTo>
                      <a:pt x="60958" y="78862"/>
                    </a:moveTo>
                    <a:cubicBezTo>
                      <a:pt x="52291" y="74099"/>
                      <a:pt x="43813" y="74576"/>
                      <a:pt x="36194" y="78005"/>
                    </a:cubicBezTo>
                    <a:cubicBezTo>
                      <a:pt x="44861" y="65622"/>
                      <a:pt x="52291" y="52573"/>
                      <a:pt x="57053" y="37809"/>
                    </a:cubicBezTo>
                    <a:cubicBezTo>
                      <a:pt x="60006" y="28475"/>
                      <a:pt x="64864" y="5234"/>
                      <a:pt x="51529" y="662"/>
                    </a:cubicBezTo>
                    <a:cubicBezTo>
                      <a:pt x="39146" y="-3529"/>
                      <a:pt x="31050" y="13235"/>
                      <a:pt x="27049" y="21617"/>
                    </a:cubicBezTo>
                    <a:cubicBezTo>
                      <a:pt x="15143" y="47144"/>
                      <a:pt x="9714" y="77909"/>
                      <a:pt x="3713" y="105532"/>
                    </a:cubicBezTo>
                    <a:cubicBezTo>
                      <a:pt x="-573" y="116105"/>
                      <a:pt x="-1240" y="128487"/>
                      <a:pt x="2189" y="139536"/>
                    </a:cubicBezTo>
                    <a:cubicBezTo>
                      <a:pt x="9524" y="163349"/>
                      <a:pt x="37527" y="158967"/>
                      <a:pt x="51338" y="143918"/>
                    </a:cubicBezTo>
                    <a:cubicBezTo>
                      <a:pt x="62863" y="131440"/>
                      <a:pt x="84295" y="91530"/>
                      <a:pt x="60958" y="78862"/>
                    </a:cubicBezTo>
                    <a:close/>
                    <a:moveTo>
                      <a:pt x="37337" y="25046"/>
                    </a:moveTo>
                    <a:cubicBezTo>
                      <a:pt x="38956" y="22093"/>
                      <a:pt x="40575" y="19045"/>
                      <a:pt x="42194" y="16092"/>
                    </a:cubicBezTo>
                    <a:cubicBezTo>
                      <a:pt x="50481" y="19616"/>
                      <a:pt x="52005" y="25712"/>
                      <a:pt x="46766" y="34190"/>
                    </a:cubicBezTo>
                    <a:cubicBezTo>
                      <a:pt x="44766" y="42857"/>
                      <a:pt x="40194" y="51335"/>
                      <a:pt x="35908" y="58955"/>
                    </a:cubicBezTo>
                    <a:cubicBezTo>
                      <a:pt x="31526" y="66765"/>
                      <a:pt x="26097" y="74099"/>
                      <a:pt x="20477" y="81243"/>
                    </a:cubicBezTo>
                    <a:cubicBezTo>
                      <a:pt x="25144" y="62193"/>
                      <a:pt x="30383" y="43238"/>
                      <a:pt x="37337" y="25046"/>
                    </a:cubicBezTo>
                    <a:close/>
                    <a:moveTo>
                      <a:pt x="45242" y="134774"/>
                    </a:moveTo>
                    <a:cubicBezTo>
                      <a:pt x="39813" y="141441"/>
                      <a:pt x="31907" y="146394"/>
                      <a:pt x="23144" y="146394"/>
                    </a:cubicBezTo>
                    <a:cubicBezTo>
                      <a:pt x="12476" y="146394"/>
                      <a:pt x="10857" y="131916"/>
                      <a:pt x="10667" y="124677"/>
                    </a:cubicBezTo>
                    <a:cubicBezTo>
                      <a:pt x="10667" y="122201"/>
                      <a:pt x="10857" y="119819"/>
                      <a:pt x="11238" y="117438"/>
                    </a:cubicBezTo>
                    <a:cubicBezTo>
                      <a:pt x="13333" y="117438"/>
                      <a:pt x="15429" y="116581"/>
                      <a:pt x="16572" y="114295"/>
                    </a:cubicBezTo>
                    <a:cubicBezTo>
                      <a:pt x="21049" y="104675"/>
                      <a:pt x="44861" y="70766"/>
                      <a:pt x="57910" y="90673"/>
                    </a:cubicBezTo>
                    <a:cubicBezTo>
                      <a:pt x="66292" y="103436"/>
                      <a:pt x="52958" y="125058"/>
                      <a:pt x="45337" y="1346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46"/>
              <p:cNvSpPr/>
              <p:nvPr/>
            </p:nvSpPr>
            <p:spPr>
              <a:xfrm>
                <a:off x="8691826" y="1441579"/>
                <a:ext cx="65267" cy="73336"/>
              </a:xfrm>
              <a:custGeom>
                <a:avLst/>
                <a:gdLst/>
                <a:ahLst/>
                <a:cxnLst/>
                <a:rect l="l" t="t" r="r" b="b"/>
                <a:pathLst>
                  <a:path w="65267" h="73336" extrusionOk="0">
                    <a:moveTo>
                      <a:pt x="54981" y="50416"/>
                    </a:moveTo>
                    <a:cubicBezTo>
                      <a:pt x="47361" y="58798"/>
                      <a:pt x="35835" y="69085"/>
                      <a:pt x="26501" y="57274"/>
                    </a:cubicBezTo>
                    <a:cubicBezTo>
                      <a:pt x="26977" y="56322"/>
                      <a:pt x="27453" y="55465"/>
                      <a:pt x="27930" y="54512"/>
                    </a:cubicBezTo>
                    <a:cubicBezTo>
                      <a:pt x="35169" y="38415"/>
                      <a:pt x="37264" y="21651"/>
                      <a:pt x="34407" y="4220"/>
                    </a:cubicBezTo>
                    <a:cubicBezTo>
                      <a:pt x="33836" y="791"/>
                      <a:pt x="29549" y="-923"/>
                      <a:pt x="26692" y="505"/>
                    </a:cubicBezTo>
                    <a:cubicBezTo>
                      <a:pt x="17643" y="4792"/>
                      <a:pt x="12690" y="11935"/>
                      <a:pt x="11451" y="21841"/>
                    </a:cubicBezTo>
                    <a:cubicBezTo>
                      <a:pt x="10595" y="28414"/>
                      <a:pt x="21358" y="29271"/>
                      <a:pt x="22215" y="22603"/>
                    </a:cubicBezTo>
                    <a:cubicBezTo>
                      <a:pt x="22596" y="19651"/>
                      <a:pt x="23453" y="17365"/>
                      <a:pt x="24787" y="15460"/>
                    </a:cubicBezTo>
                    <a:cubicBezTo>
                      <a:pt x="25167" y="24985"/>
                      <a:pt x="23834" y="34224"/>
                      <a:pt x="20786" y="43558"/>
                    </a:cubicBezTo>
                    <a:cubicBezTo>
                      <a:pt x="20310" y="44892"/>
                      <a:pt x="18977" y="47083"/>
                      <a:pt x="17643" y="49559"/>
                    </a:cubicBezTo>
                    <a:cubicBezTo>
                      <a:pt x="15833" y="48797"/>
                      <a:pt x="13928" y="48226"/>
                      <a:pt x="11642" y="47940"/>
                    </a:cubicBezTo>
                    <a:cubicBezTo>
                      <a:pt x="2593" y="46892"/>
                      <a:pt x="-4360" y="60513"/>
                      <a:pt x="3260" y="66323"/>
                    </a:cubicBezTo>
                    <a:cubicBezTo>
                      <a:pt x="9452" y="71086"/>
                      <a:pt x="15166" y="69752"/>
                      <a:pt x="19738" y="65847"/>
                    </a:cubicBezTo>
                    <a:cubicBezTo>
                      <a:pt x="20596" y="66990"/>
                      <a:pt x="21453" y="68133"/>
                      <a:pt x="22691" y="68990"/>
                    </a:cubicBezTo>
                    <a:cubicBezTo>
                      <a:pt x="38407" y="79944"/>
                      <a:pt x="53266" y="68133"/>
                      <a:pt x="64030" y="56322"/>
                    </a:cubicBezTo>
                    <a:cubicBezTo>
                      <a:pt x="68601" y="51274"/>
                      <a:pt x="59362" y="45559"/>
                      <a:pt x="54981" y="504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46"/>
              <p:cNvSpPr/>
              <p:nvPr/>
            </p:nvSpPr>
            <p:spPr>
              <a:xfrm>
                <a:off x="8722802" y="1420504"/>
                <a:ext cx="60336" cy="217776"/>
              </a:xfrm>
              <a:custGeom>
                <a:avLst/>
                <a:gdLst/>
                <a:ahLst/>
                <a:cxnLst/>
                <a:rect l="l" t="t" r="r" b="b"/>
                <a:pathLst>
                  <a:path w="60336" h="217776" extrusionOk="0">
                    <a:moveTo>
                      <a:pt x="49627" y="3959"/>
                    </a:moveTo>
                    <a:cubicBezTo>
                      <a:pt x="47722" y="-2327"/>
                      <a:pt x="37054" y="-708"/>
                      <a:pt x="39055" y="5864"/>
                    </a:cubicBezTo>
                    <a:cubicBezTo>
                      <a:pt x="49151" y="38535"/>
                      <a:pt x="51246" y="71110"/>
                      <a:pt x="47055" y="104924"/>
                    </a:cubicBezTo>
                    <a:cubicBezTo>
                      <a:pt x="43150" y="136452"/>
                      <a:pt x="30197" y="190744"/>
                      <a:pt x="2098" y="208937"/>
                    </a:cubicBezTo>
                    <a:cubicBezTo>
                      <a:pt x="-3712" y="212652"/>
                      <a:pt x="3812" y="220462"/>
                      <a:pt x="9337" y="216843"/>
                    </a:cubicBezTo>
                    <a:cubicBezTo>
                      <a:pt x="36483" y="199222"/>
                      <a:pt x="47342" y="154549"/>
                      <a:pt x="54295" y="125308"/>
                    </a:cubicBezTo>
                    <a:cubicBezTo>
                      <a:pt x="63915" y="85112"/>
                      <a:pt x="61820" y="43107"/>
                      <a:pt x="49627" y="3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46"/>
              <p:cNvSpPr/>
              <p:nvPr/>
            </p:nvSpPr>
            <p:spPr>
              <a:xfrm>
                <a:off x="8806323" y="1509139"/>
                <a:ext cx="57926" cy="17317"/>
              </a:xfrm>
              <a:custGeom>
                <a:avLst/>
                <a:gdLst/>
                <a:ahLst/>
                <a:cxnLst/>
                <a:rect l="l" t="t" r="r" b="b"/>
                <a:pathLst>
                  <a:path w="57926" h="17317" extrusionOk="0">
                    <a:moveTo>
                      <a:pt x="50117" y="383"/>
                    </a:moveTo>
                    <a:cubicBezTo>
                      <a:pt x="35734" y="6479"/>
                      <a:pt x="20875" y="8193"/>
                      <a:pt x="5349" y="5907"/>
                    </a:cubicBezTo>
                    <a:cubicBezTo>
                      <a:pt x="-1604" y="4859"/>
                      <a:pt x="-1795" y="15242"/>
                      <a:pt x="4873" y="16289"/>
                    </a:cubicBezTo>
                    <a:cubicBezTo>
                      <a:pt x="22113" y="18861"/>
                      <a:pt x="38972" y="16575"/>
                      <a:pt x="54974" y="9812"/>
                    </a:cubicBezTo>
                    <a:cubicBezTo>
                      <a:pt x="61451" y="7050"/>
                      <a:pt x="56117" y="-2189"/>
                      <a:pt x="50021" y="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46"/>
              <p:cNvSpPr/>
              <p:nvPr/>
            </p:nvSpPr>
            <p:spPr>
              <a:xfrm>
                <a:off x="8882108" y="1416447"/>
                <a:ext cx="58747" cy="175658"/>
              </a:xfrm>
              <a:custGeom>
                <a:avLst/>
                <a:gdLst/>
                <a:ahLst/>
                <a:cxnLst/>
                <a:rect l="l" t="t" r="r" b="b"/>
                <a:pathLst>
                  <a:path w="58747" h="175658" extrusionOk="0">
                    <a:moveTo>
                      <a:pt x="57009" y="9254"/>
                    </a:moveTo>
                    <a:cubicBezTo>
                      <a:pt x="62153" y="4587"/>
                      <a:pt x="54723" y="-3128"/>
                      <a:pt x="49770" y="1349"/>
                    </a:cubicBezTo>
                    <a:cubicBezTo>
                      <a:pt x="7003" y="40115"/>
                      <a:pt x="-11857" y="116792"/>
                      <a:pt x="7765" y="171370"/>
                    </a:cubicBezTo>
                    <a:cubicBezTo>
                      <a:pt x="8527" y="173561"/>
                      <a:pt x="10241" y="175561"/>
                      <a:pt x="12813" y="175561"/>
                    </a:cubicBezTo>
                    <a:cubicBezTo>
                      <a:pt x="14718" y="175561"/>
                      <a:pt x="16623" y="175561"/>
                      <a:pt x="18433" y="175656"/>
                    </a:cubicBezTo>
                    <a:cubicBezTo>
                      <a:pt x="25386" y="175847"/>
                      <a:pt x="25767" y="165464"/>
                      <a:pt x="18909" y="165274"/>
                    </a:cubicBezTo>
                    <a:cubicBezTo>
                      <a:pt x="6907" y="164988"/>
                      <a:pt x="14242" y="101933"/>
                      <a:pt x="15194" y="93646"/>
                    </a:cubicBezTo>
                    <a:cubicBezTo>
                      <a:pt x="19004" y="61356"/>
                      <a:pt x="32720" y="31162"/>
                      <a:pt x="56913" y="91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46"/>
              <p:cNvSpPr/>
              <p:nvPr/>
            </p:nvSpPr>
            <p:spPr>
              <a:xfrm>
                <a:off x="8935928" y="1475691"/>
                <a:ext cx="95433" cy="97001"/>
              </a:xfrm>
              <a:custGeom>
                <a:avLst/>
                <a:gdLst/>
                <a:ahLst/>
                <a:cxnLst/>
                <a:rect l="l" t="t" r="r" b="b"/>
                <a:pathLst>
                  <a:path w="95433" h="97001" extrusionOk="0">
                    <a:moveTo>
                      <a:pt x="87676" y="67644"/>
                    </a:moveTo>
                    <a:cubicBezTo>
                      <a:pt x="81675" y="70692"/>
                      <a:pt x="63863" y="86504"/>
                      <a:pt x="64911" y="68597"/>
                    </a:cubicBezTo>
                    <a:cubicBezTo>
                      <a:pt x="65292" y="61263"/>
                      <a:pt x="66244" y="54024"/>
                      <a:pt x="67959" y="46975"/>
                    </a:cubicBezTo>
                    <a:cubicBezTo>
                      <a:pt x="71864" y="39355"/>
                      <a:pt x="75198" y="31354"/>
                      <a:pt x="78055" y="23353"/>
                    </a:cubicBezTo>
                    <a:cubicBezTo>
                      <a:pt x="79865" y="18210"/>
                      <a:pt x="73007" y="14495"/>
                      <a:pt x="69292" y="17733"/>
                    </a:cubicBezTo>
                    <a:cubicBezTo>
                      <a:pt x="66149" y="6684"/>
                      <a:pt x="55196" y="-1031"/>
                      <a:pt x="41956" y="112"/>
                    </a:cubicBezTo>
                    <a:cubicBezTo>
                      <a:pt x="18143" y="2303"/>
                      <a:pt x="4332" y="36688"/>
                      <a:pt x="808" y="56024"/>
                    </a:cubicBezTo>
                    <a:cubicBezTo>
                      <a:pt x="-2717" y="75074"/>
                      <a:pt x="4999" y="105459"/>
                      <a:pt x="29764" y="94791"/>
                    </a:cubicBezTo>
                    <a:cubicBezTo>
                      <a:pt x="38717" y="90981"/>
                      <a:pt x="47385" y="78979"/>
                      <a:pt x="53767" y="69740"/>
                    </a:cubicBezTo>
                    <a:cubicBezTo>
                      <a:pt x="53862" y="73550"/>
                      <a:pt x="54243" y="77360"/>
                      <a:pt x="55100" y="80789"/>
                    </a:cubicBezTo>
                    <a:cubicBezTo>
                      <a:pt x="60434" y="103554"/>
                      <a:pt x="84247" y="81265"/>
                      <a:pt x="92629" y="76979"/>
                    </a:cubicBezTo>
                    <a:cubicBezTo>
                      <a:pt x="98820" y="73740"/>
                      <a:pt x="93676" y="64596"/>
                      <a:pt x="87676" y="67644"/>
                    </a:cubicBezTo>
                    <a:close/>
                    <a:moveTo>
                      <a:pt x="11476" y="76026"/>
                    </a:moveTo>
                    <a:cubicBezTo>
                      <a:pt x="8237" y="63739"/>
                      <a:pt x="12619" y="49261"/>
                      <a:pt x="17191" y="38117"/>
                    </a:cubicBezTo>
                    <a:cubicBezTo>
                      <a:pt x="20144" y="30973"/>
                      <a:pt x="25287" y="24496"/>
                      <a:pt x="30526" y="18972"/>
                    </a:cubicBezTo>
                    <a:cubicBezTo>
                      <a:pt x="33574" y="15828"/>
                      <a:pt x="37098" y="13257"/>
                      <a:pt x="41098" y="11352"/>
                    </a:cubicBezTo>
                    <a:cubicBezTo>
                      <a:pt x="57005" y="12399"/>
                      <a:pt x="62720" y="18686"/>
                      <a:pt x="58244" y="30211"/>
                    </a:cubicBezTo>
                    <a:cubicBezTo>
                      <a:pt x="57386" y="32497"/>
                      <a:pt x="58244" y="34402"/>
                      <a:pt x="59767" y="35640"/>
                    </a:cubicBezTo>
                    <a:cubicBezTo>
                      <a:pt x="58815" y="38212"/>
                      <a:pt x="57958" y="40784"/>
                      <a:pt x="57195" y="43356"/>
                    </a:cubicBezTo>
                    <a:cubicBezTo>
                      <a:pt x="55386" y="46785"/>
                      <a:pt x="53671" y="50309"/>
                      <a:pt x="51671" y="53643"/>
                    </a:cubicBezTo>
                    <a:cubicBezTo>
                      <a:pt x="47957" y="59739"/>
                      <a:pt x="18429" y="102315"/>
                      <a:pt x="11476" y="760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46"/>
              <p:cNvSpPr/>
              <p:nvPr/>
            </p:nvSpPr>
            <p:spPr>
              <a:xfrm>
                <a:off x="9023380" y="1418171"/>
                <a:ext cx="34706" cy="74360"/>
              </a:xfrm>
              <a:custGeom>
                <a:avLst/>
                <a:gdLst/>
                <a:ahLst/>
                <a:cxnLst/>
                <a:rect l="l" t="t" r="r" b="b"/>
                <a:pathLst>
                  <a:path w="34706" h="74360" extrusionOk="0">
                    <a:moveTo>
                      <a:pt x="27941" y="34772"/>
                    </a:moveTo>
                    <a:cubicBezTo>
                      <a:pt x="26798" y="34201"/>
                      <a:pt x="25656" y="33820"/>
                      <a:pt x="24512" y="33534"/>
                    </a:cubicBezTo>
                    <a:cubicBezTo>
                      <a:pt x="28322" y="24771"/>
                      <a:pt x="30227" y="15627"/>
                      <a:pt x="30132" y="5626"/>
                    </a:cubicBezTo>
                    <a:cubicBezTo>
                      <a:pt x="30132" y="2483"/>
                      <a:pt x="26989" y="-851"/>
                      <a:pt x="23560" y="197"/>
                    </a:cubicBezTo>
                    <a:cubicBezTo>
                      <a:pt x="18607" y="1625"/>
                      <a:pt x="15749" y="3435"/>
                      <a:pt x="12320" y="7245"/>
                    </a:cubicBezTo>
                    <a:cubicBezTo>
                      <a:pt x="8605" y="11341"/>
                      <a:pt x="14130" y="15913"/>
                      <a:pt x="18607" y="14770"/>
                    </a:cubicBezTo>
                    <a:cubicBezTo>
                      <a:pt x="17464" y="23057"/>
                      <a:pt x="14702" y="30581"/>
                      <a:pt x="9844" y="38106"/>
                    </a:cubicBezTo>
                    <a:cubicBezTo>
                      <a:pt x="6129" y="43821"/>
                      <a:pt x="15082" y="49536"/>
                      <a:pt x="18893" y="44012"/>
                    </a:cubicBezTo>
                    <a:cubicBezTo>
                      <a:pt x="23464" y="45631"/>
                      <a:pt x="25179" y="48679"/>
                      <a:pt x="23940" y="53060"/>
                    </a:cubicBezTo>
                    <a:cubicBezTo>
                      <a:pt x="23750" y="58871"/>
                      <a:pt x="15368" y="69443"/>
                      <a:pt x="10415" y="61442"/>
                    </a:cubicBezTo>
                    <a:cubicBezTo>
                      <a:pt x="6891" y="55823"/>
                      <a:pt x="-2825" y="59918"/>
                      <a:pt x="795" y="65919"/>
                    </a:cubicBezTo>
                    <a:cubicBezTo>
                      <a:pt x="10320" y="81445"/>
                      <a:pt x="31656" y="73825"/>
                      <a:pt x="34228" y="57061"/>
                    </a:cubicBezTo>
                    <a:cubicBezTo>
                      <a:pt x="35275" y="50298"/>
                      <a:pt x="35181" y="38582"/>
                      <a:pt x="27846" y="34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46"/>
              <p:cNvSpPr/>
              <p:nvPr/>
            </p:nvSpPr>
            <p:spPr>
              <a:xfrm>
                <a:off x="9052948" y="1478174"/>
                <a:ext cx="68304" cy="82412"/>
              </a:xfrm>
              <a:custGeom>
                <a:avLst/>
                <a:gdLst/>
                <a:ahLst/>
                <a:cxnLst/>
                <a:rect l="l" t="t" r="r" b="b"/>
                <a:pathLst>
                  <a:path w="68304" h="82412" extrusionOk="0">
                    <a:moveTo>
                      <a:pt x="64668" y="37920"/>
                    </a:moveTo>
                    <a:cubicBezTo>
                      <a:pt x="62953" y="37158"/>
                      <a:pt x="61143" y="36396"/>
                      <a:pt x="59429" y="35634"/>
                    </a:cubicBezTo>
                    <a:cubicBezTo>
                      <a:pt x="56857" y="34491"/>
                      <a:pt x="54857" y="35443"/>
                      <a:pt x="53714" y="37158"/>
                    </a:cubicBezTo>
                    <a:cubicBezTo>
                      <a:pt x="48094" y="36872"/>
                      <a:pt x="42379" y="36586"/>
                      <a:pt x="36759" y="36396"/>
                    </a:cubicBezTo>
                    <a:cubicBezTo>
                      <a:pt x="38093" y="26585"/>
                      <a:pt x="39807" y="16774"/>
                      <a:pt x="42284" y="6963"/>
                    </a:cubicBezTo>
                    <a:cubicBezTo>
                      <a:pt x="43903" y="486"/>
                      <a:pt x="33616" y="-3038"/>
                      <a:pt x="31997" y="3439"/>
                    </a:cubicBezTo>
                    <a:cubicBezTo>
                      <a:pt x="29235" y="14202"/>
                      <a:pt x="27234" y="24966"/>
                      <a:pt x="25901" y="35824"/>
                    </a:cubicBezTo>
                    <a:cubicBezTo>
                      <a:pt x="20853" y="35634"/>
                      <a:pt x="15804" y="35348"/>
                      <a:pt x="10852" y="35157"/>
                    </a:cubicBezTo>
                    <a:lnTo>
                      <a:pt x="10852" y="35157"/>
                    </a:lnTo>
                    <a:cubicBezTo>
                      <a:pt x="10852" y="35157"/>
                      <a:pt x="5422" y="34872"/>
                      <a:pt x="5422" y="34872"/>
                    </a:cubicBezTo>
                    <a:cubicBezTo>
                      <a:pt x="-1531" y="34586"/>
                      <a:pt x="-1912" y="44873"/>
                      <a:pt x="4946" y="45254"/>
                    </a:cubicBezTo>
                    <a:lnTo>
                      <a:pt x="24853" y="46206"/>
                    </a:lnTo>
                    <a:cubicBezTo>
                      <a:pt x="23901" y="56398"/>
                      <a:pt x="23519" y="66590"/>
                      <a:pt x="23805" y="76972"/>
                    </a:cubicBezTo>
                    <a:cubicBezTo>
                      <a:pt x="23996" y="82973"/>
                      <a:pt x="31902" y="84497"/>
                      <a:pt x="34378" y="79068"/>
                    </a:cubicBezTo>
                    <a:cubicBezTo>
                      <a:pt x="36474" y="74400"/>
                      <a:pt x="38569" y="69828"/>
                      <a:pt x="40665" y="65161"/>
                    </a:cubicBezTo>
                    <a:cubicBezTo>
                      <a:pt x="42569" y="61065"/>
                      <a:pt x="38474" y="58208"/>
                      <a:pt x="34759" y="58589"/>
                    </a:cubicBezTo>
                    <a:cubicBezTo>
                      <a:pt x="34950" y="54588"/>
                      <a:pt x="35236" y="50588"/>
                      <a:pt x="35616" y="46587"/>
                    </a:cubicBezTo>
                    <a:lnTo>
                      <a:pt x="62858" y="47826"/>
                    </a:lnTo>
                    <a:cubicBezTo>
                      <a:pt x="69240" y="48111"/>
                      <a:pt x="70192" y="40110"/>
                      <a:pt x="64763" y="377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46"/>
              <p:cNvSpPr/>
              <p:nvPr/>
            </p:nvSpPr>
            <p:spPr>
              <a:xfrm>
                <a:off x="9130131" y="1424748"/>
                <a:ext cx="66877" cy="143274"/>
              </a:xfrm>
              <a:custGeom>
                <a:avLst/>
                <a:gdLst/>
                <a:ahLst/>
                <a:cxnLst/>
                <a:rect l="l" t="t" r="r" b="b"/>
                <a:pathLst>
                  <a:path w="66877" h="143274" extrusionOk="0">
                    <a:moveTo>
                      <a:pt x="59208" y="80202"/>
                    </a:moveTo>
                    <a:cubicBezTo>
                      <a:pt x="39967" y="64295"/>
                      <a:pt x="21679" y="79059"/>
                      <a:pt x="12630" y="97823"/>
                    </a:cubicBezTo>
                    <a:cubicBezTo>
                      <a:pt x="13392" y="92013"/>
                      <a:pt x="14535" y="85345"/>
                      <a:pt x="15869" y="78201"/>
                    </a:cubicBezTo>
                    <a:cubicBezTo>
                      <a:pt x="40538" y="59056"/>
                      <a:pt x="62256" y="38673"/>
                      <a:pt x="66828" y="6192"/>
                    </a:cubicBezTo>
                    <a:cubicBezTo>
                      <a:pt x="67304" y="3049"/>
                      <a:pt x="64256" y="1144"/>
                      <a:pt x="61684" y="668"/>
                    </a:cubicBezTo>
                    <a:cubicBezTo>
                      <a:pt x="24632" y="-6190"/>
                      <a:pt x="13773" y="41340"/>
                      <a:pt x="7296" y="71439"/>
                    </a:cubicBezTo>
                    <a:cubicBezTo>
                      <a:pt x="6534" y="72010"/>
                      <a:pt x="5677" y="72677"/>
                      <a:pt x="4915" y="73248"/>
                    </a:cubicBezTo>
                    <a:cubicBezTo>
                      <a:pt x="1867" y="75630"/>
                      <a:pt x="2915" y="78963"/>
                      <a:pt x="5296" y="80868"/>
                    </a:cubicBezTo>
                    <a:cubicBezTo>
                      <a:pt x="-228" y="105538"/>
                      <a:pt x="-10706" y="155354"/>
                      <a:pt x="31871" y="140590"/>
                    </a:cubicBezTo>
                    <a:cubicBezTo>
                      <a:pt x="49968" y="134304"/>
                      <a:pt x="81401" y="98490"/>
                      <a:pt x="59208" y="80202"/>
                    </a:cubicBezTo>
                    <a:close/>
                    <a:moveTo>
                      <a:pt x="54826" y="10669"/>
                    </a:moveTo>
                    <a:cubicBezTo>
                      <a:pt x="50063" y="32291"/>
                      <a:pt x="36062" y="47817"/>
                      <a:pt x="19583" y="61437"/>
                    </a:cubicBezTo>
                    <a:cubicBezTo>
                      <a:pt x="25966" y="36577"/>
                      <a:pt x="36729" y="12288"/>
                      <a:pt x="54826" y="10669"/>
                    </a:cubicBezTo>
                    <a:close/>
                    <a:moveTo>
                      <a:pt x="37300" y="123921"/>
                    </a:moveTo>
                    <a:cubicBezTo>
                      <a:pt x="29394" y="130684"/>
                      <a:pt x="21298" y="130970"/>
                      <a:pt x="16059" y="126779"/>
                    </a:cubicBezTo>
                    <a:cubicBezTo>
                      <a:pt x="17012" y="126017"/>
                      <a:pt x="17679" y="124779"/>
                      <a:pt x="17679" y="123064"/>
                    </a:cubicBezTo>
                    <a:cubicBezTo>
                      <a:pt x="16536" y="114396"/>
                      <a:pt x="18345" y="106110"/>
                      <a:pt x="23108" y="98299"/>
                    </a:cubicBezTo>
                    <a:cubicBezTo>
                      <a:pt x="35395" y="78868"/>
                      <a:pt x="44825" y="82583"/>
                      <a:pt x="51397" y="109539"/>
                    </a:cubicBezTo>
                    <a:cubicBezTo>
                      <a:pt x="47397" y="114968"/>
                      <a:pt x="42730" y="119826"/>
                      <a:pt x="37300" y="1239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46"/>
              <p:cNvSpPr/>
              <p:nvPr/>
            </p:nvSpPr>
            <p:spPr>
              <a:xfrm>
                <a:off x="9205506" y="1439613"/>
                <a:ext cx="38555" cy="71237"/>
              </a:xfrm>
              <a:custGeom>
                <a:avLst/>
                <a:gdLst/>
                <a:ahLst/>
                <a:cxnLst/>
                <a:rect l="l" t="t" r="r" b="b"/>
                <a:pathLst>
                  <a:path w="38555" h="71237" extrusionOk="0">
                    <a:moveTo>
                      <a:pt x="38315" y="44381"/>
                    </a:moveTo>
                    <a:cubicBezTo>
                      <a:pt x="39649" y="36666"/>
                      <a:pt x="35267" y="30094"/>
                      <a:pt x="29457" y="27141"/>
                    </a:cubicBezTo>
                    <a:cubicBezTo>
                      <a:pt x="33457" y="20569"/>
                      <a:pt x="35934" y="12854"/>
                      <a:pt x="32696" y="6662"/>
                    </a:cubicBezTo>
                    <a:cubicBezTo>
                      <a:pt x="30791" y="3043"/>
                      <a:pt x="27457" y="1709"/>
                      <a:pt x="23932" y="1805"/>
                    </a:cubicBezTo>
                    <a:cubicBezTo>
                      <a:pt x="21456" y="-672"/>
                      <a:pt x="16312" y="-958"/>
                      <a:pt x="14598" y="3233"/>
                    </a:cubicBezTo>
                    <a:cubicBezTo>
                      <a:pt x="13836" y="5043"/>
                      <a:pt x="13170" y="6757"/>
                      <a:pt x="12407" y="8567"/>
                    </a:cubicBezTo>
                    <a:cubicBezTo>
                      <a:pt x="10026" y="14282"/>
                      <a:pt x="18694" y="17616"/>
                      <a:pt x="22028" y="13330"/>
                    </a:cubicBezTo>
                    <a:cubicBezTo>
                      <a:pt x="22028" y="13330"/>
                      <a:pt x="22028" y="13330"/>
                      <a:pt x="22123" y="13330"/>
                    </a:cubicBezTo>
                    <a:cubicBezTo>
                      <a:pt x="21361" y="20188"/>
                      <a:pt x="18504" y="25712"/>
                      <a:pt x="12693" y="30475"/>
                    </a:cubicBezTo>
                    <a:cubicBezTo>
                      <a:pt x="12693" y="30475"/>
                      <a:pt x="12693" y="30475"/>
                      <a:pt x="12693" y="30475"/>
                    </a:cubicBezTo>
                    <a:cubicBezTo>
                      <a:pt x="12407" y="30856"/>
                      <a:pt x="12026" y="31046"/>
                      <a:pt x="11741" y="31427"/>
                    </a:cubicBezTo>
                    <a:cubicBezTo>
                      <a:pt x="8121" y="36380"/>
                      <a:pt x="15455" y="42000"/>
                      <a:pt x="19837" y="38380"/>
                    </a:cubicBezTo>
                    <a:cubicBezTo>
                      <a:pt x="20123" y="38095"/>
                      <a:pt x="20503" y="37714"/>
                      <a:pt x="20789" y="37428"/>
                    </a:cubicBezTo>
                    <a:cubicBezTo>
                      <a:pt x="22980" y="39523"/>
                      <a:pt x="25171" y="41619"/>
                      <a:pt x="27266" y="43619"/>
                    </a:cubicBezTo>
                    <a:cubicBezTo>
                      <a:pt x="26695" y="47524"/>
                      <a:pt x="24980" y="50763"/>
                      <a:pt x="22028" y="53239"/>
                    </a:cubicBezTo>
                    <a:cubicBezTo>
                      <a:pt x="18218" y="57049"/>
                      <a:pt x="12407" y="58288"/>
                      <a:pt x="7169" y="57049"/>
                    </a:cubicBezTo>
                    <a:cubicBezTo>
                      <a:pt x="3739" y="56192"/>
                      <a:pt x="597" y="57907"/>
                      <a:pt x="120" y="61526"/>
                    </a:cubicBezTo>
                    <a:cubicBezTo>
                      <a:pt x="-452" y="66098"/>
                      <a:pt x="977" y="69241"/>
                      <a:pt x="5359" y="70861"/>
                    </a:cubicBezTo>
                    <a:cubicBezTo>
                      <a:pt x="8788" y="72099"/>
                      <a:pt x="11169" y="70099"/>
                      <a:pt x="11931" y="67527"/>
                    </a:cubicBezTo>
                    <a:cubicBezTo>
                      <a:pt x="24885" y="67146"/>
                      <a:pt x="35648" y="58192"/>
                      <a:pt x="38030" y="443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46"/>
              <p:cNvSpPr/>
              <p:nvPr/>
            </p:nvSpPr>
            <p:spPr>
              <a:xfrm>
                <a:off x="9224337" y="1398523"/>
                <a:ext cx="55322" cy="195141"/>
              </a:xfrm>
              <a:custGeom>
                <a:avLst/>
                <a:gdLst/>
                <a:ahLst/>
                <a:cxnLst/>
                <a:rect l="l" t="t" r="r" b="b"/>
                <a:pathLst>
                  <a:path w="55322" h="195141" extrusionOk="0">
                    <a:moveTo>
                      <a:pt x="41297" y="13367"/>
                    </a:moveTo>
                    <a:cubicBezTo>
                      <a:pt x="42058" y="11748"/>
                      <a:pt x="42154" y="9748"/>
                      <a:pt x="40630" y="7843"/>
                    </a:cubicBezTo>
                    <a:cubicBezTo>
                      <a:pt x="39105" y="5842"/>
                      <a:pt x="37486" y="3937"/>
                      <a:pt x="35963" y="1937"/>
                    </a:cubicBezTo>
                    <a:cubicBezTo>
                      <a:pt x="32248" y="-2825"/>
                      <a:pt x="24437" y="2032"/>
                      <a:pt x="27104" y="7462"/>
                    </a:cubicBezTo>
                    <a:cubicBezTo>
                      <a:pt x="42249" y="38608"/>
                      <a:pt x="44439" y="71851"/>
                      <a:pt x="43487" y="105950"/>
                    </a:cubicBezTo>
                    <a:cubicBezTo>
                      <a:pt x="42630" y="135097"/>
                      <a:pt x="16531" y="163767"/>
                      <a:pt x="911" y="187008"/>
                    </a:cubicBezTo>
                    <a:cubicBezTo>
                      <a:pt x="-2900" y="192628"/>
                      <a:pt x="6245" y="198438"/>
                      <a:pt x="9959" y="192913"/>
                    </a:cubicBezTo>
                    <a:cubicBezTo>
                      <a:pt x="27961" y="166053"/>
                      <a:pt x="50726" y="139669"/>
                      <a:pt x="54250" y="106617"/>
                    </a:cubicBezTo>
                    <a:cubicBezTo>
                      <a:pt x="57584" y="75756"/>
                      <a:pt x="53108" y="42228"/>
                      <a:pt x="41297" y="132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05" name="Google Shape;1805;p46"/>
          <p:cNvGrpSpPr/>
          <p:nvPr/>
        </p:nvGrpSpPr>
        <p:grpSpPr>
          <a:xfrm>
            <a:off x="5517535" y="718132"/>
            <a:ext cx="599630" cy="466730"/>
            <a:chOff x="2964551" y="2806136"/>
            <a:chExt cx="599690" cy="466777"/>
          </a:xfrm>
        </p:grpSpPr>
        <p:grpSp>
          <p:nvGrpSpPr>
            <p:cNvPr id="1806" name="Google Shape;1806;p46"/>
            <p:cNvGrpSpPr/>
            <p:nvPr/>
          </p:nvGrpSpPr>
          <p:grpSpPr>
            <a:xfrm>
              <a:off x="2964551" y="2806136"/>
              <a:ext cx="599690" cy="293130"/>
              <a:chOff x="2964551" y="2806136"/>
              <a:chExt cx="599690" cy="293130"/>
            </a:xfrm>
          </p:grpSpPr>
          <p:sp>
            <p:nvSpPr>
              <p:cNvPr id="1807" name="Google Shape;1807;p46"/>
              <p:cNvSpPr/>
              <p:nvPr/>
            </p:nvSpPr>
            <p:spPr>
              <a:xfrm>
                <a:off x="2964551" y="2900909"/>
                <a:ext cx="80488" cy="198357"/>
              </a:xfrm>
              <a:custGeom>
                <a:avLst/>
                <a:gdLst/>
                <a:ahLst/>
                <a:cxnLst/>
                <a:rect l="l" t="t" r="r" b="b"/>
                <a:pathLst>
                  <a:path w="80488" h="198357" extrusionOk="0">
                    <a:moveTo>
                      <a:pt x="72495" y="111753"/>
                    </a:moveTo>
                    <a:lnTo>
                      <a:pt x="57350" y="119087"/>
                    </a:lnTo>
                    <a:cubicBezTo>
                      <a:pt x="62398" y="84416"/>
                      <a:pt x="66684" y="49650"/>
                      <a:pt x="71256" y="14884"/>
                    </a:cubicBezTo>
                    <a:cubicBezTo>
                      <a:pt x="71637" y="12502"/>
                      <a:pt x="71923" y="10121"/>
                      <a:pt x="72114" y="7931"/>
                    </a:cubicBezTo>
                    <a:cubicBezTo>
                      <a:pt x="72780" y="1549"/>
                      <a:pt x="62493" y="1358"/>
                      <a:pt x="61636" y="7645"/>
                    </a:cubicBezTo>
                    <a:cubicBezTo>
                      <a:pt x="59826" y="21170"/>
                      <a:pt x="57064" y="34124"/>
                      <a:pt x="51635" y="46602"/>
                    </a:cubicBezTo>
                    <a:cubicBezTo>
                      <a:pt x="46396" y="58794"/>
                      <a:pt x="38776" y="68605"/>
                      <a:pt x="30680" y="78892"/>
                    </a:cubicBezTo>
                    <a:cubicBezTo>
                      <a:pt x="29156" y="80797"/>
                      <a:pt x="27441" y="82797"/>
                      <a:pt x="25155" y="83559"/>
                    </a:cubicBezTo>
                    <a:cubicBezTo>
                      <a:pt x="23441" y="84131"/>
                      <a:pt x="21631" y="83940"/>
                      <a:pt x="19917" y="83750"/>
                    </a:cubicBezTo>
                    <a:cubicBezTo>
                      <a:pt x="18678" y="83559"/>
                      <a:pt x="17345" y="83369"/>
                      <a:pt x="16202" y="82702"/>
                    </a:cubicBezTo>
                    <a:cubicBezTo>
                      <a:pt x="14678" y="81844"/>
                      <a:pt x="13725" y="80130"/>
                      <a:pt x="13154" y="78511"/>
                    </a:cubicBezTo>
                    <a:cubicBezTo>
                      <a:pt x="11058" y="72891"/>
                      <a:pt x="12773" y="67176"/>
                      <a:pt x="13440" y="61461"/>
                    </a:cubicBezTo>
                    <a:cubicBezTo>
                      <a:pt x="14106" y="55365"/>
                      <a:pt x="15059" y="49269"/>
                      <a:pt x="16011" y="43268"/>
                    </a:cubicBezTo>
                    <a:cubicBezTo>
                      <a:pt x="18012" y="30695"/>
                      <a:pt x="21441" y="18503"/>
                      <a:pt x="25060" y="6311"/>
                    </a:cubicBezTo>
                    <a:cubicBezTo>
                      <a:pt x="26870" y="120"/>
                      <a:pt x="16869" y="-2737"/>
                      <a:pt x="14964" y="3454"/>
                    </a:cubicBezTo>
                    <a:cubicBezTo>
                      <a:pt x="11916" y="13741"/>
                      <a:pt x="-14754" y="100323"/>
                      <a:pt x="17535" y="97656"/>
                    </a:cubicBezTo>
                    <a:cubicBezTo>
                      <a:pt x="33537" y="96323"/>
                      <a:pt x="45444" y="84226"/>
                      <a:pt x="54111" y="68605"/>
                    </a:cubicBezTo>
                    <a:cubicBezTo>
                      <a:pt x="51730" y="87274"/>
                      <a:pt x="49158" y="105848"/>
                      <a:pt x="46301" y="124326"/>
                    </a:cubicBezTo>
                    <a:cubicBezTo>
                      <a:pt x="37347" y="128612"/>
                      <a:pt x="28489" y="132898"/>
                      <a:pt x="19536" y="137185"/>
                    </a:cubicBezTo>
                    <a:cubicBezTo>
                      <a:pt x="10677" y="141376"/>
                      <a:pt x="2867" y="143567"/>
                      <a:pt x="771" y="153663"/>
                    </a:cubicBezTo>
                    <a:cubicBezTo>
                      <a:pt x="-2277" y="168617"/>
                      <a:pt x="3438" y="199288"/>
                      <a:pt x="22774" y="198335"/>
                    </a:cubicBezTo>
                    <a:cubicBezTo>
                      <a:pt x="47825" y="197002"/>
                      <a:pt x="52968" y="149186"/>
                      <a:pt x="55540" y="132613"/>
                    </a:cubicBezTo>
                    <a:cubicBezTo>
                      <a:pt x="55540" y="132041"/>
                      <a:pt x="55731" y="131375"/>
                      <a:pt x="55826" y="130803"/>
                    </a:cubicBezTo>
                    <a:cubicBezTo>
                      <a:pt x="63160" y="127469"/>
                      <a:pt x="70590" y="124040"/>
                      <a:pt x="77829" y="120611"/>
                    </a:cubicBezTo>
                    <a:cubicBezTo>
                      <a:pt x="83925" y="117659"/>
                      <a:pt x="78400" y="108991"/>
                      <a:pt x="72685" y="111753"/>
                    </a:cubicBezTo>
                    <a:close/>
                    <a:moveTo>
                      <a:pt x="42396" y="147186"/>
                    </a:moveTo>
                    <a:cubicBezTo>
                      <a:pt x="42396" y="155663"/>
                      <a:pt x="37157" y="163664"/>
                      <a:pt x="33442" y="170903"/>
                    </a:cubicBezTo>
                    <a:cubicBezTo>
                      <a:pt x="31442" y="174713"/>
                      <a:pt x="29061" y="178809"/>
                      <a:pt x="24965" y="179857"/>
                    </a:cubicBezTo>
                    <a:cubicBezTo>
                      <a:pt x="21345" y="180809"/>
                      <a:pt x="17345" y="178904"/>
                      <a:pt x="15154" y="175856"/>
                    </a:cubicBezTo>
                    <a:cubicBezTo>
                      <a:pt x="12868" y="172808"/>
                      <a:pt x="12106" y="168998"/>
                      <a:pt x="12106" y="165188"/>
                    </a:cubicBezTo>
                    <a:cubicBezTo>
                      <a:pt x="12011" y="158711"/>
                      <a:pt x="14202" y="150425"/>
                      <a:pt x="20393" y="147186"/>
                    </a:cubicBezTo>
                    <a:cubicBezTo>
                      <a:pt x="27822" y="143186"/>
                      <a:pt x="36490" y="139661"/>
                      <a:pt x="44396" y="136042"/>
                    </a:cubicBezTo>
                    <a:cubicBezTo>
                      <a:pt x="43729" y="139757"/>
                      <a:pt x="43253" y="143471"/>
                      <a:pt x="42586" y="1471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46"/>
              <p:cNvSpPr/>
              <p:nvPr/>
            </p:nvSpPr>
            <p:spPr>
              <a:xfrm>
                <a:off x="3080241" y="2924841"/>
                <a:ext cx="72962" cy="10001"/>
              </a:xfrm>
              <a:custGeom>
                <a:avLst/>
                <a:gdLst/>
                <a:ahLst/>
                <a:cxnLst/>
                <a:rect l="l" t="t" r="r" b="b"/>
                <a:pathLst>
                  <a:path w="72962" h="10001" extrusionOk="0">
                    <a:moveTo>
                      <a:pt x="67961" y="0"/>
                    </a:moveTo>
                    <a:lnTo>
                      <a:pt x="5001" y="0"/>
                    </a:lnTo>
                    <a:cubicBezTo>
                      <a:pt x="-1762" y="0"/>
                      <a:pt x="-1571" y="10001"/>
                      <a:pt x="5001" y="10001"/>
                    </a:cubicBezTo>
                    <a:lnTo>
                      <a:pt x="67961" y="10001"/>
                    </a:lnTo>
                    <a:cubicBezTo>
                      <a:pt x="74724" y="10001"/>
                      <a:pt x="74533" y="0"/>
                      <a:pt x="6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46"/>
              <p:cNvSpPr/>
              <p:nvPr/>
            </p:nvSpPr>
            <p:spPr>
              <a:xfrm>
                <a:off x="3094110" y="2948805"/>
                <a:ext cx="66520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6520" h="14128" extrusionOk="0">
                    <a:moveTo>
                      <a:pt x="62760" y="2516"/>
                    </a:moveTo>
                    <a:cubicBezTo>
                      <a:pt x="42948" y="-1295"/>
                      <a:pt x="23327" y="-818"/>
                      <a:pt x="3705" y="4230"/>
                    </a:cubicBezTo>
                    <a:cubicBezTo>
                      <a:pt x="-2867" y="5945"/>
                      <a:pt x="86" y="15565"/>
                      <a:pt x="6468" y="13945"/>
                    </a:cubicBezTo>
                    <a:cubicBezTo>
                      <a:pt x="24184" y="9374"/>
                      <a:pt x="41996" y="8612"/>
                      <a:pt x="59998" y="12041"/>
                    </a:cubicBezTo>
                    <a:cubicBezTo>
                      <a:pt x="66570" y="13279"/>
                      <a:pt x="69333" y="3754"/>
                      <a:pt x="62760" y="2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46"/>
              <p:cNvSpPr/>
              <p:nvPr/>
            </p:nvSpPr>
            <p:spPr>
              <a:xfrm>
                <a:off x="3179975" y="2843772"/>
                <a:ext cx="34555" cy="184928"/>
              </a:xfrm>
              <a:custGeom>
                <a:avLst/>
                <a:gdLst/>
                <a:ahLst/>
                <a:cxnLst/>
                <a:rect l="l" t="t" r="r" b="b"/>
                <a:pathLst>
                  <a:path w="34555" h="184928" extrusionOk="0">
                    <a:moveTo>
                      <a:pt x="34140" y="6108"/>
                    </a:moveTo>
                    <a:cubicBezTo>
                      <a:pt x="36712" y="202"/>
                      <a:pt x="26615" y="-2655"/>
                      <a:pt x="24043" y="3250"/>
                    </a:cubicBezTo>
                    <a:cubicBezTo>
                      <a:pt x="2803" y="52114"/>
                      <a:pt x="-4436" y="103834"/>
                      <a:pt x="2612" y="156698"/>
                    </a:cubicBezTo>
                    <a:cubicBezTo>
                      <a:pt x="3660" y="164223"/>
                      <a:pt x="4993" y="181273"/>
                      <a:pt x="14899" y="184130"/>
                    </a:cubicBezTo>
                    <a:cubicBezTo>
                      <a:pt x="23662" y="186607"/>
                      <a:pt x="29759" y="183273"/>
                      <a:pt x="31759" y="174796"/>
                    </a:cubicBezTo>
                    <a:cubicBezTo>
                      <a:pt x="33283" y="168509"/>
                      <a:pt x="23186" y="165652"/>
                      <a:pt x="21662" y="171938"/>
                    </a:cubicBezTo>
                    <a:cubicBezTo>
                      <a:pt x="13280" y="166509"/>
                      <a:pt x="9947" y="158508"/>
                      <a:pt x="11851" y="147935"/>
                    </a:cubicBezTo>
                    <a:cubicBezTo>
                      <a:pt x="11185" y="141839"/>
                      <a:pt x="10709" y="135743"/>
                      <a:pt x="10423" y="129647"/>
                    </a:cubicBezTo>
                    <a:cubicBezTo>
                      <a:pt x="9661" y="117455"/>
                      <a:pt x="10328" y="105168"/>
                      <a:pt x="11185" y="93071"/>
                    </a:cubicBezTo>
                    <a:cubicBezTo>
                      <a:pt x="13376" y="62972"/>
                      <a:pt x="22139" y="33730"/>
                      <a:pt x="34140" y="6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46"/>
              <p:cNvSpPr/>
              <p:nvPr/>
            </p:nvSpPr>
            <p:spPr>
              <a:xfrm>
                <a:off x="3243433" y="2816090"/>
                <a:ext cx="62157" cy="101145"/>
              </a:xfrm>
              <a:custGeom>
                <a:avLst/>
                <a:gdLst/>
                <a:ahLst/>
                <a:cxnLst/>
                <a:rect l="l" t="t" r="r" b="b"/>
                <a:pathLst>
                  <a:path w="62157" h="101145" extrusionOk="0">
                    <a:moveTo>
                      <a:pt x="61837" y="6357"/>
                    </a:moveTo>
                    <a:cubicBezTo>
                      <a:pt x="63932" y="928"/>
                      <a:pt x="55169" y="-2501"/>
                      <a:pt x="52312" y="2261"/>
                    </a:cubicBezTo>
                    <a:cubicBezTo>
                      <a:pt x="48025" y="9405"/>
                      <a:pt x="44311" y="16835"/>
                      <a:pt x="41263" y="24359"/>
                    </a:cubicBezTo>
                    <a:cubicBezTo>
                      <a:pt x="31642" y="39695"/>
                      <a:pt x="18593" y="52458"/>
                      <a:pt x="2496" y="62078"/>
                    </a:cubicBezTo>
                    <a:cubicBezTo>
                      <a:pt x="-3314" y="65507"/>
                      <a:pt x="2115" y="74175"/>
                      <a:pt x="7639" y="70937"/>
                    </a:cubicBezTo>
                    <a:cubicBezTo>
                      <a:pt x="17069" y="65317"/>
                      <a:pt x="25451" y="58745"/>
                      <a:pt x="32881" y="51315"/>
                    </a:cubicBezTo>
                    <a:cubicBezTo>
                      <a:pt x="29737" y="65888"/>
                      <a:pt x="28499" y="80843"/>
                      <a:pt x="29452" y="96178"/>
                    </a:cubicBezTo>
                    <a:cubicBezTo>
                      <a:pt x="29833" y="102560"/>
                      <a:pt x="40310" y="102941"/>
                      <a:pt x="39929" y="96464"/>
                    </a:cubicBezTo>
                    <a:cubicBezTo>
                      <a:pt x="38500" y="72651"/>
                      <a:pt x="42120" y="49982"/>
                      <a:pt x="50883" y="28550"/>
                    </a:cubicBezTo>
                    <a:cubicBezTo>
                      <a:pt x="55169" y="21597"/>
                      <a:pt x="58884" y="14263"/>
                      <a:pt x="61932" y="63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46"/>
              <p:cNvSpPr/>
              <p:nvPr/>
            </p:nvSpPr>
            <p:spPr>
              <a:xfrm>
                <a:off x="3223629" y="2930437"/>
                <a:ext cx="97559" cy="18144"/>
              </a:xfrm>
              <a:custGeom>
                <a:avLst/>
                <a:gdLst/>
                <a:ahLst/>
                <a:cxnLst/>
                <a:rect l="l" t="t" r="r" b="b"/>
                <a:pathLst>
                  <a:path w="97559" h="18144" extrusionOk="0">
                    <a:moveTo>
                      <a:pt x="92595" y="24"/>
                    </a:moveTo>
                    <a:cubicBezTo>
                      <a:pt x="63353" y="2691"/>
                      <a:pt x="34207" y="5453"/>
                      <a:pt x="4965" y="8120"/>
                    </a:cubicBezTo>
                    <a:cubicBezTo>
                      <a:pt x="-1703" y="8691"/>
                      <a:pt x="-1607" y="18692"/>
                      <a:pt x="4965" y="18121"/>
                    </a:cubicBezTo>
                    <a:cubicBezTo>
                      <a:pt x="34207" y="15454"/>
                      <a:pt x="63353" y="12692"/>
                      <a:pt x="92595" y="10025"/>
                    </a:cubicBezTo>
                    <a:cubicBezTo>
                      <a:pt x="99262" y="9453"/>
                      <a:pt x="99167" y="-548"/>
                      <a:pt x="9259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46"/>
              <p:cNvSpPr/>
              <p:nvPr/>
            </p:nvSpPr>
            <p:spPr>
              <a:xfrm>
                <a:off x="3234484" y="2952940"/>
                <a:ext cx="85305" cy="95392"/>
              </a:xfrm>
              <a:custGeom>
                <a:avLst/>
                <a:gdLst/>
                <a:ahLst/>
                <a:cxnLst/>
                <a:rect l="l" t="t" r="r" b="b"/>
                <a:pathLst>
                  <a:path w="85305" h="95392" extrusionOk="0">
                    <a:moveTo>
                      <a:pt x="75548" y="54197"/>
                    </a:moveTo>
                    <a:cubicBezTo>
                      <a:pt x="68881" y="68199"/>
                      <a:pt x="53260" y="74104"/>
                      <a:pt x="39639" y="70580"/>
                    </a:cubicBezTo>
                    <a:cubicBezTo>
                      <a:pt x="50497" y="52006"/>
                      <a:pt x="52307" y="26860"/>
                      <a:pt x="51831" y="5143"/>
                    </a:cubicBezTo>
                    <a:cubicBezTo>
                      <a:pt x="51831" y="2381"/>
                      <a:pt x="49354" y="0"/>
                      <a:pt x="46592" y="0"/>
                    </a:cubicBezTo>
                    <a:cubicBezTo>
                      <a:pt x="26780" y="0"/>
                      <a:pt x="24780" y="10192"/>
                      <a:pt x="29161" y="27908"/>
                    </a:cubicBezTo>
                    <a:cubicBezTo>
                      <a:pt x="30685" y="34100"/>
                      <a:pt x="40877" y="32004"/>
                      <a:pt x="39258" y="25527"/>
                    </a:cubicBezTo>
                    <a:cubicBezTo>
                      <a:pt x="35353" y="18479"/>
                      <a:pt x="36115" y="13811"/>
                      <a:pt x="41544" y="11430"/>
                    </a:cubicBezTo>
                    <a:cubicBezTo>
                      <a:pt x="41544" y="30004"/>
                      <a:pt x="39829" y="51149"/>
                      <a:pt x="30304" y="66389"/>
                    </a:cubicBezTo>
                    <a:cubicBezTo>
                      <a:pt x="28114" y="64865"/>
                      <a:pt x="26113" y="63055"/>
                      <a:pt x="24304" y="60865"/>
                    </a:cubicBezTo>
                    <a:cubicBezTo>
                      <a:pt x="23065" y="59436"/>
                      <a:pt x="20970" y="59150"/>
                      <a:pt x="19255" y="59436"/>
                    </a:cubicBezTo>
                    <a:cubicBezTo>
                      <a:pt x="4396" y="62008"/>
                      <a:pt x="967" y="77152"/>
                      <a:pt x="15" y="90297"/>
                    </a:cubicBezTo>
                    <a:cubicBezTo>
                      <a:pt x="-271" y="93631"/>
                      <a:pt x="3634" y="96012"/>
                      <a:pt x="6587" y="95250"/>
                    </a:cubicBezTo>
                    <a:cubicBezTo>
                      <a:pt x="18112" y="92488"/>
                      <a:pt x="26780" y="86868"/>
                      <a:pt x="33352" y="79534"/>
                    </a:cubicBezTo>
                    <a:cubicBezTo>
                      <a:pt x="37734" y="80963"/>
                      <a:pt x="42401" y="81629"/>
                      <a:pt x="46783" y="81915"/>
                    </a:cubicBezTo>
                    <a:cubicBezTo>
                      <a:pt x="62594" y="82963"/>
                      <a:pt x="78120" y="73628"/>
                      <a:pt x="84787" y="59626"/>
                    </a:cubicBezTo>
                    <a:cubicBezTo>
                      <a:pt x="87550" y="53721"/>
                      <a:pt x="78501" y="48482"/>
                      <a:pt x="75834" y="54292"/>
                    </a:cubicBezTo>
                    <a:close/>
                    <a:moveTo>
                      <a:pt x="23827" y="74390"/>
                    </a:moveTo>
                    <a:cubicBezTo>
                      <a:pt x="20303" y="77819"/>
                      <a:pt x="16112" y="80772"/>
                      <a:pt x="11159" y="82963"/>
                    </a:cubicBezTo>
                    <a:cubicBezTo>
                      <a:pt x="11731" y="80105"/>
                      <a:pt x="12588" y="77248"/>
                      <a:pt x="14017" y="74295"/>
                    </a:cubicBezTo>
                    <a:cubicBezTo>
                      <a:pt x="16969" y="68008"/>
                      <a:pt x="20684" y="71533"/>
                      <a:pt x="23827" y="743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46"/>
              <p:cNvSpPr/>
              <p:nvPr/>
            </p:nvSpPr>
            <p:spPr>
              <a:xfrm>
                <a:off x="3323614" y="2810481"/>
                <a:ext cx="42982" cy="247383"/>
              </a:xfrm>
              <a:custGeom>
                <a:avLst/>
                <a:gdLst/>
                <a:ahLst/>
                <a:cxnLst/>
                <a:rect l="l" t="t" r="r" b="b"/>
                <a:pathLst>
                  <a:path w="42982" h="247383" extrusionOk="0">
                    <a:moveTo>
                      <a:pt x="27185" y="3775"/>
                    </a:moveTo>
                    <a:cubicBezTo>
                      <a:pt x="25756" y="-2511"/>
                      <a:pt x="15660" y="-416"/>
                      <a:pt x="17088" y="6156"/>
                    </a:cubicBezTo>
                    <a:cubicBezTo>
                      <a:pt x="34519" y="84261"/>
                      <a:pt x="46521" y="168748"/>
                      <a:pt x="801" y="239805"/>
                    </a:cubicBezTo>
                    <a:cubicBezTo>
                      <a:pt x="-2724" y="245329"/>
                      <a:pt x="6325" y="250473"/>
                      <a:pt x="9754" y="245139"/>
                    </a:cubicBezTo>
                    <a:cubicBezTo>
                      <a:pt x="56998" y="171796"/>
                      <a:pt x="45187" y="84642"/>
                      <a:pt x="27185" y="3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46"/>
              <p:cNvSpPr/>
              <p:nvPr/>
            </p:nvSpPr>
            <p:spPr>
              <a:xfrm>
                <a:off x="3397429" y="2820292"/>
                <a:ext cx="47273" cy="70176"/>
              </a:xfrm>
              <a:custGeom>
                <a:avLst/>
                <a:gdLst/>
                <a:ahLst/>
                <a:cxnLst/>
                <a:rect l="l" t="t" r="r" b="b"/>
                <a:pathLst>
                  <a:path w="47273" h="70176" extrusionOk="0">
                    <a:moveTo>
                      <a:pt x="46620" y="11585"/>
                    </a:moveTo>
                    <a:cubicBezTo>
                      <a:pt x="49763" y="5871"/>
                      <a:pt x="40715" y="632"/>
                      <a:pt x="37667" y="6252"/>
                    </a:cubicBezTo>
                    <a:cubicBezTo>
                      <a:pt x="32523" y="15491"/>
                      <a:pt x="27094" y="24349"/>
                      <a:pt x="21379" y="33207"/>
                    </a:cubicBezTo>
                    <a:cubicBezTo>
                      <a:pt x="16426" y="24063"/>
                      <a:pt x="12616" y="14252"/>
                      <a:pt x="10235" y="3775"/>
                    </a:cubicBezTo>
                    <a:cubicBezTo>
                      <a:pt x="8806" y="-2511"/>
                      <a:pt x="-1291" y="-416"/>
                      <a:pt x="138" y="6156"/>
                    </a:cubicBezTo>
                    <a:cubicBezTo>
                      <a:pt x="2996" y="19206"/>
                      <a:pt x="7949" y="31302"/>
                      <a:pt x="14711" y="42447"/>
                    </a:cubicBezTo>
                    <a:cubicBezTo>
                      <a:pt x="10139" y="47876"/>
                      <a:pt x="4329" y="54543"/>
                      <a:pt x="5472" y="59877"/>
                    </a:cubicBezTo>
                    <a:cubicBezTo>
                      <a:pt x="6044" y="62259"/>
                      <a:pt x="8330" y="63402"/>
                      <a:pt x="10520" y="63687"/>
                    </a:cubicBezTo>
                    <a:lnTo>
                      <a:pt x="11568" y="63687"/>
                    </a:lnTo>
                    <a:cubicBezTo>
                      <a:pt x="13187" y="64068"/>
                      <a:pt x="15283" y="62925"/>
                      <a:pt x="16045" y="61497"/>
                    </a:cubicBezTo>
                    <a:cubicBezTo>
                      <a:pt x="16140" y="61306"/>
                      <a:pt x="16331" y="61020"/>
                      <a:pt x="16426" y="60830"/>
                    </a:cubicBezTo>
                    <a:cubicBezTo>
                      <a:pt x="17093" y="59496"/>
                      <a:pt x="17093" y="58258"/>
                      <a:pt x="16807" y="57115"/>
                    </a:cubicBezTo>
                    <a:cubicBezTo>
                      <a:pt x="17950" y="56067"/>
                      <a:pt x="19760" y="53877"/>
                      <a:pt x="21188" y="51972"/>
                    </a:cubicBezTo>
                    <a:cubicBezTo>
                      <a:pt x="25665" y="57972"/>
                      <a:pt x="30618" y="63592"/>
                      <a:pt x="36238" y="68735"/>
                    </a:cubicBezTo>
                    <a:cubicBezTo>
                      <a:pt x="41000" y="73117"/>
                      <a:pt x="48716" y="66545"/>
                      <a:pt x="43667" y="61877"/>
                    </a:cubicBezTo>
                    <a:cubicBezTo>
                      <a:pt x="37381" y="56067"/>
                      <a:pt x="32142" y="49590"/>
                      <a:pt x="27475" y="42827"/>
                    </a:cubicBezTo>
                    <a:cubicBezTo>
                      <a:pt x="28904" y="40732"/>
                      <a:pt x="30332" y="38732"/>
                      <a:pt x="31666" y="36636"/>
                    </a:cubicBezTo>
                    <a:cubicBezTo>
                      <a:pt x="37000" y="28540"/>
                      <a:pt x="41953" y="20063"/>
                      <a:pt x="46620" y="115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46"/>
              <p:cNvSpPr/>
              <p:nvPr/>
            </p:nvSpPr>
            <p:spPr>
              <a:xfrm>
                <a:off x="3454114" y="2816717"/>
                <a:ext cx="55880" cy="62119"/>
              </a:xfrm>
              <a:custGeom>
                <a:avLst/>
                <a:gdLst/>
                <a:ahLst/>
                <a:cxnLst/>
                <a:rect l="l" t="t" r="r" b="b"/>
                <a:pathLst>
                  <a:path w="55880" h="62119" extrusionOk="0">
                    <a:moveTo>
                      <a:pt x="49371" y="17541"/>
                    </a:moveTo>
                    <a:cubicBezTo>
                      <a:pt x="45657" y="18398"/>
                      <a:pt x="41847" y="19160"/>
                      <a:pt x="38132" y="20018"/>
                    </a:cubicBezTo>
                    <a:cubicBezTo>
                      <a:pt x="38513" y="14969"/>
                      <a:pt x="38894" y="10016"/>
                      <a:pt x="39275" y="4968"/>
                    </a:cubicBezTo>
                    <a:cubicBezTo>
                      <a:pt x="39751" y="-1414"/>
                      <a:pt x="29369" y="-1795"/>
                      <a:pt x="28798" y="4682"/>
                    </a:cubicBezTo>
                    <a:cubicBezTo>
                      <a:pt x="28321" y="10588"/>
                      <a:pt x="27845" y="16398"/>
                      <a:pt x="27369" y="22304"/>
                    </a:cubicBezTo>
                    <a:cubicBezTo>
                      <a:pt x="19463" y="24018"/>
                      <a:pt x="11557" y="25733"/>
                      <a:pt x="3747" y="27542"/>
                    </a:cubicBezTo>
                    <a:cubicBezTo>
                      <a:pt x="-2921" y="28971"/>
                      <a:pt x="127" y="38687"/>
                      <a:pt x="6509" y="37258"/>
                    </a:cubicBezTo>
                    <a:cubicBezTo>
                      <a:pt x="13176" y="35829"/>
                      <a:pt x="19939" y="34305"/>
                      <a:pt x="26607" y="32876"/>
                    </a:cubicBezTo>
                    <a:cubicBezTo>
                      <a:pt x="26416" y="35448"/>
                      <a:pt x="26226" y="38020"/>
                      <a:pt x="26035" y="40592"/>
                    </a:cubicBezTo>
                    <a:cubicBezTo>
                      <a:pt x="25940" y="42401"/>
                      <a:pt x="26035" y="46497"/>
                      <a:pt x="25654" y="49736"/>
                    </a:cubicBezTo>
                    <a:cubicBezTo>
                      <a:pt x="24321" y="49926"/>
                      <a:pt x="23082" y="50498"/>
                      <a:pt x="22130" y="51736"/>
                    </a:cubicBezTo>
                    <a:cubicBezTo>
                      <a:pt x="21844" y="52022"/>
                      <a:pt x="21654" y="52403"/>
                      <a:pt x="21368" y="52688"/>
                    </a:cubicBezTo>
                    <a:cubicBezTo>
                      <a:pt x="20320" y="54117"/>
                      <a:pt x="20511" y="56213"/>
                      <a:pt x="21368" y="57737"/>
                    </a:cubicBezTo>
                    <a:cubicBezTo>
                      <a:pt x="22701" y="60213"/>
                      <a:pt x="24035" y="61261"/>
                      <a:pt x="26797" y="61928"/>
                    </a:cubicBezTo>
                    <a:cubicBezTo>
                      <a:pt x="28416" y="62309"/>
                      <a:pt x="30607" y="62213"/>
                      <a:pt x="31846" y="60785"/>
                    </a:cubicBezTo>
                    <a:cubicBezTo>
                      <a:pt x="36798" y="55260"/>
                      <a:pt x="35941" y="47926"/>
                      <a:pt x="36513" y="40782"/>
                    </a:cubicBezTo>
                    <a:cubicBezTo>
                      <a:pt x="36798" y="37353"/>
                      <a:pt x="37084" y="33924"/>
                      <a:pt x="37370" y="30400"/>
                    </a:cubicBezTo>
                    <a:lnTo>
                      <a:pt x="52134" y="27161"/>
                    </a:lnTo>
                    <a:cubicBezTo>
                      <a:pt x="58801" y="25733"/>
                      <a:pt x="55753" y="16017"/>
                      <a:pt x="49371" y="17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46"/>
              <p:cNvSpPr/>
              <p:nvPr/>
            </p:nvSpPr>
            <p:spPr>
              <a:xfrm>
                <a:off x="3513723" y="2806136"/>
                <a:ext cx="50518" cy="95108"/>
              </a:xfrm>
              <a:custGeom>
                <a:avLst/>
                <a:gdLst/>
                <a:ahLst/>
                <a:cxnLst/>
                <a:rect l="l" t="t" r="r" b="b"/>
                <a:pathLst>
                  <a:path w="50518" h="95108" extrusionOk="0">
                    <a:moveTo>
                      <a:pt x="48055" y="48506"/>
                    </a:moveTo>
                    <a:cubicBezTo>
                      <a:pt x="44436" y="41172"/>
                      <a:pt x="37673" y="36505"/>
                      <a:pt x="30624" y="35552"/>
                    </a:cubicBezTo>
                    <a:cubicBezTo>
                      <a:pt x="35006" y="25932"/>
                      <a:pt x="36244" y="15359"/>
                      <a:pt x="34244" y="3834"/>
                    </a:cubicBezTo>
                    <a:cubicBezTo>
                      <a:pt x="33768" y="1072"/>
                      <a:pt x="30339" y="-452"/>
                      <a:pt x="27862" y="119"/>
                    </a:cubicBezTo>
                    <a:cubicBezTo>
                      <a:pt x="18147" y="2405"/>
                      <a:pt x="12432" y="7739"/>
                      <a:pt x="9574" y="17264"/>
                    </a:cubicBezTo>
                    <a:cubicBezTo>
                      <a:pt x="7669" y="23456"/>
                      <a:pt x="17766" y="26313"/>
                      <a:pt x="19671" y="20122"/>
                    </a:cubicBezTo>
                    <a:cubicBezTo>
                      <a:pt x="21385" y="18502"/>
                      <a:pt x="23100" y="16883"/>
                      <a:pt x="24814" y="15264"/>
                    </a:cubicBezTo>
                    <a:cubicBezTo>
                      <a:pt x="24624" y="25741"/>
                      <a:pt x="20718" y="35076"/>
                      <a:pt x="13098" y="43267"/>
                    </a:cubicBezTo>
                    <a:cubicBezTo>
                      <a:pt x="12813" y="43648"/>
                      <a:pt x="12527" y="43839"/>
                      <a:pt x="12241" y="44220"/>
                    </a:cubicBezTo>
                    <a:cubicBezTo>
                      <a:pt x="10241" y="47363"/>
                      <a:pt x="12908" y="51554"/>
                      <a:pt x="16432" y="51935"/>
                    </a:cubicBezTo>
                    <a:cubicBezTo>
                      <a:pt x="21099" y="52411"/>
                      <a:pt x="22719" y="46220"/>
                      <a:pt x="27672" y="45458"/>
                    </a:cubicBezTo>
                    <a:cubicBezTo>
                      <a:pt x="30053" y="45077"/>
                      <a:pt x="32720" y="45839"/>
                      <a:pt x="34244" y="47744"/>
                    </a:cubicBezTo>
                    <a:cubicBezTo>
                      <a:pt x="34815" y="48506"/>
                      <a:pt x="35292" y="49459"/>
                      <a:pt x="35577" y="50316"/>
                    </a:cubicBezTo>
                    <a:cubicBezTo>
                      <a:pt x="39864" y="61841"/>
                      <a:pt x="34053" y="73366"/>
                      <a:pt x="23766" y="79081"/>
                    </a:cubicBezTo>
                    <a:cubicBezTo>
                      <a:pt x="21290" y="80701"/>
                      <a:pt x="18528" y="82034"/>
                      <a:pt x="15765" y="83273"/>
                    </a:cubicBezTo>
                    <a:cubicBezTo>
                      <a:pt x="14051" y="79939"/>
                      <a:pt x="11670" y="77557"/>
                      <a:pt x="7764" y="75081"/>
                    </a:cubicBezTo>
                    <a:cubicBezTo>
                      <a:pt x="2145" y="71557"/>
                      <a:pt x="-3285" y="79939"/>
                      <a:pt x="2430" y="83558"/>
                    </a:cubicBezTo>
                    <a:cubicBezTo>
                      <a:pt x="4240" y="86130"/>
                      <a:pt x="5955" y="88797"/>
                      <a:pt x="7764" y="91369"/>
                    </a:cubicBezTo>
                    <a:cubicBezTo>
                      <a:pt x="8526" y="94798"/>
                      <a:pt x="12527" y="95845"/>
                      <a:pt x="15384" y="94607"/>
                    </a:cubicBezTo>
                    <a:cubicBezTo>
                      <a:pt x="31291" y="87559"/>
                      <a:pt x="58914" y="70414"/>
                      <a:pt x="48055" y="48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8" name="Google Shape;1818;p46"/>
            <p:cNvGrpSpPr/>
            <p:nvPr/>
          </p:nvGrpSpPr>
          <p:grpSpPr>
            <a:xfrm>
              <a:off x="3112888" y="3080726"/>
              <a:ext cx="303177" cy="192187"/>
              <a:chOff x="3112888" y="3080726"/>
              <a:chExt cx="303177" cy="192187"/>
            </a:xfrm>
          </p:grpSpPr>
          <p:sp>
            <p:nvSpPr>
              <p:cNvPr id="1819" name="Google Shape;1819;p46"/>
              <p:cNvSpPr/>
              <p:nvPr/>
            </p:nvSpPr>
            <p:spPr>
              <a:xfrm>
                <a:off x="3112888" y="3080726"/>
                <a:ext cx="243058" cy="133192"/>
              </a:xfrm>
              <a:custGeom>
                <a:avLst/>
                <a:gdLst/>
                <a:ahLst/>
                <a:cxnLst/>
                <a:rect l="l" t="t" r="r" b="b"/>
                <a:pathLst>
                  <a:path w="243058" h="133192" extrusionOk="0">
                    <a:moveTo>
                      <a:pt x="234482" y="88241"/>
                    </a:moveTo>
                    <a:cubicBezTo>
                      <a:pt x="231244" y="91955"/>
                      <a:pt x="227910" y="95670"/>
                      <a:pt x="224672" y="99385"/>
                    </a:cubicBezTo>
                    <a:cubicBezTo>
                      <a:pt x="219242" y="105576"/>
                      <a:pt x="208860" y="105290"/>
                      <a:pt x="210289" y="95289"/>
                    </a:cubicBezTo>
                    <a:cubicBezTo>
                      <a:pt x="211337" y="87955"/>
                      <a:pt x="213528" y="80525"/>
                      <a:pt x="215718" y="73191"/>
                    </a:cubicBezTo>
                    <a:cubicBezTo>
                      <a:pt x="217052" y="69286"/>
                      <a:pt x="218099" y="65571"/>
                      <a:pt x="218861" y="62142"/>
                    </a:cubicBezTo>
                    <a:cubicBezTo>
                      <a:pt x="219909" y="57380"/>
                      <a:pt x="214480" y="54617"/>
                      <a:pt x="211146" y="56237"/>
                    </a:cubicBezTo>
                    <a:cubicBezTo>
                      <a:pt x="207431" y="46521"/>
                      <a:pt x="199716" y="38044"/>
                      <a:pt x="188953" y="41854"/>
                    </a:cubicBezTo>
                    <a:cubicBezTo>
                      <a:pt x="168665" y="49093"/>
                      <a:pt x="163140" y="72715"/>
                      <a:pt x="161140" y="92051"/>
                    </a:cubicBezTo>
                    <a:cubicBezTo>
                      <a:pt x="161140" y="92241"/>
                      <a:pt x="161140" y="92432"/>
                      <a:pt x="161140" y="92622"/>
                    </a:cubicBezTo>
                    <a:cubicBezTo>
                      <a:pt x="160283" y="93003"/>
                      <a:pt x="159426" y="93575"/>
                      <a:pt x="158759" y="94622"/>
                    </a:cubicBezTo>
                    <a:cubicBezTo>
                      <a:pt x="155711" y="100052"/>
                      <a:pt x="152282" y="104433"/>
                      <a:pt x="147710" y="108624"/>
                    </a:cubicBezTo>
                    <a:cubicBezTo>
                      <a:pt x="144662" y="111386"/>
                      <a:pt x="141137" y="113387"/>
                      <a:pt x="137232" y="114530"/>
                    </a:cubicBezTo>
                    <a:cubicBezTo>
                      <a:pt x="128469" y="117292"/>
                      <a:pt x="129231" y="100528"/>
                      <a:pt x="129231" y="96813"/>
                    </a:cubicBezTo>
                    <a:cubicBezTo>
                      <a:pt x="129231" y="89955"/>
                      <a:pt x="130469" y="83192"/>
                      <a:pt x="132089" y="76525"/>
                    </a:cubicBezTo>
                    <a:cubicBezTo>
                      <a:pt x="132851" y="73667"/>
                      <a:pt x="133803" y="70905"/>
                      <a:pt x="134851" y="68238"/>
                    </a:cubicBezTo>
                    <a:cubicBezTo>
                      <a:pt x="135708" y="66333"/>
                      <a:pt x="136565" y="64428"/>
                      <a:pt x="137423" y="62428"/>
                    </a:cubicBezTo>
                    <a:cubicBezTo>
                      <a:pt x="138756" y="58427"/>
                      <a:pt x="141804" y="57284"/>
                      <a:pt x="146757" y="58904"/>
                    </a:cubicBezTo>
                    <a:cubicBezTo>
                      <a:pt x="141518" y="63095"/>
                      <a:pt x="149138" y="70143"/>
                      <a:pt x="154091" y="66238"/>
                    </a:cubicBezTo>
                    <a:cubicBezTo>
                      <a:pt x="164569" y="57951"/>
                      <a:pt x="155901" y="46045"/>
                      <a:pt x="145138" y="45092"/>
                    </a:cubicBezTo>
                    <a:cubicBezTo>
                      <a:pt x="128469" y="43568"/>
                      <a:pt x="122468" y="71191"/>
                      <a:pt x="120278" y="82240"/>
                    </a:cubicBezTo>
                    <a:cubicBezTo>
                      <a:pt x="119325" y="87002"/>
                      <a:pt x="118468" y="92812"/>
                      <a:pt x="118373" y="98528"/>
                    </a:cubicBezTo>
                    <a:cubicBezTo>
                      <a:pt x="116753" y="95670"/>
                      <a:pt x="111610" y="94241"/>
                      <a:pt x="108848" y="97575"/>
                    </a:cubicBezTo>
                    <a:cubicBezTo>
                      <a:pt x="102275" y="105576"/>
                      <a:pt x="94751" y="114244"/>
                      <a:pt x="84464" y="116625"/>
                    </a:cubicBezTo>
                    <a:cubicBezTo>
                      <a:pt x="82368" y="107195"/>
                      <a:pt x="81797" y="97861"/>
                      <a:pt x="82940" y="88431"/>
                    </a:cubicBezTo>
                    <a:cubicBezTo>
                      <a:pt x="93893" y="87383"/>
                      <a:pt x="107800" y="85574"/>
                      <a:pt x="112658" y="74048"/>
                    </a:cubicBezTo>
                    <a:cubicBezTo>
                      <a:pt x="117134" y="63380"/>
                      <a:pt x="113229" y="53474"/>
                      <a:pt x="101799" y="50426"/>
                    </a:cubicBezTo>
                    <a:cubicBezTo>
                      <a:pt x="90464" y="47378"/>
                      <a:pt x="80654" y="58523"/>
                      <a:pt x="77225" y="67857"/>
                    </a:cubicBezTo>
                    <a:cubicBezTo>
                      <a:pt x="72843" y="79763"/>
                      <a:pt x="71224" y="91955"/>
                      <a:pt x="71986" y="104243"/>
                    </a:cubicBezTo>
                    <a:cubicBezTo>
                      <a:pt x="71319" y="104624"/>
                      <a:pt x="70748" y="105100"/>
                      <a:pt x="70271" y="105766"/>
                    </a:cubicBezTo>
                    <a:cubicBezTo>
                      <a:pt x="68747" y="107862"/>
                      <a:pt x="55317" y="128722"/>
                      <a:pt x="53412" y="114434"/>
                    </a:cubicBezTo>
                    <a:cubicBezTo>
                      <a:pt x="52174" y="104719"/>
                      <a:pt x="55508" y="92908"/>
                      <a:pt x="56746" y="83287"/>
                    </a:cubicBezTo>
                    <a:cubicBezTo>
                      <a:pt x="59984" y="57475"/>
                      <a:pt x="64461" y="31853"/>
                      <a:pt x="69509" y="6421"/>
                    </a:cubicBezTo>
                    <a:cubicBezTo>
                      <a:pt x="70748" y="134"/>
                      <a:pt x="60651" y="-2818"/>
                      <a:pt x="59413" y="3563"/>
                    </a:cubicBezTo>
                    <a:cubicBezTo>
                      <a:pt x="55603" y="22804"/>
                      <a:pt x="52364" y="42044"/>
                      <a:pt x="49412" y="61380"/>
                    </a:cubicBezTo>
                    <a:cubicBezTo>
                      <a:pt x="47983" y="61094"/>
                      <a:pt x="46459" y="61380"/>
                      <a:pt x="45221" y="62047"/>
                    </a:cubicBezTo>
                    <a:cubicBezTo>
                      <a:pt x="38648" y="58618"/>
                      <a:pt x="29123" y="58999"/>
                      <a:pt x="21694" y="62333"/>
                    </a:cubicBezTo>
                    <a:cubicBezTo>
                      <a:pt x="2644" y="70810"/>
                      <a:pt x="-1547" y="97099"/>
                      <a:pt x="453" y="115291"/>
                    </a:cubicBezTo>
                    <a:cubicBezTo>
                      <a:pt x="2453" y="133199"/>
                      <a:pt x="21503" y="138628"/>
                      <a:pt x="34553" y="127198"/>
                    </a:cubicBezTo>
                    <a:cubicBezTo>
                      <a:pt x="37886" y="124245"/>
                      <a:pt x="40744" y="120816"/>
                      <a:pt x="43220" y="117292"/>
                    </a:cubicBezTo>
                    <a:cubicBezTo>
                      <a:pt x="43411" y="118340"/>
                      <a:pt x="43506" y="119483"/>
                      <a:pt x="43792" y="120435"/>
                    </a:cubicBezTo>
                    <a:cubicBezTo>
                      <a:pt x="49412" y="140342"/>
                      <a:pt x="64556" y="128341"/>
                      <a:pt x="73796" y="117863"/>
                    </a:cubicBezTo>
                    <a:cubicBezTo>
                      <a:pt x="74177" y="119768"/>
                      <a:pt x="74653" y="121578"/>
                      <a:pt x="75129" y="123483"/>
                    </a:cubicBezTo>
                    <a:cubicBezTo>
                      <a:pt x="75701" y="125579"/>
                      <a:pt x="77891" y="127484"/>
                      <a:pt x="80177" y="127293"/>
                    </a:cubicBezTo>
                    <a:cubicBezTo>
                      <a:pt x="96941" y="126341"/>
                      <a:pt x="107514" y="115291"/>
                      <a:pt x="117706" y="102909"/>
                    </a:cubicBezTo>
                    <a:cubicBezTo>
                      <a:pt x="117992" y="102528"/>
                      <a:pt x="118087" y="102242"/>
                      <a:pt x="118277" y="101861"/>
                    </a:cubicBezTo>
                    <a:cubicBezTo>
                      <a:pt x="118563" y="111577"/>
                      <a:pt x="121421" y="120721"/>
                      <a:pt x="130469" y="124436"/>
                    </a:cubicBezTo>
                    <a:cubicBezTo>
                      <a:pt x="142090" y="129198"/>
                      <a:pt x="154853" y="117863"/>
                      <a:pt x="162664" y="107672"/>
                    </a:cubicBezTo>
                    <a:cubicBezTo>
                      <a:pt x="165617" y="115768"/>
                      <a:pt x="172380" y="120626"/>
                      <a:pt x="183714" y="115958"/>
                    </a:cubicBezTo>
                    <a:cubicBezTo>
                      <a:pt x="189810" y="113482"/>
                      <a:pt x="195144" y="108815"/>
                      <a:pt x="199811" y="103100"/>
                    </a:cubicBezTo>
                    <a:cubicBezTo>
                      <a:pt x="200383" y="106243"/>
                      <a:pt x="201240" y="109196"/>
                      <a:pt x="202955" y="111767"/>
                    </a:cubicBezTo>
                    <a:cubicBezTo>
                      <a:pt x="214670" y="129103"/>
                      <a:pt x="234863" y="103385"/>
                      <a:pt x="241721" y="95575"/>
                    </a:cubicBezTo>
                    <a:cubicBezTo>
                      <a:pt x="246103" y="90622"/>
                      <a:pt x="238673" y="83478"/>
                      <a:pt x="234387" y="88241"/>
                    </a:cubicBezTo>
                    <a:close/>
                    <a:moveTo>
                      <a:pt x="88083" y="68714"/>
                    </a:moveTo>
                    <a:cubicBezTo>
                      <a:pt x="90560" y="62428"/>
                      <a:pt x="95703" y="62237"/>
                      <a:pt x="103704" y="68143"/>
                    </a:cubicBezTo>
                    <a:cubicBezTo>
                      <a:pt x="102180" y="76049"/>
                      <a:pt x="91703" y="77573"/>
                      <a:pt x="84654" y="78239"/>
                    </a:cubicBezTo>
                    <a:cubicBezTo>
                      <a:pt x="85511" y="75001"/>
                      <a:pt x="86655" y="71762"/>
                      <a:pt x="88083" y="68714"/>
                    </a:cubicBezTo>
                    <a:close/>
                    <a:moveTo>
                      <a:pt x="41887" y="95861"/>
                    </a:moveTo>
                    <a:cubicBezTo>
                      <a:pt x="40649" y="100528"/>
                      <a:pt x="38458" y="104909"/>
                      <a:pt x="36077" y="109100"/>
                    </a:cubicBezTo>
                    <a:cubicBezTo>
                      <a:pt x="33410" y="113863"/>
                      <a:pt x="17503" y="133675"/>
                      <a:pt x="11312" y="117387"/>
                    </a:cubicBezTo>
                    <a:cubicBezTo>
                      <a:pt x="8359" y="109672"/>
                      <a:pt x="10550" y="98147"/>
                      <a:pt x="12455" y="90527"/>
                    </a:cubicBezTo>
                    <a:cubicBezTo>
                      <a:pt x="13502" y="86050"/>
                      <a:pt x="15788" y="82145"/>
                      <a:pt x="18360" y="78430"/>
                    </a:cubicBezTo>
                    <a:cubicBezTo>
                      <a:pt x="20646" y="75382"/>
                      <a:pt x="23504" y="73001"/>
                      <a:pt x="26837" y="71096"/>
                    </a:cubicBezTo>
                    <a:cubicBezTo>
                      <a:pt x="32743" y="67286"/>
                      <a:pt x="37791" y="69095"/>
                      <a:pt x="42173" y="76525"/>
                    </a:cubicBezTo>
                    <a:cubicBezTo>
                      <a:pt x="41696" y="78716"/>
                      <a:pt x="42649" y="80525"/>
                      <a:pt x="44173" y="81668"/>
                    </a:cubicBezTo>
                    <a:cubicBezTo>
                      <a:pt x="43982" y="86336"/>
                      <a:pt x="43220" y="91098"/>
                      <a:pt x="41982" y="95956"/>
                    </a:cubicBezTo>
                    <a:close/>
                    <a:moveTo>
                      <a:pt x="178571" y="107100"/>
                    </a:moveTo>
                    <a:cubicBezTo>
                      <a:pt x="169522" y="113291"/>
                      <a:pt x="171522" y="93670"/>
                      <a:pt x="171617" y="92336"/>
                    </a:cubicBezTo>
                    <a:cubicBezTo>
                      <a:pt x="171998" y="86336"/>
                      <a:pt x="173237" y="80716"/>
                      <a:pt x="174761" y="75001"/>
                    </a:cubicBezTo>
                    <a:cubicBezTo>
                      <a:pt x="176285" y="69286"/>
                      <a:pt x="179047" y="64142"/>
                      <a:pt x="182095" y="59285"/>
                    </a:cubicBezTo>
                    <a:cubicBezTo>
                      <a:pt x="188477" y="58808"/>
                      <a:pt x="194858" y="58332"/>
                      <a:pt x="201335" y="57856"/>
                    </a:cubicBezTo>
                    <a:cubicBezTo>
                      <a:pt x="203526" y="62142"/>
                      <a:pt x="204098" y="66524"/>
                      <a:pt x="203145" y="71000"/>
                    </a:cubicBezTo>
                    <a:cubicBezTo>
                      <a:pt x="202955" y="72429"/>
                      <a:pt x="203431" y="73572"/>
                      <a:pt x="204193" y="74334"/>
                    </a:cubicBezTo>
                    <a:cubicBezTo>
                      <a:pt x="204193" y="74525"/>
                      <a:pt x="204098" y="74620"/>
                      <a:pt x="204003" y="74810"/>
                    </a:cubicBezTo>
                    <a:cubicBezTo>
                      <a:pt x="198668" y="87669"/>
                      <a:pt x="190382" y="99099"/>
                      <a:pt x="178666" y="107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46"/>
              <p:cNvSpPr/>
              <p:nvPr/>
            </p:nvSpPr>
            <p:spPr>
              <a:xfrm>
                <a:off x="3341211" y="3115627"/>
                <a:ext cx="74854" cy="157286"/>
              </a:xfrm>
              <a:custGeom>
                <a:avLst/>
                <a:gdLst/>
                <a:ahLst/>
                <a:cxnLst/>
                <a:rect l="l" t="t" r="r" b="b"/>
                <a:pathLst>
                  <a:path w="74854" h="157286" extrusionOk="0">
                    <a:moveTo>
                      <a:pt x="66929" y="86773"/>
                    </a:moveTo>
                    <a:cubicBezTo>
                      <a:pt x="65595" y="87344"/>
                      <a:pt x="63976" y="87820"/>
                      <a:pt x="62547" y="88297"/>
                    </a:cubicBezTo>
                    <a:cubicBezTo>
                      <a:pt x="66453" y="60674"/>
                      <a:pt x="68357" y="32671"/>
                      <a:pt x="67310" y="4953"/>
                    </a:cubicBezTo>
                    <a:cubicBezTo>
                      <a:pt x="67119" y="-1143"/>
                      <a:pt x="57785" y="-1715"/>
                      <a:pt x="57023" y="3810"/>
                    </a:cubicBezTo>
                    <a:cubicBezTo>
                      <a:pt x="55213" y="4381"/>
                      <a:pt x="53784" y="5810"/>
                      <a:pt x="53880" y="8287"/>
                    </a:cubicBezTo>
                    <a:cubicBezTo>
                      <a:pt x="54451" y="27146"/>
                      <a:pt x="51403" y="46672"/>
                      <a:pt x="42068" y="63341"/>
                    </a:cubicBezTo>
                    <a:cubicBezTo>
                      <a:pt x="31305" y="68294"/>
                      <a:pt x="26352" y="66580"/>
                      <a:pt x="27305" y="58198"/>
                    </a:cubicBezTo>
                    <a:cubicBezTo>
                      <a:pt x="26924" y="53340"/>
                      <a:pt x="27209" y="48482"/>
                      <a:pt x="27305" y="43624"/>
                    </a:cubicBezTo>
                    <a:cubicBezTo>
                      <a:pt x="27591" y="32766"/>
                      <a:pt x="29400" y="22003"/>
                      <a:pt x="31686" y="11335"/>
                    </a:cubicBezTo>
                    <a:cubicBezTo>
                      <a:pt x="33115" y="5048"/>
                      <a:pt x="23018" y="2095"/>
                      <a:pt x="21590" y="8477"/>
                    </a:cubicBezTo>
                    <a:cubicBezTo>
                      <a:pt x="18732" y="21622"/>
                      <a:pt x="5397" y="78772"/>
                      <a:pt x="31115" y="79343"/>
                    </a:cubicBezTo>
                    <a:cubicBezTo>
                      <a:pt x="42068" y="79629"/>
                      <a:pt x="49498" y="73057"/>
                      <a:pt x="54546" y="63627"/>
                    </a:cubicBezTo>
                    <a:cubicBezTo>
                      <a:pt x="53594" y="73152"/>
                      <a:pt x="52451" y="82677"/>
                      <a:pt x="51022" y="92202"/>
                    </a:cubicBezTo>
                    <a:cubicBezTo>
                      <a:pt x="30924" y="98679"/>
                      <a:pt x="8350" y="106299"/>
                      <a:pt x="1206" y="125825"/>
                    </a:cubicBezTo>
                    <a:cubicBezTo>
                      <a:pt x="-4509" y="141637"/>
                      <a:pt x="11207" y="154972"/>
                      <a:pt x="24733" y="156972"/>
                    </a:cubicBezTo>
                    <a:cubicBezTo>
                      <a:pt x="44450" y="160020"/>
                      <a:pt x="52832" y="140303"/>
                      <a:pt x="56166" y="124873"/>
                    </a:cubicBezTo>
                    <a:cubicBezTo>
                      <a:pt x="57975" y="116586"/>
                      <a:pt x="59404" y="108109"/>
                      <a:pt x="60833" y="99631"/>
                    </a:cubicBezTo>
                    <a:cubicBezTo>
                      <a:pt x="64643" y="98298"/>
                      <a:pt x="68357" y="96869"/>
                      <a:pt x="72072" y="95440"/>
                    </a:cubicBezTo>
                    <a:cubicBezTo>
                      <a:pt x="78359" y="92964"/>
                      <a:pt x="72834" y="84296"/>
                      <a:pt x="66929" y="86582"/>
                    </a:cubicBezTo>
                    <a:close/>
                    <a:moveTo>
                      <a:pt x="46926" y="121158"/>
                    </a:moveTo>
                    <a:cubicBezTo>
                      <a:pt x="46641" y="122206"/>
                      <a:pt x="46355" y="123253"/>
                      <a:pt x="45878" y="124301"/>
                    </a:cubicBezTo>
                    <a:cubicBezTo>
                      <a:pt x="43974" y="129159"/>
                      <a:pt x="40830" y="141065"/>
                      <a:pt x="35591" y="143161"/>
                    </a:cubicBezTo>
                    <a:cubicBezTo>
                      <a:pt x="30829" y="144970"/>
                      <a:pt x="21399" y="142780"/>
                      <a:pt x="18256" y="138970"/>
                    </a:cubicBezTo>
                    <a:cubicBezTo>
                      <a:pt x="16065" y="136207"/>
                      <a:pt x="15399" y="132493"/>
                      <a:pt x="15589" y="128968"/>
                    </a:cubicBezTo>
                    <a:cubicBezTo>
                      <a:pt x="15780" y="125349"/>
                      <a:pt x="16827" y="121729"/>
                      <a:pt x="18923" y="118681"/>
                    </a:cubicBezTo>
                    <a:cubicBezTo>
                      <a:pt x="22066" y="114205"/>
                      <a:pt x="27305" y="113062"/>
                      <a:pt x="32067" y="110871"/>
                    </a:cubicBezTo>
                    <a:cubicBezTo>
                      <a:pt x="37687" y="108204"/>
                      <a:pt x="43593" y="106204"/>
                      <a:pt x="49307" y="103822"/>
                    </a:cubicBezTo>
                    <a:cubicBezTo>
                      <a:pt x="48545" y="104108"/>
                      <a:pt x="47974" y="112966"/>
                      <a:pt x="47879" y="114109"/>
                    </a:cubicBezTo>
                    <a:cubicBezTo>
                      <a:pt x="47688" y="116681"/>
                      <a:pt x="47498" y="118872"/>
                      <a:pt x="46926" y="121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21" name="Google Shape;1821;p46"/>
          <p:cNvGrpSpPr/>
          <p:nvPr/>
        </p:nvGrpSpPr>
        <p:grpSpPr>
          <a:xfrm rot="1059350">
            <a:off x="4264912" y="3937529"/>
            <a:ext cx="1252072" cy="198061"/>
            <a:chOff x="8064726" y="2014354"/>
            <a:chExt cx="1252066" cy="198060"/>
          </a:xfrm>
        </p:grpSpPr>
        <p:sp>
          <p:nvSpPr>
            <p:cNvPr id="1822" name="Google Shape;1822;p46"/>
            <p:cNvSpPr/>
            <p:nvPr/>
          </p:nvSpPr>
          <p:spPr>
            <a:xfrm>
              <a:off x="8064726" y="2044059"/>
              <a:ext cx="58877" cy="149782"/>
            </a:xfrm>
            <a:custGeom>
              <a:avLst/>
              <a:gdLst/>
              <a:ahLst/>
              <a:cxnLst/>
              <a:rect l="l" t="t" r="r" b="b"/>
              <a:pathLst>
                <a:path w="58877" h="149782" extrusionOk="0">
                  <a:moveTo>
                    <a:pt x="50002" y="1434"/>
                  </a:moveTo>
                  <a:cubicBezTo>
                    <a:pt x="10855" y="39534"/>
                    <a:pt x="-6481" y="91731"/>
                    <a:pt x="2187" y="145643"/>
                  </a:cubicBezTo>
                  <a:cubicBezTo>
                    <a:pt x="3235" y="152215"/>
                    <a:pt x="13807" y="150501"/>
                    <a:pt x="12760" y="143738"/>
                  </a:cubicBezTo>
                  <a:cubicBezTo>
                    <a:pt x="4759" y="93732"/>
                    <a:pt x="20951" y="44678"/>
                    <a:pt x="57241" y="9340"/>
                  </a:cubicBezTo>
                  <a:cubicBezTo>
                    <a:pt x="62194" y="4578"/>
                    <a:pt x="54765" y="-3233"/>
                    <a:pt x="50002" y="1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46"/>
            <p:cNvSpPr/>
            <p:nvPr/>
          </p:nvSpPr>
          <p:spPr>
            <a:xfrm>
              <a:off x="8128330" y="2050562"/>
              <a:ext cx="65437" cy="101177"/>
            </a:xfrm>
            <a:custGeom>
              <a:avLst/>
              <a:gdLst/>
              <a:ahLst/>
              <a:cxnLst/>
              <a:rect l="l" t="t" r="r" b="b"/>
              <a:pathLst>
                <a:path w="65437" h="101177" extrusionOk="0">
                  <a:moveTo>
                    <a:pt x="59074" y="42080"/>
                  </a:moveTo>
                  <a:cubicBezTo>
                    <a:pt x="52978" y="34460"/>
                    <a:pt x="39833" y="34936"/>
                    <a:pt x="32309" y="39794"/>
                  </a:cubicBezTo>
                  <a:cubicBezTo>
                    <a:pt x="17830" y="49319"/>
                    <a:pt x="16211" y="65130"/>
                    <a:pt x="15925" y="81323"/>
                  </a:cubicBezTo>
                  <a:cubicBezTo>
                    <a:pt x="15831" y="87895"/>
                    <a:pt x="26593" y="88847"/>
                    <a:pt x="26689" y="82085"/>
                  </a:cubicBezTo>
                  <a:cubicBezTo>
                    <a:pt x="26784" y="74274"/>
                    <a:pt x="27165" y="67416"/>
                    <a:pt x="29261" y="59796"/>
                  </a:cubicBezTo>
                  <a:cubicBezTo>
                    <a:pt x="33642" y="43413"/>
                    <a:pt x="55454" y="49414"/>
                    <a:pt x="54788" y="63606"/>
                  </a:cubicBezTo>
                  <a:cubicBezTo>
                    <a:pt x="53931" y="81608"/>
                    <a:pt x="27355" y="104468"/>
                    <a:pt x="13259" y="82370"/>
                  </a:cubicBezTo>
                  <a:cubicBezTo>
                    <a:pt x="6686" y="72083"/>
                    <a:pt x="11830" y="54653"/>
                    <a:pt x="14497" y="44080"/>
                  </a:cubicBezTo>
                  <a:cubicBezTo>
                    <a:pt x="19259" y="25411"/>
                    <a:pt x="34023" y="4742"/>
                    <a:pt x="55930" y="11981"/>
                  </a:cubicBezTo>
                  <a:cubicBezTo>
                    <a:pt x="62503" y="14171"/>
                    <a:pt x="65837" y="4361"/>
                    <a:pt x="59265" y="2170"/>
                  </a:cubicBezTo>
                  <a:cubicBezTo>
                    <a:pt x="-2934" y="-18309"/>
                    <a:pt x="-25413" y="113231"/>
                    <a:pt x="37357" y="100277"/>
                  </a:cubicBezTo>
                  <a:cubicBezTo>
                    <a:pt x="61169" y="95420"/>
                    <a:pt x="73933" y="60558"/>
                    <a:pt x="59074" y="419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46"/>
            <p:cNvSpPr/>
            <p:nvPr/>
          </p:nvSpPr>
          <p:spPr>
            <a:xfrm>
              <a:off x="8240941" y="2096160"/>
              <a:ext cx="37514" cy="11632"/>
            </a:xfrm>
            <a:custGeom>
              <a:avLst/>
              <a:gdLst/>
              <a:ahLst/>
              <a:cxnLst/>
              <a:rect l="l" t="t" r="r" b="b"/>
              <a:pathLst>
                <a:path w="37514" h="11632" extrusionOk="0">
                  <a:moveTo>
                    <a:pt x="32568" y="1244"/>
                  </a:moveTo>
                  <a:lnTo>
                    <a:pt x="5422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32092" y="11626"/>
                  </a:lnTo>
                  <a:cubicBezTo>
                    <a:pt x="39045" y="11912"/>
                    <a:pt x="39427" y="1625"/>
                    <a:pt x="32568" y="1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46"/>
            <p:cNvSpPr/>
            <p:nvPr/>
          </p:nvSpPr>
          <p:spPr>
            <a:xfrm>
              <a:off x="8290344" y="2084469"/>
              <a:ext cx="120050" cy="66009"/>
            </a:xfrm>
            <a:custGeom>
              <a:avLst/>
              <a:gdLst/>
              <a:ahLst/>
              <a:cxnLst/>
              <a:rect l="l" t="t" r="r" b="b"/>
              <a:pathLst>
                <a:path w="120050" h="66009" extrusionOk="0">
                  <a:moveTo>
                    <a:pt x="111373" y="36462"/>
                  </a:moveTo>
                  <a:cubicBezTo>
                    <a:pt x="106991" y="41034"/>
                    <a:pt x="102419" y="45225"/>
                    <a:pt x="97466" y="49226"/>
                  </a:cubicBezTo>
                  <a:cubicBezTo>
                    <a:pt x="87751" y="47797"/>
                    <a:pt x="84893" y="43892"/>
                    <a:pt x="88989" y="37510"/>
                  </a:cubicBezTo>
                  <a:cubicBezTo>
                    <a:pt x="89561" y="35129"/>
                    <a:pt x="90037" y="32843"/>
                    <a:pt x="90513" y="30461"/>
                  </a:cubicBezTo>
                  <a:cubicBezTo>
                    <a:pt x="91656" y="18936"/>
                    <a:pt x="90227" y="10078"/>
                    <a:pt x="81750" y="1886"/>
                  </a:cubicBezTo>
                  <a:cubicBezTo>
                    <a:pt x="79845" y="-19"/>
                    <a:pt x="76321" y="-876"/>
                    <a:pt x="74130" y="1220"/>
                  </a:cubicBezTo>
                  <a:cubicBezTo>
                    <a:pt x="67748" y="7411"/>
                    <a:pt x="62319" y="14078"/>
                    <a:pt x="57366" y="21032"/>
                  </a:cubicBezTo>
                  <a:cubicBezTo>
                    <a:pt x="56699" y="16460"/>
                    <a:pt x="55461" y="11792"/>
                    <a:pt x="53461" y="6935"/>
                  </a:cubicBezTo>
                  <a:cubicBezTo>
                    <a:pt x="52604" y="4744"/>
                    <a:pt x="49651" y="3601"/>
                    <a:pt x="47460" y="4077"/>
                  </a:cubicBezTo>
                  <a:cubicBezTo>
                    <a:pt x="39649" y="5696"/>
                    <a:pt x="32601" y="8744"/>
                    <a:pt x="26410" y="12745"/>
                  </a:cubicBezTo>
                  <a:cubicBezTo>
                    <a:pt x="26600" y="12173"/>
                    <a:pt x="26791" y="11507"/>
                    <a:pt x="26981" y="10935"/>
                  </a:cubicBezTo>
                  <a:cubicBezTo>
                    <a:pt x="29172" y="4553"/>
                    <a:pt x="18885" y="1124"/>
                    <a:pt x="16694" y="7506"/>
                  </a:cubicBezTo>
                  <a:cubicBezTo>
                    <a:pt x="14122" y="15031"/>
                    <a:pt x="11551" y="22556"/>
                    <a:pt x="8979" y="30080"/>
                  </a:cubicBezTo>
                  <a:cubicBezTo>
                    <a:pt x="4121" y="37891"/>
                    <a:pt x="978" y="46940"/>
                    <a:pt x="25" y="57036"/>
                  </a:cubicBezTo>
                  <a:cubicBezTo>
                    <a:pt x="-546" y="62942"/>
                    <a:pt x="8693" y="64656"/>
                    <a:pt x="10598" y="59132"/>
                  </a:cubicBezTo>
                  <a:cubicBezTo>
                    <a:pt x="13361" y="50940"/>
                    <a:pt x="16123" y="42844"/>
                    <a:pt x="18885" y="34652"/>
                  </a:cubicBezTo>
                  <a:cubicBezTo>
                    <a:pt x="20981" y="31509"/>
                    <a:pt x="23362" y="28461"/>
                    <a:pt x="26315" y="25508"/>
                  </a:cubicBezTo>
                  <a:cubicBezTo>
                    <a:pt x="30315" y="21889"/>
                    <a:pt x="34792" y="18936"/>
                    <a:pt x="39840" y="16841"/>
                  </a:cubicBezTo>
                  <a:cubicBezTo>
                    <a:pt x="54985" y="9506"/>
                    <a:pt x="42412" y="46654"/>
                    <a:pt x="42316" y="47797"/>
                  </a:cubicBezTo>
                  <a:cubicBezTo>
                    <a:pt x="42126" y="48273"/>
                    <a:pt x="41840" y="48654"/>
                    <a:pt x="41650" y="49130"/>
                  </a:cubicBezTo>
                  <a:cubicBezTo>
                    <a:pt x="39459" y="54560"/>
                    <a:pt x="48698" y="59036"/>
                    <a:pt x="51365" y="53798"/>
                  </a:cubicBezTo>
                  <a:cubicBezTo>
                    <a:pt x="51555" y="53417"/>
                    <a:pt x="51746" y="52940"/>
                    <a:pt x="51937" y="52559"/>
                  </a:cubicBezTo>
                  <a:lnTo>
                    <a:pt x="51937" y="52559"/>
                  </a:lnTo>
                  <a:cubicBezTo>
                    <a:pt x="58128" y="37510"/>
                    <a:pt x="66414" y="24842"/>
                    <a:pt x="77368" y="13221"/>
                  </a:cubicBezTo>
                  <a:cubicBezTo>
                    <a:pt x="86893" y="29604"/>
                    <a:pt x="65557" y="47702"/>
                    <a:pt x="79369" y="62751"/>
                  </a:cubicBezTo>
                  <a:cubicBezTo>
                    <a:pt x="90322" y="74657"/>
                    <a:pt x="112516" y="50559"/>
                    <a:pt x="118516" y="44368"/>
                  </a:cubicBezTo>
                  <a:cubicBezTo>
                    <a:pt x="123279" y="39415"/>
                    <a:pt x="115849" y="31700"/>
                    <a:pt x="111277" y="36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46"/>
            <p:cNvSpPr/>
            <p:nvPr/>
          </p:nvSpPr>
          <p:spPr>
            <a:xfrm>
              <a:off x="8398306" y="2053205"/>
              <a:ext cx="41549" cy="155261"/>
            </a:xfrm>
            <a:custGeom>
              <a:avLst/>
              <a:gdLst/>
              <a:ahLst/>
              <a:cxnLst/>
              <a:rect l="l" t="t" r="r" b="b"/>
              <a:pathLst>
                <a:path w="41549" h="155261" extrusionOk="0">
                  <a:moveTo>
                    <a:pt x="37129" y="4099"/>
                  </a:moveTo>
                  <a:cubicBezTo>
                    <a:pt x="35795" y="-2378"/>
                    <a:pt x="25127" y="-758"/>
                    <a:pt x="26556" y="6005"/>
                  </a:cubicBezTo>
                  <a:cubicBezTo>
                    <a:pt x="36939" y="55535"/>
                    <a:pt x="28080" y="104398"/>
                    <a:pt x="839" y="147070"/>
                  </a:cubicBezTo>
                  <a:cubicBezTo>
                    <a:pt x="-2781" y="152785"/>
                    <a:pt x="6268" y="158595"/>
                    <a:pt x="9888" y="152975"/>
                  </a:cubicBezTo>
                  <a:cubicBezTo>
                    <a:pt x="38558" y="108017"/>
                    <a:pt x="48083" y="56297"/>
                    <a:pt x="37129" y="4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46"/>
            <p:cNvSpPr/>
            <p:nvPr/>
          </p:nvSpPr>
          <p:spPr>
            <a:xfrm>
              <a:off x="8465631" y="2056043"/>
              <a:ext cx="40156" cy="156371"/>
            </a:xfrm>
            <a:custGeom>
              <a:avLst/>
              <a:gdLst/>
              <a:ahLst/>
              <a:cxnLst/>
              <a:rect l="l" t="t" r="r" b="b"/>
              <a:pathLst>
                <a:path w="40156" h="156371" extrusionOk="0">
                  <a:moveTo>
                    <a:pt x="30382" y="2309"/>
                  </a:moveTo>
                  <a:cubicBezTo>
                    <a:pt x="3807" y="48505"/>
                    <a:pt x="-5527" y="99655"/>
                    <a:pt x="3141" y="152233"/>
                  </a:cubicBezTo>
                  <a:cubicBezTo>
                    <a:pt x="4188" y="158805"/>
                    <a:pt x="14857" y="157090"/>
                    <a:pt x="13713" y="150328"/>
                  </a:cubicBezTo>
                  <a:cubicBezTo>
                    <a:pt x="5522" y="100607"/>
                    <a:pt x="14285" y="51934"/>
                    <a:pt x="39431" y="8310"/>
                  </a:cubicBezTo>
                  <a:cubicBezTo>
                    <a:pt x="42765" y="2404"/>
                    <a:pt x="33716" y="-3406"/>
                    <a:pt x="30382" y="2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46"/>
            <p:cNvSpPr/>
            <p:nvPr/>
          </p:nvSpPr>
          <p:spPr>
            <a:xfrm>
              <a:off x="8508771" y="2053142"/>
              <a:ext cx="58443" cy="106295"/>
            </a:xfrm>
            <a:custGeom>
              <a:avLst/>
              <a:gdLst/>
              <a:ahLst/>
              <a:cxnLst/>
              <a:rect l="l" t="t" r="r" b="b"/>
              <a:pathLst>
                <a:path w="58443" h="106295" extrusionOk="0">
                  <a:moveTo>
                    <a:pt x="51155" y="50168"/>
                  </a:moveTo>
                  <a:cubicBezTo>
                    <a:pt x="34487" y="35309"/>
                    <a:pt x="20390" y="45215"/>
                    <a:pt x="11722" y="59979"/>
                  </a:cubicBezTo>
                  <a:cubicBezTo>
                    <a:pt x="15627" y="38452"/>
                    <a:pt x="28486" y="18259"/>
                    <a:pt x="48965" y="9782"/>
                  </a:cubicBezTo>
                  <a:cubicBezTo>
                    <a:pt x="55442" y="7115"/>
                    <a:pt x="50203" y="-2124"/>
                    <a:pt x="44012" y="447"/>
                  </a:cubicBezTo>
                  <a:cubicBezTo>
                    <a:pt x="18675" y="10925"/>
                    <a:pt x="4102" y="36166"/>
                    <a:pt x="482" y="62646"/>
                  </a:cubicBezTo>
                  <a:cubicBezTo>
                    <a:pt x="-1804" y="79600"/>
                    <a:pt x="3435" y="113985"/>
                    <a:pt x="29248" y="104746"/>
                  </a:cubicBezTo>
                  <a:cubicBezTo>
                    <a:pt x="46964" y="98460"/>
                    <a:pt x="70586" y="67503"/>
                    <a:pt x="51155" y="50168"/>
                  </a:cubicBezTo>
                  <a:close/>
                  <a:moveTo>
                    <a:pt x="42488" y="80553"/>
                  </a:moveTo>
                  <a:cubicBezTo>
                    <a:pt x="38106" y="89125"/>
                    <a:pt x="22390" y="103794"/>
                    <a:pt x="12865" y="88649"/>
                  </a:cubicBezTo>
                  <a:cubicBezTo>
                    <a:pt x="12198" y="87506"/>
                    <a:pt x="11722" y="86268"/>
                    <a:pt x="11341" y="84934"/>
                  </a:cubicBezTo>
                  <a:cubicBezTo>
                    <a:pt x="12770" y="84553"/>
                    <a:pt x="14008" y="83601"/>
                    <a:pt x="14484" y="81696"/>
                  </a:cubicBezTo>
                  <a:cubicBezTo>
                    <a:pt x="15437" y="77695"/>
                    <a:pt x="16484" y="73790"/>
                    <a:pt x="17818" y="69885"/>
                  </a:cubicBezTo>
                  <a:cubicBezTo>
                    <a:pt x="23438" y="51692"/>
                    <a:pt x="58394" y="49787"/>
                    <a:pt x="42488" y="80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46"/>
            <p:cNvSpPr/>
            <p:nvPr/>
          </p:nvSpPr>
          <p:spPr>
            <a:xfrm>
              <a:off x="8589176" y="2080463"/>
              <a:ext cx="51515" cy="42836"/>
            </a:xfrm>
            <a:custGeom>
              <a:avLst/>
              <a:gdLst/>
              <a:ahLst/>
              <a:cxnLst/>
              <a:rect l="l" t="t" r="r" b="b"/>
              <a:pathLst>
                <a:path w="51515" h="42836" extrusionOk="0">
                  <a:moveTo>
                    <a:pt x="44950" y="6178"/>
                  </a:moveTo>
                  <a:cubicBezTo>
                    <a:pt x="39902" y="6654"/>
                    <a:pt x="34759" y="7131"/>
                    <a:pt x="29711" y="7512"/>
                  </a:cubicBezTo>
                  <a:cubicBezTo>
                    <a:pt x="29711" y="7321"/>
                    <a:pt x="29711" y="7131"/>
                    <a:pt x="29806" y="6940"/>
                  </a:cubicBezTo>
                  <a:cubicBezTo>
                    <a:pt x="31235" y="463"/>
                    <a:pt x="20948" y="-3061"/>
                    <a:pt x="19519" y="3511"/>
                  </a:cubicBezTo>
                  <a:cubicBezTo>
                    <a:pt x="19138" y="5226"/>
                    <a:pt x="18757" y="6845"/>
                    <a:pt x="18471" y="8559"/>
                  </a:cubicBezTo>
                  <a:cubicBezTo>
                    <a:pt x="13709" y="9036"/>
                    <a:pt x="8851" y="9417"/>
                    <a:pt x="4088" y="9893"/>
                  </a:cubicBezTo>
                  <a:cubicBezTo>
                    <a:pt x="-2865" y="10560"/>
                    <a:pt x="-198" y="20656"/>
                    <a:pt x="6470" y="20085"/>
                  </a:cubicBezTo>
                  <a:cubicBezTo>
                    <a:pt x="9708" y="19799"/>
                    <a:pt x="12946" y="19513"/>
                    <a:pt x="16281" y="19227"/>
                  </a:cubicBezTo>
                  <a:lnTo>
                    <a:pt x="12661" y="35896"/>
                  </a:lnTo>
                  <a:cubicBezTo>
                    <a:pt x="11232" y="42373"/>
                    <a:pt x="21519" y="45897"/>
                    <a:pt x="22948" y="39325"/>
                  </a:cubicBezTo>
                  <a:lnTo>
                    <a:pt x="27520" y="18180"/>
                  </a:lnTo>
                  <a:lnTo>
                    <a:pt x="47427" y="16370"/>
                  </a:lnTo>
                  <a:cubicBezTo>
                    <a:pt x="54381" y="15703"/>
                    <a:pt x="51713" y="5607"/>
                    <a:pt x="45046" y="6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46"/>
            <p:cNvSpPr/>
            <p:nvPr/>
          </p:nvSpPr>
          <p:spPr>
            <a:xfrm>
              <a:off x="8641097" y="2072822"/>
              <a:ext cx="106974" cy="76671"/>
            </a:xfrm>
            <a:custGeom>
              <a:avLst/>
              <a:gdLst/>
              <a:ahLst/>
              <a:cxnLst/>
              <a:rect l="l" t="t" r="r" b="b"/>
              <a:pathLst>
                <a:path w="106974" h="76671" extrusionOk="0">
                  <a:moveTo>
                    <a:pt x="96661" y="51824"/>
                  </a:moveTo>
                  <a:cubicBezTo>
                    <a:pt x="94756" y="54301"/>
                    <a:pt x="83135" y="68303"/>
                    <a:pt x="79802" y="58111"/>
                  </a:cubicBezTo>
                  <a:cubicBezTo>
                    <a:pt x="78373" y="53825"/>
                    <a:pt x="80563" y="47919"/>
                    <a:pt x="81516" y="43823"/>
                  </a:cubicBezTo>
                  <a:cubicBezTo>
                    <a:pt x="83802" y="34298"/>
                    <a:pt x="88184" y="23535"/>
                    <a:pt x="87802" y="13629"/>
                  </a:cubicBezTo>
                  <a:cubicBezTo>
                    <a:pt x="87136" y="-6564"/>
                    <a:pt x="58561" y="12772"/>
                    <a:pt x="51703" y="16868"/>
                  </a:cubicBezTo>
                  <a:cubicBezTo>
                    <a:pt x="51512" y="13343"/>
                    <a:pt x="50941" y="10105"/>
                    <a:pt x="49417" y="7438"/>
                  </a:cubicBezTo>
                  <a:cubicBezTo>
                    <a:pt x="46178" y="1723"/>
                    <a:pt x="41987" y="-754"/>
                    <a:pt x="35415" y="199"/>
                  </a:cubicBezTo>
                  <a:cubicBezTo>
                    <a:pt x="29700" y="1056"/>
                    <a:pt x="26747" y="7628"/>
                    <a:pt x="23032" y="11819"/>
                  </a:cubicBezTo>
                  <a:cubicBezTo>
                    <a:pt x="20366" y="9343"/>
                    <a:pt x="15413" y="9152"/>
                    <a:pt x="14365" y="13439"/>
                  </a:cubicBezTo>
                  <a:cubicBezTo>
                    <a:pt x="9602" y="32203"/>
                    <a:pt x="4840" y="50967"/>
                    <a:pt x="172" y="69731"/>
                  </a:cubicBezTo>
                  <a:cubicBezTo>
                    <a:pt x="-1447" y="76208"/>
                    <a:pt x="8840" y="79733"/>
                    <a:pt x="10459" y="73160"/>
                  </a:cubicBezTo>
                  <a:cubicBezTo>
                    <a:pt x="14746" y="56301"/>
                    <a:pt x="18937" y="39442"/>
                    <a:pt x="23223" y="22583"/>
                  </a:cubicBezTo>
                  <a:cubicBezTo>
                    <a:pt x="24747" y="22964"/>
                    <a:pt x="26366" y="22868"/>
                    <a:pt x="27890" y="21916"/>
                  </a:cubicBezTo>
                  <a:cubicBezTo>
                    <a:pt x="30652" y="20106"/>
                    <a:pt x="32462" y="18011"/>
                    <a:pt x="34367" y="15344"/>
                  </a:cubicBezTo>
                  <a:cubicBezTo>
                    <a:pt x="40273" y="7343"/>
                    <a:pt x="40559" y="17915"/>
                    <a:pt x="40273" y="22392"/>
                  </a:cubicBezTo>
                  <a:cubicBezTo>
                    <a:pt x="39320" y="37251"/>
                    <a:pt x="35701" y="51824"/>
                    <a:pt x="30843" y="65921"/>
                  </a:cubicBezTo>
                  <a:cubicBezTo>
                    <a:pt x="28652" y="72208"/>
                    <a:pt x="38939" y="75732"/>
                    <a:pt x="41130" y="69350"/>
                  </a:cubicBezTo>
                  <a:cubicBezTo>
                    <a:pt x="44845" y="58682"/>
                    <a:pt x="47512" y="47919"/>
                    <a:pt x="49512" y="36870"/>
                  </a:cubicBezTo>
                  <a:cubicBezTo>
                    <a:pt x="50084" y="33822"/>
                    <a:pt x="50751" y="30107"/>
                    <a:pt x="51322" y="26297"/>
                  </a:cubicBezTo>
                  <a:cubicBezTo>
                    <a:pt x="52655" y="27155"/>
                    <a:pt x="54465" y="27536"/>
                    <a:pt x="56275" y="26393"/>
                  </a:cubicBezTo>
                  <a:cubicBezTo>
                    <a:pt x="62085" y="23059"/>
                    <a:pt x="67895" y="19725"/>
                    <a:pt x="73706" y="16391"/>
                  </a:cubicBezTo>
                  <a:cubicBezTo>
                    <a:pt x="78087" y="14296"/>
                    <a:pt x="78849" y="15820"/>
                    <a:pt x="75991" y="20963"/>
                  </a:cubicBezTo>
                  <a:cubicBezTo>
                    <a:pt x="75039" y="24773"/>
                    <a:pt x="74086" y="28679"/>
                    <a:pt x="73229" y="32489"/>
                  </a:cubicBezTo>
                  <a:cubicBezTo>
                    <a:pt x="71038" y="41537"/>
                    <a:pt x="68086" y="50396"/>
                    <a:pt x="69419" y="59825"/>
                  </a:cubicBezTo>
                  <a:cubicBezTo>
                    <a:pt x="70372" y="67064"/>
                    <a:pt x="77039" y="70874"/>
                    <a:pt x="83516" y="72017"/>
                  </a:cubicBezTo>
                  <a:cubicBezTo>
                    <a:pt x="92470" y="73541"/>
                    <a:pt x="101138" y="63635"/>
                    <a:pt x="105900" y="57635"/>
                  </a:cubicBezTo>
                  <a:cubicBezTo>
                    <a:pt x="110091" y="52301"/>
                    <a:pt x="100947" y="46490"/>
                    <a:pt x="96851" y="517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46"/>
            <p:cNvSpPr/>
            <p:nvPr/>
          </p:nvSpPr>
          <p:spPr>
            <a:xfrm>
              <a:off x="8747918" y="2057891"/>
              <a:ext cx="31706" cy="137680"/>
            </a:xfrm>
            <a:custGeom>
              <a:avLst/>
              <a:gdLst/>
              <a:ahLst/>
              <a:cxnLst/>
              <a:rect l="l" t="t" r="r" b="b"/>
              <a:pathLst>
                <a:path w="31706" h="137680" extrusionOk="0">
                  <a:moveTo>
                    <a:pt x="20702" y="3033"/>
                  </a:moveTo>
                  <a:cubicBezTo>
                    <a:pt x="18225" y="-3158"/>
                    <a:pt x="8509" y="1033"/>
                    <a:pt x="11081" y="7510"/>
                  </a:cubicBezTo>
                  <a:cubicBezTo>
                    <a:pt x="27369" y="48182"/>
                    <a:pt x="23559" y="91997"/>
                    <a:pt x="794" y="129430"/>
                  </a:cubicBezTo>
                  <a:cubicBezTo>
                    <a:pt x="-2730" y="135240"/>
                    <a:pt x="6414" y="141050"/>
                    <a:pt x="9843" y="135335"/>
                  </a:cubicBezTo>
                  <a:cubicBezTo>
                    <a:pt x="34703" y="94473"/>
                    <a:pt x="38418" y="47324"/>
                    <a:pt x="20702" y="3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46"/>
            <p:cNvSpPr/>
            <p:nvPr/>
          </p:nvSpPr>
          <p:spPr>
            <a:xfrm>
              <a:off x="8811870" y="2095398"/>
              <a:ext cx="32085" cy="11441"/>
            </a:xfrm>
            <a:custGeom>
              <a:avLst/>
              <a:gdLst/>
              <a:ahLst/>
              <a:cxnLst/>
              <a:rect l="l" t="t" r="r" b="b"/>
              <a:pathLst>
                <a:path w="32085" h="11441" extrusionOk="0">
                  <a:moveTo>
                    <a:pt x="27139" y="1054"/>
                  </a:moveTo>
                  <a:lnTo>
                    <a:pt x="5423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26663" y="11436"/>
                  </a:lnTo>
                  <a:cubicBezTo>
                    <a:pt x="33616" y="11722"/>
                    <a:pt x="33998" y="1435"/>
                    <a:pt x="27139" y="10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46"/>
            <p:cNvSpPr/>
            <p:nvPr/>
          </p:nvSpPr>
          <p:spPr>
            <a:xfrm>
              <a:off x="8855291" y="2014354"/>
              <a:ext cx="40697" cy="165607"/>
            </a:xfrm>
            <a:custGeom>
              <a:avLst/>
              <a:gdLst/>
              <a:ahLst/>
              <a:cxnLst/>
              <a:rect l="l" t="t" r="r" b="b"/>
              <a:pathLst>
                <a:path w="40697" h="165607" extrusionOk="0">
                  <a:moveTo>
                    <a:pt x="29914" y="3136"/>
                  </a:moveTo>
                  <a:cubicBezTo>
                    <a:pt x="9340" y="46379"/>
                    <a:pt x="-17997" y="120674"/>
                    <a:pt x="16294" y="163632"/>
                  </a:cubicBezTo>
                  <a:cubicBezTo>
                    <a:pt x="20485" y="168966"/>
                    <a:pt x="28676" y="162394"/>
                    <a:pt x="24294" y="156964"/>
                  </a:cubicBezTo>
                  <a:cubicBezTo>
                    <a:pt x="-6853" y="117912"/>
                    <a:pt x="21437" y="45808"/>
                    <a:pt x="40201" y="6565"/>
                  </a:cubicBezTo>
                  <a:cubicBezTo>
                    <a:pt x="43059" y="564"/>
                    <a:pt x="32772" y="-2865"/>
                    <a:pt x="29914" y="3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46"/>
            <p:cNvSpPr/>
            <p:nvPr/>
          </p:nvSpPr>
          <p:spPr>
            <a:xfrm>
              <a:off x="8881022" y="2038006"/>
              <a:ext cx="85448" cy="112028"/>
            </a:xfrm>
            <a:custGeom>
              <a:avLst/>
              <a:gdLst/>
              <a:ahLst/>
              <a:cxnLst/>
              <a:rect l="l" t="t" r="r" b="b"/>
              <a:pathLst>
                <a:path w="85448" h="112028" extrusionOk="0">
                  <a:moveTo>
                    <a:pt x="75716" y="84640"/>
                  </a:moveTo>
                  <a:cubicBezTo>
                    <a:pt x="72572" y="90450"/>
                    <a:pt x="69620" y="95308"/>
                    <a:pt x="64857" y="99975"/>
                  </a:cubicBezTo>
                  <a:cubicBezTo>
                    <a:pt x="54189" y="110452"/>
                    <a:pt x="45903" y="101785"/>
                    <a:pt x="40569" y="91974"/>
                  </a:cubicBezTo>
                  <a:cubicBezTo>
                    <a:pt x="41235" y="91212"/>
                    <a:pt x="41997" y="90450"/>
                    <a:pt x="42569" y="89783"/>
                  </a:cubicBezTo>
                  <a:cubicBezTo>
                    <a:pt x="63143" y="65971"/>
                    <a:pt x="70667" y="34443"/>
                    <a:pt x="61142" y="4153"/>
                  </a:cubicBezTo>
                  <a:cubicBezTo>
                    <a:pt x="60190" y="1201"/>
                    <a:pt x="57714" y="-323"/>
                    <a:pt x="54665" y="58"/>
                  </a:cubicBezTo>
                  <a:cubicBezTo>
                    <a:pt x="38187" y="1867"/>
                    <a:pt x="28091" y="16917"/>
                    <a:pt x="32948" y="32824"/>
                  </a:cubicBezTo>
                  <a:cubicBezTo>
                    <a:pt x="34853" y="39110"/>
                    <a:pt x="45521" y="37491"/>
                    <a:pt x="43521" y="30919"/>
                  </a:cubicBezTo>
                  <a:cubicBezTo>
                    <a:pt x="41045" y="21013"/>
                    <a:pt x="43902" y="14631"/>
                    <a:pt x="51998" y="11678"/>
                  </a:cubicBezTo>
                  <a:cubicBezTo>
                    <a:pt x="56951" y="32062"/>
                    <a:pt x="53808" y="52159"/>
                    <a:pt x="43331" y="70828"/>
                  </a:cubicBezTo>
                  <a:cubicBezTo>
                    <a:pt x="41235" y="74638"/>
                    <a:pt x="38568" y="78067"/>
                    <a:pt x="35711" y="81211"/>
                  </a:cubicBezTo>
                  <a:cubicBezTo>
                    <a:pt x="35044" y="79401"/>
                    <a:pt x="34472" y="77877"/>
                    <a:pt x="34186" y="76829"/>
                  </a:cubicBezTo>
                  <a:cubicBezTo>
                    <a:pt x="33425" y="74543"/>
                    <a:pt x="31710" y="72829"/>
                    <a:pt x="29139" y="72638"/>
                  </a:cubicBezTo>
                  <a:cubicBezTo>
                    <a:pt x="19518" y="71971"/>
                    <a:pt x="11612" y="73400"/>
                    <a:pt x="2849" y="77686"/>
                  </a:cubicBezTo>
                  <a:cubicBezTo>
                    <a:pt x="564" y="78829"/>
                    <a:pt x="-294" y="80925"/>
                    <a:pt x="87" y="83306"/>
                  </a:cubicBezTo>
                  <a:cubicBezTo>
                    <a:pt x="1135" y="91974"/>
                    <a:pt x="-1056" y="107500"/>
                    <a:pt x="11517" y="108357"/>
                  </a:cubicBezTo>
                  <a:cubicBezTo>
                    <a:pt x="19137" y="108928"/>
                    <a:pt x="26947" y="104356"/>
                    <a:pt x="33425" y="98927"/>
                  </a:cubicBezTo>
                  <a:cubicBezTo>
                    <a:pt x="47998" y="118358"/>
                    <a:pt x="70572" y="116644"/>
                    <a:pt x="84764" y="90640"/>
                  </a:cubicBezTo>
                  <a:cubicBezTo>
                    <a:pt x="88003" y="84735"/>
                    <a:pt x="78859" y="78925"/>
                    <a:pt x="75716" y="84735"/>
                  </a:cubicBezTo>
                  <a:close/>
                  <a:moveTo>
                    <a:pt x="22090" y="93593"/>
                  </a:moveTo>
                  <a:cubicBezTo>
                    <a:pt x="564" y="109690"/>
                    <a:pt x="18280" y="65875"/>
                    <a:pt x="26090" y="85592"/>
                  </a:cubicBezTo>
                  <a:cubicBezTo>
                    <a:pt x="26567" y="86830"/>
                    <a:pt x="27138" y="87973"/>
                    <a:pt x="27710" y="89116"/>
                  </a:cubicBezTo>
                  <a:cubicBezTo>
                    <a:pt x="25900" y="90640"/>
                    <a:pt x="23995" y="92164"/>
                    <a:pt x="22090" y="93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46"/>
            <p:cNvSpPr/>
            <p:nvPr/>
          </p:nvSpPr>
          <p:spPr>
            <a:xfrm>
              <a:off x="8970913" y="2079552"/>
              <a:ext cx="113635" cy="67516"/>
            </a:xfrm>
            <a:custGeom>
              <a:avLst/>
              <a:gdLst/>
              <a:ahLst/>
              <a:cxnLst/>
              <a:rect l="l" t="t" r="r" b="b"/>
              <a:pathLst>
                <a:path w="113635" h="67516" extrusionOk="0">
                  <a:moveTo>
                    <a:pt x="103554" y="43570"/>
                  </a:moveTo>
                  <a:cubicBezTo>
                    <a:pt x="97553" y="51476"/>
                    <a:pt x="90123" y="55762"/>
                    <a:pt x="81075" y="56810"/>
                  </a:cubicBezTo>
                  <a:cubicBezTo>
                    <a:pt x="82980" y="42903"/>
                    <a:pt x="85361" y="28901"/>
                    <a:pt x="86028" y="14900"/>
                  </a:cubicBezTo>
                  <a:cubicBezTo>
                    <a:pt x="86314" y="8804"/>
                    <a:pt x="81837" y="6518"/>
                    <a:pt x="77170" y="4517"/>
                  </a:cubicBezTo>
                  <a:cubicBezTo>
                    <a:pt x="69835" y="1374"/>
                    <a:pt x="62215" y="7756"/>
                    <a:pt x="55643" y="16614"/>
                  </a:cubicBezTo>
                  <a:cubicBezTo>
                    <a:pt x="55167" y="6994"/>
                    <a:pt x="51643" y="-626"/>
                    <a:pt x="41737" y="41"/>
                  </a:cubicBezTo>
                  <a:cubicBezTo>
                    <a:pt x="34498" y="517"/>
                    <a:pt x="28306" y="3470"/>
                    <a:pt x="23068" y="8042"/>
                  </a:cubicBezTo>
                  <a:cubicBezTo>
                    <a:pt x="23068" y="2231"/>
                    <a:pt x="14019" y="-531"/>
                    <a:pt x="12780" y="5565"/>
                  </a:cubicBezTo>
                  <a:cubicBezTo>
                    <a:pt x="11066" y="14233"/>
                    <a:pt x="9256" y="22805"/>
                    <a:pt x="7256" y="31473"/>
                  </a:cubicBezTo>
                  <a:cubicBezTo>
                    <a:pt x="3065" y="41570"/>
                    <a:pt x="684" y="52428"/>
                    <a:pt x="17" y="61001"/>
                  </a:cubicBezTo>
                  <a:cubicBezTo>
                    <a:pt x="-459" y="66716"/>
                    <a:pt x="9066" y="68906"/>
                    <a:pt x="10590" y="63096"/>
                  </a:cubicBezTo>
                  <a:cubicBezTo>
                    <a:pt x="12876" y="54428"/>
                    <a:pt x="15066" y="45856"/>
                    <a:pt x="17067" y="37093"/>
                  </a:cubicBezTo>
                  <a:cubicBezTo>
                    <a:pt x="19257" y="32045"/>
                    <a:pt x="21925" y="27187"/>
                    <a:pt x="25449" y="22329"/>
                  </a:cubicBezTo>
                  <a:cubicBezTo>
                    <a:pt x="30687" y="11375"/>
                    <a:pt x="37164" y="11090"/>
                    <a:pt x="44785" y="21377"/>
                  </a:cubicBezTo>
                  <a:cubicBezTo>
                    <a:pt x="45451" y="30521"/>
                    <a:pt x="42404" y="39474"/>
                    <a:pt x="39070" y="47856"/>
                  </a:cubicBezTo>
                  <a:cubicBezTo>
                    <a:pt x="36688" y="54143"/>
                    <a:pt x="46880" y="57572"/>
                    <a:pt x="49357" y="51285"/>
                  </a:cubicBezTo>
                  <a:cubicBezTo>
                    <a:pt x="52119" y="44046"/>
                    <a:pt x="55548" y="37283"/>
                    <a:pt x="59644" y="30711"/>
                  </a:cubicBezTo>
                  <a:cubicBezTo>
                    <a:pt x="61263" y="28139"/>
                    <a:pt x="75264" y="13852"/>
                    <a:pt x="75074" y="18043"/>
                  </a:cubicBezTo>
                  <a:cubicBezTo>
                    <a:pt x="74407" y="32616"/>
                    <a:pt x="71359" y="47475"/>
                    <a:pt x="69454" y="61953"/>
                  </a:cubicBezTo>
                  <a:cubicBezTo>
                    <a:pt x="69074" y="64811"/>
                    <a:pt x="71931" y="67382"/>
                    <a:pt x="74598" y="67478"/>
                  </a:cubicBezTo>
                  <a:cubicBezTo>
                    <a:pt x="90600" y="68049"/>
                    <a:pt x="102982" y="62239"/>
                    <a:pt x="112603" y="49475"/>
                  </a:cubicBezTo>
                  <a:cubicBezTo>
                    <a:pt x="116699" y="44046"/>
                    <a:pt x="107554" y="38236"/>
                    <a:pt x="103554" y="43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46"/>
            <p:cNvSpPr/>
            <p:nvPr/>
          </p:nvSpPr>
          <p:spPr>
            <a:xfrm>
              <a:off x="9092476" y="2079301"/>
              <a:ext cx="37609" cy="11727"/>
            </a:xfrm>
            <a:custGeom>
              <a:avLst/>
              <a:gdLst/>
              <a:ahLst/>
              <a:cxnLst/>
              <a:rect l="l" t="t" r="r" b="b"/>
              <a:pathLst>
                <a:path w="37609" h="11727" extrusionOk="0">
                  <a:moveTo>
                    <a:pt x="32664" y="6"/>
                  </a:moveTo>
                  <a:cubicBezTo>
                    <a:pt x="23615" y="482"/>
                    <a:pt x="14471" y="863"/>
                    <a:pt x="5422" y="1339"/>
                  </a:cubicBezTo>
                  <a:cubicBezTo>
                    <a:pt x="-1531" y="1720"/>
                    <a:pt x="-1912" y="12007"/>
                    <a:pt x="4946" y="11722"/>
                  </a:cubicBezTo>
                  <a:cubicBezTo>
                    <a:pt x="13995" y="11245"/>
                    <a:pt x="23139" y="10864"/>
                    <a:pt x="32187" y="10388"/>
                  </a:cubicBezTo>
                  <a:cubicBezTo>
                    <a:pt x="39141" y="10007"/>
                    <a:pt x="39522" y="-280"/>
                    <a:pt x="3266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46"/>
            <p:cNvSpPr/>
            <p:nvPr/>
          </p:nvSpPr>
          <p:spPr>
            <a:xfrm>
              <a:off x="9139142" y="2046173"/>
              <a:ext cx="61323" cy="102894"/>
            </a:xfrm>
            <a:custGeom>
              <a:avLst/>
              <a:gdLst/>
              <a:ahLst/>
              <a:cxnLst/>
              <a:rect l="l" t="t" r="r" b="b"/>
              <a:pathLst>
                <a:path w="61323" h="102894" extrusionOk="0">
                  <a:moveTo>
                    <a:pt x="22478" y="31133"/>
                  </a:moveTo>
                  <a:cubicBezTo>
                    <a:pt x="24288" y="23037"/>
                    <a:pt x="26098" y="15036"/>
                    <a:pt x="27812" y="6940"/>
                  </a:cubicBezTo>
                  <a:cubicBezTo>
                    <a:pt x="29146" y="463"/>
                    <a:pt x="18859" y="-3061"/>
                    <a:pt x="17526" y="3511"/>
                  </a:cubicBezTo>
                  <a:cubicBezTo>
                    <a:pt x="15049" y="15703"/>
                    <a:pt x="12382" y="27895"/>
                    <a:pt x="9525" y="39992"/>
                  </a:cubicBezTo>
                  <a:cubicBezTo>
                    <a:pt x="8382" y="44850"/>
                    <a:pt x="14192" y="49326"/>
                    <a:pt x="18287" y="45707"/>
                  </a:cubicBezTo>
                  <a:cubicBezTo>
                    <a:pt x="35052" y="30848"/>
                    <a:pt x="54673" y="46945"/>
                    <a:pt x="48672" y="66852"/>
                  </a:cubicBezTo>
                  <a:cubicBezTo>
                    <a:pt x="46101" y="72472"/>
                    <a:pt x="42577" y="77520"/>
                    <a:pt x="38100" y="81807"/>
                  </a:cubicBezTo>
                  <a:cubicBezTo>
                    <a:pt x="36766" y="83045"/>
                    <a:pt x="35433" y="84283"/>
                    <a:pt x="34099" y="85521"/>
                  </a:cubicBezTo>
                  <a:cubicBezTo>
                    <a:pt x="24670" y="95427"/>
                    <a:pt x="17240" y="93713"/>
                    <a:pt x="11715" y="80283"/>
                  </a:cubicBezTo>
                  <a:lnTo>
                    <a:pt x="11906" y="78854"/>
                  </a:lnTo>
                  <a:cubicBezTo>
                    <a:pt x="12763" y="72853"/>
                    <a:pt x="3334" y="71424"/>
                    <a:pt x="1333" y="76758"/>
                  </a:cubicBezTo>
                  <a:cubicBezTo>
                    <a:pt x="190" y="79711"/>
                    <a:pt x="-96" y="82473"/>
                    <a:pt x="95" y="85140"/>
                  </a:cubicBezTo>
                  <a:lnTo>
                    <a:pt x="95" y="85807"/>
                  </a:lnTo>
                  <a:cubicBezTo>
                    <a:pt x="-191" y="87331"/>
                    <a:pt x="190" y="88474"/>
                    <a:pt x="952" y="89331"/>
                  </a:cubicBezTo>
                  <a:cubicBezTo>
                    <a:pt x="3143" y="95618"/>
                    <a:pt x="9048" y="100285"/>
                    <a:pt x="16573" y="102285"/>
                  </a:cubicBezTo>
                  <a:cubicBezTo>
                    <a:pt x="32766" y="106476"/>
                    <a:pt x="48482" y="88093"/>
                    <a:pt x="56007" y="76473"/>
                  </a:cubicBezTo>
                  <a:cubicBezTo>
                    <a:pt x="72771" y="50660"/>
                    <a:pt x="46672" y="23704"/>
                    <a:pt x="22384" y="31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46"/>
            <p:cNvSpPr/>
            <p:nvPr/>
          </p:nvSpPr>
          <p:spPr>
            <a:xfrm>
              <a:off x="9208457" y="2036937"/>
              <a:ext cx="37978" cy="127959"/>
            </a:xfrm>
            <a:custGeom>
              <a:avLst/>
              <a:gdLst/>
              <a:ahLst/>
              <a:cxnLst/>
              <a:rect l="l" t="t" r="r" b="b"/>
              <a:pathLst>
                <a:path w="37978" h="127959" extrusionOk="0">
                  <a:moveTo>
                    <a:pt x="30983" y="3889"/>
                  </a:moveTo>
                  <a:cubicBezTo>
                    <a:pt x="28887" y="-2302"/>
                    <a:pt x="18219" y="-683"/>
                    <a:pt x="20410" y="5794"/>
                  </a:cubicBezTo>
                  <a:cubicBezTo>
                    <a:pt x="33840" y="45609"/>
                    <a:pt x="26982" y="86852"/>
                    <a:pt x="1074" y="119999"/>
                  </a:cubicBezTo>
                  <a:cubicBezTo>
                    <a:pt x="-3117" y="125333"/>
                    <a:pt x="6027" y="131143"/>
                    <a:pt x="10123" y="125904"/>
                  </a:cubicBezTo>
                  <a:cubicBezTo>
                    <a:pt x="37555" y="90757"/>
                    <a:pt x="45175" y="46085"/>
                    <a:pt x="30983" y="3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46"/>
            <p:cNvSpPr/>
            <p:nvPr/>
          </p:nvSpPr>
          <p:spPr>
            <a:xfrm>
              <a:off x="9259331" y="2033171"/>
              <a:ext cx="57461" cy="60197"/>
            </a:xfrm>
            <a:custGeom>
              <a:avLst/>
              <a:gdLst/>
              <a:ahLst/>
              <a:cxnLst/>
              <a:rect l="l" t="t" r="r" b="b"/>
              <a:pathLst>
                <a:path w="57461" h="60197" extrusionOk="0">
                  <a:moveTo>
                    <a:pt x="46593" y="43850"/>
                  </a:moveTo>
                  <a:cubicBezTo>
                    <a:pt x="45926" y="54994"/>
                    <a:pt x="30305" y="48136"/>
                    <a:pt x="26019" y="44326"/>
                  </a:cubicBezTo>
                  <a:cubicBezTo>
                    <a:pt x="25257" y="43660"/>
                    <a:pt x="24495" y="42897"/>
                    <a:pt x="23733" y="42135"/>
                  </a:cubicBezTo>
                  <a:cubicBezTo>
                    <a:pt x="31448" y="32610"/>
                    <a:pt x="31163" y="16418"/>
                    <a:pt x="30115" y="5369"/>
                  </a:cubicBezTo>
                  <a:cubicBezTo>
                    <a:pt x="29544" y="-1108"/>
                    <a:pt x="18685" y="-2156"/>
                    <a:pt x="19352" y="4607"/>
                  </a:cubicBezTo>
                  <a:cubicBezTo>
                    <a:pt x="20209" y="13656"/>
                    <a:pt x="20971" y="26229"/>
                    <a:pt x="15637" y="34135"/>
                  </a:cubicBezTo>
                  <a:cubicBezTo>
                    <a:pt x="13446" y="32039"/>
                    <a:pt x="11255" y="30039"/>
                    <a:pt x="8684" y="28324"/>
                  </a:cubicBezTo>
                  <a:cubicBezTo>
                    <a:pt x="6112" y="26610"/>
                    <a:pt x="1349" y="27372"/>
                    <a:pt x="587" y="30801"/>
                  </a:cubicBezTo>
                  <a:cubicBezTo>
                    <a:pt x="-841" y="37087"/>
                    <a:pt x="302" y="41850"/>
                    <a:pt x="4397" y="46898"/>
                  </a:cubicBezTo>
                  <a:cubicBezTo>
                    <a:pt x="7826" y="51089"/>
                    <a:pt x="11922" y="50327"/>
                    <a:pt x="15732" y="48327"/>
                  </a:cubicBezTo>
                  <a:cubicBezTo>
                    <a:pt x="21542" y="53947"/>
                    <a:pt x="27448" y="58995"/>
                    <a:pt x="36306" y="60043"/>
                  </a:cubicBezTo>
                  <a:cubicBezTo>
                    <a:pt x="46402" y="61281"/>
                    <a:pt x="56785" y="54994"/>
                    <a:pt x="57452" y="44422"/>
                  </a:cubicBezTo>
                  <a:cubicBezTo>
                    <a:pt x="57833" y="37849"/>
                    <a:pt x="47069" y="36897"/>
                    <a:pt x="46688" y="43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0" name="Google Shape;1840;p46"/>
          <p:cNvGrpSpPr/>
          <p:nvPr/>
        </p:nvGrpSpPr>
        <p:grpSpPr>
          <a:xfrm rot="4573059">
            <a:off x="7940203" y="2992774"/>
            <a:ext cx="277067" cy="1927730"/>
            <a:chOff x="5771324" y="4276662"/>
            <a:chExt cx="124377" cy="865369"/>
          </a:xfrm>
        </p:grpSpPr>
        <p:sp>
          <p:nvSpPr>
            <p:cNvPr id="1841" name="Google Shape;1841;p46"/>
            <p:cNvSpPr/>
            <p:nvPr/>
          </p:nvSpPr>
          <p:spPr>
            <a:xfrm rot="10800000">
              <a:off x="5870653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46"/>
            <p:cNvSpPr/>
            <p:nvPr/>
          </p:nvSpPr>
          <p:spPr>
            <a:xfrm rot="10800000">
              <a:off x="5845864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46"/>
            <p:cNvSpPr/>
            <p:nvPr/>
          </p:nvSpPr>
          <p:spPr>
            <a:xfrm rot="10800000">
              <a:off x="5821075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46"/>
            <p:cNvSpPr/>
            <p:nvPr/>
          </p:nvSpPr>
          <p:spPr>
            <a:xfrm rot="10800000">
              <a:off x="5796113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46"/>
            <p:cNvSpPr/>
            <p:nvPr/>
          </p:nvSpPr>
          <p:spPr>
            <a:xfrm rot="10800000">
              <a:off x="5771324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46"/>
            <p:cNvSpPr/>
            <p:nvPr/>
          </p:nvSpPr>
          <p:spPr>
            <a:xfrm>
              <a:off x="5771324" y="5017395"/>
              <a:ext cx="124204" cy="124635"/>
            </a:xfrm>
            <a:custGeom>
              <a:avLst/>
              <a:gdLst/>
              <a:ahLst/>
              <a:cxnLst/>
              <a:rect l="l" t="t" r="r" b="b"/>
              <a:pathLst>
                <a:path w="124204" h="124635" extrusionOk="0">
                  <a:moveTo>
                    <a:pt x="62102" y="124636"/>
                  </a:moveTo>
                  <a:cubicBezTo>
                    <a:pt x="76872" y="124636"/>
                    <a:pt x="124204" y="0"/>
                    <a:pt x="124204" y="0"/>
                  </a:cubicBezTo>
                  <a:lnTo>
                    <a:pt x="0" y="0"/>
                  </a:lnTo>
                  <a:cubicBezTo>
                    <a:pt x="0" y="0"/>
                    <a:pt x="47851" y="124636"/>
                    <a:pt x="62102" y="1246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46"/>
            <p:cNvSpPr/>
            <p:nvPr/>
          </p:nvSpPr>
          <p:spPr>
            <a:xfrm>
              <a:off x="5815720" y="5108691"/>
              <a:ext cx="35499" cy="33340"/>
            </a:xfrm>
            <a:custGeom>
              <a:avLst/>
              <a:gdLst/>
              <a:ahLst/>
              <a:cxnLst/>
              <a:rect l="l" t="t" r="r" b="b"/>
              <a:pathLst>
                <a:path w="35499" h="33340" extrusionOk="0">
                  <a:moveTo>
                    <a:pt x="17706" y="0"/>
                  </a:moveTo>
                  <a:cubicBezTo>
                    <a:pt x="10797" y="0"/>
                    <a:pt x="4492" y="3887"/>
                    <a:pt x="0" y="10192"/>
                  </a:cubicBezTo>
                  <a:cubicBezTo>
                    <a:pt x="7342" y="23839"/>
                    <a:pt x="13734" y="33340"/>
                    <a:pt x="17706" y="33340"/>
                  </a:cubicBezTo>
                  <a:cubicBezTo>
                    <a:pt x="21680" y="33340"/>
                    <a:pt x="28244" y="24012"/>
                    <a:pt x="35499" y="10451"/>
                  </a:cubicBezTo>
                  <a:cubicBezTo>
                    <a:pt x="31008" y="4060"/>
                    <a:pt x="24702" y="86"/>
                    <a:pt x="1770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46"/>
            <p:cNvSpPr/>
            <p:nvPr/>
          </p:nvSpPr>
          <p:spPr>
            <a:xfrm rot="10800000">
              <a:off x="5771411" y="4276662"/>
              <a:ext cx="124290" cy="110470"/>
            </a:xfrm>
            <a:custGeom>
              <a:avLst/>
              <a:gdLst/>
              <a:ahLst/>
              <a:cxnLst/>
              <a:rect l="l" t="t" r="r" b="b"/>
              <a:pathLst>
                <a:path w="124290" h="110470" extrusionOk="0">
                  <a:moveTo>
                    <a:pt x="86" y="0"/>
                  </a:moveTo>
                  <a:lnTo>
                    <a:pt x="124290" y="0"/>
                  </a:lnTo>
                  <a:lnTo>
                    <a:pt x="124290" y="88532"/>
                  </a:lnTo>
                  <a:cubicBezTo>
                    <a:pt x="124290" y="100624"/>
                    <a:pt x="114444" y="110471"/>
                    <a:pt x="102352" y="110471"/>
                  </a:cubicBezTo>
                  <a:lnTo>
                    <a:pt x="21939" y="110471"/>
                  </a:lnTo>
                  <a:cubicBezTo>
                    <a:pt x="9846" y="110471"/>
                    <a:pt x="0" y="100624"/>
                    <a:pt x="0" y="88532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9" name="Google Shape;1849;p46"/>
          <p:cNvGrpSpPr/>
          <p:nvPr/>
        </p:nvGrpSpPr>
        <p:grpSpPr>
          <a:xfrm rot="-8299616">
            <a:off x="7265512" y="1106960"/>
            <a:ext cx="680557" cy="236672"/>
            <a:chOff x="2832375" y="669000"/>
            <a:chExt cx="491675" cy="215825"/>
          </a:xfrm>
        </p:grpSpPr>
        <p:sp>
          <p:nvSpPr>
            <p:cNvPr id="1850" name="Google Shape;1850;p46"/>
            <p:cNvSpPr/>
            <p:nvPr/>
          </p:nvSpPr>
          <p:spPr>
            <a:xfrm>
              <a:off x="2832375" y="669000"/>
              <a:ext cx="491675" cy="215825"/>
            </a:xfrm>
            <a:custGeom>
              <a:avLst/>
              <a:gdLst/>
              <a:ahLst/>
              <a:cxnLst/>
              <a:rect l="l" t="t" r="r" b="b"/>
              <a:pathLst>
                <a:path w="19667" h="8633" extrusionOk="0">
                  <a:moveTo>
                    <a:pt x="730" y="0"/>
                  </a:moveTo>
                  <a:cubicBezTo>
                    <a:pt x="305" y="0"/>
                    <a:pt x="1" y="365"/>
                    <a:pt x="1" y="730"/>
                  </a:cubicBezTo>
                  <a:lnTo>
                    <a:pt x="1" y="7903"/>
                  </a:lnTo>
                  <a:cubicBezTo>
                    <a:pt x="1" y="8329"/>
                    <a:pt x="335" y="8633"/>
                    <a:pt x="730" y="8633"/>
                  </a:cubicBezTo>
                  <a:lnTo>
                    <a:pt x="18968" y="8633"/>
                  </a:lnTo>
                  <a:cubicBezTo>
                    <a:pt x="19363" y="8633"/>
                    <a:pt x="19667" y="8298"/>
                    <a:pt x="19667" y="7903"/>
                  </a:cubicBezTo>
                  <a:lnTo>
                    <a:pt x="19667" y="730"/>
                  </a:lnTo>
                  <a:cubicBezTo>
                    <a:pt x="19667" y="304"/>
                    <a:pt x="19333" y="0"/>
                    <a:pt x="189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>
              <a:off x="3078600" y="669000"/>
              <a:ext cx="245450" cy="215825"/>
            </a:xfrm>
            <a:custGeom>
              <a:avLst/>
              <a:gdLst/>
              <a:ahLst/>
              <a:cxnLst/>
              <a:rect l="l" t="t" r="r" b="b"/>
              <a:pathLst>
                <a:path w="9818" h="8633" extrusionOk="0">
                  <a:moveTo>
                    <a:pt x="0" y="0"/>
                  </a:moveTo>
                  <a:lnTo>
                    <a:pt x="0" y="8633"/>
                  </a:lnTo>
                  <a:lnTo>
                    <a:pt x="9119" y="8633"/>
                  </a:lnTo>
                  <a:cubicBezTo>
                    <a:pt x="9484" y="8633"/>
                    <a:pt x="9818" y="8329"/>
                    <a:pt x="9818" y="7903"/>
                  </a:cubicBezTo>
                  <a:lnTo>
                    <a:pt x="9818" y="578"/>
                  </a:lnTo>
                  <a:cubicBezTo>
                    <a:pt x="9818" y="213"/>
                    <a:pt x="9514" y="0"/>
                    <a:pt x="9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81BA463-0AB4-365B-F195-5DA132D477F2}"/>
              </a:ext>
            </a:extLst>
          </p:cNvPr>
          <p:cNvSpPr/>
          <p:nvPr/>
        </p:nvSpPr>
        <p:spPr>
          <a:xfrm>
            <a:off x="1157880" y="1636018"/>
            <a:ext cx="5337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y = f(x)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x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f(x)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8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" name="Google Shape;1351;p37"/>
          <p:cNvGrpSpPr/>
          <p:nvPr/>
        </p:nvGrpSpPr>
        <p:grpSpPr>
          <a:xfrm>
            <a:off x="645951" y="701216"/>
            <a:ext cx="544247" cy="832213"/>
            <a:chOff x="645951" y="701216"/>
            <a:chExt cx="544247" cy="832213"/>
          </a:xfrm>
        </p:grpSpPr>
        <p:sp>
          <p:nvSpPr>
            <p:cNvPr id="1352" name="Google Shape;1352;p37"/>
            <p:cNvSpPr/>
            <p:nvPr/>
          </p:nvSpPr>
          <p:spPr>
            <a:xfrm rot="-4468093">
              <a:off x="653628" y="891815"/>
              <a:ext cx="519575" cy="163069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3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1"/>
                  </a:cubicBezTo>
                  <a:cubicBezTo>
                    <a:pt x="44798" y="120740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80"/>
                  </a:cubicBezTo>
                  <a:cubicBezTo>
                    <a:pt x="114933" y="22880"/>
                    <a:pt x="129789" y="22880"/>
                    <a:pt x="144732" y="22880"/>
                  </a:cubicBezTo>
                  <a:cubicBezTo>
                    <a:pt x="159329" y="22880"/>
                    <a:pt x="174012" y="22880"/>
                    <a:pt x="188609" y="22880"/>
                  </a:cubicBezTo>
                  <a:cubicBezTo>
                    <a:pt x="204674" y="22880"/>
                    <a:pt x="220740" y="22880"/>
                    <a:pt x="236805" y="22880"/>
                  </a:cubicBezTo>
                  <a:cubicBezTo>
                    <a:pt x="249847" y="22880"/>
                    <a:pt x="262976" y="22880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80"/>
                  </a:cubicBezTo>
                  <a:cubicBezTo>
                    <a:pt x="380529" y="22880"/>
                    <a:pt x="395213" y="22880"/>
                    <a:pt x="409810" y="22880"/>
                  </a:cubicBezTo>
                  <a:cubicBezTo>
                    <a:pt x="419915" y="22880"/>
                    <a:pt x="430021" y="22966"/>
                    <a:pt x="440127" y="22880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37"/>
            <p:cNvSpPr/>
            <p:nvPr/>
          </p:nvSpPr>
          <p:spPr>
            <a:xfrm rot="-1247444">
              <a:off x="657990" y="1283170"/>
              <a:ext cx="520170" cy="163255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4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2"/>
                  </a:cubicBezTo>
                  <a:cubicBezTo>
                    <a:pt x="44798" y="120826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79"/>
                  </a:cubicBezTo>
                  <a:cubicBezTo>
                    <a:pt x="114933" y="22879"/>
                    <a:pt x="129789" y="22879"/>
                    <a:pt x="144732" y="22879"/>
                  </a:cubicBezTo>
                  <a:cubicBezTo>
                    <a:pt x="159329" y="22879"/>
                    <a:pt x="174012" y="22879"/>
                    <a:pt x="188609" y="22879"/>
                  </a:cubicBezTo>
                  <a:cubicBezTo>
                    <a:pt x="204674" y="22879"/>
                    <a:pt x="220740" y="22879"/>
                    <a:pt x="236805" y="22879"/>
                  </a:cubicBezTo>
                  <a:cubicBezTo>
                    <a:pt x="249847" y="22879"/>
                    <a:pt x="262976" y="22879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79"/>
                  </a:cubicBezTo>
                  <a:cubicBezTo>
                    <a:pt x="380529" y="22879"/>
                    <a:pt x="395213" y="22879"/>
                    <a:pt x="409810" y="22879"/>
                  </a:cubicBezTo>
                  <a:cubicBezTo>
                    <a:pt x="419915" y="22879"/>
                    <a:pt x="430021" y="22966"/>
                    <a:pt x="440127" y="22879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3980;p52">
            <a:extLst>
              <a:ext uri="{FF2B5EF4-FFF2-40B4-BE49-F238E27FC236}">
                <a16:creationId xmlns:a16="http://schemas.microsoft.com/office/drawing/2014/main" id="{FC24A1ED-788F-A955-1052-09AF9495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129" y="413439"/>
            <a:ext cx="1827742" cy="596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>VÍ DỤ 2</a:t>
            </a:r>
            <a:endParaRPr sz="20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DA5F78B-ABB9-E01E-1829-1796535B45CF}"/>
                  </a:ext>
                </a:extLst>
              </p:cNvPr>
              <p:cNvSpPr txBox="1"/>
              <p:nvPr/>
            </p:nvSpPr>
            <p:spPr>
              <a:xfrm>
                <a:off x="1603324" y="1136027"/>
                <a:ext cx="5802859" cy="11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Tìm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   a)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2000" dirty="0"/>
                  <a:t>                             b)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DA5F78B-ABB9-E01E-1829-1796535B4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324" y="1136027"/>
                <a:ext cx="5802859" cy="1182440"/>
              </a:xfrm>
              <a:prstGeom prst="rect">
                <a:avLst/>
              </a:prstGeom>
              <a:blipFill>
                <a:blip r:embed="rId3"/>
                <a:stretch>
                  <a:fillRect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C07ABA9-FA4A-043B-6A9E-8C63376709D2}"/>
                  </a:ext>
                </a:extLst>
              </p:cNvPr>
              <p:cNvSpPr txBox="1"/>
              <p:nvPr/>
            </p:nvSpPr>
            <p:spPr>
              <a:xfrm>
                <a:off x="1716073" y="2318467"/>
                <a:ext cx="6103235" cy="2304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>
                    <a:solidFill>
                      <a:srgbClr val="002060"/>
                    </a:solidFill>
                  </a:rPr>
                  <a:t>Biểu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thức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nghĩa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khi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x ≠ 0.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Vậy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tập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xác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định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hàm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đã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cho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</a:rPr>
                  <a:t>: 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\ {0}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solidFill>
                      <a:srgbClr val="002060"/>
                    </a:solidFill>
                  </a:rPr>
                  <a:t>Biểu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thức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nghĩa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khi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x - 1 ≥ 0 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 x ≥ 1.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Vậy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tập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xác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định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của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hàm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số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D = [1; +∞)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C07ABA9-FA4A-043B-6A9E-8C6337670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073" y="2318467"/>
                <a:ext cx="6103235" cy="2304605"/>
              </a:xfrm>
              <a:prstGeom prst="rect">
                <a:avLst/>
              </a:prstGeom>
              <a:blipFill>
                <a:blip r:embed="rId4"/>
                <a:stretch>
                  <a:fillRect l="-899" r="-999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15711E71-233B-668D-C75E-AD8F768FB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02">
            <a:off x="1062759" y="1847009"/>
            <a:ext cx="84132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47"/>
          <p:cNvGrpSpPr/>
          <p:nvPr/>
        </p:nvGrpSpPr>
        <p:grpSpPr>
          <a:xfrm rot="-1746615">
            <a:off x="1386582" y="4167359"/>
            <a:ext cx="1252088" cy="198063"/>
            <a:chOff x="5273234" y="3779718"/>
            <a:chExt cx="1252067" cy="198060"/>
          </a:xfrm>
        </p:grpSpPr>
        <p:sp>
          <p:nvSpPr>
            <p:cNvPr id="1859" name="Google Shape;1859;p47"/>
            <p:cNvSpPr/>
            <p:nvPr/>
          </p:nvSpPr>
          <p:spPr>
            <a:xfrm>
              <a:off x="5273234" y="3809422"/>
              <a:ext cx="58876" cy="149782"/>
            </a:xfrm>
            <a:custGeom>
              <a:avLst/>
              <a:gdLst/>
              <a:ahLst/>
              <a:cxnLst/>
              <a:rect l="l" t="t" r="r" b="b"/>
              <a:pathLst>
                <a:path w="58876" h="149782" extrusionOk="0">
                  <a:moveTo>
                    <a:pt x="50002" y="1434"/>
                  </a:moveTo>
                  <a:cubicBezTo>
                    <a:pt x="10855" y="39534"/>
                    <a:pt x="-6481" y="91731"/>
                    <a:pt x="2187" y="145643"/>
                  </a:cubicBezTo>
                  <a:cubicBezTo>
                    <a:pt x="3234" y="152215"/>
                    <a:pt x="13807" y="150500"/>
                    <a:pt x="12759" y="143738"/>
                  </a:cubicBezTo>
                  <a:cubicBezTo>
                    <a:pt x="4758" y="93732"/>
                    <a:pt x="20951" y="44678"/>
                    <a:pt x="57241" y="9340"/>
                  </a:cubicBezTo>
                  <a:cubicBezTo>
                    <a:pt x="62194" y="4578"/>
                    <a:pt x="54765" y="-3233"/>
                    <a:pt x="50002" y="1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47"/>
            <p:cNvSpPr/>
            <p:nvPr/>
          </p:nvSpPr>
          <p:spPr>
            <a:xfrm>
              <a:off x="5336838" y="3815926"/>
              <a:ext cx="65437" cy="101177"/>
            </a:xfrm>
            <a:custGeom>
              <a:avLst/>
              <a:gdLst/>
              <a:ahLst/>
              <a:cxnLst/>
              <a:rect l="l" t="t" r="r" b="b"/>
              <a:pathLst>
                <a:path w="65437" h="101177" extrusionOk="0">
                  <a:moveTo>
                    <a:pt x="59074" y="42080"/>
                  </a:moveTo>
                  <a:cubicBezTo>
                    <a:pt x="52978" y="34460"/>
                    <a:pt x="39833" y="34936"/>
                    <a:pt x="32309" y="39794"/>
                  </a:cubicBezTo>
                  <a:cubicBezTo>
                    <a:pt x="17831" y="49319"/>
                    <a:pt x="16211" y="65130"/>
                    <a:pt x="15926" y="81323"/>
                  </a:cubicBezTo>
                  <a:cubicBezTo>
                    <a:pt x="15830" y="87895"/>
                    <a:pt x="26594" y="88848"/>
                    <a:pt x="26689" y="82085"/>
                  </a:cubicBezTo>
                  <a:cubicBezTo>
                    <a:pt x="26784" y="74274"/>
                    <a:pt x="27165" y="67511"/>
                    <a:pt x="29261" y="59796"/>
                  </a:cubicBezTo>
                  <a:cubicBezTo>
                    <a:pt x="33642" y="43413"/>
                    <a:pt x="55454" y="49414"/>
                    <a:pt x="54787" y="63606"/>
                  </a:cubicBezTo>
                  <a:cubicBezTo>
                    <a:pt x="53930" y="81608"/>
                    <a:pt x="27356" y="104468"/>
                    <a:pt x="13259" y="82370"/>
                  </a:cubicBezTo>
                  <a:cubicBezTo>
                    <a:pt x="6686" y="72083"/>
                    <a:pt x="11830" y="54653"/>
                    <a:pt x="14497" y="44080"/>
                  </a:cubicBezTo>
                  <a:cubicBezTo>
                    <a:pt x="19259" y="25411"/>
                    <a:pt x="34023" y="4742"/>
                    <a:pt x="55931" y="11981"/>
                  </a:cubicBezTo>
                  <a:cubicBezTo>
                    <a:pt x="62503" y="14171"/>
                    <a:pt x="65837" y="4361"/>
                    <a:pt x="59264" y="2170"/>
                  </a:cubicBezTo>
                  <a:cubicBezTo>
                    <a:pt x="-2934" y="-18309"/>
                    <a:pt x="-25413" y="113232"/>
                    <a:pt x="37357" y="100277"/>
                  </a:cubicBezTo>
                  <a:cubicBezTo>
                    <a:pt x="61169" y="95420"/>
                    <a:pt x="73933" y="60558"/>
                    <a:pt x="59074" y="419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47"/>
            <p:cNvSpPr/>
            <p:nvPr/>
          </p:nvSpPr>
          <p:spPr>
            <a:xfrm>
              <a:off x="5449449" y="3861619"/>
              <a:ext cx="37514" cy="11632"/>
            </a:xfrm>
            <a:custGeom>
              <a:avLst/>
              <a:gdLst/>
              <a:ahLst/>
              <a:cxnLst/>
              <a:rect l="l" t="t" r="r" b="b"/>
              <a:pathLst>
                <a:path w="37514" h="11632" extrusionOk="0">
                  <a:moveTo>
                    <a:pt x="32569" y="1244"/>
                  </a:moveTo>
                  <a:lnTo>
                    <a:pt x="5422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32092" y="11626"/>
                  </a:lnTo>
                  <a:cubicBezTo>
                    <a:pt x="39046" y="11912"/>
                    <a:pt x="39427" y="1625"/>
                    <a:pt x="32569" y="1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47"/>
            <p:cNvSpPr/>
            <p:nvPr/>
          </p:nvSpPr>
          <p:spPr>
            <a:xfrm>
              <a:off x="5498852" y="3849833"/>
              <a:ext cx="120051" cy="66009"/>
            </a:xfrm>
            <a:custGeom>
              <a:avLst/>
              <a:gdLst/>
              <a:ahLst/>
              <a:cxnLst/>
              <a:rect l="l" t="t" r="r" b="b"/>
              <a:pathLst>
                <a:path w="120051" h="66009" extrusionOk="0">
                  <a:moveTo>
                    <a:pt x="111373" y="36462"/>
                  </a:moveTo>
                  <a:cubicBezTo>
                    <a:pt x="106991" y="41034"/>
                    <a:pt x="102419" y="45225"/>
                    <a:pt x="97466" y="49226"/>
                  </a:cubicBezTo>
                  <a:cubicBezTo>
                    <a:pt x="87751" y="47797"/>
                    <a:pt x="84893" y="43892"/>
                    <a:pt x="88989" y="37510"/>
                  </a:cubicBezTo>
                  <a:cubicBezTo>
                    <a:pt x="89560" y="35129"/>
                    <a:pt x="90037" y="32843"/>
                    <a:pt x="90513" y="30462"/>
                  </a:cubicBezTo>
                  <a:cubicBezTo>
                    <a:pt x="91656" y="18936"/>
                    <a:pt x="90227" y="10078"/>
                    <a:pt x="81750" y="1887"/>
                  </a:cubicBezTo>
                  <a:cubicBezTo>
                    <a:pt x="79845" y="-19"/>
                    <a:pt x="76321" y="-876"/>
                    <a:pt x="74130" y="1220"/>
                  </a:cubicBezTo>
                  <a:cubicBezTo>
                    <a:pt x="67748" y="7411"/>
                    <a:pt x="62319" y="14079"/>
                    <a:pt x="57366" y="21032"/>
                  </a:cubicBezTo>
                  <a:cubicBezTo>
                    <a:pt x="56699" y="16460"/>
                    <a:pt x="55461" y="11793"/>
                    <a:pt x="53461" y="6935"/>
                  </a:cubicBezTo>
                  <a:cubicBezTo>
                    <a:pt x="52603" y="4744"/>
                    <a:pt x="49651" y="3601"/>
                    <a:pt x="47460" y="4077"/>
                  </a:cubicBezTo>
                  <a:cubicBezTo>
                    <a:pt x="39649" y="5696"/>
                    <a:pt x="32601" y="8745"/>
                    <a:pt x="26410" y="12745"/>
                  </a:cubicBezTo>
                  <a:cubicBezTo>
                    <a:pt x="26600" y="12173"/>
                    <a:pt x="26791" y="11507"/>
                    <a:pt x="26981" y="10935"/>
                  </a:cubicBezTo>
                  <a:cubicBezTo>
                    <a:pt x="29172" y="4554"/>
                    <a:pt x="18885" y="1124"/>
                    <a:pt x="16694" y="7506"/>
                  </a:cubicBezTo>
                  <a:cubicBezTo>
                    <a:pt x="14123" y="15031"/>
                    <a:pt x="11551" y="22556"/>
                    <a:pt x="8979" y="30080"/>
                  </a:cubicBezTo>
                  <a:cubicBezTo>
                    <a:pt x="4121" y="37891"/>
                    <a:pt x="978" y="46940"/>
                    <a:pt x="25" y="57036"/>
                  </a:cubicBezTo>
                  <a:cubicBezTo>
                    <a:pt x="-546" y="62942"/>
                    <a:pt x="8693" y="64656"/>
                    <a:pt x="10598" y="59132"/>
                  </a:cubicBezTo>
                  <a:cubicBezTo>
                    <a:pt x="13360" y="50940"/>
                    <a:pt x="16123" y="42844"/>
                    <a:pt x="18885" y="34653"/>
                  </a:cubicBezTo>
                  <a:cubicBezTo>
                    <a:pt x="20981" y="31509"/>
                    <a:pt x="23362" y="28461"/>
                    <a:pt x="26315" y="25508"/>
                  </a:cubicBezTo>
                  <a:cubicBezTo>
                    <a:pt x="30315" y="21889"/>
                    <a:pt x="34792" y="18936"/>
                    <a:pt x="39840" y="16841"/>
                  </a:cubicBezTo>
                  <a:cubicBezTo>
                    <a:pt x="54985" y="9506"/>
                    <a:pt x="42412" y="46654"/>
                    <a:pt x="42316" y="47797"/>
                  </a:cubicBezTo>
                  <a:cubicBezTo>
                    <a:pt x="42126" y="48273"/>
                    <a:pt x="41840" y="48654"/>
                    <a:pt x="41650" y="49130"/>
                  </a:cubicBezTo>
                  <a:cubicBezTo>
                    <a:pt x="39459" y="54560"/>
                    <a:pt x="48698" y="59037"/>
                    <a:pt x="51365" y="53798"/>
                  </a:cubicBezTo>
                  <a:cubicBezTo>
                    <a:pt x="51556" y="53417"/>
                    <a:pt x="51746" y="52940"/>
                    <a:pt x="51937" y="52560"/>
                  </a:cubicBezTo>
                  <a:cubicBezTo>
                    <a:pt x="51937" y="52560"/>
                    <a:pt x="51937" y="52560"/>
                    <a:pt x="51937" y="52560"/>
                  </a:cubicBezTo>
                  <a:cubicBezTo>
                    <a:pt x="58128" y="37510"/>
                    <a:pt x="66415" y="24842"/>
                    <a:pt x="77368" y="13221"/>
                  </a:cubicBezTo>
                  <a:cubicBezTo>
                    <a:pt x="86893" y="29604"/>
                    <a:pt x="65557" y="47702"/>
                    <a:pt x="79369" y="62751"/>
                  </a:cubicBezTo>
                  <a:cubicBezTo>
                    <a:pt x="90323" y="74657"/>
                    <a:pt x="112516" y="50559"/>
                    <a:pt x="118516" y="44368"/>
                  </a:cubicBezTo>
                  <a:cubicBezTo>
                    <a:pt x="123279" y="39415"/>
                    <a:pt x="115849" y="31700"/>
                    <a:pt x="111277" y="36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47"/>
            <p:cNvSpPr/>
            <p:nvPr/>
          </p:nvSpPr>
          <p:spPr>
            <a:xfrm>
              <a:off x="5606719" y="3818568"/>
              <a:ext cx="41548" cy="155261"/>
            </a:xfrm>
            <a:custGeom>
              <a:avLst/>
              <a:gdLst/>
              <a:ahLst/>
              <a:cxnLst/>
              <a:rect l="l" t="t" r="r" b="b"/>
              <a:pathLst>
                <a:path w="41548" h="155261" extrusionOk="0">
                  <a:moveTo>
                    <a:pt x="37129" y="4099"/>
                  </a:moveTo>
                  <a:cubicBezTo>
                    <a:pt x="35796" y="-2378"/>
                    <a:pt x="25127" y="-758"/>
                    <a:pt x="26556" y="6005"/>
                  </a:cubicBezTo>
                  <a:cubicBezTo>
                    <a:pt x="36938" y="55535"/>
                    <a:pt x="28080" y="104398"/>
                    <a:pt x="839" y="147070"/>
                  </a:cubicBezTo>
                  <a:cubicBezTo>
                    <a:pt x="-2781" y="152785"/>
                    <a:pt x="6268" y="158595"/>
                    <a:pt x="9888" y="152975"/>
                  </a:cubicBezTo>
                  <a:cubicBezTo>
                    <a:pt x="38558" y="108017"/>
                    <a:pt x="48083" y="56297"/>
                    <a:pt x="37129" y="4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47"/>
            <p:cNvSpPr/>
            <p:nvPr/>
          </p:nvSpPr>
          <p:spPr>
            <a:xfrm>
              <a:off x="5674140" y="3821407"/>
              <a:ext cx="40156" cy="156371"/>
            </a:xfrm>
            <a:custGeom>
              <a:avLst/>
              <a:gdLst/>
              <a:ahLst/>
              <a:cxnLst/>
              <a:rect l="l" t="t" r="r" b="b"/>
              <a:pathLst>
                <a:path w="40156" h="156371" extrusionOk="0">
                  <a:moveTo>
                    <a:pt x="30382" y="2309"/>
                  </a:moveTo>
                  <a:cubicBezTo>
                    <a:pt x="3807" y="48505"/>
                    <a:pt x="-5527" y="99655"/>
                    <a:pt x="3141" y="152232"/>
                  </a:cubicBezTo>
                  <a:cubicBezTo>
                    <a:pt x="4188" y="158805"/>
                    <a:pt x="14856" y="157090"/>
                    <a:pt x="13713" y="150328"/>
                  </a:cubicBezTo>
                  <a:cubicBezTo>
                    <a:pt x="5522" y="100607"/>
                    <a:pt x="14285" y="51934"/>
                    <a:pt x="39431" y="8310"/>
                  </a:cubicBezTo>
                  <a:cubicBezTo>
                    <a:pt x="42765" y="2404"/>
                    <a:pt x="33716" y="-3406"/>
                    <a:pt x="30382" y="2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47"/>
            <p:cNvSpPr/>
            <p:nvPr/>
          </p:nvSpPr>
          <p:spPr>
            <a:xfrm>
              <a:off x="5717184" y="3818506"/>
              <a:ext cx="58444" cy="106295"/>
            </a:xfrm>
            <a:custGeom>
              <a:avLst/>
              <a:gdLst/>
              <a:ahLst/>
              <a:cxnLst/>
              <a:rect l="l" t="t" r="r" b="b"/>
              <a:pathLst>
                <a:path w="58444" h="106295" extrusionOk="0">
                  <a:moveTo>
                    <a:pt x="51155" y="50168"/>
                  </a:moveTo>
                  <a:cubicBezTo>
                    <a:pt x="34487" y="35309"/>
                    <a:pt x="20390" y="45215"/>
                    <a:pt x="11722" y="59979"/>
                  </a:cubicBezTo>
                  <a:cubicBezTo>
                    <a:pt x="15627" y="38452"/>
                    <a:pt x="28486" y="18164"/>
                    <a:pt x="48965" y="9782"/>
                  </a:cubicBezTo>
                  <a:cubicBezTo>
                    <a:pt x="55441" y="7115"/>
                    <a:pt x="50203" y="-2124"/>
                    <a:pt x="44012" y="447"/>
                  </a:cubicBezTo>
                  <a:cubicBezTo>
                    <a:pt x="18675" y="10925"/>
                    <a:pt x="4102" y="36166"/>
                    <a:pt x="482" y="62646"/>
                  </a:cubicBezTo>
                  <a:cubicBezTo>
                    <a:pt x="-1804" y="79600"/>
                    <a:pt x="3435" y="113985"/>
                    <a:pt x="29248" y="104746"/>
                  </a:cubicBezTo>
                  <a:cubicBezTo>
                    <a:pt x="46964" y="98460"/>
                    <a:pt x="70586" y="67503"/>
                    <a:pt x="51155" y="50168"/>
                  </a:cubicBezTo>
                  <a:close/>
                  <a:moveTo>
                    <a:pt x="42488" y="80553"/>
                  </a:moveTo>
                  <a:cubicBezTo>
                    <a:pt x="38106" y="89125"/>
                    <a:pt x="22390" y="103794"/>
                    <a:pt x="12865" y="88649"/>
                  </a:cubicBezTo>
                  <a:cubicBezTo>
                    <a:pt x="12198" y="87506"/>
                    <a:pt x="11722" y="86268"/>
                    <a:pt x="11341" y="84934"/>
                  </a:cubicBezTo>
                  <a:cubicBezTo>
                    <a:pt x="12770" y="84553"/>
                    <a:pt x="14008" y="83601"/>
                    <a:pt x="14484" y="81696"/>
                  </a:cubicBezTo>
                  <a:cubicBezTo>
                    <a:pt x="15341" y="77695"/>
                    <a:pt x="16484" y="73790"/>
                    <a:pt x="17818" y="69885"/>
                  </a:cubicBezTo>
                  <a:cubicBezTo>
                    <a:pt x="23438" y="51692"/>
                    <a:pt x="58394" y="49787"/>
                    <a:pt x="42488" y="80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47"/>
            <p:cNvSpPr/>
            <p:nvPr/>
          </p:nvSpPr>
          <p:spPr>
            <a:xfrm>
              <a:off x="5797589" y="3846017"/>
              <a:ext cx="51515" cy="42836"/>
            </a:xfrm>
            <a:custGeom>
              <a:avLst/>
              <a:gdLst/>
              <a:ahLst/>
              <a:cxnLst/>
              <a:rect l="l" t="t" r="r" b="b"/>
              <a:pathLst>
                <a:path w="51515" h="42836" extrusionOk="0">
                  <a:moveTo>
                    <a:pt x="44951" y="6083"/>
                  </a:moveTo>
                  <a:cubicBezTo>
                    <a:pt x="39902" y="6559"/>
                    <a:pt x="34759" y="7035"/>
                    <a:pt x="29711" y="7512"/>
                  </a:cubicBezTo>
                  <a:cubicBezTo>
                    <a:pt x="29711" y="7321"/>
                    <a:pt x="29711" y="7131"/>
                    <a:pt x="29806" y="6940"/>
                  </a:cubicBezTo>
                  <a:cubicBezTo>
                    <a:pt x="31235" y="463"/>
                    <a:pt x="20948" y="-3061"/>
                    <a:pt x="19519" y="3511"/>
                  </a:cubicBezTo>
                  <a:cubicBezTo>
                    <a:pt x="19138" y="5225"/>
                    <a:pt x="18757" y="6845"/>
                    <a:pt x="18471" y="8559"/>
                  </a:cubicBezTo>
                  <a:cubicBezTo>
                    <a:pt x="13708" y="9036"/>
                    <a:pt x="8851" y="9417"/>
                    <a:pt x="4088" y="9893"/>
                  </a:cubicBezTo>
                  <a:cubicBezTo>
                    <a:pt x="-2865" y="10560"/>
                    <a:pt x="-198" y="20656"/>
                    <a:pt x="6470" y="20085"/>
                  </a:cubicBezTo>
                  <a:cubicBezTo>
                    <a:pt x="9708" y="19799"/>
                    <a:pt x="12947" y="19513"/>
                    <a:pt x="16280" y="19227"/>
                  </a:cubicBezTo>
                  <a:lnTo>
                    <a:pt x="12661" y="35896"/>
                  </a:lnTo>
                  <a:cubicBezTo>
                    <a:pt x="11232" y="42373"/>
                    <a:pt x="21519" y="45897"/>
                    <a:pt x="22948" y="39325"/>
                  </a:cubicBezTo>
                  <a:lnTo>
                    <a:pt x="27520" y="18180"/>
                  </a:lnTo>
                  <a:lnTo>
                    <a:pt x="47427" y="16370"/>
                  </a:lnTo>
                  <a:cubicBezTo>
                    <a:pt x="54380" y="15703"/>
                    <a:pt x="51713" y="5607"/>
                    <a:pt x="45046" y="6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47"/>
            <p:cNvSpPr/>
            <p:nvPr/>
          </p:nvSpPr>
          <p:spPr>
            <a:xfrm>
              <a:off x="5849511" y="3838280"/>
              <a:ext cx="106973" cy="76766"/>
            </a:xfrm>
            <a:custGeom>
              <a:avLst/>
              <a:gdLst/>
              <a:ahLst/>
              <a:cxnLst/>
              <a:rect l="l" t="t" r="r" b="b"/>
              <a:pathLst>
                <a:path w="106973" h="76766" extrusionOk="0">
                  <a:moveTo>
                    <a:pt x="96660" y="51825"/>
                  </a:moveTo>
                  <a:cubicBezTo>
                    <a:pt x="94755" y="54301"/>
                    <a:pt x="83135" y="68303"/>
                    <a:pt x="79801" y="58111"/>
                  </a:cubicBezTo>
                  <a:cubicBezTo>
                    <a:pt x="78372" y="53825"/>
                    <a:pt x="80563" y="47919"/>
                    <a:pt x="81516" y="43824"/>
                  </a:cubicBezTo>
                  <a:cubicBezTo>
                    <a:pt x="83802" y="34299"/>
                    <a:pt x="88088" y="23535"/>
                    <a:pt x="87802" y="13629"/>
                  </a:cubicBezTo>
                  <a:cubicBezTo>
                    <a:pt x="87135" y="-6564"/>
                    <a:pt x="58560" y="12772"/>
                    <a:pt x="51702" y="16868"/>
                  </a:cubicBezTo>
                  <a:cubicBezTo>
                    <a:pt x="51512" y="13343"/>
                    <a:pt x="50940" y="10105"/>
                    <a:pt x="49416" y="7438"/>
                  </a:cubicBezTo>
                  <a:cubicBezTo>
                    <a:pt x="46178" y="1723"/>
                    <a:pt x="41987" y="-753"/>
                    <a:pt x="35415" y="199"/>
                  </a:cubicBezTo>
                  <a:cubicBezTo>
                    <a:pt x="29700" y="1056"/>
                    <a:pt x="26747" y="7628"/>
                    <a:pt x="23032" y="11915"/>
                  </a:cubicBezTo>
                  <a:cubicBezTo>
                    <a:pt x="20365" y="9438"/>
                    <a:pt x="15412" y="9248"/>
                    <a:pt x="14364" y="13534"/>
                  </a:cubicBezTo>
                  <a:cubicBezTo>
                    <a:pt x="9602" y="32298"/>
                    <a:pt x="4839" y="51062"/>
                    <a:pt x="172" y="69827"/>
                  </a:cubicBezTo>
                  <a:cubicBezTo>
                    <a:pt x="-1447" y="76304"/>
                    <a:pt x="8840" y="79828"/>
                    <a:pt x="10459" y="73256"/>
                  </a:cubicBezTo>
                  <a:cubicBezTo>
                    <a:pt x="14746" y="56397"/>
                    <a:pt x="18936" y="39537"/>
                    <a:pt x="23223" y="22678"/>
                  </a:cubicBezTo>
                  <a:cubicBezTo>
                    <a:pt x="24747" y="23059"/>
                    <a:pt x="26366" y="22964"/>
                    <a:pt x="27890" y="22011"/>
                  </a:cubicBezTo>
                  <a:cubicBezTo>
                    <a:pt x="30652" y="20201"/>
                    <a:pt x="32462" y="18106"/>
                    <a:pt x="34367" y="15534"/>
                  </a:cubicBezTo>
                  <a:cubicBezTo>
                    <a:pt x="40272" y="7533"/>
                    <a:pt x="40558" y="18106"/>
                    <a:pt x="40272" y="22583"/>
                  </a:cubicBezTo>
                  <a:cubicBezTo>
                    <a:pt x="39320" y="37442"/>
                    <a:pt x="35700" y="52015"/>
                    <a:pt x="30843" y="66112"/>
                  </a:cubicBezTo>
                  <a:cubicBezTo>
                    <a:pt x="28652" y="72399"/>
                    <a:pt x="38939" y="75923"/>
                    <a:pt x="41130" y="69541"/>
                  </a:cubicBezTo>
                  <a:cubicBezTo>
                    <a:pt x="44844" y="58873"/>
                    <a:pt x="47511" y="48110"/>
                    <a:pt x="49512" y="37061"/>
                  </a:cubicBezTo>
                  <a:cubicBezTo>
                    <a:pt x="50083" y="34013"/>
                    <a:pt x="50750" y="30298"/>
                    <a:pt x="51322" y="26488"/>
                  </a:cubicBezTo>
                  <a:cubicBezTo>
                    <a:pt x="52655" y="27345"/>
                    <a:pt x="54465" y="27726"/>
                    <a:pt x="56274" y="26583"/>
                  </a:cubicBezTo>
                  <a:cubicBezTo>
                    <a:pt x="62085" y="23250"/>
                    <a:pt x="67895" y="19916"/>
                    <a:pt x="73705" y="16582"/>
                  </a:cubicBezTo>
                  <a:cubicBezTo>
                    <a:pt x="78087" y="14486"/>
                    <a:pt x="78849" y="16010"/>
                    <a:pt x="75991" y="21154"/>
                  </a:cubicBezTo>
                  <a:cubicBezTo>
                    <a:pt x="75039" y="24964"/>
                    <a:pt x="74086" y="28869"/>
                    <a:pt x="73229" y="32679"/>
                  </a:cubicBezTo>
                  <a:cubicBezTo>
                    <a:pt x="71038" y="41728"/>
                    <a:pt x="68085" y="50586"/>
                    <a:pt x="69419" y="60016"/>
                  </a:cubicBezTo>
                  <a:cubicBezTo>
                    <a:pt x="70372" y="67255"/>
                    <a:pt x="77039" y="71065"/>
                    <a:pt x="83516" y="72208"/>
                  </a:cubicBezTo>
                  <a:cubicBezTo>
                    <a:pt x="92469" y="73732"/>
                    <a:pt x="101137" y="63826"/>
                    <a:pt x="105900" y="57825"/>
                  </a:cubicBezTo>
                  <a:cubicBezTo>
                    <a:pt x="110091" y="52491"/>
                    <a:pt x="100947" y="46681"/>
                    <a:pt x="96851" y="51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47"/>
            <p:cNvSpPr/>
            <p:nvPr/>
          </p:nvSpPr>
          <p:spPr>
            <a:xfrm>
              <a:off x="5956426" y="3823254"/>
              <a:ext cx="31706" cy="137680"/>
            </a:xfrm>
            <a:custGeom>
              <a:avLst/>
              <a:gdLst/>
              <a:ahLst/>
              <a:cxnLst/>
              <a:rect l="l" t="t" r="r" b="b"/>
              <a:pathLst>
                <a:path w="31706" h="137680" extrusionOk="0">
                  <a:moveTo>
                    <a:pt x="20701" y="3033"/>
                  </a:moveTo>
                  <a:cubicBezTo>
                    <a:pt x="18225" y="-3158"/>
                    <a:pt x="8509" y="1033"/>
                    <a:pt x="11081" y="7510"/>
                  </a:cubicBezTo>
                  <a:cubicBezTo>
                    <a:pt x="27369" y="48182"/>
                    <a:pt x="23559" y="91997"/>
                    <a:pt x="794" y="129430"/>
                  </a:cubicBezTo>
                  <a:cubicBezTo>
                    <a:pt x="-2730" y="135240"/>
                    <a:pt x="6414" y="141051"/>
                    <a:pt x="9843" y="135336"/>
                  </a:cubicBezTo>
                  <a:cubicBezTo>
                    <a:pt x="34703" y="94473"/>
                    <a:pt x="38418" y="47324"/>
                    <a:pt x="20701" y="3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47"/>
            <p:cNvSpPr/>
            <p:nvPr/>
          </p:nvSpPr>
          <p:spPr>
            <a:xfrm>
              <a:off x="6020283" y="3860762"/>
              <a:ext cx="32085" cy="11441"/>
            </a:xfrm>
            <a:custGeom>
              <a:avLst/>
              <a:gdLst/>
              <a:ahLst/>
              <a:cxnLst/>
              <a:rect l="l" t="t" r="r" b="b"/>
              <a:pathLst>
                <a:path w="32085" h="11441" extrusionOk="0">
                  <a:moveTo>
                    <a:pt x="27139" y="1054"/>
                  </a:moveTo>
                  <a:lnTo>
                    <a:pt x="5422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26663" y="11436"/>
                  </a:lnTo>
                  <a:cubicBezTo>
                    <a:pt x="33616" y="11722"/>
                    <a:pt x="33997" y="1435"/>
                    <a:pt x="27139" y="10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47"/>
            <p:cNvSpPr/>
            <p:nvPr/>
          </p:nvSpPr>
          <p:spPr>
            <a:xfrm>
              <a:off x="6063704" y="3779718"/>
              <a:ext cx="40697" cy="165607"/>
            </a:xfrm>
            <a:custGeom>
              <a:avLst/>
              <a:gdLst/>
              <a:ahLst/>
              <a:cxnLst/>
              <a:rect l="l" t="t" r="r" b="b"/>
              <a:pathLst>
                <a:path w="40697" h="165607" extrusionOk="0">
                  <a:moveTo>
                    <a:pt x="29914" y="3136"/>
                  </a:moveTo>
                  <a:cubicBezTo>
                    <a:pt x="9340" y="46379"/>
                    <a:pt x="-17997" y="120674"/>
                    <a:pt x="16293" y="163632"/>
                  </a:cubicBezTo>
                  <a:cubicBezTo>
                    <a:pt x="20484" y="168966"/>
                    <a:pt x="28676" y="162394"/>
                    <a:pt x="24294" y="156964"/>
                  </a:cubicBezTo>
                  <a:cubicBezTo>
                    <a:pt x="-6852" y="117912"/>
                    <a:pt x="21437" y="45808"/>
                    <a:pt x="40201" y="6565"/>
                  </a:cubicBezTo>
                  <a:cubicBezTo>
                    <a:pt x="43059" y="564"/>
                    <a:pt x="32771" y="-2865"/>
                    <a:pt x="29914" y="3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47"/>
            <p:cNvSpPr/>
            <p:nvPr/>
          </p:nvSpPr>
          <p:spPr>
            <a:xfrm>
              <a:off x="6089530" y="3803465"/>
              <a:ext cx="85448" cy="112028"/>
            </a:xfrm>
            <a:custGeom>
              <a:avLst/>
              <a:gdLst/>
              <a:ahLst/>
              <a:cxnLst/>
              <a:rect l="l" t="t" r="r" b="b"/>
              <a:pathLst>
                <a:path w="85448" h="112028" extrusionOk="0">
                  <a:moveTo>
                    <a:pt x="75716" y="84640"/>
                  </a:moveTo>
                  <a:cubicBezTo>
                    <a:pt x="72573" y="90450"/>
                    <a:pt x="69620" y="95308"/>
                    <a:pt x="64857" y="99975"/>
                  </a:cubicBezTo>
                  <a:cubicBezTo>
                    <a:pt x="54189" y="110548"/>
                    <a:pt x="45903" y="101785"/>
                    <a:pt x="40568" y="91974"/>
                  </a:cubicBezTo>
                  <a:cubicBezTo>
                    <a:pt x="41235" y="91212"/>
                    <a:pt x="41997" y="90450"/>
                    <a:pt x="42569" y="89783"/>
                  </a:cubicBezTo>
                  <a:cubicBezTo>
                    <a:pt x="63143" y="65970"/>
                    <a:pt x="70667" y="34443"/>
                    <a:pt x="61142" y="4153"/>
                  </a:cubicBezTo>
                  <a:cubicBezTo>
                    <a:pt x="60190" y="1201"/>
                    <a:pt x="57714" y="-323"/>
                    <a:pt x="54666" y="58"/>
                  </a:cubicBezTo>
                  <a:cubicBezTo>
                    <a:pt x="38187" y="1867"/>
                    <a:pt x="28091" y="16917"/>
                    <a:pt x="32949" y="32824"/>
                  </a:cubicBezTo>
                  <a:cubicBezTo>
                    <a:pt x="34854" y="39110"/>
                    <a:pt x="45522" y="37491"/>
                    <a:pt x="43521" y="30919"/>
                  </a:cubicBezTo>
                  <a:cubicBezTo>
                    <a:pt x="41045" y="21012"/>
                    <a:pt x="43902" y="14631"/>
                    <a:pt x="51999" y="11678"/>
                  </a:cubicBezTo>
                  <a:cubicBezTo>
                    <a:pt x="56951" y="32062"/>
                    <a:pt x="53808" y="52159"/>
                    <a:pt x="43331" y="70828"/>
                  </a:cubicBezTo>
                  <a:cubicBezTo>
                    <a:pt x="41235" y="74638"/>
                    <a:pt x="38568" y="78067"/>
                    <a:pt x="35711" y="81211"/>
                  </a:cubicBezTo>
                  <a:cubicBezTo>
                    <a:pt x="35044" y="79401"/>
                    <a:pt x="34473" y="77877"/>
                    <a:pt x="34187" y="76829"/>
                  </a:cubicBezTo>
                  <a:cubicBezTo>
                    <a:pt x="33425" y="74543"/>
                    <a:pt x="31710" y="72829"/>
                    <a:pt x="29139" y="72638"/>
                  </a:cubicBezTo>
                  <a:cubicBezTo>
                    <a:pt x="19518" y="71971"/>
                    <a:pt x="11613" y="73400"/>
                    <a:pt x="2849" y="77686"/>
                  </a:cubicBezTo>
                  <a:cubicBezTo>
                    <a:pt x="564" y="78829"/>
                    <a:pt x="-294" y="80925"/>
                    <a:pt x="87" y="83306"/>
                  </a:cubicBezTo>
                  <a:cubicBezTo>
                    <a:pt x="1135" y="91974"/>
                    <a:pt x="-1056" y="107500"/>
                    <a:pt x="11517" y="108357"/>
                  </a:cubicBezTo>
                  <a:cubicBezTo>
                    <a:pt x="19137" y="108928"/>
                    <a:pt x="26948" y="104356"/>
                    <a:pt x="33425" y="98927"/>
                  </a:cubicBezTo>
                  <a:cubicBezTo>
                    <a:pt x="47998" y="118358"/>
                    <a:pt x="70572" y="116644"/>
                    <a:pt x="84765" y="90640"/>
                  </a:cubicBezTo>
                  <a:cubicBezTo>
                    <a:pt x="88003" y="84735"/>
                    <a:pt x="78859" y="78925"/>
                    <a:pt x="75716" y="84735"/>
                  </a:cubicBezTo>
                  <a:close/>
                  <a:moveTo>
                    <a:pt x="22090" y="93593"/>
                  </a:moveTo>
                  <a:cubicBezTo>
                    <a:pt x="564" y="109690"/>
                    <a:pt x="18280" y="65875"/>
                    <a:pt x="26091" y="85592"/>
                  </a:cubicBezTo>
                  <a:cubicBezTo>
                    <a:pt x="26567" y="86830"/>
                    <a:pt x="27138" y="87973"/>
                    <a:pt x="27710" y="89116"/>
                  </a:cubicBezTo>
                  <a:cubicBezTo>
                    <a:pt x="25900" y="90640"/>
                    <a:pt x="23995" y="92164"/>
                    <a:pt x="22090" y="93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47"/>
            <p:cNvSpPr/>
            <p:nvPr/>
          </p:nvSpPr>
          <p:spPr>
            <a:xfrm>
              <a:off x="6179326" y="3844916"/>
              <a:ext cx="113635" cy="67515"/>
            </a:xfrm>
            <a:custGeom>
              <a:avLst/>
              <a:gdLst/>
              <a:ahLst/>
              <a:cxnLst/>
              <a:rect l="l" t="t" r="r" b="b"/>
              <a:pathLst>
                <a:path w="113635" h="67515" extrusionOk="0">
                  <a:moveTo>
                    <a:pt x="103649" y="43570"/>
                  </a:moveTo>
                  <a:cubicBezTo>
                    <a:pt x="97649" y="51476"/>
                    <a:pt x="90219" y="55762"/>
                    <a:pt x="81075" y="56810"/>
                  </a:cubicBezTo>
                  <a:cubicBezTo>
                    <a:pt x="82980" y="42903"/>
                    <a:pt x="85361" y="28901"/>
                    <a:pt x="86028" y="14900"/>
                  </a:cubicBezTo>
                  <a:cubicBezTo>
                    <a:pt x="86314" y="8804"/>
                    <a:pt x="81837" y="6518"/>
                    <a:pt x="77170" y="4517"/>
                  </a:cubicBezTo>
                  <a:cubicBezTo>
                    <a:pt x="69835" y="1374"/>
                    <a:pt x="62215" y="7756"/>
                    <a:pt x="55643" y="16614"/>
                  </a:cubicBezTo>
                  <a:cubicBezTo>
                    <a:pt x="55167" y="6994"/>
                    <a:pt x="51643" y="-626"/>
                    <a:pt x="41737" y="41"/>
                  </a:cubicBezTo>
                  <a:cubicBezTo>
                    <a:pt x="34498" y="517"/>
                    <a:pt x="28307" y="3470"/>
                    <a:pt x="23068" y="8042"/>
                  </a:cubicBezTo>
                  <a:cubicBezTo>
                    <a:pt x="23068" y="2231"/>
                    <a:pt x="14019" y="-531"/>
                    <a:pt x="12781" y="5565"/>
                  </a:cubicBezTo>
                  <a:cubicBezTo>
                    <a:pt x="11066" y="14233"/>
                    <a:pt x="9257" y="22805"/>
                    <a:pt x="7256" y="31473"/>
                  </a:cubicBezTo>
                  <a:cubicBezTo>
                    <a:pt x="3065" y="41570"/>
                    <a:pt x="684" y="52428"/>
                    <a:pt x="17" y="61001"/>
                  </a:cubicBezTo>
                  <a:cubicBezTo>
                    <a:pt x="-459" y="66716"/>
                    <a:pt x="9066" y="68906"/>
                    <a:pt x="10590" y="63096"/>
                  </a:cubicBezTo>
                  <a:cubicBezTo>
                    <a:pt x="12876" y="54428"/>
                    <a:pt x="15067" y="45856"/>
                    <a:pt x="17067" y="37093"/>
                  </a:cubicBezTo>
                  <a:cubicBezTo>
                    <a:pt x="19258" y="32045"/>
                    <a:pt x="21925" y="27187"/>
                    <a:pt x="25449" y="22329"/>
                  </a:cubicBezTo>
                  <a:cubicBezTo>
                    <a:pt x="30688" y="11375"/>
                    <a:pt x="37165" y="11089"/>
                    <a:pt x="44785" y="21377"/>
                  </a:cubicBezTo>
                  <a:cubicBezTo>
                    <a:pt x="45451" y="30520"/>
                    <a:pt x="42404" y="39474"/>
                    <a:pt x="39070" y="47856"/>
                  </a:cubicBezTo>
                  <a:cubicBezTo>
                    <a:pt x="36689" y="54143"/>
                    <a:pt x="46880" y="57571"/>
                    <a:pt x="49357" y="51285"/>
                  </a:cubicBezTo>
                  <a:cubicBezTo>
                    <a:pt x="52119" y="44046"/>
                    <a:pt x="55548" y="37283"/>
                    <a:pt x="59644" y="30711"/>
                  </a:cubicBezTo>
                  <a:cubicBezTo>
                    <a:pt x="61263" y="28139"/>
                    <a:pt x="75265" y="13852"/>
                    <a:pt x="75074" y="18043"/>
                  </a:cubicBezTo>
                  <a:cubicBezTo>
                    <a:pt x="74407" y="32616"/>
                    <a:pt x="71359" y="47475"/>
                    <a:pt x="69455" y="61953"/>
                  </a:cubicBezTo>
                  <a:cubicBezTo>
                    <a:pt x="69074" y="64811"/>
                    <a:pt x="71931" y="67382"/>
                    <a:pt x="74598" y="67478"/>
                  </a:cubicBezTo>
                  <a:cubicBezTo>
                    <a:pt x="90600" y="68049"/>
                    <a:pt x="102982" y="62239"/>
                    <a:pt x="112603" y="49475"/>
                  </a:cubicBezTo>
                  <a:cubicBezTo>
                    <a:pt x="116699" y="44046"/>
                    <a:pt x="107555" y="38236"/>
                    <a:pt x="103554" y="43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47"/>
            <p:cNvSpPr/>
            <p:nvPr/>
          </p:nvSpPr>
          <p:spPr>
            <a:xfrm>
              <a:off x="6300984" y="3844665"/>
              <a:ext cx="37610" cy="11727"/>
            </a:xfrm>
            <a:custGeom>
              <a:avLst/>
              <a:gdLst/>
              <a:ahLst/>
              <a:cxnLst/>
              <a:rect l="l" t="t" r="r" b="b"/>
              <a:pathLst>
                <a:path w="37610" h="11727" extrusionOk="0">
                  <a:moveTo>
                    <a:pt x="32664" y="6"/>
                  </a:moveTo>
                  <a:cubicBezTo>
                    <a:pt x="23615" y="482"/>
                    <a:pt x="14471" y="863"/>
                    <a:pt x="5422" y="1339"/>
                  </a:cubicBezTo>
                  <a:cubicBezTo>
                    <a:pt x="-1531" y="1720"/>
                    <a:pt x="-1912" y="12007"/>
                    <a:pt x="4946" y="11721"/>
                  </a:cubicBezTo>
                  <a:cubicBezTo>
                    <a:pt x="13995" y="11245"/>
                    <a:pt x="23139" y="10864"/>
                    <a:pt x="32188" y="10388"/>
                  </a:cubicBezTo>
                  <a:cubicBezTo>
                    <a:pt x="39141" y="10007"/>
                    <a:pt x="39522" y="-280"/>
                    <a:pt x="3266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47"/>
            <p:cNvSpPr/>
            <p:nvPr/>
          </p:nvSpPr>
          <p:spPr>
            <a:xfrm>
              <a:off x="6347555" y="3811537"/>
              <a:ext cx="61322" cy="102894"/>
            </a:xfrm>
            <a:custGeom>
              <a:avLst/>
              <a:gdLst/>
              <a:ahLst/>
              <a:cxnLst/>
              <a:rect l="l" t="t" r="r" b="b"/>
              <a:pathLst>
                <a:path w="61322" h="102894" extrusionOk="0">
                  <a:moveTo>
                    <a:pt x="22478" y="31134"/>
                  </a:moveTo>
                  <a:cubicBezTo>
                    <a:pt x="24288" y="23037"/>
                    <a:pt x="26098" y="15036"/>
                    <a:pt x="27812" y="6940"/>
                  </a:cubicBezTo>
                  <a:cubicBezTo>
                    <a:pt x="29146" y="463"/>
                    <a:pt x="18859" y="-3061"/>
                    <a:pt x="17526" y="3511"/>
                  </a:cubicBezTo>
                  <a:cubicBezTo>
                    <a:pt x="15049" y="15703"/>
                    <a:pt x="12382" y="27895"/>
                    <a:pt x="9525" y="39992"/>
                  </a:cubicBezTo>
                  <a:cubicBezTo>
                    <a:pt x="8382" y="44850"/>
                    <a:pt x="14192" y="49326"/>
                    <a:pt x="18287" y="45707"/>
                  </a:cubicBezTo>
                  <a:cubicBezTo>
                    <a:pt x="35051" y="30848"/>
                    <a:pt x="54673" y="46945"/>
                    <a:pt x="48672" y="66852"/>
                  </a:cubicBezTo>
                  <a:cubicBezTo>
                    <a:pt x="46101" y="72472"/>
                    <a:pt x="42576" y="77520"/>
                    <a:pt x="38100" y="81807"/>
                  </a:cubicBezTo>
                  <a:cubicBezTo>
                    <a:pt x="36766" y="83045"/>
                    <a:pt x="35433" y="84283"/>
                    <a:pt x="34099" y="85521"/>
                  </a:cubicBezTo>
                  <a:cubicBezTo>
                    <a:pt x="24669" y="95427"/>
                    <a:pt x="17240" y="93713"/>
                    <a:pt x="11715" y="80283"/>
                  </a:cubicBezTo>
                  <a:cubicBezTo>
                    <a:pt x="11715" y="79806"/>
                    <a:pt x="11810" y="79330"/>
                    <a:pt x="11906" y="78854"/>
                  </a:cubicBezTo>
                  <a:cubicBezTo>
                    <a:pt x="12763" y="72853"/>
                    <a:pt x="3333" y="71424"/>
                    <a:pt x="1333" y="76758"/>
                  </a:cubicBezTo>
                  <a:cubicBezTo>
                    <a:pt x="190" y="79711"/>
                    <a:pt x="-96" y="82473"/>
                    <a:pt x="95" y="85140"/>
                  </a:cubicBezTo>
                  <a:lnTo>
                    <a:pt x="95" y="85807"/>
                  </a:lnTo>
                  <a:cubicBezTo>
                    <a:pt x="-191" y="87331"/>
                    <a:pt x="190" y="88474"/>
                    <a:pt x="952" y="89331"/>
                  </a:cubicBezTo>
                  <a:cubicBezTo>
                    <a:pt x="3143" y="95618"/>
                    <a:pt x="9048" y="100285"/>
                    <a:pt x="16573" y="102285"/>
                  </a:cubicBezTo>
                  <a:cubicBezTo>
                    <a:pt x="32766" y="106476"/>
                    <a:pt x="48482" y="88093"/>
                    <a:pt x="56007" y="76473"/>
                  </a:cubicBezTo>
                  <a:cubicBezTo>
                    <a:pt x="72770" y="50660"/>
                    <a:pt x="46672" y="23609"/>
                    <a:pt x="22383" y="31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47"/>
            <p:cNvSpPr/>
            <p:nvPr/>
          </p:nvSpPr>
          <p:spPr>
            <a:xfrm>
              <a:off x="6416966" y="3802300"/>
              <a:ext cx="37978" cy="127959"/>
            </a:xfrm>
            <a:custGeom>
              <a:avLst/>
              <a:gdLst/>
              <a:ahLst/>
              <a:cxnLst/>
              <a:rect l="l" t="t" r="r" b="b"/>
              <a:pathLst>
                <a:path w="37978" h="127959" extrusionOk="0">
                  <a:moveTo>
                    <a:pt x="30983" y="3889"/>
                  </a:moveTo>
                  <a:cubicBezTo>
                    <a:pt x="28887" y="-2302"/>
                    <a:pt x="18219" y="-683"/>
                    <a:pt x="20410" y="5794"/>
                  </a:cubicBezTo>
                  <a:cubicBezTo>
                    <a:pt x="33840" y="45609"/>
                    <a:pt x="26982" y="86852"/>
                    <a:pt x="1074" y="119999"/>
                  </a:cubicBezTo>
                  <a:cubicBezTo>
                    <a:pt x="-3117" y="125333"/>
                    <a:pt x="6027" y="131143"/>
                    <a:pt x="10123" y="125904"/>
                  </a:cubicBezTo>
                  <a:cubicBezTo>
                    <a:pt x="37555" y="90757"/>
                    <a:pt x="45175" y="46085"/>
                    <a:pt x="30983" y="3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47"/>
            <p:cNvSpPr/>
            <p:nvPr/>
          </p:nvSpPr>
          <p:spPr>
            <a:xfrm>
              <a:off x="6467840" y="3798630"/>
              <a:ext cx="57461" cy="60197"/>
            </a:xfrm>
            <a:custGeom>
              <a:avLst/>
              <a:gdLst/>
              <a:ahLst/>
              <a:cxnLst/>
              <a:rect l="l" t="t" r="r" b="b"/>
              <a:pathLst>
                <a:path w="57461" h="60197" extrusionOk="0">
                  <a:moveTo>
                    <a:pt x="46593" y="43850"/>
                  </a:moveTo>
                  <a:cubicBezTo>
                    <a:pt x="45926" y="54994"/>
                    <a:pt x="30305" y="48136"/>
                    <a:pt x="26019" y="44326"/>
                  </a:cubicBezTo>
                  <a:cubicBezTo>
                    <a:pt x="25257" y="43660"/>
                    <a:pt x="24495" y="42898"/>
                    <a:pt x="23733" y="42136"/>
                  </a:cubicBezTo>
                  <a:cubicBezTo>
                    <a:pt x="31448" y="32515"/>
                    <a:pt x="31163" y="16418"/>
                    <a:pt x="30115" y="5369"/>
                  </a:cubicBezTo>
                  <a:cubicBezTo>
                    <a:pt x="29543" y="-1108"/>
                    <a:pt x="18685" y="-2156"/>
                    <a:pt x="19352" y="4607"/>
                  </a:cubicBezTo>
                  <a:cubicBezTo>
                    <a:pt x="20209" y="13656"/>
                    <a:pt x="20971" y="26229"/>
                    <a:pt x="15637" y="34135"/>
                  </a:cubicBezTo>
                  <a:cubicBezTo>
                    <a:pt x="13446" y="32039"/>
                    <a:pt x="11255" y="30039"/>
                    <a:pt x="8684" y="28324"/>
                  </a:cubicBezTo>
                  <a:cubicBezTo>
                    <a:pt x="6112" y="26610"/>
                    <a:pt x="1349" y="27372"/>
                    <a:pt x="587" y="30801"/>
                  </a:cubicBezTo>
                  <a:cubicBezTo>
                    <a:pt x="-841" y="37087"/>
                    <a:pt x="302" y="41850"/>
                    <a:pt x="4397" y="46898"/>
                  </a:cubicBezTo>
                  <a:cubicBezTo>
                    <a:pt x="7826" y="51089"/>
                    <a:pt x="11922" y="50327"/>
                    <a:pt x="15732" y="48327"/>
                  </a:cubicBezTo>
                  <a:cubicBezTo>
                    <a:pt x="21542" y="53947"/>
                    <a:pt x="27448" y="58995"/>
                    <a:pt x="36306" y="60042"/>
                  </a:cubicBezTo>
                  <a:cubicBezTo>
                    <a:pt x="46403" y="61281"/>
                    <a:pt x="56785" y="54994"/>
                    <a:pt x="57452" y="44422"/>
                  </a:cubicBezTo>
                  <a:cubicBezTo>
                    <a:pt x="57832" y="37849"/>
                    <a:pt x="47069" y="36897"/>
                    <a:pt x="46688" y="43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7" name="Google Shape;1877;p47"/>
          <p:cNvGrpSpPr/>
          <p:nvPr/>
        </p:nvGrpSpPr>
        <p:grpSpPr>
          <a:xfrm rot="-672595">
            <a:off x="808127" y="435215"/>
            <a:ext cx="706503" cy="483998"/>
            <a:chOff x="6874022" y="2672085"/>
            <a:chExt cx="706518" cy="484009"/>
          </a:xfrm>
        </p:grpSpPr>
        <p:grpSp>
          <p:nvGrpSpPr>
            <p:cNvPr id="1878" name="Google Shape;1878;p47"/>
            <p:cNvGrpSpPr/>
            <p:nvPr/>
          </p:nvGrpSpPr>
          <p:grpSpPr>
            <a:xfrm>
              <a:off x="6874022" y="2672085"/>
              <a:ext cx="651682" cy="363909"/>
              <a:chOff x="6874022" y="2672085"/>
              <a:chExt cx="651682" cy="363909"/>
            </a:xfrm>
          </p:grpSpPr>
          <p:sp>
            <p:nvSpPr>
              <p:cNvPr id="1879" name="Google Shape;1879;p47"/>
              <p:cNvSpPr/>
              <p:nvPr/>
            </p:nvSpPr>
            <p:spPr>
              <a:xfrm>
                <a:off x="6874022" y="2764240"/>
                <a:ext cx="108441" cy="271754"/>
              </a:xfrm>
              <a:custGeom>
                <a:avLst/>
                <a:gdLst/>
                <a:ahLst/>
                <a:cxnLst/>
                <a:rect l="l" t="t" r="r" b="b"/>
                <a:pathLst>
                  <a:path w="108441" h="271754" extrusionOk="0">
                    <a:moveTo>
                      <a:pt x="97897" y="140218"/>
                    </a:moveTo>
                    <a:cubicBezTo>
                      <a:pt x="95135" y="142313"/>
                      <a:pt x="92182" y="144504"/>
                      <a:pt x="89229" y="146599"/>
                    </a:cubicBezTo>
                    <a:cubicBezTo>
                      <a:pt x="90944" y="121549"/>
                      <a:pt x="92658" y="96498"/>
                      <a:pt x="94277" y="71447"/>
                    </a:cubicBezTo>
                    <a:cubicBezTo>
                      <a:pt x="95135" y="58969"/>
                      <a:pt x="95992" y="46396"/>
                      <a:pt x="96849" y="33919"/>
                    </a:cubicBezTo>
                    <a:cubicBezTo>
                      <a:pt x="97516" y="24489"/>
                      <a:pt x="98088" y="14202"/>
                      <a:pt x="93992" y="5439"/>
                    </a:cubicBezTo>
                    <a:cubicBezTo>
                      <a:pt x="92754" y="2867"/>
                      <a:pt x="90753" y="200"/>
                      <a:pt x="87896" y="10"/>
                    </a:cubicBezTo>
                    <a:cubicBezTo>
                      <a:pt x="84943" y="-181"/>
                      <a:pt x="82562" y="2486"/>
                      <a:pt x="81133" y="5058"/>
                    </a:cubicBezTo>
                    <a:cubicBezTo>
                      <a:pt x="73227" y="19631"/>
                      <a:pt x="75323" y="41062"/>
                      <a:pt x="73132" y="57255"/>
                    </a:cubicBezTo>
                    <a:cubicBezTo>
                      <a:pt x="70370" y="76781"/>
                      <a:pt x="65512" y="96117"/>
                      <a:pt x="56082" y="113548"/>
                    </a:cubicBezTo>
                    <a:cubicBezTo>
                      <a:pt x="53891" y="117643"/>
                      <a:pt x="51320" y="121644"/>
                      <a:pt x="47605" y="124501"/>
                    </a:cubicBezTo>
                    <a:cubicBezTo>
                      <a:pt x="42462" y="128407"/>
                      <a:pt x="35413" y="129550"/>
                      <a:pt x="29317" y="127454"/>
                    </a:cubicBezTo>
                    <a:cubicBezTo>
                      <a:pt x="15030" y="122596"/>
                      <a:pt x="13887" y="116691"/>
                      <a:pt x="13029" y="101832"/>
                    </a:cubicBezTo>
                    <a:cubicBezTo>
                      <a:pt x="12553" y="92878"/>
                      <a:pt x="14172" y="83353"/>
                      <a:pt x="15125" y="74400"/>
                    </a:cubicBezTo>
                    <a:cubicBezTo>
                      <a:pt x="17411" y="53159"/>
                      <a:pt x="22935" y="32299"/>
                      <a:pt x="29412" y="11916"/>
                    </a:cubicBezTo>
                    <a:cubicBezTo>
                      <a:pt x="31698" y="4772"/>
                      <a:pt x="19982" y="1438"/>
                      <a:pt x="17792" y="8582"/>
                    </a:cubicBezTo>
                    <a:cubicBezTo>
                      <a:pt x="7790" y="39919"/>
                      <a:pt x="-24499" y="140599"/>
                      <a:pt x="34746" y="142218"/>
                    </a:cubicBezTo>
                    <a:cubicBezTo>
                      <a:pt x="55034" y="142789"/>
                      <a:pt x="68846" y="116310"/>
                      <a:pt x="75323" y="101165"/>
                    </a:cubicBezTo>
                    <a:cubicBezTo>
                      <a:pt x="77990" y="94974"/>
                      <a:pt x="79990" y="88306"/>
                      <a:pt x="81514" y="81544"/>
                    </a:cubicBezTo>
                    <a:cubicBezTo>
                      <a:pt x="79895" y="106118"/>
                      <a:pt x="78180" y="130788"/>
                      <a:pt x="76561" y="155362"/>
                    </a:cubicBezTo>
                    <a:cubicBezTo>
                      <a:pt x="49224" y="174222"/>
                      <a:pt x="18649" y="195558"/>
                      <a:pt x="10457" y="226133"/>
                    </a:cubicBezTo>
                    <a:cubicBezTo>
                      <a:pt x="4171" y="249850"/>
                      <a:pt x="21602" y="270043"/>
                      <a:pt x="44081" y="271663"/>
                    </a:cubicBezTo>
                    <a:cubicBezTo>
                      <a:pt x="81228" y="274330"/>
                      <a:pt x="84372" y="218227"/>
                      <a:pt x="85991" y="195082"/>
                    </a:cubicBezTo>
                    <a:cubicBezTo>
                      <a:pt x="86753" y="184128"/>
                      <a:pt x="87515" y="173079"/>
                      <a:pt x="88181" y="162125"/>
                    </a:cubicBezTo>
                    <a:cubicBezTo>
                      <a:pt x="94373" y="157648"/>
                      <a:pt x="100469" y="153172"/>
                      <a:pt x="106374" y="148600"/>
                    </a:cubicBezTo>
                    <a:cubicBezTo>
                      <a:pt x="112470" y="143932"/>
                      <a:pt x="103707" y="135646"/>
                      <a:pt x="97897" y="140122"/>
                    </a:cubicBezTo>
                    <a:close/>
                    <a:moveTo>
                      <a:pt x="73799" y="194891"/>
                    </a:moveTo>
                    <a:cubicBezTo>
                      <a:pt x="72941" y="208226"/>
                      <a:pt x="68369" y="285760"/>
                      <a:pt x="29126" y="255089"/>
                    </a:cubicBezTo>
                    <a:cubicBezTo>
                      <a:pt x="7600" y="238230"/>
                      <a:pt x="30841" y="209369"/>
                      <a:pt x="43319" y="197558"/>
                    </a:cubicBezTo>
                    <a:cubicBezTo>
                      <a:pt x="53225" y="188224"/>
                      <a:pt x="64179" y="179746"/>
                      <a:pt x="75323" y="171555"/>
                    </a:cubicBezTo>
                    <a:cubicBezTo>
                      <a:pt x="74751" y="179365"/>
                      <a:pt x="74275" y="187176"/>
                      <a:pt x="73704" y="1948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47"/>
              <p:cNvSpPr/>
              <p:nvPr/>
            </p:nvSpPr>
            <p:spPr>
              <a:xfrm>
                <a:off x="6989632" y="2803039"/>
                <a:ext cx="6465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64654" h="20531" extrusionOk="0">
                    <a:moveTo>
                      <a:pt x="58773" y="835"/>
                    </a:moveTo>
                    <a:cubicBezTo>
                      <a:pt x="44676" y="835"/>
                      <a:pt x="28959" y="-1165"/>
                      <a:pt x="15053" y="1026"/>
                    </a:cubicBezTo>
                    <a:cubicBezTo>
                      <a:pt x="7338" y="2169"/>
                      <a:pt x="-187" y="5979"/>
                      <a:pt x="4" y="14742"/>
                    </a:cubicBezTo>
                    <a:cubicBezTo>
                      <a:pt x="99" y="22171"/>
                      <a:pt x="12196" y="22647"/>
                      <a:pt x="12100" y="15027"/>
                    </a:cubicBezTo>
                    <a:cubicBezTo>
                      <a:pt x="12100" y="10265"/>
                      <a:pt x="53915" y="12456"/>
                      <a:pt x="58868" y="12456"/>
                    </a:cubicBezTo>
                    <a:cubicBezTo>
                      <a:pt x="66679" y="12456"/>
                      <a:pt x="66488" y="930"/>
                      <a:pt x="58868" y="9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47"/>
              <p:cNvSpPr/>
              <p:nvPr/>
            </p:nvSpPr>
            <p:spPr>
              <a:xfrm>
                <a:off x="6992171" y="2827468"/>
                <a:ext cx="67984" cy="16438"/>
              </a:xfrm>
              <a:custGeom>
                <a:avLst/>
                <a:gdLst/>
                <a:ahLst/>
                <a:cxnLst/>
                <a:rect l="l" t="t" r="r" b="b"/>
                <a:pathLst>
                  <a:path w="67984" h="16438" extrusionOk="0">
                    <a:moveTo>
                      <a:pt x="62234" y="28"/>
                    </a:moveTo>
                    <a:cubicBezTo>
                      <a:pt x="43375" y="1647"/>
                      <a:pt x="24515" y="3266"/>
                      <a:pt x="5751" y="4886"/>
                    </a:cubicBezTo>
                    <a:cubicBezTo>
                      <a:pt x="-1965" y="5552"/>
                      <a:pt x="-1869" y="17078"/>
                      <a:pt x="5751" y="16411"/>
                    </a:cubicBezTo>
                    <a:cubicBezTo>
                      <a:pt x="24610" y="14791"/>
                      <a:pt x="43470" y="13172"/>
                      <a:pt x="62234" y="11553"/>
                    </a:cubicBezTo>
                    <a:cubicBezTo>
                      <a:pt x="69949" y="10886"/>
                      <a:pt x="69854" y="-639"/>
                      <a:pt x="62234" y="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47"/>
              <p:cNvSpPr/>
              <p:nvPr/>
            </p:nvSpPr>
            <p:spPr>
              <a:xfrm>
                <a:off x="7058719" y="2745090"/>
                <a:ext cx="98084" cy="146005"/>
              </a:xfrm>
              <a:custGeom>
                <a:avLst/>
                <a:gdLst/>
                <a:ahLst/>
                <a:cxnLst/>
                <a:rect l="l" t="t" r="r" b="b"/>
                <a:pathLst>
                  <a:path w="98084" h="146005" extrusionOk="0">
                    <a:moveTo>
                      <a:pt x="88174" y="115363"/>
                    </a:moveTo>
                    <a:cubicBezTo>
                      <a:pt x="74934" y="130507"/>
                      <a:pt x="56456" y="139270"/>
                      <a:pt x="42073" y="121649"/>
                    </a:cubicBezTo>
                    <a:cubicBezTo>
                      <a:pt x="60647" y="88693"/>
                      <a:pt x="60551" y="49069"/>
                      <a:pt x="55313" y="12207"/>
                    </a:cubicBezTo>
                    <a:cubicBezTo>
                      <a:pt x="54360" y="5825"/>
                      <a:pt x="47788" y="-2938"/>
                      <a:pt x="40263" y="967"/>
                    </a:cubicBezTo>
                    <a:cubicBezTo>
                      <a:pt x="28452" y="7063"/>
                      <a:pt x="29309" y="27256"/>
                      <a:pt x="30548" y="38020"/>
                    </a:cubicBezTo>
                    <a:cubicBezTo>
                      <a:pt x="31405" y="45259"/>
                      <a:pt x="43502" y="45830"/>
                      <a:pt x="42644" y="38305"/>
                    </a:cubicBezTo>
                    <a:cubicBezTo>
                      <a:pt x="41882" y="31543"/>
                      <a:pt x="45788" y="20113"/>
                      <a:pt x="43597" y="14969"/>
                    </a:cubicBezTo>
                    <a:cubicBezTo>
                      <a:pt x="47883" y="25447"/>
                      <a:pt x="46455" y="43258"/>
                      <a:pt x="46455" y="54688"/>
                    </a:cubicBezTo>
                    <a:cubicBezTo>
                      <a:pt x="46455" y="67833"/>
                      <a:pt x="44264" y="80787"/>
                      <a:pt x="40930" y="93550"/>
                    </a:cubicBezTo>
                    <a:cubicBezTo>
                      <a:pt x="39120" y="100789"/>
                      <a:pt x="35215" y="106504"/>
                      <a:pt x="32739" y="111934"/>
                    </a:cubicBezTo>
                    <a:cubicBezTo>
                      <a:pt x="30929" y="110600"/>
                      <a:pt x="29024" y="109457"/>
                      <a:pt x="26833" y="108028"/>
                    </a:cubicBezTo>
                    <a:cubicBezTo>
                      <a:pt x="17117" y="102028"/>
                      <a:pt x="7878" y="109362"/>
                      <a:pt x="2735" y="116887"/>
                    </a:cubicBezTo>
                    <a:cubicBezTo>
                      <a:pt x="-9552" y="134794"/>
                      <a:pt x="22832" y="148891"/>
                      <a:pt x="35215" y="132603"/>
                    </a:cubicBezTo>
                    <a:cubicBezTo>
                      <a:pt x="54170" y="157368"/>
                      <a:pt x="79125" y="143842"/>
                      <a:pt x="96556" y="124030"/>
                    </a:cubicBezTo>
                    <a:cubicBezTo>
                      <a:pt x="101604" y="118315"/>
                      <a:pt x="92936" y="110029"/>
                      <a:pt x="88079" y="115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47"/>
              <p:cNvSpPr/>
              <p:nvPr/>
            </p:nvSpPr>
            <p:spPr>
              <a:xfrm>
                <a:off x="7162734" y="2716180"/>
                <a:ext cx="48186" cy="187451"/>
              </a:xfrm>
              <a:custGeom>
                <a:avLst/>
                <a:gdLst/>
                <a:ahLst/>
                <a:cxnLst/>
                <a:rect l="l" t="t" r="r" b="b"/>
                <a:pathLst>
                  <a:path w="48186" h="187451" extrusionOk="0">
                    <a:moveTo>
                      <a:pt x="47215" y="8731"/>
                    </a:moveTo>
                    <a:cubicBezTo>
                      <a:pt x="51406" y="2445"/>
                      <a:pt x="40928" y="-3556"/>
                      <a:pt x="36832" y="2540"/>
                    </a:cubicBezTo>
                    <a:cubicBezTo>
                      <a:pt x="9495" y="43688"/>
                      <a:pt x="-30605" y="162084"/>
                      <a:pt x="37690" y="187039"/>
                    </a:cubicBezTo>
                    <a:cubicBezTo>
                      <a:pt x="45024" y="189706"/>
                      <a:pt x="48072" y="178657"/>
                      <a:pt x="40833" y="175990"/>
                    </a:cubicBezTo>
                    <a:cubicBezTo>
                      <a:pt x="6638" y="163513"/>
                      <a:pt x="13020" y="107506"/>
                      <a:pt x="17211" y="80740"/>
                    </a:cubicBezTo>
                    <a:cubicBezTo>
                      <a:pt x="21307" y="54642"/>
                      <a:pt x="32736" y="30544"/>
                      <a:pt x="47215" y="87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47"/>
              <p:cNvSpPr/>
              <p:nvPr/>
            </p:nvSpPr>
            <p:spPr>
              <a:xfrm>
                <a:off x="7197926" y="2767640"/>
                <a:ext cx="59980" cy="97862"/>
              </a:xfrm>
              <a:custGeom>
                <a:avLst/>
                <a:gdLst/>
                <a:ahLst/>
                <a:cxnLst/>
                <a:rect l="l" t="t" r="r" b="b"/>
                <a:pathLst>
                  <a:path w="59980" h="97862" extrusionOk="0">
                    <a:moveTo>
                      <a:pt x="48884" y="8230"/>
                    </a:moveTo>
                    <a:cubicBezTo>
                      <a:pt x="42026" y="22327"/>
                      <a:pt x="34883" y="36233"/>
                      <a:pt x="27358" y="49949"/>
                    </a:cubicBezTo>
                    <a:cubicBezTo>
                      <a:pt x="26500" y="47759"/>
                      <a:pt x="25548" y="45473"/>
                      <a:pt x="24691" y="43282"/>
                    </a:cubicBezTo>
                    <a:cubicBezTo>
                      <a:pt x="20500" y="31185"/>
                      <a:pt x="19642" y="18422"/>
                      <a:pt x="20500" y="5753"/>
                    </a:cubicBezTo>
                    <a:cubicBezTo>
                      <a:pt x="20976" y="-1676"/>
                      <a:pt x="8879" y="-2057"/>
                      <a:pt x="8403" y="5468"/>
                    </a:cubicBezTo>
                    <a:cubicBezTo>
                      <a:pt x="7069" y="25661"/>
                      <a:pt x="11070" y="44996"/>
                      <a:pt x="20119" y="62523"/>
                    </a:cubicBezTo>
                    <a:cubicBezTo>
                      <a:pt x="18500" y="65190"/>
                      <a:pt x="16975" y="67952"/>
                      <a:pt x="15451" y="70714"/>
                    </a:cubicBezTo>
                    <a:cubicBezTo>
                      <a:pt x="13737" y="73667"/>
                      <a:pt x="11260" y="79477"/>
                      <a:pt x="8403" y="83382"/>
                    </a:cubicBezTo>
                    <a:cubicBezTo>
                      <a:pt x="5926" y="82430"/>
                      <a:pt x="3164" y="82811"/>
                      <a:pt x="1640" y="85668"/>
                    </a:cubicBezTo>
                    <a:cubicBezTo>
                      <a:pt x="1354" y="86240"/>
                      <a:pt x="1069" y="86811"/>
                      <a:pt x="783" y="87383"/>
                    </a:cubicBezTo>
                    <a:cubicBezTo>
                      <a:pt x="-455" y="89669"/>
                      <a:pt x="-265" y="92526"/>
                      <a:pt x="1640" y="94431"/>
                    </a:cubicBezTo>
                    <a:lnTo>
                      <a:pt x="3355" y="96050"/>
                    </a:lnTo>
                    <a:cubicBezTo>
                      <a:pt x="5450" y="98051"/>
                      <a:pt x="8117" y="98336"/>
                      <a:pt x="10689" y="97194"/>
                    </a:cubicBezTo>
                    <a:cubicBezTo>
                      <a:pt x="18309" y="93860"/>
                      <a:pt x="23452" y="83668"/>
                      <a:pt x="27739" y="74905"/>
                    </a:cubicBezTo>
                    <a:cubicBezTo>
                      <a:pt x="28406" y="75953"/>
                      <a:pt x="29072" y="77000"/>
                      <a:pt x="29834" y="77953"/>
                    </a:cubicBezTo>
                    <a:cubicBezTo>
                      <a:pt x="37264" y="87954"/>
                      <a:pt x="56695" y="98336"/>
                      <a:pt x="58695" y="78620"/>
                    </a:cubicBezTo>
                    <a:cubicBezTo>
                      <a:pt x="59457" y="71286"/>
                      <a:pt x="47360" y="70809"/>
                      <a:pt x="46598" y="78334"/>
                    </a:cubicBezTo>
                    <a:cubicBezTo>
                      <a:pt x="46693" y="77191"/>
                      <a:pt x="36216" y="66809"/>
                      <a:pt x="34597" y="64332"/>
                    </a:cubicBezTo>
                    <a:cubicBezTo>
                      <a:pt x="34311" y="63951"/>
                      <a:pt x="34120" y="63475"/>
                      <a:pt x="33930" y="63094"/>
                    </a:cubicBezTo>
                    <a:cubicBezTo>
                      <a:pt x="42979" y="47187"/>
                      <a:pt x="51456" y="30995"/>
                      <a:pt x="59362" y="14516"/>
                    </a:cubicBezTo>
                    <a:cubicBezTo>
                      <a:pt x="62600" y="7754"/>
                      <a:pt x="52218" y="1658"/>
                      <a:pt x="48979" y="83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47"/>
              <p:cNvSpPr/>
              <p:nvPr/>
            </p:nvSpPr>
            <p:spPr>
              <a:xfrm>
                <a:off x="7268977" y="2771676"/>
                <a:ext cx="55032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55032" h="73826" extrusionOk="0">
                    <a:moveTo>
                      <a:pt x="43174" y="21530"/>
                    </a:moveTo>
                    <a:cubicBezTo>
                      <a:pt x="41555" y="22387"/>
                      <a:pt x="37555" y="22768"/>
                      <a:pt x="33935" y="23054"/>
                    </a:cubicBezTo>
                    <a:cubicBezTo>
                      <a:pt x="34507" y="17244"/>
                      <a:pt x="34983" y="11529"/>
                      <a:pt x="35555" y="5719"/>
                    </a:cubicBezTo>
                    <a:cubicBezTo>
                      <a:pt x="36221" y="-1616"/>
                      <a:pt x="24124" y="-2092"/>
                      <a:pt x="23458" y="5433"/>
                    </a:cubicBezTo>
                    <a:lnTo>
                      <a:pt x="21743" y="24197"/>
                    </a:lnTo>
                    <a:cubicBezTo>
                      <a:pt x="15933" y="24959"/>
                      <a:pt x="10218" y="25816"/>
                      <a:pt x="4408" y="26578"/>
                    </a:cubicBezTo>
                    <a:cubicBezTo>
                      <a:pt x="-3403" y="27626"/>
                      <a:pt x="122" y="38866"/>
                      <a:pt x="7551" y="37818"/>
                    </a:cubicBezTo>
                    <a:cubicBezTo>
                      <a:pt x="11933" y="37246"/>
                      <a:pt x="16314" y="36580"/>
                      <a:pt x="20696" y="36008"/>
                    </a:cubicBezTo>
                    <a:cubicBezTo>
                      <a:pt x="19743" y="46676"/>
                      <a:pt x="18695" y="57344"/>
                      <a:pt x="17743" y="68107"/>
                    </a:cubicBezTo>
                    <a:cubicBezTo>
                      <a:pt x="17076" y="75442"/>
                      <a:pt x="29173" y="75918"/>
                      <a:pt x="29840" y="68393"/>
                    </a:cubicBezTo>
                    <a:cubicBezTo>
                      <a:pt x="30887" y="57058"/>
                      <a:pt x="31935" y="45724"/>
                      <a:pt x="32983" y="34389"/>
                    </a:cubicBezTo>
                    <a:cubicBezTo>
                      <a:pt x="36316" y="33913"/>
                      <a:pt x="39746" y="33436"/>
                      <a:pt x="43079" y="33055"/>
                    </a:cubicBezTo>
                    <a:cubicBezTo>
                      <a:pt x="50128" y="32103"/>
                      <a:pt x="56033" y="29341"/>
                      <a:pt x="54890" y="21435"/>
                    </a:cubicBezTo>
                    <a:cubicBezTo>
                      <a:pt x="53938" y="15053"/>
                      <a:pt x="44794" y="16101"/>
                      <a:pt x="43365" y="216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47"/>
              <p:cNvSpPr/>
              <p:nvPr/>
            </p:nvSpPr>
            <p:spPr>
              <a:xfrm>
                <a:off x="7327034" y="2734526"/>
                <a:ext cx="62999" cy="116971"/>
              </a:xfrm>
              <a:custGeom>
                <a:avLst/>
                <a:gdLst/>
                <a:ahLst/>
                <a:cxnLst/>
                <a:rect l="l" t="t" r="r" b="b"/>
                <a:pathLst>
                  <a:path w="62999" h="116971" extrusionOk="0">
                    <a:moveTo>
                      <a:pt x="44363" y="53441"/>
                    </a:moveTo>
                    <a:cubicBezTo>
                      <a:pt x="55127" y="39344"/>
                      <a:pt x="63032" y="20485"/>
                      <a:pt x="54460" y="6007"/>
                    </a:cubicBezTo>
                    <a:cubicBezTo>
                      <a:pt x="44268" y="-11233"/>
                      <a:pt x="21980" y="12960"/>
                      <a:pt x="20456" y="24485"/>
                    </a:cubicBezTo>
                    <a:cubicBezTo>
                      <a:pt x="19503" y="31820"/>
                      <a:pt x="31600" y="32201"/>
                      <a:pt x="32553" y="24771"/>
                    </a:cubicBezTo>
                    <a:cubicBezTo>
                      <a:pt x="37029" y="12103"/>
                      <a:pt x="41220" y="9245"/>
                      <a:pt x="45030" y="16294"/>
                    </a:cubicBezTo>
                    <a:cubicBezTo>
                      <a:pt x="45030" y="22009"/>
                      <a:pt x="43982" y="27533"/>
                      <a:pt x="42078" y="32867"/>
                    </a:cubicBezTo>
                    <a:cubicBezTo>
                      <a:pt x="39696" y="41154"/>
                      <a:pt x="34457" y="48012"/>
                      <a:pt x="28361" y="53918"/>
                    </a:cubicBezTo>
                    <a:cubicBezTo>
                      <a:pt x="26361" y="55061"/>
                      <a:pt x="24361" y="56870"/>
                      <a:pt x="22456" y="59061"/>
                    </a:cubicBezTo>
                    <a:cubicBezTo>
                      <a:pt x="22265" y="59156"/>
                      <a:pt x="22170" y="59347"/>
                      <a:pt x="21980" y="59442"/>
                    </a:cubicBezTo>
                    <a:cubicBezTo>
                      <a:pt x="21980" y="59442"/>
                      <a:pt x="21980" y="59442"/>
                      <a:pt x="21980" y="59442"/>
                    </a:cubicBezTo>
                    <a:cubicBezTo>
                      <a:pt x="21599" y="59823"/>
                      <a:pt x="21313" y="60109"/>
                      <a:pt x="20932" y="60585"/>
                    </a:cubicBezTo>
                    <a:cubicBezTo>
                      <a:pt x="16551" y="66300"/>
                      <a:pt x="25599" y="71634"/>
                      <a:pt x="30362" y="67919"/>
                    </a:cubicBezTo>
                    <a:cubicBezTo>
                      <a:pt x="30743" y="67634"/>
                      <a:pt x="31219" y="67157"/>
                      <a:pt x="31695" y="66872"/>
                    </a:cubicBezTo>
                    <a:cubicBezTo>
                      <a:pt x="45030" y="68491"/>
                      <a:pt x="51317" y="74968"/>
                      <a:pt x="50460" y="86303"/>
                    </a:cubicBezTo>
                    <a:cubicBezTo>
                      <a:pt x="51317" y="98399"/>
                      <a:pt x="16646" y="115163"/>
                      <a:pt x="11978" y="98209"/>
                    </a:cubicBezTo>
                    <a:cubicBezTo>
                      <a:pt x="9216" y="91637"/>
                      <a:pt x="-1833" y="93256"/>
                      <a:pt x="263" y="100876"/>
                    </a:cubicBezTo>
                    <a:cubicBezTo>
                      <a:pt x="834" y="102781"/>
                      <a:pt x="1501" y="104495"/>
                      <a:pt x="2358" y="106019"/>
                    </a:cubicBezTo>
                    <a:cubicBezTo>
                      <a:pt x="2453" y="106305"/>
                      <a:pt x="2549" y="106496"/>
                      <a:pt x="2644" y="106781"/>
                    </a:cubicBezTo>
                    <a:cubicBezTo>
                      <a:pt x="3025" y="107829"/>
                      <a:pt x="3787" y="108591"/>
                      <a:pt x="4549" y="109163"/>
                    </a:cubicBezTo>
                    <a:cubicBezTo>
                      <a:pt x="18551" y="125736"/>
                      <a:pt x="55317" y="113735"/>
                      <a:pt x="61794" y="93637"/>
                    </a:cubicBezTo>
                    <a:cubicBezTo>
                      <a:pt x="66461" y="78968"/>
                      <a:pt x="56936" y="59633"/>
                      <a:pt x="44268" y="536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47"/>
              <p:cNvSpPr/>
              <p:nvPr/>
            </p:nvSpPr>
            <p:spPr>
              <a:xfrm>
                <a:off x="7391946" y="2717074"/>
                <a:ext cx="44757" cy="188845"/>
              </a:xfrm>
              <a:custGeom>
                <a:avLst/>
                <a:gdLst/>
                <a:ahLst/>
                <a:cxnLst/>
                <a:rect l="l" t="t" r="r" b="b"/>
                <a:pathLst>
                  <a:path w="44757" h="188845" extrusionOk="0">
                    <a:moveTo>
                      <a:pt x="22600" y="1456"/>
                    </a:moveTo>
                    <a:cubicBezTo>
                      <a:pt x="16790" y="-3212"/>
                      <a:pt x="7836" y="4408"/>
                      <a:pt x="13932" y="9361"/>
                    </a:cubicBezTo>
                    <a:cubicBezTo>
                      <a:pt x="33078" y="24887"/>
                      <a:pt x="32220" y="67654"/>
                      <a:pt x="31934" y="89466"/>
                    </a:cubicBezTo>
                    <a:cubicBezTo>
                      <a:pt x="31744" y="104992"/>
                      <a:pt x="28410" y="120137"/>
                      <a:pt x="24505" y="134996"/>
                    </a:cubicBezTo>
                    <a:cubicBezTo>
                      <a:pt x="22695" y="141092"/>
                      <a:pt x="20599" y="147093"/>
                      <a:pt x="18218" y="152998"/>
                    </a:cubicBezTo>
                    <a:cubicBezTo>
                      <a:pt x="11836" y="160332"/>
                      <a:pt x="9646" y="168333"/>
                      <a:pt x="11265" y="176906"/>
                    </a:cubicBezTo>
                    <a:cubicBezTo>
                      <a:pt x="8503" y="173572"/>
                      <a:pt x="2121" y="173286"/>
                      <a:pt x="692" y="178430"/>
                    </a:cubicBezTo>
                    <a:cubicBezTo>
                      <a:pt x="502" y="179002"/>
                      <a:pt x="407" y="179573"/>
                      <a:pt x="216" y="180145"/>
                    </a:cubicBezTo>
                    <a:cubicBezTo>
                      <a:pt x="-546" y="182811"/>
                      <a:pt x="788" y="185193"/>
                      <a:pt x="2978" y="186717"/>
                    </a:cubicBezTo>
                    <a:cubicBezTo>
                      <a:pt x="3550" y="187098"/>
                      <a:pt x="4121" y="187574"/>
                      <a:pt x="4788" y="187955"/>
                    </a:cubicBezTo>
                    <a:cubicBezTo>
                      <a:pt x="6979" y="189479"/>
                      <a:pt x="10122" y="188907"/>
                      <a:pt x="12122" y="187288"/>
                    </a:cubicBezTo>
                    <a:cubicBezTo>
                      <a:pt x="34315" y="168429"/>
                      <a:pt x="40507" y="126138"/>
                      <a:pt x="43555" y="99087"/>
                    </a:cubicBezTo>
                    <a:cubicBezTo>
                      <a:pt x="46508" y="72703"/>
                      <a:pt x="45555" y="19744"/>
                      <a:pt x="22695" y="12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47"/>
              <p:cNvSpPr/>
              <p:nvPr/>
            </p:nvSpPr>
            <p:spPr>
              <a:xfrm>
                <a:off x="7447904" y="2672085"/>
                <a:ext cx="77800" cy="86330"/>
              </a:xfrm>
              <a:custGeom>
                <a:avLst/>
                <a:gdLst/>
                <a:ahLst/>
                <a:cxnLst/>
                <a:rect l="l" t="t" r="r" b="b"/>
                <a:pathLst>
                  <a:path w="77800" h="86330" extrusionOk="0">
                    <a:moveTo>
                      <a:pt x="66559" y="51588"/>
                    </a:moveTo>
                    <a:cubicBezTo>
                      <a:pt x="63701" y="55589"/>
                      <a:pt x="60749" y="59399"/>
                      <a:pt x="57129" y="62828"/>
                    </a:cubicBezTo>
                    <a:cubicBezTo>
                      <a:pt x="48938" y="70829"/>
                      <a:pt x="39984" y="65114"/>
                      <a:pt x="31411" y="61399"/>
                    </a:cubicBezTo>
                    <a:cubicBezTo>
                      <a:pt x="39222" y="43587"/>
                      <a:pt x="40175" y="23394"/>
                      <a:pt x="32650" y="4344"/>
                    </a:cubicBezTo>
                    <a:cubicBezTo>
                      <a:pt x="30935" y="58"/>
                      <a:pt x="26268" y="-1371"/>
                      <a:pt x="22553" y="1487"/>
                    </a:cubicBezTo>
                    <a:cubicBezTo>
                      <a:pt x="12743" y="8916"/>
                      <a:pt x="12552" y="21013"/>
                      <a:pt x="20077" y="30157"/>
                    </a:cubicBezTo>
                    <a:cubicBezTo>
                      <a:pt x="21696" y="32062"/>
                      <a:pt x="23696" y="32443"/>
                      <a:pt x="25506" y="31967"/>
                    </a:cubicBezTo>
                    <a:cubicBezTo>
                      <a:pt x="25506" y="36539"/>
                      <a:pt x="25125" y="41111"/>
                      <a:pt x="24172" y="45873"/>
                    </a:cubicBezTo>
                    <a:cubicBezTo>
                      <a:pt x="23315" y="50255"/>
                      <a:pt x="21601" y="54255"/>
                      <a:pt x="19696" y="58256"/>
                    </a:cubicBezTo>
                    <a:cubicBezTo>
                      <a:pt x="15600" y="57875"/>
                      <a:pt x="11600" y="58446"/>
                      <a:pt x="7123" y="60351"/>
                    </a:cubicBezTo>
                    <a:cubicBezTo>
                      <a:pt x="-4974" y="65399"/>
                      <a:pt x="-21" y="82449"/>
                      <a:pt x="9790" y="86069"/>
                    </a:cubicBezTo>
                    <a:cubicBezTo>
                      <a:pt x="11600" y="86735"/>
                      <a:pt x="14267" y="86069"/>
                      <a:pt x="15600" y="84735"/>
                    </a:cubicBezTo>
                    <a:cubicBezTo>
                      <a:pt x="19601" y="80639"/>
                      <a:pt x="22935" y="76067"/>
                      <a:pt x="25887" y="71400"/>
                    </a:cubicBezTo>
                    <a:cubicBezTo>
                      <a:pt x="27411" y="71972"/>
                      <a:pt x="28840" y="72734"/>
                      <a:pt x="30364" y="73781"/>
                    </a:cubicBezTo>
                    <a:cubicBezTo>
                      <a:pt x="50843" y="83878"/>
                      <a:pt x="64464" y="75020"/>
                      <a:pt x="76751" y="57779"/>
                    </a:cubicBezTo>
                    <a:cubicBezTo>
                      <a:pt x="81132" y="51588"/>
                      <a:pt x="70654" y="45587"/>
                      <a:pt x="66369" y="515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9" name="Google Shape;1889;p47"/>
            <p:cNvGrpSpPr/>
            <p:nvPr/>
          </p:nvGrpSpPr>
          <p:grpSpPr>
            <a:xfrm>
              <a:off x="6993657" y="2884728"/>
              <a:ext cx="586883" cy="271366"/>
              <a:chOff x="6993657" y="2884728"/>
              <a:chExt cx="586883" cy="271366"/>
            </a:xfrm>
          </p:grpSpPr>
          <p:sp>
            <p:nvSpPr>
              <p:cNvPr id="1890" name="Google Shape;1890;p47"/>
              <p:cNvSpPr/>
              <p:nvPr/>
            </p:nvSpPr>
            <p:spPr>
              <a:xfrm>
                <a:off x="6993657" y="2973401"/>
                <a:ext cx="87340" cy="182693"/>
              </a:xfrm>
              <a:custGeom>
                <a:avLst/>
                <a:gdLst/>
                <a:ahLst/>
                <a:cxnLst/>
                <a:rect l="l" t="t" r="r" b="b"/>
                <a:pathLst>
                  <a:path w="87340" h="182693" extrusionOk="0">
                    <a:moveTo>
                      <a:pt x="72845" y="74503"/>
                    </a:moveTo>
                    <a:cubicBezTo>
                      <a:pt x="79036" y="69931"/>
                      <a:pt x="70273" y="61645"/>
                      <a:pt x="64367" y="66026"/>
                    </a:cubicBezTo>
                    <a:cubicBezTo>
                      <a:pt x="63796" y="66502"/>
                      <a:pt x="63224" y="66883"/>
                      <a:pt x="62653" y="67360"/>
                    </a:cubicBezTo>
                    <a:cubicBezTo>
                      <a:pt x="63510" y="48976"/>
                      <a:pt x="64558" y="30688"/>
                      <a:pt x="65796" y="12305"/>
                    </a:cubicBezTo>
                    <a:cubicBezTo>
                      <a:pt x="66082" y="7638"/>
                      <a:pt x="61414" y="5733"/>
                      <a:pt x="57699" y="6971"/>
                    </a:cubicBezTo>
                    <a:cubicBezTo>
                      <a:pt x="55604" y="4209"/>
                      <a:pt x="51127" y="3542"/>
                      <a:pt x="48651" y="5828"/>
                    </a:cubicBezTo>
                    <a:cubicBezTo>
                      <a:pt x="44270" y="970"/>
                      <a:pt x="37888" y="-1411"/>
                      <a:pt x="28934" y="875"/>
                    </a:cubicBezTo>
                    <a:cubicBezTo>
                      <a:pt x="5693" y="6876"/>
                      <a:pt x="-784" y="29831"/>
                      <a:pt x="73" y="51358"/>
                    </a:cubicBezTo>
                    <a:cubicBezTo>
                      <a:pt x="454" y="61645"/>
                      <a:pt x="9408" y="96220"/>
                      <a:pt x="26743" y="80123"/>
                    </a:cubicBezTo>
                    <a:cubicBezTo>
                      <a:pt x="37221" y="70408"/>
                      <a:pt x="44174" y="55930"/>
                      <a:pt x="51318" y="43642"/>
                    </a:cubicBezTo>
                    <a:cubicBezTo>
                      <a:pt x="51508" y="43642"/>
                      <a:pt x="51604" y="43547"/>
                      <a:pt x="51794" y="43452"/>
                    </a:cubicBezTo>
                    <a:cubicBezTo>
                      <a:pt x="50651" y="64312"/>
                      <a:pt x="49603" y="85171"/>
                      <a:pt x="49032" y="106126"/>
                    </a:cubicBezTo>
                    <a:cubicBezTo>
                      <a:pt x="48365" y="129177"/>
                      <a:pt x="41793" y="159943"/>
                      <a:pt x="56366" y="179659"/>
                    </a:cubicBezTo>
                    <a:cubicBezTo>
                      <a:pt x="58557" y="182612"/>
                      <a:pt x="62843" y="183946"/>
                      <a:pt x="65891" y="181183"/>
                    </a:cubicBezTo>
                    <a:cubicBezTo>
                      <a:pt x="80274" y="167848"/>
                      <a:pt x="86465" y="152894"/>
                      <a:pt x="87322" y="133368"/>
                    </a:cubicBezTo>
                    <a:cubicBezTo>
                      <a:pt x="88180" y="114413"/>
                      <a:pt x="57699" y="85743"/>
                      <a:pt x="72845" y="74503"/>
                    </a:cubicBezTo>
                    <a:close/>
                    <a:moveTo>
                      <a:pt x="45127" y="29831"/>
                    </a:moveTo>
                    <a:cubicBezTo>
                      <a:pt x="41507" y="38689"/>
                      <a:pt x="35221" y="47167"/>
                      <a:pt x="30649" y="54501"/>
                    </a:cubicBezTo>
                    <a:cubicBezTo>
                      <a:pt x="29696" y="56025"/>
                      <a:pt x="19409" y="74408"/>
                      <a:pt x="15695" y="68979"/>
                    </a:cubicBezTo>
                    <a:cubicBezTo>
                      <a:pt x="12551" y="64312"/>
                      <a:pt x="12646" y="56882"/>
                      <a:pt x="12170" y="51643"/>
                    </a:cubicBezTo>
                    <a:cubicBezTo>
                      <a:pt x="11122" y="39356"/>
                      <a:pt x="13123" y="26688"/>
                      <a:pt x="21695" y="17353"/>
                    </a:cubicBezTo>
                    <a:cubicBezTo>
                      <a:pt x="29220" y="9162"/>
                      <a:pt x="41507" y="10876"/>
                      <a:pt x="44555" y="22021"/>
                    </a:cubicBezTo>
                    <a:cubicBezTo>
                      <a:pt x="45222" y="24402"/>
                      <a:pt x="45317" y="27164"/>
                      <a:pt x="45127" y="29831"/>
                    </a:cubicBezTo>
                    <a:close/>
                    <a:moveTo>
                      <a:pt x="62843" y="166705"/>
                    </a:moveTo>
                    <a:cubicBezTo>
                      <a:pt x="55699" y="148322"/>
                      <a:pt x="59890" y="119652"/>
                      <a:pt x="61129" y="100316"/>
                    </a:cubicBezTo>
                    <a:cubicBezTo>
                      <a:pt x="62176" y="101840"/>
                      <a:pt x="63224" y="103269"/>
                      <a:pt x="64367" y="104888"/>
                    </a:cubicBezTo>
                    <a:cubicBezTo>
                      <a:pt x="79321" y="125081"/>
                      <a:pt x="77702" y="148798"/>
                      <a:pt x="62843" y="1668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p47"/>
              <p:cNvSpPr/>
              <p:nvPr/>
            </p:nvSpPr>
            <p:spPr>
              <a:xfrm>
                <a:off x="7071635" y="2973759"/>
                <a:ext cx="55947" cy="66815"/>
              </a:xfrm>
              <a:custGeom>
                <a:avLst/>
                <a:gdLst/>
                <a:ahLst/>
                <a:cxnLst/>
                <a:rect l="l" t="t" r="r" b="b"/>
                <a:pathLst>
                  <a:path w="55947" h="66815" extrusionOk="0">
                    <a:moveTo>
                      <a:pt x="43825" y="5565"/>
                    </a:moveTo>
                    <a:cubicBezTo>
                      <a:pt x="44206" y="21472"/>
                      <a:pt x="40682" y="39379"/>
                      <a:pt x="29252" y="51285"/>
                    </a:cubicBezTo>
                    <a:cubicBezTo>
                      <a:pt x="24489" y="56333"/>
                      <a:pt x="15726" y="57476"/>
                      <a:pt x="13154" y="48999"/>
                    </a:cubicBezTo>
                    <a:cubicBezTo>
                      <a:pt x="12011" y="45284"/>
                      <a:pt x="12583" y="40331"/>
                      <a:pt x="12583" y="36521"/>
                    </a:cubicBezTo>
                    <a:cubicBezTo>
                      <a:pt x="12583" y="26710"/>
                      <a:pt x="14202" y="16900"/>
                      <a:pt x="16488" y="7375"/>
                    </a:cubicBezTo>
                    <a:cubicBezTo>
                      <a:pt x="18203" y="136"/>
                      <a:pt x="6582" y="-3198"/>
                      <a:pt x="4868" y="4041"/>
                    </a:cubicBezTo>
                    <a:cubicBezTo>
                      <a:pt x="1153" y="19662"/>
                      <a:pt x="-9134" y="67382"/>
                      <a:pt x="19536" y="66811"/>
                    </a:cubicBezTo>
                    <a:cubicBezTo>
                      <a:pt x="47825" y="66239"/>
                      <a:pt x="56493" y="28520"/>
                      <a:pt x="55922" y="5851"/>
                    </a:cubicBezTo>
                    <a:cubicBezTo>
                      <a:pt x="55731" y="-1579"/>
                      <a:pt x="43634" y="-2055"/>
                      <a:pt x="43825" y="55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2" name="Google Shape;1892;p47"/>
              <p:cNvSpPr/>
              <p:nvPr/>
            </p:nvSpPr>
            <p:spPr>
              <a:xfrm>
                <a:off x="7127926" y="2933603"/>
                <a:ext cx="214175" cy="111132"/>
              </a:xfrm>
              <a:custGeom>
                <a:avLst/>
                <a:gdLst/>
                <a:ahLst/>
                <a:cxnLst/>
                <a:rect l="l" t="t" r="r" b="b"/>
                <a:pathLst>
                  <a:path w="214175" h="111132" extrusionOk="0">
                    <a:moveTo>
                      <a:pt x="202418" y="32005"/>
                    </a:moveTo>
                    <a:cubicBezTo>
                      <a:pt x="201466" y="36672"/>
                      <a:pt x="200132" y="40673"/>
                      <a:pt x="196989" y="44387"/>
                    </a:cubicBezTo>
                    <a:cubicBezTo>
                      <a:pt x="193083" y="48959"/>
                      <a:pt x="185178" y="48769"/>
                      <a:pt x="183368" y="42292"/>
                    </a:cubicBezTo>
                    <a:cubicBezTo>
                      <a:pt x="182320" y="38577"/>
                      <a:pt x="178224" y="37434"/>
                      <a:pt x="175081" y="38577"/>
                    </a:cubicBezTo>
                    <a:cubicBezTo>
                      <a:pt x="175081" y="38387"/>
                      <a:pt x="175081" y="38101"/>
                      <a:pt x="175081" y="37910"/>
                    </a:cubicBezTo>
                    <a:cubicBezTo>
                      <a:pt x="175081" y="30481"/>
                      <a:pt x="162985" y="30005"/>
                      <a:pt x="162985" y="37625"/>
                    </a:cubicBezTo>
                    <a:lnTo>
                      <a:pt x="162985" y="70105"/>
                    </a:lnTo>
                    <a:cubicBezTo>
                      <a:pt x="161461" y="70010"/>
                      <a:pt x="160032" y="70486"/>
                      <a:pt x="158794" y="71915"/>
                    </a:cubicBezTo>
                    <a:cubicBezTo>
                      <a:pt x="153555" y="78201"/>
                      <a:pt x="147935" y="83821"/>
                      <a:pt x="141744" y="89250"/>
                    </a:cubicBezTo>
                    <a:cubicBezTo>
                      <a:pt x="128695" y="100585"/>
                      <a:pt x="128123" y="80582"/>
                      <a:pt x="128314" y="69629"/>
                    </a:cubicBezTo>
                    <a:cubicBezTo>
                      <a:pt x="130790" y="69152"/>
                      <a:pt x="133076" y="67533"/>
                      <a:pt x="133266" y="64390"/>
                    </a:cubicBezTo>
                    <a:cubicBezTo>
                      <a:pt x="133743" y="57341"/>
                      <a:pt x="131933" y="51436"/>
                      <a:pt x="128980" y="46769"/>
                    </a:cubicBezTo>
                    <a:cubicBezTo>
                      <a:pt x="131266" y="33338"/>
                      <a:pt x="132314" y="19527"/>
                      <a:pt x="133076" y="5716"/>
                    </a:cubicBezTo>
                    <a:cubicBezTo>
                      <a:pt x="133457" y="-1809"/>
                      <a:pt x="121837" y="-1904"/>
                      <a:pt x="120979" y="5430"/>
                    </a:cubicBezTo>
                    <a:cubicBezTo>
                      <a:pt x="119741" y="16098"/>
                      <a:pt x="118693" y="26671"/>
                      <a:pt x="117836" y="37339"/>
                    </a:cubicBezTo>
                    <a:cubicBezTo>
                      <a:pt x="111169" y="34577"/>
                      <a:pt x="103168" y="34196"/>
                      <a:pt x="94881" y="36863"/>
                    </a:cubicBezTo>
                    <a:cubicBezTo>
                      <a:pt x="76116" y="42959"/>
                      <a:pt x="70402" y="62485"/>
                      <a:pt x="70306" y="80773"/>
                    </a:cubicBezTo>
                    <a:cubicBezTo>
                      <a:pt x="63734" y="88964"/>
                      <a:pt x="52399" y="93632"/>
                      <a:pt x="47256" y="80487"/>
                    </a:cubicBezTo>
                    <a:cubicBezTo>
                      <a:pt x="47161" y="80201"/>
                      <a:pt x="47161" y="80011"/>
                      <a:pt x="47065" y="79725"/>
                    </a:cubicBezTo>
                    <a:cubicBezTo>
                      <a:pt x="47637" y="78392"/>
                      <a:pt x="48018" y="76963"/>
                      <a:pt x="48494" y="75534"/>
                    </a:cubicBezTo>
                    <a:cubicBezTo>
                      <a:pt x="50590" y="75344"/>
                      <a:pt x="52590" y="74201"/>
                      <a:pt x="53352" y="71629"/>
                    </a:cubicBezTo>
                    <a:cubicBezTo>
                      <a:pt x="58114" y="55151"/>
                      <a:pt x="57162" y="36101"/>
                      <a:pt x="36493" y="33815"/>
                    </a:cubicBezTo>
                    <a:cubicBezTo>
                      <a:pt x="17062" y="31719"/>
                      <a:pt x="2488" y="56294"/>
                      <a:pt x="393" y="72296"/>
                    </a:cubicBezTo>
                    <a:cubicBezTo>
                      <a:pt x="-1607" y="87726"/>
                      <a:pt x="3631" y="115825"/>
                      <a:pt x="25348" y="109253"/>
                    </a:cubicBezTo>
                    <a:cubicBezTo>
                      <a:pt x="32302" y="107157"/>
                      <a:pt x="37159" y="99347"/>
                      <a:pt x="40779" y="92679"/>
                    </a:cubicBezTo>
                    <a:cubicBezTo>
                      <a:pt x="42112" y="94394"/>
                      <a:pt x="43541" y="96013"/>
                      <a:pt x="45351" y="97537"/>
                    </a:cubicBezTo>
                    <a:cubicBezTo>
                      <a:pt x="54399" y="105157"/>
                      <a:pt x="63734" y="102490"/>
                      <a:pt x="71449" y="96489"/>
                    </a:cubicBezTo>
                    <a:cubicBezTo>
                      <a:pt x="71449" y="96870"/>
                      <a:pt x="71449" y="97251"/>
                      <a:pt x="71545" y="97632"/>
                    </a:cubicBezTo>
                    <a:cubicBezTo>
                      <a:pt x="75164" y="118873"/>
                      <a:pt x="100405" y="111729"/>
                      <a:pt x="109264" y="98870"/>
                    </a:cubicBezTo>
                    <a:cubicBezTo>
                      <a:pt x="112216" y="94584"/>
                      <a:pt x="114598" y="90203"/>
                      <a:pt x="116883" y="85726"/>
                    </a:cubicBezTo>
                    <a:cubicBezTo>
                      <a:pt x="117646" y="90298"/>
                      <a:pt x="118884" y="94679"/>
                      <a:pt x="120979" y="98299"/>
                    </a:cubicBezTo>
                    <a:cubicBezTo>
                      <a:pt x="132124" y="117254"/>
                      <a:pt x="152031" y="97823"/>
                      <a:pt x="162889" y="85535"/>
                    </a:cubicBezTo>
                    <a:lnTo>
                      <a:pt x="162889" y="92203"/>
                    </a:lnTo>
                    <a:cubicBezTo>
                      <a:pt x="162889" y="99632"/>
                      <a:pt x="174415" y="100013"/>
                      <a:pt x="174986" y="92489"/>
                    </a:cubicBezTo>
                    <a:cubicBezTo>
                      <a:pt x="175843" y="80201"/>
                      <a:pt x="178034" y="68295"/>
                      <a:pt x="180796" y="56389"/>
                    </a:cubicBezTo>
                    <a:cubicBezTo>
                      <a:pt x="184225" y="58294"/>
                      <a:pt x="188131" y="59342"/>
                      <a:pt x="192322" y="58961"/>
                    </a:cubicBezTo>
                    <a:cubicBezTo>
                      <a:pt x="204799" y="57627"/>
                      <a:pt x="211753" y="46769"/>
                      <a:pt x="214039" y="35339"/>
                    </a:cubicBezTo>
                    <a:cubicBezTo>
                      <a:pt x="215563" y="28100"/>
                      <a:pt x="203847" y="24671"/>
                      <a:pt x="202418" y="32005"/>
                    </a:cubicBezTo>
                    <a:close/>
                    <a:moveTo>
                      <a:pt x="41636" y="48674"/>
                    </a:moveTo>
                    <a:cubicBezTo>
                      <a:pt x="37731" y="57722"/>
                      <a:pt x="34683" y="67533"/>
                      <a:pt x="35064" y="76582"/>
                    </a:cubicBezTo>
                    <a:cubicBezTo>
                      <a:pt x="34302" y="78392"/>
                      <a:pt x="33635" y="80201"/>
                      <a:pt x="32778" y="81916"/>
                    </a:cubicBezTo>
                    <a:cubicBezTo>
                      <a:pt x="30873" y="86012"/>
                      <a:pt x="28301" y="89822"/>
                      <a:pt x="25729" y="93536"/>
                    </a:cubicBezTo>
                    <a:cubicBezTo>
                      <a:pt x="22015" y="93822"/>
                      <a:pt x="18205" y="94108"/>
                      <a:pt x="14490" y="94394"/>
                    </a:cubicBezTo>
                    <a:cubicBezTo>
                      <a:pt x="12490" y="90298"/>
                      <a:pt x="11537" y="85916"/>
                      <a:pt x="11728" y="81249"/>
                    </a:cubicBezTo>
                    <a:cubicBezTo>
                      <a:pt x="11061" y="69819"/>
                      <a:pt x="16585" y="58294"/>
                      <a:pt x="24586" y="50483"/>
                    </a:cubicBezTo>
                    <a:cubicBezTo>
                      <a:pt x="28968" y="46102"/>
                      <a:pt x="37731" y="42768"/>
                      <a:pt x="41922" y="48197"/>
                    </a:cubicBezTo>
                    <a:cubicBezTo>
                      <a:pt x="41922" y="48388"/>
                      <a:pt x="41731" y="48483"/>
                      <a:pt x="41636" y="48578"/>
                    </a:cubicBezTo>
                    <a:close/>
                    <a:moveTo>
                      <a:pt x="110121" y="72296"/>
                    </a:moveTo>
                    <a:cubicBezTo>
                      <a:pt x="108025" y="77630"/>
                      <a:pt x="105549" y="82678"/>
                      <a:pt x="102406" y="87536"/>
                    </a:cubicBezTo>
                    <a:cubicBezTo>
                      <a:pt x="95643" y="99061"/>
                      <a:pt x="83546" y="101252"/>
                      <a:pt x="82117" y="85916"/>
                    </a:cubicBezTo>
                    <a:cubicBezTo>
                      <a:pt x="82117" y="85440"/>
                      <a:pt x="82117" y="85059"/>
                      <a:pt x="82117" y="84583"/>
                    </a:cubicBezTo>
                    <a:cubicBezTo>
                      <a:pt x="82784" y="83154"/>
                      <a:pt x="82784" y="81726"/>
                      <a:pt x="82117" y="80487"/>
                    </a:cubicBezTo>
                    <a:cubicBezTo>
                      <a:pt x="82213" y="74867"/>
                      <a:pt x="82974" y="69343"/>
                      <a:pt x="84403" y="63914"/>
                    </a:cubicBezTo>
                    <a:cubicBezTo>
                      <a:pt x="86785" y="60008"/>
                      <a:pt x="89166" y="56198"/>
                      <a:pt x="91642" y="52293"/>
                    </a:cubicBezTo>
                    <a:cubicBezTo>
                      <a:pt x="100691" y="44102"/>
                      <a:pt x="108502" y="44483"/>
                      <a:pt x="115169" y="53436"/>
                    </a:cubicBezTo>
                    <a:cubicBezTo>
                      <a:pt x="113836" y="59818"/>
                      <a:pt x="112121" y="66104"/>
                      <a:pt x="109930" y="72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47"/>
              <p:cNvSpPr/>
              <p:nvPr/>
            </p:nvSpPr>
            <p:spPr>
              <a:xfrm>
                <a:off x="7339860" y="2884728"/>
                <a:ext cx="240680" cy="156189"/>
              </a:xfrm>
              <a:custGeom>
                <a:avLst/>
                <a:gdLst/>
                <a:ahLst/>
                <a:cxnLst/>
                <a:rect l="l" t="t" r="r" b="b"/>
                <a:pathLst>
                  <a:path w="240680" h="156189" extrusionOk="0">
                    <a:moveTo>
                      <a:pt x="228895" y="106598"/>
                    </a:moveTo>
                    <a:cubicBezTo>
                      <a:pt x="222989" y="113742"/>
                      <a:pt x="217275" y="120219"/>
                      <a:pt x="209273" y="124886"/>
                    </a:cubicBezTo>
                    <a:cubicBezTo>
                      <a:pt x="194319" y="133649"/>
                      <a:pt x="183460" y="121266"/>
                      <a:pt x="183270" y="106693"/>
                    </a:cubicBezTo>
                    <a:cubicBezTo>
                      <a:pt x="183270" y="105455"/>
                      <a:pt x="183460" y="104312"/>
                      <a:pt x="183556" y="103074"/>
                    </a:cubicBezTo>
                    <a:cubicBezTo>
                      <a:pt x="183556" y="102883"/>
                      <a:pt x="183746" y="102693"/>
                      <a:pt x="183746" y="102502"/>
                    </a:cubicBezTo>
                    <a:cubicBezTo>
                      <a:pt x="183937" y="101550"/>
                      <a:pt x="183937" y="100788"/>
                      <a:pt x="183746" y="99930"/>
                    </a:cubicBezTo>
                    <a:cubicBezTo>
                      <a:pt x="184699" y="91644"/>
                      <a:pt x="187175" y="83166"/>
                      <a:pt x="189557" y="75356"/>
                    </a:cubicBezTo>
                    <a:cubicBezTo>
                      <a:pt x="190414" y="73356"/>
                      <a:pt x="191271" y="71260"/>
                      <a:pt x="192129" y="69260"/>
                    </a:cubicBezTo>
                    <a:cubicBezTo>
                      <a:pt x="195081" y="61640"/>
                      <a:pt x="199939" y="61640"/>
                      <a:pt x="206607" y="69260"/>
                    </a:cubicBezTo>
                    <a:cubicBezTo>
                      <a:pt x="207083" y="70593"/>
                      <a:pt x="208416" y="79071"/>
                      <a:pt x="208416" y="79071"/>
                    </a:cubicBezTo>
                    <a:cubicBezTo>
                      <a:pt x="200606" y="80023"/>
                      <a:pt x="204130" y="91167"/>
                      <a:pt x="211559" y="90310"/>
                    </a:cubicBezTo>
                    <a:cubicBezTo>
                      <a:pt x="227180" y="88500"/>
                      <a:pt x="219275" y="60402"/>
                      <a:pt x="210607" y="54306"/>
                    </a:cubicBezTo>
                    <a:cubicBezTo>
                      <a:pt x="190700" y="40304"/>
                      <a:pt x="179175" y="66688"/>
                      <a:pt x="175078" y="81928"/>
                    </a:cubicBezTo>
                    <a:cubicBezTo>
                      <a:pt x="173555" y="87738"/>
                      <a:pt x="172221" y="94215"/>
                      <a:pt x="171650" y="100692"/>
                    </a:cubicBezTo>
                    <a:cubicBezTo>
                      <a:pt x="170316" y="105931"/>
                      <a:pt x="168221" y="110122"/>
                      <a:pt x="164410" y="114218"/>
                    </a:cubicBezTo>
                    <a:cubicBezTo>
                      <a:pt x="158029" y="121076"/>
                      <a:pt x="141836" y="124886"/>
                      <a:pt x="142694" y="110027"/>
                    </a:cubicBezTo>
                    <a:cubicBezTo>
                      <a:pt x="143646" y="94311"/>
                      <a:pt x="147932" y="78690"/>
                      <a:pt x="153266" y="64021"/>
                    </a:cubicBezTo>
                    <a:cubicBezTo>
                      <a:pt x="155743" y="56973"/>
                      <a:pt x="144122" y="53639"/>
                      <a:pt x="141646" y="60687"/>
                    </a:cubicBezTo>
                    <a:cubicBezTo>
                      <a:pt x="136978" y="73737"/>
                      <a:pt x="133454" y="87167"/>
                      <a:pt x="131740" y="100978"/>
                    </a:cubicBezTo>
                    <a:cubicBezTo>
                      <a:pt x="131740" y="101264"/>
                      <a:pt x="131740" y="101740"/>
                      <a:pt x="131644" y="102026"/>
                    </a:cubicBezTo>
                    <a:cubicBezTo>
                      <a:pt x="130121" y="102597"/>
                      <a:pt x="128787" y="103645"/>
                      <a:pt x="128025" y="105455"/>
                    </a:cubicBezTo>
                    <a:cubicBezTo>
                      <a:pt x="126120" y="109360"/>
                      <a:pt x="124120" y="113361"/>
                      <a:pt x="122215" y="117266"/>
                    </a:cubicBezTo>
                    <a:cubicBezTo>
                      <a:pt x="116881" y="129077"/>
                      <a:pt x="108309" y="131268"/>
                      <a:pt x="96402" y="123838"/>
                    </a:cubicBezTo>
                    <a:cubicBezTo>
                      <a:pt x="96212" y="110789"/>
                      <a:pt x="98402" y="97263"/>
                      <a:pt x="99736" y="84309"/>
                    </a:cubicBezTo>
                    <a:cubicBezTo>
                      <a:pt x="100117" y="80404"/>
                      <a:pt x="100784" y="76404"/>
                      <a:pt x="101165" y="72498"/>
                    </a:cubicBezTo>
                    <a:cubicBezTo>
                      <a:pt x="104594" y="72784"/>
                      <a:pt x="107927" y="73260"/>
                      <a:pt x="111357" y="73832"/>
                    </a:cubicBezTo>
                    <a:cubicBezTo>
                      <a:pt x="118881" y="75261"/>
                      <a:pt x="122215" y="64212"/>
                      <a:pt x="114500" y="62783"/>
                    </a:cubicBezTo>
                    <a:cubicBezTo>
                      <a:pt x="110499" y="62021"/>
                      <a:pt x="106499" y="61449"/>
                      <a:pt x="102498" y="61164"/>
                    </a:cubicBezTo>
                    <a:cubicBezTo>
                      <a:pt x="104784" y="43161"/>
                      <a:pt x="107546" y="25254"/>
                      <a:pt x="110785" y="7443"/>
                    </a:cubicBezTo>
                    <a:cubicBezTo>
                      <a:pt x="112118" y="108"/>
                      <a:pt x="100498" y="-3225"/>
                      <a:pt x="99164" y="4109"/>
                    </a:cubicBezTo>
                    <a:cubicBezTo>
                      <a:pt x="95736" y="22873"/>
                      <a:pt x="92973" y="41733"/>
                      <a:pt x="90497" y="60592"/>
                    </a:cubicBezTo>
                    <a:cubicBezTo>
                      <a:pt x="82020" y="60592"/>
                      <a:pt x="73542" y="61545"/>
                      <a:pt x="64969" y="63354"/>
                    </a:cubicBezTo>
                    <a:cubicBezTo>
                      <a:pt x="57254" y="65069"/>
                      <a:pt x="60779" y="76213"/>
                      <a:pt x="68113" y="74594"/>
                    </a:cubicBezTo>
                    <a:cubicBezTo>
                      <a:pt x="75066" y="73070"/>
                      <a:pt x="82020" y="72213"/>
                      <a:pt x="88973" y="72022"/>
                    </a:cubicBezTo>
                    <a:cubicBezTo>
                      <a:pt x="88973" y="72689"/>
                      <a:pt x="88782" y="73356"/>
                      <a:pt x="88687" y="74118"/>
                    </a:cubicBezTo>
                    <a:cubicBezTo>
                      <a:pt x="87449" y="84500"/>
                      <a:pt x="83162" y="101645"/>
                      <a:pt x="82686" y="116504"/>
                    </a:cubicBezTo>
                    <a:cubicBezTo>
                      <a:pt x="81162" y="119171"/>
                      <a:pt x="79543" y="121743"/>
                      <a:pt x="77829" y="124314"/>
                    </a:cubicBezTo>
                    <a:cubicBezTo>
                      <a:pt x="72780" y="133839"/>
                      <a:pt x="64969" y="134030"/>
                      <a:pt x="54397" y="124886"/>
                    </a:cubicBezTo>
                    <a:cubicBezTo>
                      <a:pt x="53540" y="121552"/>
                      <a:pt x="53445" y="118028"/>
                      <a:pt x="53540" y="114504"/>
                    </a:cubicBezTo>
                    <a:cubicBezTo>
                      <a:pt x="55730" y="107741"/>
                      <a:pt x="57254" y="100788"/>
                      <a:pt x="58207" y="94120"/>
                    </a:cubicBezTo>
                    <a:cubicBezTo>
                      <a:pt x="58207" y="94120"/>
                      <a:pt x="58207" y="94025"/>
                      <a:pt x="58207" y="93930"/>
                    </a:cubicBezTo>
                    <a:cubicBezTo>
                      <a:pt x="58207" y="93930"/>
                      <a:pt x="58207" y="93930"/>
                      <a:pt x="58207" y="93930"/>
                    </a:cubicBezTo>
                    <a:cubicBezTo>
                      <a:pt x="58207" y="93453"/>
                      <a:pt x="58397" y="92882"/>
                      <a:pt x="58493" y="92406"/>
                    </a:cubicBezTo>
                    <a:cubicBezTo>
                      <a:pt x="59350" y="85738"/>
                      <a:pt x="49539" y="84976"/>
                      <a:pt x="46967" y="90120"/>
                    </a:cubicBezTo>
                    <a:cubicBezTo>
                      <a:pt x="44967" y="88691"/>
                      <a:pt x="42776" y="87453"/>
                      <a:pt x="40014" y="86786"/>
                    </a:cubicBezTo>
                    <a:cubicBezTo>
                      <a:pt x="18202" y="81928"/>
                      <a:pt x="3819" y="98502"/>
                      <a:pt x="390" y="118790"/>
                    </a:cubicBezTo>
                    <a:cubicBezTo>
                      <a:pt x="-1801" y="131934"/>
                      <a:pt x="5057" y="165462"/>
                      <a:pt x="25441" y="153747"/>
                    </a:cubicBezTo>
                    <a:cubicBezTo>
                      <a:pt x="33347" y="149175"/>
                      <a:pt x="39538" y="142602"/>
                      <a:pt x="44396" y="134982"/>
                    </a:cubicBezTo>
                    <a:cubicBezTo>
                      <a:pt x="46110" y="138507"/>
                      <a:pt x="48491" y="141364"/>
                      <a:pt x="52206" y="142983"/>
                    </a:cubicBezTo>
                    <a:cubicBezTo>
                      <a:pt x="66208" y="149079"/>
                      <a:pt x="76781" y="143555"/>
                      <a:pt x="85163" y="133935"/>
                    </a:cubicBezTo>
                    <a:cubicBezTo>
                      <a:pt x="85544" y="134982"/>
                      <a:pt x="85829" y="136221"/>
                      <a:pt x="86401" y="137173"/>
                    </a:cubicBezTo>
                    <a:cubicBezTo>
                      <a:pt x="98878" y="158604"/>
                      <a:pt x="119929" y="139554"/>
                      <a:pt x="131930" y="122314"/>
                    </a:cubicBezTo>
                    <a:cubicBezTo>
                      <a:pt x="133073" y="125648"/>
                      <a:pt x="134979" y="128505"/>
                      <a:pt x="138598" y="130125"/>
                    </a:cubicBezTo>
                    <a:cubicBezTo>
                      <a:pt x="151647" y="135935"/>
                      <a:pt x="164887" y="130982"/>
                      <a:pt x="173841" y="121362"/>
                    </a:cubicBezTo>
                    <a:cubicBezTo>
                      <a:pt x="176127" y="127743"/>
                      <a:pt x="180318" y="133268"/>
                      <a:pt x="187461" y="136792"/>
                    </a:cubicBezTo>
                    <a:cubicBezTo>
                      <a:pt x="208416" y="147079"/>
                      <a:pt x="227561" y="127267"/>
                      <a:pt x="239467" y="112789"/>
                    </a:cubicBezTo>
                    <a:cubicBezTo>
                      <a:pt x="244230" y="106979"/>
                      <a:pt x="233753" y="100978"/>
                      <a:pt x="229086" y="106598"/>
                    </a:cubicBezTo>
                    <a:close/>
                    <a:moveTo>
                      <a:pt x="41729" y="110789"/>
                    </a:moveTo>
                    <a:cubicBezTo>
                      <a:pt x="41348" y="111456"/>
                      <a:pt x="40967" y="112027"/>
                      <a:pt x="40395" y="112694"/>
                    </a:cubicBezTo>
                    <a:cubicBezTo>
                      <a:pt x="38966" y="114408"/>
                      <a:pt x="38681" y="116313"/>
                      <a:pt x="39157" y="118028"/>
                    </a:cubicBezTo>
                    <a:cubicBezTo>
                      <a:pt x="35823" y="125553"/>
                      <a:pt x="31442" y="132601"/>
                      <a:pt x="25822" y="138888"/>
                    </a:cubicBezTo>
                    <a:cubicBezTo>
                      <a:pt x="11439" y="155080"/>
                      <a:pt x="11820" y="122981"/>
                      <a:pt x="12773" y="117171"/>
                    </a:cubicBezTo>
                    <a:cubicBezTo>
                      <a:pt x="13725" y="112884"/>
                      <a:pt x="15440" y="108979"/>
                      <a:pt x="17916" y="105455"/>
                    </a:cubicBezTo>
                    <a:cubicBezTo>
                      <a:pt x="24298" y="94977"/>
                      <a:pt x="40681" y="98406"/>
                      <a:pt x="42491" y="105931"/>
                    </a:cubicBezTo>
                    <a:cubicBezTo>
                      <a:pt x="42205" y="107550"/>
                      <a:pt x="41919" y="109170"/>
                      <a:pt x="41633" y="110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47"/>
              <p:cNvSpPr/>
              <p:nvPr/>
            </p:nvSpPr>
            <p:spPr>
              <a:xfrm>
                <a:off x="7490922" y="2901229"/>
                <a:ext cx="14429" cy="19122"/>
              </a:xfrm>
              <a:custGeom>
                <a:avLst/>
                <a:gdLst/>
                <a:ahLst/>
                <a:cxnLst/>
                <a:rect l="l" t="t" r="r" b="b"/>
                <a:pathLst>
                  <a:path w="14429" h="19122" extrusionOk="0">
                    <a:moveTo>
                      <a:pt x="11634" y="2562"/>
                    </a:moveTo>
                    <a:cubicBezTo>
                      <a:pt x="7158" y="-3248"/>
                      <a:pt x="-3510" y="1800"/>
                      <a:pt x="1157" y="7992"/>
                    </a:cubicBezTo>
                    <a:cubicBezTo>
                      <a:pt x="2300" y="8944"/>
                      <a:pt x="2681" y="10183"/>
                      <a:pt x="2300" y="11707"/>
                    </a:cubicBezTo>
                    <a:cubicBezTo>
                      <a:pt x="585" y="18945"/>
                      <a:pt x="12301" y="22375"/>
                      <a:pt x="13920" y="15040"/>
                    </a:cubicBezTo>
                    <a:cubicBezTo>
                      <a:pt x="14968" y="10468"/>
                      <a:pt x="14491" y="6277"/>
                      <a:pt x="11634" y="25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95" name="Google Shape;1895;p47"/>
          <p:cNvGrpSpPr/>
          <p:nvPr/>
        </p:nvGrpSpPr>
        <p:grpSpPr>
          <a:xfrm rot="397609">
            <a:off x="6648906" y="4207714"/>
            <a:ext cx="769151" cy="158741"/>
            <a:chOff x="5274042" y="3641748"/>
            <a:chExt cx="769166" cy="158744"/>
          </a:xfrm>
        </p:grpSpPr>
        <p:sp>
          <p:nvSpPr>
            <p:cNvPr id="1896" name="Google Shape;1896;p47"/>
            <p:cNvSpPr/>
            <p:nvPr/>
          </p:nvSpPr>
          <p:spPr>
            <a:xfrm>
              <a:off x="5274042" y="3654521"/>
              <a:ext cx="65002" cy="129783"/>
            </a:xfrm>
            <a:custGeom>
              <a:avLst/>
              <a:gdLst/>
              <a:ahLst/>
              <a:cxnLst/>
              <a:rect l="l" t="t" r="r" b="b"/>
              <a:pathLst>
                <a:path w="65002" h="129783" extrusionOk="0">
                  <a:moveTo>
                    <a:pt x="54433" y="37178"/>
                  </a:moveTo>
                  <a:cubicBezTo>
                    <a:pt x="51671" y="45465"/>
                    <a:pt x="49099" y="53751"/>
                    <a:pt x="46623" y="62038"/>
                  </a:cubicBezTo>
                  <a:cubicBezTo>
                    <a:pt x="35669" y="64991"/>
                    <a:pt x="24906" y="68515"/>
                    <a:pt x="14524" y="73087"/>
                  </a:cubicBezTo>
                  <a:cubicBezTo>
                    <a:pt x="13952" y="73373"/>
                    <a:pt x="13476" y="73754"/>
                    <a:pt x="13095" y="74135"/>
                  </a:cubicBezTo>
                  <a:cubicBezTo>
                    <a:pt x="20429" y="50989"/>
                    <a:pt x="29287" y="28605"/>
                    <a:pt x="39955" y="6698"/>
                  </a:cubicBezTo>
                  <a:cubicBezTo>
                    <a:pt x="42908" y="697"/>
                    <a:pt x="32621" y="-2923"/>
                    <a:pt x="29763" y="3078"/>
                  </a:cubicBezTo>
                  <a:cubicBezTo>
                    <a:pt x="17857" y="27558"/>
                    <a:pt x="8046" y="52799"/>
                    <a:pt x="236" y="78802"/>
                  </a:cubicBezTo>
                  <a:cubicBezTo>
                    <a:pt x="-1669" y="85184"/>
                    <a:pt x="8523" y="88899"/>
                    <a:pt x="10428" y="82421"/>
                  </a:cubicBezTo>
                  <a:cubicBezTo>
                    <a:pt x="10809" y="81088"/>
                    <a:pt x="11285" y="79659"/>
                    <a:pt x="11761" y="78326"/>
                  </a:cubicBezTo>
                  <a:cubicBezTo>
                    <a:pt x="12428" y="81374"/>
                    <a:pt x="15667" y="84136"/>
                    <a:pt x="19381" y="82517"/>
                  </a:cubicBezTo>
                  <a:cubicBezTo>
                    <a:pt x="27192" y="79088"/>
                    <a:pt x="35193" y="76230"/>
                    <a:pt x="43289" y="73754"/>
                  </a:cubicBezTo>
                  <a:cubicBezTo>
                    <a:pt x="38812" y="89946"/>
                    <a:pt x="34717" y="106234"/>
                    <a:pt x="31287" y="122712"/>
                  </a:cubicBezTo>
                  <a:cubicBezTo>
                    <a:pt x="29954" y="129189"/>
                    <a:pt x="40146" y="132904"/>
                    <a:pt x="41479" y="126332"/>
                  </a:cubicBezTo>
                  <a:cubicBezTo>
                    <a:pt x="45385" y="107472"/>
                    <a:pt x="50147" y="88803"/>
                    <a:pt x="55481" y="70420"/>
                  </a:cubicBezTo>
                  <a:cubicBezTo>
                    <a:pt x="56624" y="70134"/>
                    <a:pt x="57672" y="69753"/>
                    <a:pt x="58815" y="69467"/>
                  </a:cubicBezTo>
                  <a:cubicBezTo>
                    <a:pt x="64816" y="68134"/>
                    <a:pt x="63673" y="60038"/>
                    <a:pt x="58815" y="59181"/>
                  </a:cubicBezTo>
                  <a:cubicBezTo>
                    <a:pt x="60720" y="52989"/>
                    <a:pt x="62625" y="46893"/>
                    <a:pt x="64720" y="40702"/>
                  </a:cubicBezTo>
                  <a:cubicBezTo>
                    <a:pt x="66816" y="34320"/>
                    <a:pt x="56624" y="30701"/>
                    <a:pt x="54528" y="37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47"/>
            <p:cNvSpPr/>
            <p:nvPr/>
          </p:nvSpPr>
          <p:spPr>
            <a:xfrm>
              <a:off x="5332105" y="3696299"/>
              <a:ext cx="65460" cy="78744"/>
            </a:xfrm>
            <a:custGeom>
              <a:avLst/>
              <a:gdLst/>
              <a:ahLst/>
              <a:cxnLst/>
              <a:rect l="l" t="t" r="r" b="b"/>
              <a:pathLst>
                <a:path w="65460" h="78744" extrusionOk="0">
                  <a:moveTo>
                    <a:pt x="56282" y="42263"/>
                  </a:moveTo>
                  <a:cubicBezTo>
                    <a:pt x="46757" y="48264"/>
                    <a:pt x="17802" y="85888"/>
                    <a:pt x="10848" y="59122"/>
                  </a:cubicBezTo>
                  <a:cubicBezTo>
                    <a:pt x="8372" y="49693"/>
                    <a:pt x="13230" y="38263"/>
                    <a:pt x="16754" y="29690"/>
                  </a:cubicBezTo>
                  <a:cubicBezTo>
                    <a:pt x="18754" y="24737"/>
                    <a:pt x="21421" y="20546"/>
                    <a:pt x="24564" y="16355"/>
                  </a:cubicBezTo>
                  <a:cubicBezTo>
                    <a:pt x="26850" y="13212"/>
                    <a:pt x="41423" y="4449"/>
                    <a:pt x="40185" y="17117"/>
                  </a:cubicBezTo>
                  <a:cubicBezTo>
                    <a:pt x="39519" y="23689"/>
                    <a:pt x="50282" y="24833"/>
                    <a:pt x="50948" y="18070"/>
                  </a:cubicBezTo>
                  <a:cubicBezTo>
                    <a:pt x="51996" y="6926"/>
                    <a:pt x="40566" y="-2790"/>
                    <a:pt x="29517" y="734"/>
                  </a:cubicBezTo>
                  <a:cubicBezTo>
                    <a:pt x="12087" y="6259"/>
                    <a:pt x="3323" y="28833"/>
                    <a:pt x="561" y="45311"/>
                  </a:cubicBezTo>
                  <a:cubicBezTo>
                    <a:pt x="-1439" y="57789"/>
                    <a:pt x="1323" y="78649"/>
                    <a:pt x="18468" y="78744"/>
                  </a:cubicBezTo>
                  <a:cubicBezTo>
                    <a:pt x="39614" y="78839"/>
                    <a:pt x="47424" y="60361"/>
                    <a:pt x="63331" y="50264"/>
                  </a:cubicBezTo>
                  <a:cubicBezTo>
                    <a:pt x="69141" y="46550"/>
                    <a:pt x="61807" y="38739"/>
                    <a:pt x="56282" y="42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47"/>
            <p:cNvSpPr/>
            <p:nvPr/>
          </p:nvSpPr>
          <p:spPr>
            <a:xfrm>
              <a:off x="5414198" y="3657526"/>
              <a:ext cx="45886" cy="142966"/>
            </a:xfrm>
            <a:custGeom>
              <a:avLst/>
              <a:gdLst/>
              <a:ahLst/>
              <a:cxnLst/>
              <a:rect l="l" t="t" r="r" b="b"/>
              <a:pathLst>
                <a:path w="45886" h="142966" extrusionOk="0">
                  <a:moveTo>
                    <a:pt x="35816" y="1979"/>
                  </a:moveTo>
                  <a:cubicBezTo>
                    <a:pt x="8003" y="36840"/>
                    <a:pt x="-18857" y="103420"/>
                    <a:pt x="17909" y="141234"/>
                  </a:cubicBezTo>
                  <a:cubicBezTo>
                    <a:pt x="22577" y="146092"/>
                    <a:pt x="30959" y="139710"/>
                    <a:pt x="26101" y="134662"/>
                  </a:cubicBezTo>
                  <a:cubicBezTo>
                    <a:pt x="-7046" y="100467"/>
                    <a:pt x="20195" y="38935"/>
                    <a:pt x="44770" y="8075"/>
                  </a:cubicBezTo>
                  <a:cubicBezTo>
                    <a:pt x="49056" y="2741"/>
                    <a:pt x="39912" y="-3165"/>
                    <a:pt x="35816" y="19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47"/>
            <p:cNvSpPr/>
            <p:nvPr/>
          </p:nvSpPr>
          <p:spPr>
            <a:xfrm>
              <a:off x="5453908" y="3676599"/>
              <a:ext cx="54825" cy="77786"/>
            </a:xfrm>
            <a:custGeom>
              <a:avLst/>
              <a:gdLst/>
              <a:ahLst/>
              <a:cxnLst/>
              <a:rect l="l" t="t" r="r" b="b"/>
              <a:pathLst>
                <a:path w="54825" h="77786" extrusionOk="0">
                  <a:moveTo>
                    <a:pt x="43351" y="56153"/>
                  </a:moveTo>
                  <a:cubicBezTo>
                    <a:pt x="38683" y="60058"/>
                    <a:pt x="34016" y="63678"/>
                    <a:pt x="28396" y="66345"/>
                  </a:cubicBezTo>
                  <a:cubicBezTo>
                    <a:pt x="9156" y="75489"/>
                    <a:pt x="10394" y="51295"/>
                    <a:pt x="12585" y="40913"/>
                  </a:cubicBezTo>
                  <a:cubicBezTo>
                    <a:pt x="14013" y="34341"/>
                    <a:pt x="16585" y="27768"/>
                    <a:pt x="19919" y="21863"/>
                  </a:cubicBezTo>
                  <a:cubicBezTo>
                    <a:pt x="24491" y="13576"/>
                    <a:pt x="39064" y="3575"/>
                    <a:pt x="44684" y="17386"/>
                  </a:cubicBezTo>
                  <a:cubicBezTo>
                    <a:pt x="47160" y="23577"/>
                    <a:pt x="56971" y="19577"/>
                    <a:pt x="54399" y="13100"/>
                  </a:cubicBezTo>
                  <a:cubicBezTo>
                    <a:pt x="50304" y="2813"/>
                    <a:pt x="36683" y="-3378"/>
                    <a:pt x="26205" y="1956"/>
                  </a:cubicBezTo>
                  <a:cubicBezTo>
                    <a:pt x="10870" y="9766"/>
                    <a:pt x="4774" y="26054"/>
                    <a:pt x="1440" y="42056"/>
                  </a:cubicBezTo>
                  <a:cubicBezTo>
                    <a:pt x="-1036" y="53772"/>
                    <a:pt x="-1893" y="71393"/>
                    <a:pt x="12299" y="76155"/>
                  </a:cubicBezTo>
                  <a:cubicBezTo>
                    <a:pt x="27348" y="81203"/>
                    <a:pt x="39160" y="73774"/>
                    <a:pt x="50494" y="64249"/>
                  </a:cubicBezTo>
                  <a:cubicBezTo>
                    <a:pt x="55828" y="59868"/>
                    <a:pt x="48494" y="51962"/>
                    <a:pt x="43446" y="56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47"/>
            <p:cNvSpPr/>
            <p:nvPr/>
          </p:nvSpPr>
          <p:spPr>
            <a:xfrm>
              <a:off x="5541339" y="3703051"/>
              <a:ext cx="28481" cy="11671"/>
            </a:xfrm>
            <a:custGeom>
              <a:avLst/>
              <a:gdLst/>
              <a:ahLst/>
              <a:cxnLst/>
              <a:rect l="l" t="t" r="r" b="b"/>
              <a:pathLst>
                <a:path w="28481" h="11671" extrusionOk="0">
                  <a:moveTo>
                    <a:pt x="22213" y="78"/>
                  </a:moveTo>
                  <a:cubicBezTo>
                    <a:pt x="16498" y="1412"/>
                    <a:pt x="11164" y="1507"/>
                    <a:pt x="5449" y="555"/>
                  </a:cubicBezTo>
                  <a:cubicBezTo>
                    <a:pt x="-1505" y="-683"/>
                    <a:pt x="-1885" y="9699"/>
                    <a:pt x="4782" y="10937"/>
                  </a:cubicBezTo>
                  <a:cubicBezTo>
                    <a:pt x="11354" y="12080"/>
                    <a:pt x="17926" y="11889"/>
                    <a:pt x="24403" y="10365"/>
                  </a:cubicBezTo>
                  <a:cubicBezTo>
                    <a:pt x="31166" y="8746"/>
                    <a:pt x="28880" y="-1446"/>
                    <a:pt x="22213" y="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47"/>
            <p:cNvSpPr/>
            <p:nvPr/>
          </p:nvSpPr>
          <p:spPr>
            <a:xfrm>
              <a:off x="5550801" y="3663968"/>
              <a:ext cx="77260" cy="106816"/>
            </a:xfrm>
            <a:custGeom>
              <a:avLst/>
              <a:gdLst/>
              <a:ahLst/>
              <a:cxnLst/>
              <a:rect l="l" t="t" r="r" b="b"/>
              <a:pathLst>
                <a:path w="77260" h="106816" extrusionOk="0">
                  <a:moveTo>
                    <a:pt x="67138" y="80595"/>
                  </a:moveTo>
                  <a:cubicBezTo>
                    <a:pt x="62566" y="86024"/>
                    <a:pt x="48946" y="103265"/>
                    <a:pt x="39802" y="89263"/>
                  </a:cubicBezTo>
                  <a:cubicBezTo>
                    <a:pt x="39611" y="88977"/>
                    <a:pt x="39516" y="88691"/>
                    <a:pt x="39326" y="88406"/>
                  </a:cubicBezTo>
                  <a:cubicBezTo>
                    <a:pt x="42469" y="84500"/>
                    <a:pt x="45231" y="80690"/>
                    <a:pt x="47327" y="77928"/>
                  </a:cubicBezTo>
                  <a:cubicBezTo>
                    <a:pt x="63233" y="56973"/>
                    <a:pt x="70377" y="30970"/>
                    <a:pt x="66853" y="5062"/>
                  </a:cubicBezTo>
                  <a:cubicBezTo>
                    <a:pt x="66567" y="3252"/>
                    <a:pt x="64948" y="1633"/>
                    <a:pt x="63329" y="1061"/>
                  </a:cubicBezTo>
                  <a:cubicBezTo>
                    <a:pt x="49708" y="-3797"/>
                    <a:pt x="45612" y="8967"/>
                    <a:pt x="46946" y="20207"/>
                  </a:cubicBezTo>
                  <a:cubicBezTo>
                    <a:pt x="47707" y="26779"/>
                    <a:pt x="58376" y="25255"/>
                    <a:pt x="57518" y="18492"/>
                  </a:cubicBezTo>
                  <a:cubicBezTo>
                    <a:pt x="59042" y="31636"/>
                    <a:pt x="50184" y="53163"/>
                    <a:pt x="41897" y="66689"/>
                  </a:cubicBezTo>
                  <a:cubicBezTo>
                    <a:pt x="39516" y="70594"/>
                    <a:pt x="36754" y="74213"/>
                    <a:pt x="33896" y="77737"/>
                  </a:cubicBezTo>
                  <a:cubicBezTo>
                    <a:pt x="33611" y="77166"/>
                    <a:pt x="33420" y="76594"/>
                    <a:pt x="33039" y="76118"/>
                  </a:cubicBezTo>
                  <a:cubicBezTo>
                    <a:pt x="29229" y="70499"/>
                    <a:pt x="21037" y="70594"/>
                    <a:pt x="15227" y="71165"/>
                  </a:cubicBezTo>
                  <a:cubicBezTo>
                    <a:pt x="2464" y="72403"/>
                    <a:pt x="-5442" y="94597"/>
                    <a:pt x="4464" y="103074"/>
                  </a:cubicBezTo>
                  <a:cubicBezTo>
                    <a:pt x="13608" y="110980"/>
                    <a:pt x="23609" y="105169"/>
                    <a:pt x="32087" y="96692"/>
                  </a:cubicBezTo>
                  <a:cubicBezTo>
                    <a:pt x="32277" y="96978"/>
                    <a:pt x="32372" y="97168"/>
                    <a:pt x="32563" y="97454"/>
                  </a:cubicBezTo>
                  <a:cubicBezTo>
                    <a:pt x="44564" y="115933"/>
                    <a:pt x="67234" y="97454"/>
                    <a:pt x="76092" y="86882"/>
                  </a:cubicBezTo>
                  <a:cubicBezTo>
                    <a:pt x="80473" y="81643"/>
                    <a:pt x="71425" y="75737"/>
                    <a:pt x="67138" y="80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47"/>
            <p:cNvSpPr/>
            <p:nvPr/>
          </p:nvSpPr>
          <p:spPr>
            <a:xfrm>
              <a:off x="5622872" y="3668979"/>
              <a:ext cx="35856" cy="130220"/>
            </a:xfrm>
            <a:custGeom>
              <a:avLst/>
              <a:gdLst/>
              <a:ahLst/>
              <a:cxnLst/>
              <a:rect l="l" t="t" r="r" b="b"/>
              <a:pathLst>
                <a:path w="35856" h="130220" extrusionOk="0">
                  <a:moveTo>
                    <a:pt x="31453" y="4146"/>
                  </a:moveTo>
                  <a:cubicBezTo>
                    <a:pt x="29929" y="-2331"/>
                    <a:pt x="19261" y="-807"/>
                    <a:pt x="20880" y="5861"/>
                  </a:cubicBezTo>
                  <a:cubicBezTo>
                    <a:pt x="30405" y="46532"/>
                    <a:pt x="23643" y="86728"/>
                    <a:pt x="878" y="121875"/>
                  </a:cubicBezTo>
                  <a:cubicBezTo>
                    <a:pt x="-2837" y="127590"/>
                    <a:pt x="6212" y="133591"/>
                    <a:pt x="9831" y="127971"/>
                  </a:cubicBezTo>
                  <a:cubicBezTo>
                    <a:pt x="34025" y="90633"/>
                    <a:pt x="41645" y="47485"/>
                    <a:pt x="31453" y="4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47"/>
            <p:cNvSpPr/>
            <p:nvPr/>
          </p:nvSpPr>
          <p:spPr>
            <a:xfrm>
              <a:off x="5689283" y="3714924"/>
              <a:ext cx="35715" cy="12033"/>
            </a:xfrm>
            <a:custGeom>
              <a:avLst/>
              <a:gdLst/>
              <a:ahLst/>
              <a:cxnLst/>
              <a:rect l="l" t="t" r="r" b="b"/>
              <a:pathLst>
                <a:path w="35715" h="12033" extrusionOk="0">
                  <a:moveTo>
                    <a:pt x="30860" y="1635"/>
                  </a:moveTo>
                  <a:lnTo>
                    <a:pt x="5523" y="16"/>
                  </a:lnTo>
                  <a:cubicBezTo>
                    <a:pt x="-1430" y="-460"/>
                    <a:pt x="-2002" y="9922"/>
                    <a:pt x="4856" y="10398"/>
                  </a:cubicBezTo>
                  <a:lnTo>
                    <a:pt x="30193" y="12017"/>
                  </a:lnTo>
                  <a:cubicBezTo>
                    <a:pt x="37146" y="12494"/>
                    <a:pt x="37718" y="2111"/>
                    <a:pt x="30860" y="16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47"/>
            <p:cNvSpPr/>
            <p:nvPr/>
          </p:nvSpPr>
          <p:spPr>
            <a:xfrm>
              <a:off x="5731799" y="3656130"/>
              <a:ext cx="49537" cy="139929"/>
            </a:xfrm>
            <a:custGeom>
              <a:avLst/>
              <a:gdLst/>
              <a:ahLst/>
              <a:cxnLst/>
              <a:rect l="l" t="t" r="r" b="b"/>
              <a:pathLst>
                <a:path w="49537" h="139929" extrusionOk="0">
                  <a:moveTo>
                    <a:pt x="40732" y="1470"/>
                  </a:moveTo>
                  <a:cubicBezTo>
                    <a:pt x="10156" y="30711"/>
                    <a:pt x="-16228" y="99672"/>
                    <a:pt x="12062" y="137868"/>
                  </a:cubicBezTo>
                  <a:cubicBezTo>
                    <a:pt x="16062" y="143297"/>
                    <a:pt x="24349" y="136915"/>
                    <a:pt x="20253" y="131295"/>
                  </a:cubicBezTo>
                  <a:cubicBezTo>
                    <a:pt x="-4131" y="98434"/>
                    <a:pt x="22348" y="33854"/>
                    <a:pt x="47876" y="9470"/>
                  </a:cubicBezTo>
                  <a:cubicBezTo>
                    <a:pt x="52829" y="4708"/>
                    <a:pt x="45589" y="-3198"/>
                    <a:pt x="40827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47"/>
            <p:cNvSpPr/>
            <p:nvPr/>
          </p:nvSpPr>
          <p:spPr>
            <a:xfrm>
              <a:off x="5765917" y="3683015"/>
              <a:ext cx="55738" cy="75132"/>
            </a:xfrm>
            <a:custGeom>
              <a:avLst/>
              <a:gdLst/>
              <a:ahLst/>
              <a:cxnLst/>
              <a:rect l="l" t="t" r="r" b="b"/>
              <a:pathLst>
                <a:path w="55738" h="75132" extrusionOk="0">
                  <a:moveTo>
                    <a:pt x="21948" y="21256"/>
                  </a:moveTo>
                  <a:cubicBezTo>
                    <a:pt x="25472" y="15541"/>
                    <a:pt x="41475" y="1445"/>
                    <a:pt x="44999" y="16113"/>
                  </a:cubicBezTo>
                  <a:cubicBezTo>
                    <a:pt x="46523" y="22495"/>
                    <a:pt x="57191" y="21066"/>
                    <a:pt x="55571" y="14398"/>
                  </a:cubicBezTo>
                  <a:cubicBezTo>
                    <a:pt x="52904" y="3254"/>
                    <a:pt x="42808" y="-1032"/>
                    <a:pt x="32045" y="206"/>
                  </a:cubicBezTo>
                  <a:cubicBezTo>
                    <a:pt x="16805" y="1921"/>
                    <a:pt x="7946" y="22590"/>
                    <a:pt x="2898" y="34591"/>
                  </a:cubicBezTo>
                  <a:cubicBezTo>
                    <a:pt x="-1864" y="45736"/>
                    <a:pt x="-1483" y="62976"/>
                    <a:pt x="9566" y="70691"/>
                  </a:cubicBezTo>
                  <a:cubicBezTo>
                    <a:pt x="23663" y="80597"/>
                    <a:pt x="37855" y="72215"/>
                    <a:pt x="49285" y="62309"/>
                  </a:cubicBezTo>
                  <a:cubicBezTo>
                    <a:pt x="54524" y="57832"/>
                    <a:pt x="47189" y="49927"/>
                    <a:pt x="42237" y="54213"/>
                  </a:cubicBezTo>
                  <a:cubicBezTo>
                    <a:pt x="36807" y="58880"/>
                    <a:pt x="31569" y="63166"/>
                    <a:pt x="24425" y="64976"/>
                  </a:cubicBezTo>
                  <a:cubicBezTo>
                    <a:pt x="8137" y="68977"/>
                    <a:pt x="10709" y="45450"/>
                    <a:pt x="13090" y="38211"/>
                  </a:cubicBezTo>
                  <a:cubicBezTo>
                    <a:pt x="15090" y="32210"/>
                    <a:pt x="18519" y="26686"/>
                    <a:pt x="21853" y="21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47"/>
            <p:cNvSpPr/>
            <p:nvPr/>
          </p:nvSpPr>
          <p:spPr>
            <a:xfrm>
              <a:off x="5840054" y="3712933"/>
              <a:ext cx="30543" cy="14593"/>
            </a:xfrm>
            <a:custGeom>
              <a:avLst/>
              <a:gdLst/>
              <a:ahLst/>
              <a:cxnLst/>
              <a:rect l="l" t="t" r="r" b="b"/>
              <a:pathLst>
                <a:path w="30543" h="14593" extrusionOk="0">
                  <a:moveTo>
                    <a:pt x="27250" y="4389"/>
                  </a:moveTo>
                  <a:cubicBezTo>
                    <a:pt x="19916" y="769"/>
                    <a:pt x="12296" y="-374"/>
                    <a:pt x="4200" y="103"/>
                  </a:cubicBezTo>
                  <a:cubicBezTo>
                    <a:pt x="-2849" y="579"/>
                    <a:pt x="-277" y="10770"/>
                    <a:pt x="6390" y="10294"/>
                  </a:cubicBezTo>
                  <a:cubicBezTo>
                    <a:pt x="12582" y="9913"/>
                    <a:pt x="18297" y="11342"/>
                    <a:pt x="23821" y="14009"/>
                  </a:cubicBezTo>
                  <a:cubicBezTo>
                    <a:pt x="30108" y="17057"/>
                    <a:pt x="33442" y="7341"/>
                    <a:pt x="27250" y="4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47"/>
            <p:cNvSpPr/>
            <p:nvPr/>
          </p:nvSpPr>
          <p:spPr>
            <a:xfrm>
              <a:off x="5881337" y="3676810"/>
              <a:ext cx="64332" cy="99303"/>
            </a:xfrm>
            <a:custGeom>
              <a:avLst/>
              <a:gdLst/>
              <a:ahLst/>
              <a:cxnLst/>
              <a:rect l="l" t="t" r="r" b="b"/>
              <a:pathLst>
                <a:path w="64332" h="99303" extrusionOk="0">
                  <a:moveTo>
                    <a:pt x="53785" y="28129"/>
                  </a:moveTo>
                  <a:cubicBezTo>
                    <a:pt x="51214" y="34987"/>
                    <a:pt x="49118" y="41940"/>
                    <a:pt x="46832" y="48798"/>
                  </a:cubicBezTo>
                  <a:cubicBezTo>
                    <a:pt x="43498" y="48703"/>
                    <a:pt x="40165" y="48798"/>
                    <a:pt x="36831" y="48989"/>
                  </a:cubicBezTo>
                  <a:cubicBezTo>
                    <a:pt x="31592" y="49370"/>
                    <a:pt x="22163" y="53370"/>
                    <a:pt x="14733" y="54609"/>
                  </a:cubicBezTo>
                  <a:cubicBezTo>
                    <a:pt x="24734" y="39178"/>
                    <a:pt x="33878" y="23367"/>
                    <a:pt x="41784" y="6698"/>
                  </a:cubicBezTo>
                  <a:cubicBezTo>
                    <a:pt x="44641" y="697"/>
                    <a:pt x="34450" y="-2923"/>
                    <a:pt x="31592" y="3078"/>
                  </a:cubicBezTo>
                  <a:cubicBezTo>
                    <a:pt x="22734" y="21652"/>
                    <a:pt x="12542" y="39368"/>
                    <a:pt x="922" y="56323"/>
                  </a:cubicBezTo>
                  <a:cubicBezTo>
                    <a:pt x="-1174" y="59371"/>
                    <a:pt x="541" y="62895"/>
                    <a:pt x="3684" y="64229"/>
                  </a:cubicBezTo>
                  <a:cubicBezTo>
                    <a:pt x="10161" y="66896"/>
                    <a:pt x="15305" y="65467"/>
                    <a:pt x="21686" y="63181"/>
                  </a:cubicBezTo>
                  <a:cubicBezTo>
                    <a:pt x="28830" y="60609"/>
                    <a:pt x="35974" y="59466"/>
                    <a:pt x="43308" y="59371"/>
                  </a:cubicBezTo>
                  <a:cubicBezTo>
                    <a:pt x="40070" y="70230"/>
                    <a:pt x="37212" y="81183"/>
                    <a:pt x="34831" y="92232"/>
                  </a:cubicBezTo>
                  <a:cubicBezTo>
                    <a:pt x="33402" y="98709"/>
                    <a:pt x="43594" y="102424"/>
                    <a:pt x="45022" y="95852"/>
                  </a:cubicBezTo>
                  <a:cubicBezTo>
                    <a:pt x="47689" y="83755"/>
                    <a:pt x="50928" y="71753"/>
                    <a:pt x="54547" y="59942"/>
                  </a:cubicBezTo>
                  <a:cubicBezTo>
                    <a:pt x="55214" y="59942"/>
                    <a:pt x="55976" y="60038"/>
                    <a:pt x="56643" y="60133"/>
                  </a:cubicBezTo>
                  <a:cubicBezTo>
                    <a:pt x="63310" y="61181"/>
                    <a:pt x="63882" y="51560"/>
                    <a:pt x="57881" y="50036"/>
                  </a:cubicBezTo>
                  <a:cubicBezTo>
                    <a:pt x="59881" y="43941"/>
                    <a:pt x="61691" y="37844"/>
                    <a:pt x="63977" y="31844"/>
                  </a:cubicBezTo>
                  <a:cubicBezTo>
                    <a:pt x="66358" y="25557"/>
                    <a:pt x="56072" y="21938"/>
                    <a:pt x="53785" y="282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5946546" y="3674408"/>
              <a:ext cx="32831" cy="125896"/>
            </a:xfrm>
            <a:custGeom>
              <a:avLst/>
              <a:gdLst/>
              <a:ahLst/>
              <a:cxnLst/>
              <a:rect l="l" t="t" r="r" b="b"/>
              <a:pathLst>
                <a:path w="32831" h="125896" extrusionOk="0">
                  <a:moveTo>
                    <a:pt x="28486" y="4146"/>
                  </a:moveTo>
                  <a:cubicBezTo>
                    <a:pt x="26963" y="-2331"/>
                    <a:pt x="16390" y="-807"/>
                    <a:pt x="17914" y="5861"/>
                  </a:cubicBezTo>
                  <a:cubicBezTo>
                    <a:pt x="26867" y="44723"/>
                    <a:pt x="21057" y="83204"/>
                    <a:pt x="769" y="117494"/>
                  </a:cubicBezTo>
                  <a:cubicBezTo>
                    <a:pt x="-2660" y="123304"/>
                    <a:pt x="6293" y="129305"/>
                    <a:pt x="9722" y="123590"/>
                  </a:cubicBezTo>
                  <a:cubicBezTo>
                    <a:pt x="31534" y="86919"/>
                    <a:pt x="38107" y="45770"/>
                    <a:pt x="28582" y="4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47"/>
            <p:cNvSpPr/>
            <p:nvPr/>
          </p:nvSpPr>
          <p:spPr>
            <a:xfrm>
              <a:off x="5997966" y="3641748"/>
              <a:ext cx="45242" cy="58553"/>
            </a:xfrm>
            <a:custGeom>
              <a:avLst/>
              <a:gdLst/>
              <a:ahLst/>
              <a:cxnLst/>
              <a:rect l="l" t="t" r="r" b="b"/>
              <a:pathLst>
                <a:path w="45242" h="58553" extrusionOk="0">
                  <a:moveTo>
                    <a:pt x="38121" y="44903"/>
                  </a:moveTo>
                  <a:cubicBezTo>
                    <a:pt x="30692" y="45665"/>
                    <a:pt x="23262" y="46332"/>
                    <a:pt x="15833" y="47094"/>
                  </a:cubicBezTo>
                  <a:cubicBezTo>
                    <a:pt x="26596" y="36426"/>
                    <a:pt x="46599" y="33378"/>
                    <a:pt x="45170" y="13661"/>
                  </a:cubicBezTo>
                  <a:cubicBezTo>
                    <a:pt x="44217" y="612"/>
                    <a:pt x="26977" y="-4913"/>
                    <a:pt x="18881" y="5279"/>
                  </a:cubicBezTo>
                  <a:cubicBezTo>
                    <a:pt x="14595" y="10613"/>
                    <a:pt x="23643" y="16519"/>
                    <a:pt x="27834" y="11375"/>
                  </a:cubicBezTo>
                  <a:cubicBezTo>
                    <a:pt x="31549" y="9279"/>
                    <a:pt x="33835" y="10613"/>
                    <a:pt x="34597" y="15471"/>
                  </a:cubicBezTo>
                  <a:cubicBezTo>
                    <a:pt x="34883" y="19757"/>
                    <a:pt x="31359" y="23567"/>
                    <a:pt x="28501" y="26139"/>
                  </a:cubicBezTo>
                  <a:cubicBezTo>
                    <a:pt x="24691" y="29568"/>
                    <a:pt x="19834" y="31759"/>
                    <a:pt x="15547" y="34330"/>
                  </a:cubicBezTo>
                  <a:cubicBezTo>
                    <a:pt x="8594" y="38521"/>
                    <a:pt x="3069" y="43760"/>
                    <a:pt x="307" y="51570"/>
                  </a:cubicBezTo>
                  <a:cubicBezTo>
                    <a:pt x="-1122" y="55571"/>
                    <a:pt x="2688" y="58905"/>
                    <a:pt x="6499" y="58524"/>
                  </a:cubicBezTo>
                  <a:cubicBezTo>
                    <a:pt x="17738" y="57476"/>
                    <a:pt x="29073" y="56333"/>
                    <a:pt x="40312" y="55285"/>
                  </a:cubicBezTo>
                  <a:cubicBezTo>
                    <a:pt x="47266" y="54619"/>
                    <a:pt x="44789" y="44427"/>
                    <a:pt x="38121" y="450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0" name="Google Shape;1910;p47"/>
          <p:cNvGrpSpPr/>
          <p:nvPr/>
        </p:nvGrpSpPr>
        <p:grpSpPr>
          <a:xfrm rot="-2021523" flipH="1">
            <a:off x="244635" y="1978094"/>
            <a:ext cx="305506" cy="2239206"/>
            <a:chOff x="4265846" y="1371340"/>
            <a:chExt cx="126709" cy="928680"/>
          </a:xfrm>
        </p:grpSpPr>
        <p:sp>
          <p:nvSpPr>
            <p:cNvPr id="1911" name="Google Shape;1911;p47"/>
            <p:cNvSpPr/>
            <p:nvPr/>
          </p:nvSpPr>
          <p:spPr>
            <a:xfrm>
              <a:off x="4289685" y="1944338"/>
              <a:ext cx="102870" cy="202457"/>
            </a:xfrm>
            <a:custGeom>
              <a:avLst/>
              <a:gdLst/>
              <a:ahLst/>
              <a:cxnLst/>
              <a:rect l="l" t="t" r="r" b="b"/>
              <a:pathLst>
                <a:path w="102870" h="202457" extrusionOk="0">
                  <a:moveTo>
                    <a:pt x="102870" y="86"/>
                  </a:moveTo>
                  <a:lnTo>
                    <a:pt x="102179" y="202458"/>
                  </a:lnTo>
                  <a:lnTo>
                    <a:pt x="0" y="202285"/>
                  </a:lnTo>
                  <a:lnTo>
                    <a:pt x="777" y="0"/>
                  </a:lnTo>
                  <a:lnTo>
                    <a:pt x="102870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4299791" y="1484834"/>
              <a:ext cx="85163" cy="459589"/>
            </a:xfrm>
            <a:custGeom>
              <a:avLst/>
              <a:gdLst/>
              <a:ahLst/>
              <a:cxnLst/>
              <a:rect l="l" t="t" r="r" b="b"/>
              <a:pathLst>
                <a:path w="85163" h="459589" extrusionOk="0">
                  <a:moveTo>
                    <a:pt x="85163" y="86"/>
                  </a:moveTo>
                  <a:lnTo>
                    <a:pt x="83436" y="459590"/>
                  </a:lnTo>
                  <a:lnTo>
                    <a:pt x="0" y="459503"/>
                  </a:lnTo>
                  <a:lnTo>
                    <a:pt x="1727" y="0"/>
                  </a:lnTo>
                  <a:lnTo>
                    <a:pt x="85163" y="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4301432" y="2146623"/>
              <a:ext cx="78512" cy="124290"/>
            </a:xfrm>
            <a:custGeom>
              <a:avLst/>
              <a:gdLst/>
              <a:ahLst/>
              <a:cxnLst/>
              <a:rect l="l" t="t" r="r" b="b"/>
              <a:pathLst>
                <a:path w="78512" h="124290" extrusionOk="0">
                  <a:moveTo>
                    <a:pt x="0" y="41459"/>
                  </a:moveTo>
                  <a:lnTo>
                    <a:pt x="27466" y="124291"/>
                  </a:lnTo>
                  <a:lnTo>
                    <a:pt x="50269" y="124291"/>
                  </a:lnTo>
                  <a:lnTo>
                    <a:pt x="78340" y="41545"/>
                  </a:lnTo>
                  <a:lnTo>
                    <a:pt x="78513" y="86"/>
                  </a:lnTo>
                  <a:lnTo>
                    <a:pt x="173" y="0"/>
                  </a:lnTo>
                  <a:lnTo>
                    <a:pt x="0" y="414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47"/>
            <p:cNvSpPr/>
            <p:nvPr/>
          </p:nvSpPr>
          <p:spPr>
            <a:xfrm>
              <a:off x="4336759" y="2270913"/>
              <a:ext cx="6909" cy="29107"/>
            </a:xfrm>
            <a:custGeom>
              <a:avLst/>
              <a:gdLst/>
              <a:ahLst/>
              <a:cxnLst/>
              <a:rect l="l" t="t" r="r" b="b"/>
              <a:pathLst>
                <a:path w="6909" h="29107" extrusionOk="0">
                  <a:moveTo>
                    <a:pt x="6823" y="29108"/>
                  </a:moveTo>
                  <a:lnTo>
                    <a:pt x="6910" y="0"/>
                  </a:lnTo>
                  <a:lnTo>
                    <a:pt x="173" y="0"/>
                  </a:lnTo>
                  <a:lnTo>
                    <a:pt x="0" y="29108"/>
                  </a:lnTo>
                  <a:lnTo>
                    <a:pt x="6823" y="29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47"/>
            <p:cNvSpPr/>
            <p:nvPr/>
          </p:nvSpPr>
          <p:spPr>
            <a:xfrm>
              <a:off x="4313006" y="1443634"/>
              <a:ext cx="60633" cy="41286"/>
            </a:xfrm>
            <a:custGeom>
              <a:avLst/>
              <a:gdLst/>
              <a:ahLst/>
              <a:cxnLst/>
              <a:rect l="l" t="t" r="r" b="b"/>
              <a:pathLst>
                <a:path w="60633" h="41286" extrusionOk="0">
                  <a:moveTo>
                    <a:pt x="60634" y="86"/>
                  </a:moveTo>
                  <a:lnTo>
                    <a:pt x="60461" y="41286"/>
                  </a:lnTo>
                  <a:lnTo>
                    <a:pt x="0" y="41200"/>
                  </a:lnTo>
                  <a:lnTo>
                    <a:pt x="173" y="0"/>
                  </a:lnTo>
                  <a:lnTo>
                    <a:pt x="60634" y="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4307564" y="1371340"/>
              <a:ext cx="71948" cy="72380"/>
            </a:xfrm>
            <a:custGeom>
              <a:avLst/>
              <a:gdLst/>
              <a:ahLst/>
              <a:cxnLst/>
              <a:rect l="l" t="t" r="r" b="b"/>
              <a:pathLst>
                <a:path w="71948" h="72380" extrusionOk="0">
                  <a:moveTo>
                    <a:pt x="71948" y="86"/>
                  </a:moveTo>
                  <a:lnTo>
                    <a:pt x="71689" y="72380"/>
                  </a:lnTo>
                  <a:lnTo>
                    <a:pt x="0" y="72294"/>
                  </a:lnTo>
                  <a:lnTo>
                    <a:pt x="259" y="0"/>
                  </a:lnTo>
                  <a:lnTo>
                    <a:pt x="71948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4265846" y="1496581"/>
              <a:ext cx="35672" cy="247285"/>
            </a:xfrm>
            <a:custGeom>
              <a:avLst/>
              <a:gdLst/>
              <a:ahLst/>
              <a:cxnLst/>
              <a:rect l="l" t="t" r="r" b="b"/>
              <a:pathLst>
                <a:path w="35672" h="247285" extrusionOk="0">
                  <a:moveTo>
                    <a:pt x="0" y="247285"/>
                  </a:moveTo>
                  <a:lnTo>
                    <a:pt x="25307" y="247285"/>
                  </a:lnTo>
                  <a:lnTo>
                    <a:pt x="26085" y="38090"/>
                  </a:lnTo>
                  <a:lnTo>
                    <a:pt x="35499" y="38090"/>
                  </a:lnTo>
                  <a:lnTo>
                    <a:pt x="35672" y="86"/>
                  </a:lnTo>
                  <a:lnTo>
                    <a:pt x="26257" y="86"/>
                  </a:lnTo>
                  <a:lnTo>
                    <a:pt x="11488" y="0"/>
                  </a:lnTo>
                  <a:lnTo>
                    <a:pt x="950" y="0"/>
                  </a:lnTo>
                  <a:lnTo>
                    <a:pt x="0" y="2472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3839619" flipH="1">
            <a:off x="5433242" y="-221809"/>
            <a:ext cx="520573" cy="1623235"/>
            <a:chOff x="3419954" y="295999"/>
            <a:chExt cx="265198" cy="826933"/>
          </a:xfrm>
        </p:grpSpPr>
        <p:sp>
          <p:nvSpPr>
            <p:cNvPr id="1919" name="Google Shape;1919;p47"/>
            <p:cNvSpPr/>
            <p:nvPr/>
          </p:nvSpPr>
          <p:spPr>
            <a:xfrm>
              <a:off x="3419954" y="300750"/>
              <a:ext cx="265198" cy="615233"/>
            </a:xfrm>
            <a:custGeom>
              <a:avLst/>
              <a:gdLst/>
              <a:ahLst/>
              <a:cxnLst/>
              <a:rect l="l" t="t" r="r" b="b"/>
              <a:pathLst>
                <a:path w="265198" h="615233" extrusionOk="0">
                  <a:moveTo>
                    <a:pt x="202675" y="777"/>
                  </a:moveTo>
                  <a:cubicBezTo>
                    <a:pt x="202675" y="777"/>
                    <a:pt x="201897" y="259"/>
                    <a:pt x="201465" y="0"/>
                  </a:cubicBezTo>
                  <a:cubicBezTo>
                    <a:pt x="144287" y="12179"/>
                    <a:pt x="87194" y="24444"/>
                    <a:pt x="30015" y="36536"/>
                  </a:cubicBezTo>
                  <a:cubicBezTo>
                    <a:pt x="25006" y="37572"/>
                    <a:pt x="23365" y="39472"/>
                    <a:pt x="23192" y="44655"/>
                  </a:cubicBezTo>
                  <a:cubicBezTo>
                    <a:pt x="21119" y="101402"/>
                    <a:pt x="18700" y="158149"/>
                    <a:pt x="16368" y="214809"/>
                  </a:cubicBezTo>
                  <a:cubicBezTo>
                    <a:pt x="11013" y="346182"/>
                    <a:pt x="5744" y="477469"/>
                    <a:pt x="476" y="608842"/>
                  </a:cubicBezTo>
                  <a:cubicBezTo>
                    <a:pt x="389" y="611001"/>
                    <a:pt x="-1338" y="614111"/>
                    <a:pt x="2376" y="615233"/>
                  </a:cubicBezTo>
                  <a:cubicBezTo>
                    <a:pt x="4535" y="613938"/>
                    <a:pt x="6867" y="614542"/>
                    <a:pt x="9113" y="614542"/>
                  </a:cubicBezTo>
                  <a:cubicBezTo>
                    <a:pt x="37702" y="614111"/>
                    <a:pt x="66378" y="613851"/>
                    <a:pt x="94968" y="613506"/>
                  </a:cubicBezTo>
                  <a:cubicBezTo>
                    <a:pt x="141523" y="612988"/>
                    <a:pt x="188164" y="612210"/>
                    <a:pt x="234719" y="611865"/>
                  </a:cubicBezTo>
                  <a:cubicBezTo>
                    <a:pt x="243874" y="611865"/>
                    <a:pt x="253116" y="610397"/>
                    <a:pt x="262185" y="612383"/>
                  </a:cubicBezTo>
                  <a:lnTo>
                    <a:pt x="262013" y="612383"/>
                  </a:lnTo>
                  <a:cubicBezTo>
                    <a:pt x="262444" y="611606"/>
                    <a:pt x="263049" y="611433"/>
                    <a:pt x="263826" y="611865"/>
                  </a:cubicBezTo>
                  <a:cubicBezTo>
                    <a:pt x="266331" y="609446"/>
                    <a:pt x="264690" y="606510"/>
                    <a:pt x="264431" y="604005"/>
                  </a:cubicBezTo>
                  <a:cubicBezTo>
                    <a:pt x="251043" y="475050"/>
                    <a:pt x="237569" y="346182"/>
                    <a:pt x="224181" y="217228"/>
                  </a:cubicBezTo>
                  <a:cubicBezTo>
                    <a:pt x="216840" y="147093"/>
                    <a:pt x="209584" y="76958"/>
                    <a:pt x="202243" y="6737"/>
                  </a:cubicBezTo>
                  <a:cubicBezTo>
                    <a:pt x="202070" y="4750"/>
                    <a:pt x="200947" y="2678"/>
                    <a:pt x="202588" y="6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3456706" y="295999"/>
              <a:ext cx="150720" cy="40767"/>
            </a:xfrm>
            <a:custGeom>
              <a:avLst/>
              <a:gdLst/>
              <a:ahLst/>
              <a:cxnLst/>
              <a:rect l="l" t="t" r="r" b="b"/>
              <a:pathLst>
                <a:path w="150720" h="40767" extrusionOk="0">
                  <a:moveTo>
                    <a:pt x="0" y="40682"/>
                  </a:moveTo>
                  <a:cubicBezTo>
                    <a:pt x="0" y="39559"/>
                    <a:pt x="86" y="38436"/>
                    <a:pt x="173" y="37313"/>
                  </a:cubicBezTo>
                  <a:cubicBezTo>
                    <a:pt x="346" y="32994"/>
                    <a:pt x="1728" y="31440"/>
                    <a:pt x="5873" y="30576"/>
                  </a:cubicBezTo>
                  <a:cubicBezTo>
                    <a:pt x="53810" y="20470"/>
                    <a:pt x="101747" y="10192"/>
                    <a:pt x="149684" y="0"/>
                  </a:cubicBezTo>
                  <a:cubicBezTo>
                    <a:pt x="150030" y="173"/>
                    <a:pt x="150375" y="432"/>
                    <a:pt x="150634" y="605"/>
                  </a:cubicBezTo>
                  <a:cubicBezTo>
                    <a:pt x="149339" y="2246"/>
                    <a:pt x="150202" y="3973"/>
                    <a:pt x="150375" y="5701"/>
                  </a:cubicBezTo>
                  <a:cubicBezTo>
                    <a:pt x="150462" y="6737"/>
                    <a:pt x="150548" y="7687"/>
                    <a:pt x="150721" y="8724"/>
                  </a:cubicBezTo>
                  <a:cubicBezTo>
                    <a:pt x="100452" y="19434"/>
                    <a:pt x="50269" y="30230"/>
                    <a:pt x="0" y="407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3531246" y="1027145"/>
              <a:ext cx="74626" cy="95787"/>
            </a:xfrm>
            <a:custGeom>
              <a:avLst/>
              <a:gdLst/>
              <a:ahLst/>
              <a:cxnLst/>
              <a:rect l="l" t="t" r="r" b="b"/>
              <a:pathLst>
                <a:path w="74626" h="95787" extrusionOk="0">
                  <a:moveTo>
                    <a:pt x="0" y="86"/>
                  </a:moveTo>
                  <a:cubicBezTo>
                    <a:pt x="3196" y="15374"/>
                    <a:pt x="6478" y="30576"/>
                    <a:pt x="9501" y="45864"/>
                  </a:cubicBezTo>
                  <a:cubicBezTo>
                    <a:pt x="10192" y="49492"/>
                    <a:pt x="12092" y="51478"/>
                    <a:pt x="15029" y="53292"/>
                  </a:cubicBezTo>
                  <a:cubicBezTo>
                    <a:pt x="39300" y="68926"/>
                    <a:pt x="49578" y="80068"/>
                    <a:pt x="73849" y="95787"/>
                  </a:cubicBezTo>
                  <a:cubicBezTo>
                    <a:pt x="74108" y="95356"/>
                    <a:pt x="74367" y="95010"/>
                    <a:pt x="74626" y="94578"/>
                  </a:cubicBezTo>
                  <a:cubicBezTo>
                    <a:pt x="72899" y="82400"/>
                    <a:pt x="73158" y="38868"/>
                    <a:pt x="72985" y="29367"/>
                  </a:cubicBezTo>
                  <a:cubicBezTo>
                    <a:pt x="60547" y="24444"/>
                    <a:pt x="16929" y="526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47"/>
            <p:cNvSpPr/>
            <p:nvPr/>
          </p:nvSpPr>
          <p:spPr>
            <a:xfrm>
              <a:off x="3422416" y="912239"/>
              <a:ext cx="259809" cy="148504"/>
            </a:xfrm>
            <a:custGeom>
              <a:avLst/>
              <a:gdLst/>
              <a:ahLst/>
              <a:cxnLst/>
              <a:rect l="l" t="t" r="r" b="b"/>
              <a:pathLst>
                <a:path w="259809" h="148504" extrusionOk="0">
                  <a:moveTo>
                    <a:pt x="101402" y="114560"/>
                  </a:moveTo>
                  <a:cubicBezTo>
                    <a:pt x="118331" y="119829"/>
                    <a:pt x="134396" y="127430"/>
                    <a:pt x="150980" y="133648"/>
                  </a:cubicBezTo>
                  <a:cubicBezTo>
                    <a:pt x="163504" y="138313"/>
                    <a:pt x="175855" y="143495"/>
                    <a:pt x="188293" y="148505"/>
                  </a:cubicBezTo>
                  <a:cubicBezTo>
                    <a:pt x="189761" y="126911"/>
                    <a:pt x="192698" y="105664"/>
                    <a:pt x="199953" y="85193"/>
                  </a:cubicBezTo>
                  <a:cubicBezTo>
                    <a:pt x="211700" y="52372"/>
                    <a:pt x="230097" y="24387"/>
                    <a:pt x="258168" y="3139"/>
                  </a:cubicBezTo>
                  <a:cubicBezTo>
                    <a:pt x="258859" y="2621"/>
                    <a:pt x="259291" y="1757"/>
                    <a:pt x="259809" y="1066"/>
                  </a:cubicBezTo>
                  <a:cubicBezTo>
                    <a:pt x="250654" y="-920"/>
                    <a:pt x="241498" y="462"/>
                    <a:pt x="232343" y="548"/>
                  </a:cubicBezTo>
                  <a:cubicBezTo>
                    <a:pt x="185788" y="893"/>
                    <a:pt x="139147" y="1584"/>
                    <a:pt x="92592" y="2189"/>
                  </a:cubicBezTo>
                  <a:cubicBezTo>
                    <a:pt x="64002" y="2535"/>
                    <a:pt x="35326" y="2794"/>
                    <a:pt x="6737" y="3226"/>
                  </a:cubicBezTo>
                  <a:cubicBezTo>
                    <a:pt x="4491" y="3226"/>
                    <a:pt x="2073" y="2621"/>
                    <a:pt x="0" y="3917"/>
                  </a:cubicBezTo>
                  <a:cubicBezTo>
                    <a:pt x="49232" y="26719"/>
                    <a:pt x="82140" y="64464"/>
                    <a:pt x="101488" y="1146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47"/>
            <p:cNvSpPr/>
            <p:nvPr/>
          </p:nvSpPr>
          <p:spPr>
            <a:xfrm>
              <a:off x="3682053" y="912512"/>
              <a:ext cx="1814" cy="1273"/>
            </a:xfrm>
            <a:custGeom>
              <a:avLst/>
              <a:gdLst/>
              <a:ahLst/>
              <a:cxnLst/>
              <a:rect l="l" t="t" r="r" b="b"/>
              <a:pathLst>
                <a:path w="1814" h="1273" extrusionOk="0">
                  <a:moveTo>
                    <a:pt x="0" y="794"/>
                  </a:moveTo>
                  <a:cubicBezTo>
                    <a:pt x="1037" y="1917"/>
                    <a:pt x="1382" y="794"/>
                    <a:pt x="1814" y="189"/>
                  </a:cubicBezTo>
                  <a:cubicBezTo>
                    <a:pt x="1037" y="-156"/>
                    <a:pt x="346" y="-70"/>
                    <a:pt x="0" y="794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3556467" y="1061262"/>
              <a:ext cx="34376" cy="24357"/>
            </a:xfrm>
            <a:custGeom>
              <a:avLst/>
              <a:gdLst/>
              <a:ahLst/>
              <a:cxnLst/>
              <a:rect l="l" t="t" r="r" b="b"/>
              <a:pathLst>
                <a:path w="34376" h="24357" extrusionOk="0">
                  <a:moveTo>
                    <a:pt x="34376" y="24357"/>
                  </a:moveTo>
                  <a:lnTo>
                    <a:pt x="20643" y="0"/>
                  </a:lnTo>
                  <a:lnTo>
                    <a:pt x="0" y="9760"/>
                  </a:lnTo>
                </a:path>
              </a:pathLst>
            </a:custGeom>
            <a:noFill/>
            <a:ln w="113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3501706" y="417526"/>
              <a:ext cx="8637" cy="410357"/>
            </a:xfrm>
            <a:custGeom>
              <a:avLst/>
              <a:gdLst/>
              <a:ahLst/>
              <a:cxnLst/>
              <a:rect l="l" t="t" r="r" b="b"/>
              <a:pathLst>
                <a:path w="8637" h="410357" extrusionOk="0">
                  <a:moveTo>
                    <a:pt x="0" y="410357"/>
                  </a:moveTo>
                  <a:lnTo>
                    <a:pt x="0" y="0"/>
                  </a:lnTo>
                </a:path>
              </a:pathLst>
            </a:custGeom>
            <a:noFill/>
            <a:ln w="2830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-763439" flipH="1">
            <a:off x="2763558" y="3955901"/>
            <a:ext cx="1651320" cy="1610454"/>
            <a:chOff x="1825325" y="2131820"/>
            <a:chExt cx="1134823" cy="1106813"/>
          </a:xfrm>
        </p:grpSpPr>
        <p:sp>
          <p:nvSpPr>
            <p:cNvPr id="1927" name="Google Shape;1927;p47"/>
            <p:cNvSpPr/>
            <p:nvPr/>
          </p:nvSpPr>
          <p:spPr>
            <a:xfrm>
              <a:off x="2202746" y="2480281"/>
              <a:ext cx="365875" cy="381508"/>
            </a:xfrm>
            <a:custGeom>
              <a:avLst/>
              <a:gdLst/>
              <a:ahLst/>
              <a:cxnLst/>
              <a:rect l="l" t="t" r="r" b="b"/>
              <a:pathLst>
                <a:path w="365875" h="381508" extrusionOk="0">
                  <a:moveTo>
                    <a:pt x="365875" y="0"/>
                  </a:moveTo>
                  <a:lnTo>
                    <a:pt x="0" y="381509"/>
                  </a:lnTo>
                </a:path>
              </a:pathLst>
            </a:custGeom>
            <a:noFill/>
            <a:ln w="15100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2023177" y="2290433"/>
              <a:ext cx="884975" cy="500876"/>
            </a:xfrm>
            <a:custGeom>
              <a:avLst/>
              <a:gdLst/>
              <a:ahLst/>
              <a:cxnLst/>
              <a:rect l="l" t="t" r="r" b="b"/>
              <a:pathLst>
                <a:path w="884975" h="500876" extrusionOk="0">
                  <a:moveTo>
                    <a:pt x="31612" y="0"/>
                  </a:moveTo>
                  <a:lnTo>
                    <a:pt x="804476" y="408111"/>
                  </a:lnTo>
                  <a:lnTo>
                    <a:pt x="884976" y="474273"/>
                  </a:lnTo>
                  <a:lnTo>
                    <a:pt x="872538" y="500876"/>
                  </a:lnTo>
                  <a:lnTo>
                    <a:pt x="0" y="3299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2790344" y="2688788"/>
              <a:ext cx="71768" cy="71768"/>
            </a:xfrm>
            <a:custGeom>
              <a:avLst/>
              <a:gdLst/>
              <a:ahLst/>
              <a:cxnLst/>
              <a:rect l="l" t="t" r="r" b="b"/>
              <a:pathLst>
                <a:path w="71768" h="71768" extrusionOk="0">
                  <a:moveTo>
                    <a:pt x="11052" y="61753"/>
                  </a:moveTo>
                  <a:cubicBezTo>
                    <a:pt x="-3286" y="48020"/>
                    <a:pt x="-3718" y="25304"/>
                    <a:pt x="10016" y="11052"/>
                  </a:cubicBezTo>
                  <a:cubicBezTo>
                    <a:pt x="23749" y="-3286"/>
                    <a:pt x="46465" y="-3718"/>
                    <a:pt x="60716" y="10016"/>
                  </a:cubicBezTo>
                  <a:cubicBezTo>
                    <a:pt x="75054" y="23749"/>
                    <a:pt x="75486" y="46465"/>
                    <a:pt x="61753" y="60716"/>
                  </a:cubicBezTo>
                  <a:cubicBezTo>
                    <a:pt x="48020" y="75054"/>
                    <a:pt x="25304" y="75486"/>
                    <a:pt x="11052" y="617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47"/>
            <p:cNvSpPr/>
            <p:nvPr/>
          </p:nvSpPr>
          <p:spPr>
            <a:xfrm>
              <a:off x="2899342" y="2774812"/>
              <a:ext cx="60806" cy="47505"/>
            </a:xfrm>
            <a:custGeom>
              <a:avLst/>
              <a:gdLst/>
              <a:ahLst/>
              <a:cxnLst/>
              <a:rect l="l" t="t" r="r" b="b"/>
              <a:pathLst>
                <a:path w="60806" h="47505" extrusionOk="0">
                  <a:moveTo>
                    <a:pt x="0" y="8637"/>
                  </a:moveTo>
                  <a:lnTo>
                    <a:pt x="60807" y="47505"/>
                  </a:lnTo>
                  <a:lnTo>
                    <a:pt x="4060" y="0"/>
                  </a:lnTo>
                  <a:lnTo>
                    <a:pt x="0" y="86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47"/>
            <p:cNvSpPr/>
            <p:nvPr/>
          </p:nvSpPr>
          <p:spPr>
            <a:xfrm>
              <a:off x="1991564" y="2323428"/>
              <a:ext cx="535684" cy="865714"/>
            </a:xfrm>
            <a:custGeom>
              <a:avLst/>
              <a:gdLst/>
              <a:ahLst/>
              <a:cxnLst/>
              <a:rect l="l" t="t" r="r" b="b"/>
              <a:pathLst>
                <a:path w="535684" h="865714" extrusionOk="0">
                  <a:moveTo>
                    <a:pt x="0" y="32994"/>
                  </a:moveTo>
                  <a:lnTo>
                    <a:pt x="440156" y="788065"/>
                  </a:lnTo>
                  <a:lnTo>
                    <a:pt x="509599" y="865715"/>
                  </a:lnTo>
                  <a:lnTo>
                    <a:pt x="535684" y="852154"/>
                  </a:lnTo>
                  <a:lnTo>
                    <a:pt x="31612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2421909" y="3073092"/>
              <a:ext cx="71705" cy="71705"/>
            </a:xfrm>
            <a:custGeom>
              <a:avLst/>
              <a:gdLst/>
              <a:ahLst/>
              <a:cxnLst/>
              <a:rect l="l" t="t" r="r" b="b"/>
              <a:pathLst>
                <a:path w="71705" h="71705" extrusionOk="0">
                  <a:moveTo>
                    <a:pt x="60685" y="9984"/>
                  </a:moveTo>
                  <a:cubicBezTo>
                    <a:pt x="46347" y="-3749"/>
                    <a:pt x="23717" y="-3231"/>
                    <a:pt x="9984" y="11021"/>
                  </a:cubicBezTo>
                  <a:cubicBezTo>
                    <a:pt x="-3749" y="25359"/>
                    <a:pt x="-3231" y="47988"/>
                    <a:pt x="11021" y="61721"/>
                  </a:cubicBezTo>
                  <a:cubicBezTo>
                    <a:pt x="25358" y="75455"/>
                    <a:pt x="47988" y="74936"/>
                    <a:pt x="61721" y="60685"/>
                  </a:cubicBezTo>
                  <a:cubicBezTo>
                    <a:pt x="75455" y="46347"/>
                    <a:pt x="74937" y="23717"/>
                    <a:pt x="60685" y="99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2511097" y="3179555"/>
              <a:ext cx="49837" cy="59078"/>
            </a:xfrm>
            <a:custGeom>
              <a:avLst/>
              <a:gdLst/>
              <a:ahLst/>
              <a:cxnLst/>
              <a:rect l="l" t="t" r="r" b="b"/>
              <a:pathLst>
                <a:path w="49837" h="59078" extrusionOk="0">
                  <a:moveTo>
                    <a:pt x="8464" y="0"/>
                  </a:moveTo>
                  <a:lnTo>
                    <a:pt x="49837" y="59079"/>
                  </a:lnTo>
                  <a:lnTo>
                    <a:pt x="0" y="4405"/>
                  </a:lnTo>
                  <a:lnTo>
                    <a:pt x="8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47"/>
            <p:cNvSpPr/>
            <p:nvPr/>
          </p:nvSpPr>
          <p:spPr>
            <a:xfrm>
              <a:off x="1956949" y="2255731"/>
              <a:ext cx="304876" cy="300816"/>
            </a:xfrm>
            <a:custGeom>
              <a:avLst/>
              <a:gdLst/>
              <a:ahLst/>
              <a:cxnLst/>
              <a:rect l="l" t="t" r="r" b="b"/>
              <a:pathLst>
                <a:path w="304876" h="300816" extrusionOk="0">
                  <a:moveTo>
                    <a:pt x="31765" y="177908"/>
                  </a:moveTo>
                  <a:cubicBezTo>
                    <a:pt x="-9348" y="138436"/>
                    <a:pt x="-10730" y="72879"/>
                    <a:pt x="28656" y="31765"/>
                  </a:cubicBezTo>
                  <a:cubicBezTo>
                    <a:pt x="68128" y="-9348"/>
                    <a:pt x="133685" y="-10730"/>
                    <a:pt x="174799" y="28656"/>
                  </a:cubicBezTo>
                  <a:cubicBezTo>
                    <a:pt x="195528" y="48522"/>
                    <a:pt x="206066" y="74952"/>
                    <a:pt x="206498" y="101555"/>
                  </a:cubicBezTo>
                  <a:lnTo>
                    <a:pt x="304876" y="195874"/>
                  </a:lnTo>
                  <a:cubicBezTo>
                    <a:pt x="304876" y="195874"/>
                    <a:pt x="281210" y="247870"/>
                    <a:pt x="268168" y="261431"/>
                  </a:cubicBezTo>
                  <a:cubicBezTo>
                    <a:pt x="255126" y="274991"/>
                    <a:pt x="204252" y="300817"/>
                    <a:pt x="204252" y="300817"/>
                  </a:cubicBezTo>
                  <a:lnTo>
                    <a:pt x="105873" y="206498"/>
                  </a:lnTo>
                  <a:cubicBezTo>
                    <a:pt x="79271" y="207189"/>
                    <a:pt x="52409" y="197688"/>
                    <a:pt x="31679" y="1778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47"/>
            <p:cNvSpPr/>
            <p:nvPr/>
          </p:nvSpPr>
          <p:spPr>
            <a:xfrm>
              <a:off x="1979562" y="2278345"/>
              <a:ext cx="161423" cy="161423"/>
            </a:xfrm>
            <a:custGeom>
              <a:avLst/>
              <a:gdLst/>
              <a:ahLst/>
              <a:cxnLst/>
              <a:rect l="l" t="t" r="r" b="b"/>
              <a:pathLst>
                <a:path w="161423" h="161423" extrusionOk="0">
                  <a:moveTo>
                    <a:pt x="24872" y="138970"/>
                  </a:moveTo>
                  <a:cubicBezTo>
                    <a:pt x="57002" y="169805"/>
                    <a:pt x="108135" y="168769"/>
                    <a:pt x="138970" y="136552"/>
                  </a:cubicBezTo>
                  <a:cubicBezTo>
                    <a:pt x="169805" y="104334"/>
                    <a:pt x="168769" y="53288"/>
                    <a:pt x="136552" y="22453"/>
                  </a:cubicBezTo>
                  <a:cubicBezTo>
                    <a:pt x="104421" y="-8382"/>
                    <a:pt x="53288" y="-7346"/>
                    <a:pt x="22453" y="24872"/>
                  </a:cubicBezTo>
                  <a:cubicBezTo>
                    <a:pt x="-8382" y="57089"/>
                    <a:pt x="-7346" y="108135"/>
                    <a:pt x="24872" y="1389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47"/>
            <p:cNvSpPr/>
            <p:nvPr/>
          </p:nvSpPr>
          <p:spPr>
            <a:xfrm rot="8027126">
              <a:off x="1874623" y="2129568"/>
              <a:ext cx="63620" cy="163718"/>
            </a:xfrm>
            <a:custGeom>
              <a:avLst/>
              <a:gdLst/>
              <a:ahLst/>
              <a:cxnLst/>
              <a:rect l="l" t="t" r="r" b="b"/>
              <a:pathLst>
                <a:path w="63570" h="163590" extrusionOk="0">
                  <a:moveTo>
                    <a:pt x="0" y="0"/>
                  </a:moveTo>
                  <a:lnTo>
                    <a:pt x="63570" y="0"/>
                  </a:lnTo>
                  <a:lnTo>
                    <a:pt x="63570" y="163590"/>
                  </a:lnTo>
                  <a:lnTo>
                    <a:pt x="0" y="16359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47"/>
            <p:cNvSpPr/>
            <p:nvPr/>
          </p:nvSpPr>
          <p:spPr>
            <a:xfrm rot="8027126">
              <a:off x="1957606" y="2262178"/>
              <a:ext cx="43479" cy="38379"/>
            </a:xfrm>
            <a:custGeom>
              <a:avLst/>
              <a:gdLst/>
              <a:ahLst/>
              <a:cxnLst/>
              <a:rect l="l" t="t" r="r" b="b"/>
              <a:pathLst>
                <a:path w="43445" h="38349" extrusionOk="0">
                  <a:moveTo>
                    <a:pt x="0" y="0"/>
                  </a:moveTo>
                  <a:lnTo>
                    <a:pt x="43446" y="0"/>
                  </a:lnTo>
                  <a:lnTo>
                    <a:pt x="43446" y="38350"/>
                  </a:lnTo>
                  <a:lnTo>
                    <a:pt x="0" y="38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47"/>
            <p:cNvSpPr/>
            <p:nvPr/>
          </p:nvSpPr>
          <p:spPr>
            <a:xfrm rot="8027126">
              <a:off x="2370552" y="2586366"/>
              <a:ext cx="30254" cy="169077"/>
            </a:xfrm>
            <a:custGeom>
              <a:avLst/>
              <a:gdLst/>
              <a:ahLst/>
              <a:cxnLst/>
              <a:rect l="l" t="t" r="r" b="b"/>
              <a:pathLst>
                <a:path w="30230" h="168945" extrusionOk="0">
                  <a:moveTo>
                    <a:pt x="0" y="0"/>
                  </a:moveTo>
                  <a:lnTo>
                    <a:pt x="30230" y="0"/>
                  </a:lnTo>
                  <a:lnTo>
                    <a:pt x="30230" y="168945"/>
                  </a:lnTo>
                  <a:lnTo>
                    <a:pt x="0" y="1689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43A202-EE99-A008-82CE-296B5174D000}"/>
                  </a:ext>
                </a:extLst>
              </p:cNvPr>
              <p:cNvSpPr txBox="1"/>
              <p:nvPr/>
            </p:nvSpPr>
            <p:spPr>
              <a:xfrm>
                <a:off x="2914077" y="803585"/>
                <a:ext cx="5488754" cy="1037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Tìm </a:t>
                </a:r>
                <a:r>
                  <a:rPr lang="en-US" sz="2200" dirty="0" err="1"/>
                  <a:t>tập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định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: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43A202-EE99-A008-82CE-296B5174D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077" y="803585"/>
                <a:ext cx="5488754" cy="1037785"/>
              </a:xfrm>
              <a:prstGeom prst="rect">
                <a:avLst/>
              </a:prstGeom>
              <a:blipFill>
                <a:blip r:embed="rId3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3980;p52">
            <a:extLst>
              <a:ext uri="{FF2B5EF4-FFF2-40B4-BE49-F238E27FC236}">
                <a16:creationId xmlns:a16="http://schemas.microsoft.com/office/drawing/2014/main" id="{E037BF6A-6341-C06E-CA1B-4AF49872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69" y="1119482"/>
            <a:ext cx="1989945" cy="596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>LUYỆN TẬP 2</a:t>
            </a:r>
            <a:endParaRPr sz="20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7C2AE1-AB60-76B0-7856-1554E252335A}"/>
                  </a:ext>
                </a:extLst>
              </p:cNvPr>
              <p:cNvSpPr txBox="1"/>
              <p:nvPr/>
            </p:nvSpPr>
            <p:spPr>
              <a:xfrm>
                <a:off x="1922439" y="2012816"/>
                <a:ext cx="6679006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Biểu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nghĩa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−3 ≠0</m:t>
                            </m:r>
                          </m:e>
                        </m:eqAr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≥−2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≠3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7C2AE1-AB60-76B0-7856-1554E2523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39" y="2012816"/>
                <a:ext cx="6679006" cy="778868"/>
              </a:xfrm>
              <a:prstGeom prst="rect">
                <a:avLst/>
              </a:prstGeom>
              <a:blipFill>
                <a:blip r:embed="rId4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612097-835E-3436-E121-67EE93BA7CB7}"/>
                  </a:ext>
                </a:extLst>
              </p:cNvPr>
              <p:cNvSpPr txBox="1"/>
              <p:nvPr/>
            </p:nvSpPr>
            <p:spPr>
              <a:xfrm>
                <a:off x="1811915" y="2938432"/>
                <a:ext cx="6679006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Vậy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D = [-2; +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/>
                  <a:t>) \ {3}.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612097-835E-3436-E121-67EE93BA7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915" y="2938432"/>
                <a:ext cx="6679006" cy="496996"/>
              </a:xfrm>
              <a:prstGeom prst="rect">
                <a:avLst/>
              </a:prstGeom>
              <a:blipFill>
                <a:blip r:embed="rId5"/>
                <a:stretch>
                  <a:fillRect l="-912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3">
            <a:extLst>
              <a:ext uri="{FF2B5EF4-FFF2-40B4-BE49-F238E27FC236}">
                <a16:creationId xmlns:a16="http://schemas.microsoft.com/office/drawing/2014/main" id="{5EBED98E-965C-8DFE-2778-4C74BD95593E}"/>
              </a:ext>
            </a:extLst>
          </p:cNvPr>
          <p:cNvSpPr/>
          <p:nvPr/>
        </p:nvSpPr>
        <p:spPr>
          <a:xfrm>
            <a:off x="699089" y="1961512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39"/>
          <p:cNvSpPr txBox="1">
            <a:spLocks noGrp="1"/>
          </p:cNvSpPr>
          <p:nvPr>
            <p:ph type="title"/>
          </p:nvPr>
        </p:nvSpPr>
        <p:spPr>
          <a:xfrm>
            <a:off x="1041277" y="608804"/>
            <a:ext cx="6731975" cy="5025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b. Hàm số cho bằng nhiều công thức</a:t>
            </a:r>
            <a:endParaRPr sz="2400" dirty="0"/>
          </a:p>
        </p:txBody>
      </p:sp>
      <p:grpSp>
        <p:nvGrpSpPr>
          <p:cNvPr id="1466" name="Google Shape;1466;p39"/>
          <p:cNvGrpSpPr/>
          <p:nvPr/>
        </p:nvGrpSpPr>
        <p:grpSpPr>
          <a:xfrm rot="763439">
            <a:off x="-248325" y="3382028"/>
            <a:ext cx="1651320" cy="1610454"/>
            <a:chOff x="1825325" y="2131820"/>
            <a:chExt cx="1134823" cy="1106813"/>
          </a:xfrm>
        </p:grpSpPr>
        <p:sp>
          <p:nvSpPr>
            <p:cNvPr id="1467" name="Google Shape;1467;p39"/>
            <p:cNvSpPr/>
            <p:nvPr/>
          </p:nvSpPr>
          <p:spPr>
            <a:xfrm>
              <a:off x="2202746" y="2480281"/>
              <a:ext cx="365875" cy="381508"/>
            </a:xfrm>
            <a:custGeom>
              <a:avLst/>
              <a:gdLst/>
              <a:ahLst/>
              <a:cxnLst/>
              <a:rect l="l" t="t" r="r" b="b"/>
              <a:pathLst>
                <a:path w="365875" h="381508" extrusionOk="0">
                  <a:moveTo>
                    <a:pt x="365875" y="0"/>
                  </a:moveTo>
                  <a:lnTo>
                    <a:pt x="0" y="381509"/>
                  </a:lnTo>
                </a:path>
              </a:pathLst>
            </a:custGeom>
            <a:noFill/>
            <a:ln w="15100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39"/>
            <p:cNvSpPr/>
            <p:nvPr/>
          </p:nvSpPr>
          <p:spPr>
            <a:xfrm>
              <a:off x="2023177" y="2290433"/>
              <a:ext cx="884975" cy="500876"/>
            </a:xfrm>
            <a:custGeom>
              <a:avLst/>
              <a:gdLst/>
              <a:ahLst/>
              <a:cxnLst/>
              <a:rect l="l" t="t" r="r" b="b"/>
              <a:pathLst>
                <a:path w="884975" h="500876" extrusionOk="0">
                  <a:moveTo>
                    <a:pt x="31612" y="0"/>
                  </a:moveTo>
                  <a:lnTo>
                    <a:pt x="804476" y="408111"/>
                  </a:lnTo>
                  <a:lnTo>
                    <a:pt x="884976" y="474273"/>
                  </a:lnTo>
                  <a:lnTo>
                    <a:pt x="872538" y="500876"/>
                  </a:lnTo>
                  <a:lnTo>
                    <a:pt x="0" y="3299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2790344" y="2688788"/>
              <a:ext cx="71768" cy="71768"/>
            </a:xfrm>
            <a:custGeom>
              <a:avLst/>
              <a:gdLst/>
              <a:ahLst/>
              <a:cxnLst/>
              <a:rect l="l" t="t" r="r" b="b"/>
              <a:pathLst>
                <a:path w="71768" h="71768" extrusionOk="0">
                  <a:moveTo>
                    <a:pt x="11052" y="61753"/>
                  </a:moveTo>
                  <a:cubicBezTo>
                    <a:pt x="-3286" y="48020"/>
                    <a:pt x="-3718" y="25304"/>
                    <a:pt x="10016" y="11052"/>
                  </a:cubicBezTo>
                  <a:cubicBezTo>
                    <a:pt x="23749" y="-3286"/>
                    <a:pt x="46465" y="-3718"/>
                    <a:pt x="60716" y="10016"/>
                  </a:cubicBezTo>
                  <a:cubicBezTo>
                    <a:pt x="75054" y="23749"/>
                    <a:pt x="75486" y="46465"/>
                    <a:pt x="61753" y="60716"/>
                  </a:cubicBezTo>
                  <a:cubicBezTo>
                    <a:pt x="48020" y="75054"/>
                    <a:pt x="25304" y="75486"/>
                    <a:pt x="11052" y="617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39"/>
            <p:cNvSpPr/>
            <p:nvPr/>
          </p:nvSpPr>
          <p:spPr>
            <a:xfrm>
              <a:off x="2899342" y="2774812"/>
              <a:ext cx="60806" cy="47505"/>
            </a:xfrm>
            <a:custGeom>
              <a:avLst/>
              <a:gdLst/>
              <a:ahLst/>
              <a:cxnLst/>
              <a:rect l="l" t="t" r="r" b="b"/>
              <a:pathLst>
                <a:path w="60806" h="47505" extrusionOk="0">
                  <a:moveTo>
                    <a:pt x="0" y="8637"/>
                  </a:moveTo>
                  <a:lnTo>
                    <a:pt x="60807" y="47505"/>
                  </a:lnTo>
                  <a:lnTo>
                    <a:pt x="4060" y="0"/>
                  </a:lnTo>
                  <a:lnTo>
                    <a:pt x="0" y="86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39"/>
            <p:cNvSpPr/>
            <p:nvPr/>
          </p:nvSpPr>
          <p:spPr>
            <a:xfrm>
              <a:off x="1991564" y="2323428"/>
              <a:ext cx="535684" cy="865714"/>
            </a:xfrm>
            <a:custGeom>
              <a:avLst/>
              <a:gdLst/>
              <a:ahLst/>
              <a:cxnLst/>
              <a:rect l="l" t="t" r="r" b="b"/>
              <a:pathLst>
                <a:path w="535684" h="865714" extrusionOk="0">
                  <a:moveTo>
                    <a:pt x="0" y="32994"/>
                  </a:moveTo>
                  <a:lnTo>
                    <a:pt x="440156" y="788065"/>
                  </a:lnTo>
                  <a:lnTo>
                    <a:pt x="509599" y="865715"/>
                  </a:lnTo>
                  <a:lnTo>
                    <a:pt x="535684" y="852154"/>
                  </a:lnTo>
                  <a:lnTo>
                    <a:pt x="31612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2421909" y="3073092"/>
              <a:ext cx="71705" cy="71705"/>
            </a:xfrm>
            <a:custGeom>
              <a:avLst/>
              <a:gdLst/>
              <a:ahLst/>
              <a:cxnLst/>
              <a:rect l="l" t="t" r="r" b="b"/>
              <a:pathLst>
                <a:path w="71705" h="71705" extrusionOk="0">
                  <a:moveTo>
                    <a:pt x="60685" y="9984"/>
                  </a:moveTo>
                  <a:cubicBezTo>
                    <a:pt x="46347" y="-3749"/>
                    <a:pt x="23717" y="-3231"/>
                    <a:pt x="9984" y="11021"/>
                  </a:cubicBezTo>
                  <a:cubicBezTo>
                    <a:pt x="-3749" y="25359"/>
                    <a:pt x="-3231" y="47988"/>
                    <a:pt x="11021" y="61721"/>
                  </a:cubicBezTo>
                  <a:cubicBezTo>
                    <a:pt x="25358" y="75455"/>
                    <a:pt x="47988" y="74936"/>
                    <a:pt x="61721" y="60685"/>
                  </a:cubicBezTo>
                  <a:cubicBezTo>
                    <a:pt x="75455" y="46347"/>
                    <a:pt x="74937" y="23717"/>
                    <a:pt x="60685" y="99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2511097" y="3179555"/>
              <a:ext cx="49837" cy="59078"/>
            </a:xfrm>
            <a:custGeom>
              <a:avLst/>
              <a:gdLst/>
              <a:ahLst/>
              <a:cxnLst/>
              <a:rect l="l" t="t" r="r" b="b"/>
              <a:pathLst>
                <a:path w="49837" h="59078" extrusionOk="0">
                  <a:moveTo>
                    <a:pt x="8464" y="0"/>
                  </a:moveTo>
                  <a:lnTo>
                    <a:pt x="49837" y="59079"/>
                  </a:lnTo>
                  <a:lnTo>
                    <a:pt x="0" y="4405"/>
                  </a:lnTo>
                  <a:lnTo>
                    <a:pt x="8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1956949" y="2255731"/>
              <a:ext cx="304876" cy="300816"/>
            </a:xfrm>
            <a:custGeom>
              <a:avLst/>
              <a:gdLst/>
              <a:ahLst/>
              <a:cxnLst/>
              <a:rect l="l" t="t" r="r" b="b"/>
              <a:pathLst>
                <a:path w="304876" h="300816" extrusionOk="0">
                  <a:moveTo>
                    <a:pt x="31765" y="177908"/>
                  </a:moveTo>
                  <a:cubicBezTo>
                    <a:pt x="-9348" y="138436"/>
                    <a:pt x="-10730" y="72879"/>
                    <a:pt x="28656" y="31765"/>
                  </a:cubicBezTo>
                  <a:cubicBezTo>
                    <a:pt x="68128" y="-9348"/>
                    <a:pt x="133685" y="-10730"/>
                    <a:pt x="174799" y="28656"/>
                  </a:cubicBezTo>
                  <a:cubicBezTo>
                    <a:pt x="195528" y="48522"/>
                    <a:pt x="206066" y="74952"/>
                    <a:pt x="206498" y="101555"/>
                  </a:cubicBezTo>
                  <a:lnTo>
                    <a:pt x="304876" y="195874"/>
                  </a:lnTo>
                  <a:cubicBezTo>
                    <a:pt x="304876" y="195874"/>
                    <a:pt x="281210" y="247870"/>
                    <a:pt x="268168" y="261431"/>
                  </a:cubicBezTo>
                  <a:cubicBezTo>
                    <a:pt x="255126" y="274991"/>
                    <a:pt x="204252" y="300817"/>
                    <a:pt x="204252" y="300817"/>
                  </a:cubicBezTo>
                  <a:lnTo>
                    <a:pt x="105873" y="206498"/>
                  </a:lnTo>
                  <a:cubicBezTo>
                    <a:pt x="79271" y="207189"/>
                    <a:pt x="52409" y="197688"/>
                    <a:pt x="31679" y="1778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1979562" y="2278345"/>
              <a:ext cx="161423" cy="161423"/>
            </a:xfrm>
            <a:custGeom>
              <a:avLst/>
              <a:gdLst/>
              <a:ahLst/>
              <a:cxnLst/>
              <a:rect l="l" t="t" r="r" b="b"/>
              <a:pathLst>
                <a:path w="161423" h="161423" extrusionOk="0">
                  <a:moveTo>
                    <a:pt x="24872" y="138970"/>
                  </a:moveTo>
                  <a:cubicBezTo>
                    <a:pt x="57002" y="169805"/>
                    <a:pt x="108135" y="168769"/>
                    <a:pt x="138970" y="136552"/>
                  </a:cubicBezTo>
                  <a:cubicBezTo>
                    <a:pt x="169805" y="104334"/>
                    <a:pt x="168769" y="53288"/>
                    <a:pt x="136552" y="22453"/>
                  </a:cubicBezTo>
                  <a:cubicBezTo>
                    <a:pt x="104421" y="-8382"/>
                    <a:pt x="53288" y="-7346"/>
                    <a:pt x="22453" y="24872"/>
                  </a:cubicBezTo>
                  <a:cubicBezTo>
                    <a:pt x="-8382" y="57089"/>
                    <a:pt x="-7346" y="108135"/>
                    <a:pt x="24872" y="1389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 rot="8027126">
              <a:off x="1874623" y="2129568"/>
              <a:ext cx="63620" cy="163718"/>
            </a:xfrm>
            <a:custGeom>
              <a:avLst/>
              <a:gdLst/>
              <a:ahLst/>
              <a:cxnLst/>
              <a:rect l="l" t="t" r="r" b="b"/>
              <a:pathLst>
                <a:path w="63570" h="163590" extrusionOk="0">
                  <a:moveTo>
                    <a:pt x="0" y="0"/>
                  </a:moveTo>
                  <a:lnTo>
                    <a:pt x="63570" y="0"/>
                  </a:lnTo>
                  <a:lnTo>
                    <a:pt x="63570" y="163590"/>
                  </a:lnTo>
                  <a:lnTo>
                    <a:pt x="0" y="16359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39"/>
            <p:cNvSpPr/>
            <p:nvPr/>
          </p:nvSpPr>
          <p:spPr>
            <a:xfrm rot="8027126">
              <a:off x="1957606" y="2262178"/>
              <a:ext cx="43479" cy="38379"/>
            </a:xfrm>
            <a:custGeom>
              <a:avLst/>
              <a:gdLst/>
              <a:ahLst/>
              <a:cxnLst/>
              <a:rect l="l" t="t" r="r" b="b"/>
              <a:pathLst>
                <a:path w="43445" h="38349" extrusionOk="0">
                  <a:moveTo>
                    <a:pt x="0" y="0"/>
                  </a:moveTo>
                  <a:lnTo>
                    <a:pt x="43446" y="0"/>
                  </a:lnTo>
                  <a:lnTo>
                    <a:pt x="43446" y="38350"/>
                  </a:lnTo>
                  <a:lnTo>
                    <a:pt x="0" y="38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39"/>
            <p:cNvSpPr/>
            <p:nvPr/>
          </p:nvSpPr>
          <p:spPr>
            <a:xfrm rot="8027126">
              <a:off x="2370552" y="2586366"/>
              <a:ext cx="30254" cy="169077"/>
            </a:xfrm>
            <a:custGeom>
              <a:avLst/>
              <a:gdLst/>
              <a:ahLst/>
              <a:cxnLst/>
              <a:rect l="l" t="t" r="r" b="b"/>
              <a:pathLst>
                <a:path w="30230" h="168945" extrusionOk="0">
                  <a:moveTo>
                    <a:pt x="0" y="0"/>
                  </a:moveTo>
                  <a:lnTo>
                    <a:pt x="30230" y="0"/>
                  </a:lnTo>
                  <a:lnTo>
                    <a:pt x="30230" y="168945"/>
                  </a:lnTo>
                  <a:lnTo>
                    <a:pt x="0" y="1689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5" name="Google Shape;1505;p39"/>
          <p:cNvGrpSpPr/>
          <p:nvPr/>
        </p:nvGrpSpPr>
        <p:grpSpPr>
          <a:xfrm>
            <a:off x="2575009" y="4341843"/>
            <a:ext cx="1252067" cy="198060"/>
            <a:chOff x="5273234" y="3779718"/>
            <a:chExt cx="1252067" cy="198060"/>
          </a:xfrm>
        </p:grpSpPr>
        <p:sp>
          <p:nvSpPr>
            <p:cNvPr id="1506" name="Google Shape;1506;p39"/>
            <p:cNvSpPr/>
            <p:nvPr/>
          </p:nvSpPr>
          <p:spPr>
            <a:xfrm>
              <a:off x="5273234" y="3809422"/>
              <a:ext cx="58876" cy="149782"/>
            </a:xfrm>
            <a:custGeom>
              <a:avLst/>
              <a:gdLst/>
              <a:ahLst/>
              <a:cxnLst/>
              <a:rect l="l" t="t" r="r" b="b"/>
              <a:pathLst>
                <a:path w="58876" h="149782" extrusionOk="0">
                  <a:moveTo>
                    <a:pt x="50002" y="1434"/>
                  </a:moveTo>
                  <a:cubicBezTo>
                    <a:pt x="10855" y="39534"/>
                    <a:pt x="-6481" y="91731"/>
                    <a:pt x="2187" y="145643"/>
                  </a:cubicBezTo>
                  <a:cubicBezTo>
                    <a:pt x="3234" y="152215"/>
                    <a:pt x="13807" y="150500"/>
                    <a:pt x="12759" y="143738"/>
                  </a:cubicBezTo>
                  <a:cubicBezTo>
                    <a:pt x="4758" y="93732"/>
                    <a:pt x="20951" y="44678"/>
                    <a:pt x="57241" y="9340"/>
                  </a:cubicBezTo>
                  <a:cubicBezTo>
                    <a:pt x="62194" y="4578"/>
                    <a:pt x="54765" y="-3233"/>
                    <a:pt x="50002" y="1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39"/>
            <p:cNvSpPr/>
            <p:nvPr/>
          </p:nvSpPr>
          <p:spPr>
            <a:xfrm>
              <a:off x="5336838" y="3815926"/>
              <a:ext cx="65437" cy="101177"/>
            </a:xfrm>
            <a:custGeom>
              <a:avLst/>
              <a:gdLst/>
              <a:ahLst/>
              <a:cxnLst/>
              <a:rect l="l" t="t" r="r" b="b"/>
              <a:pathLst>
                <a:path w="65437" h="101177" extrusionOk="0">
                  <a:moveTo>
                    <a:pt x="59074" y="42080"/>
                  </a:moveTo>
                  <a:cubicBezTo>
                    <a:pt x="52978" y="34460"/>
                    <a:pt x="39833" y="34936"/>
                    <a:pt x="32309" y="39794"/>
                  </a:cubicBezTo>
                  <a:cubicBezTo>
                    <a:pt x="17831" y="49319"/>
                    <a:pt x="16211" y="65130"/>
                    <a:pt x="15926" y="81323"/>
                  </a:cubicBezTo>
                  <a:cubicBezTo>
                    <a:pt x="15830" y="87895"/>
                    <a:pt x="26594" y="88848"/>
                    <a:pt x="26689" y="82085"/>
                  </a:cubicBezTo>
                  <a:cubicBezTo>
                    <a:pt x="26784" y="74274"/>
                    <a:pt x="27165" y="67511"/>
                    <a:pt x="29261" y="59796"/>
                  </a:cubicBezTo>
                  <a:cubicBezTo>
                    <a:pt x="33642" y="43413"/>
                    <a:pt x="55454" y="49414"/>
                    <a:pt x="54787" y="63606"/>
                  </a:cubicBezTo>
                  <a:cubicBezTo>
                    <a:pt x="53930" y="81608"/>
                    <a:pt x="27356" y="104468"/>
                    <a:pt x="13259" y="82370"/>
                  </a:cubicBezTo>
                  <a:cubicBezTo>
                    <a:pt x="6686" y="72083"/>
                    <a:pt x="11830" y="54653"/>
                    <a:pt x="14497" y="44080"/>
                  </a:cubicBezTo>
                  <a:cubicBezTo>
                    <a:pt x="19259" y="25411"/>
                    <a:pt x="34023" y="4742"/>
                    <a:pt x="55931" y="11981"/>
                  </a:cubicBezTo>
                  <a:cubicBezTo>
                    <a:pt x="62503" y="14171"/>
                    <a:pt x="65837" y="4361"/>
                    <a:pt x="59264" y="2170"/>
                  </a:cubicBezTo>
                  <a:cubicBezTo>
                    <a:pt x="-2934" y="-18309"/>
                    <a:pt x="-25413" y="113232"/>
                    <a:pt x="37357" y="100277"/>
                  </a:cubicBezTo>
                  <a:cubicBezTo>
                    <a:pt x="61169" y="95420"/>
                    <a:pt x="73933" y="60558"/>
                    <a:pt x="59074" y="419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39"/>
            <p:cNvSpPr/>
            <p:nvPr/>
          </p:nvSpPr>
          <p:spPr>
            <a:xfrm>
              <a:off x="5449449" y="3861619"/>
              <a:ext cx="37514" cy="11632"/>
            </a:xfrm>
            <a:custGeom>
              <a:avLst/>
              <a:gdLst/>
              <a:ahLst/>
              <a:cxnLst/>
              <a:rect l="l" t="t" r="r" b="b"/>
              <a:pathLst>
                <a:path w="37514" h="11632" extrusionOk="0">
                  <a:moveTo>
                    <a:pt x="32569" y="1244"/>
                  </a:moveTo>
                  <a:lnTo>
                    <a:pt x="5422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32092" y="11626"/>
                  </a:lnTo>
                  <a:cubicBezTo>
                    <a:pt x="39046" y="11912"/>
                    <a:pt x="39427" y="1625"/>
                    <a:pt x="32569" y="1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39"/>
            <p:cNvSpPr/>
            <p:nvPr/>
          </p:nvSpPr>
          <p:spPr>
            <a:xfrm>
              <a:off x="5498852" y="3849833"/>
              <a:ext cx="120051" cy="66009"/>
            </a:xfrm>
            <a:custGeom>
              <a:avLst/>
              <a:gdLst/>
              <a:ahLst/>
              <a:cxnLst/>
              <a:rect l="l" t="t" r="r" b="b"/>
              <a:pathLst>
                <a:path w="120051" h="66009" extrusionOk="0">
                  <a:moveTo>
                    <a:pt x="111373" y="36462"/>
                  </a:moveTo>
                  <a:cubicBezTo>
                    <a:pt x="106991" y="41034"/>
                    <a:pt x="102419" y="45225"/>
                    <a:pt x="97466" y="49226"/>
                  </a:cubicBezTo>
                  <a:cubicBezTo>
                    <a:pt x="87751" y="47797"/>
                    <a:pt x="84893" y="43892"/>
                    <a:pt x="88989" y="37510"/>
                  </a:cubicBezTo>
                  <a:cubicBezTo>
                    <a:pt x="89560" y="35129"/>
                    <a:pt x="90037" y="32843"/>
                    <a:pt x="90513" y="30462"/>
                  </a:cubicBezTo>
                  <a:cubicBezTo>
                    <a:pt x="91656" y="18936"/>
                    <a:pt x="90227" y="10078"/>
                    <a:pt x="81750" y="1887"/>
                  </a:cubicBezTo>
                  <a:cubicBezTo>
                    <a:pt x="79845" y="-19"/>
                    <a:pt x="76321" y="-876"/>
                    <a:pt x="74130" y="1220"/>
                  </a:cubicBezTo>
                  <a:cubicBezTo>
                    <a:pt x="67748" y="7411"/>
                    <a:pt x="62319" y="14079"/>
                    <a:pt x="57366" y="21032"/>
                  </a:cubicBezTo>
                  <a:cubicBezTo>
                    <a:pt x="56699" y="16460"/>
                    <a:pt x="55461" y="11793"/>
                    <a:pt x="53461" y="6935"/>
                  </a:cubicBezTo>
                  <a:cubicBezTo>
                    <a:pt x="52603" y="4744"/>
                    <a:pt x="49651" y="3601"/>
                    <a:pt x="47460" y="4077"/>
                  </a:cubicBezTo>
                  <a:cubicBezTo>
                    <a:pt x="39649" y="5696"/>
                    <a:pt x="32601" y="8745"/>
                    <a:pt x="26410" y="12745"/>
                  </a:cubicBezTo>
                  <a:cubicBezTo>
                    <a:pt x="26600" y="12173"/>
                    <a:pt x="26791" y="11507"/>
                    <a:pt x="26981" y="10935"/>
                  </a:cubicBezTo>
                  <a:cubicBezTo>
                    <a:pt x="29172" y="4554"/>
                    <a:pt x="18885" y="1124"/>
                    <a:pt x="16694" y="7506"/>
                  </a:cubicBezTo>
                  <a:cubicBezTo>
                    <a:pt x="14123" y="15031"/>
                    <a:pt x="11551" y="22556"/>
                    <a:pt x="8979" y="30080"/>
                  </a:cubicBezTo>
                  <a:cubicBezTo>
                    <a:pt x="4121" y="37891"/>
                    <a:pt x="978" y="46940"/>
                    <a:pt x="25" y="57036"/>
                  </a:cubicBezTo>
                  <a:cubicBezTo>
                    <a:pt x="-546" y="62942"/>
                    <a:pt x="8693" y="64656"/>
                    <a:pt x="10598" y="59132"/>
                  </a:cubicBezTo>
                  <a:cubicBezTo>
                    <a:pt x="13360" y="50940"/>
                    <a:pt x="16123" y="42844"/>
                    <a:pt x="18885" y="34653"/>
                  </a:cubicBezTo>
                  <a:cubicBezTo>
                    <a:pt x="20981" y="31509"/>
                    <a:pt x="23362" y="28461"/>
                    <a:pt x="26315" y="25508"/>
                  </a:cubicBezTo>
                  <a:cubicBezTo>
                    <a:pt x="30315" y="21889"/>
                    <a:pt x="34792" y="18936"/>
                    <a:pt x="39840" y="16841"/>
                  </a:cubicBezTo>
                  <a:cubicBezTo>
                    <a:pt x="54985" y="9506"/>
                    <a:pt x="42412" y="46654"/>
                    <a:pt x="42316" y="47797"/>
                  </a:cubicBezTo>
                  <a:cubicBezTo>
                    <a:pt x="42126" y="48273"/>
                    <a:pt x="41840" y="48654"/>
                    <a:pt x="41650" y="49130"/>
                  </a:cubicBezTo>
                  <a:cubicBezTo>
                    <a:pt x="39459" y="54560"/>
                    <a:pt x="48698" y="59037"/>
                    <a:pt x="51365" y="53798"/>
                  </a:cubicBezTo>
                  <a:cubicBezTo>
                    <a:pt x="51556" y="53417"/>
                    <a:pt x="51746" y="52940"/>
                    <a:pt x="51937" y="52560"/>
                  </a:cubicBezTo>
                  <a:cubicBezTo>
                    <a:pt x="51937" y="52560"/>
                    <a:pt x="51937" y="52560"/>
                    <a:pt x="51937" y="52560"/>
                  </a:cubicBezTo>
                  <a:cubicBezTo>
                    <a:pt x="58128" y="37510"/>
                    <a:pt x="66415" y="24842"/>
                    <a:pt x="77368" y="13221"/>
                  </a:cubicBezTo>
                  <a:cubicBezTo>
                    <a:pt x="86893" y="29604"/>
                    <a:pt x="65557" y="47702"/>
                    <a:pt x="79369" y="62751"/>
                  </a:cubicBezTo>
                  <a:cubicBezTo>
                    <a:pt x="90323" y="74657"/>
                    <a:pt x="112516" y="50559"/>
                    <a:pt x="118516" y="44368"/>
                  </a:cubicBezTo>
                  <a:cubicBezTo>
                    <a:pt x="123279" y="39415"/>
                    <a:pt x="115849" y="31700"/>
                    <a:pt x="111277" y="36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39"/>
            <p:cNvSpPr/>
            <p:nvPr/>
          </p:nvSpPr>
          <p:spPr>
            <a:xfrm>
              <a:off x="5606719" y="3818568"/>
              <a:ext cx="41548" cy="155261"/>
            </a:xfrm>
            <a:custGeom>
              <a:avLst/>
              <a:gdLst/>
              <a:ahLst/>
              <a:cxnLst/>
              <a:rect l="l" t="t" r="r" b="b"/>
              <a:pathLst>
                <a:path w="41548" h="155261" extrusionOk="0">
                  <a:moveTo>
                    <a:pt x="37129" y="4099"/>
                  </a:moveTo>
                  <a:cubicBezTo>
                    <a:pt x="35796" y="-2378"/>
                    <a:pt x="25127" y="-758"/>
                    <a:pt x="26556" y="6005"/>
                  </a:cubicBezTo>
                  <a:cubicBezTo>
                    <a:pt x="36938" y="55535"/>
                    <a:pt x="28080" y="104398"/>
                    <a:pt x="839" y="147070"/>
                  </a:cubicBezTo>
                  <a:cubicBezTo>
                    <a:pt x="-2781" y="152785"/>
                    <a:pt x="6268" y="158595"/>
                    <a:pt x="9888" y="152975"/>
                  </a:cubicBezTo>
                  <a:cubicBezTo>
                    <a:pt x="38558" y="108017"/>
                    <a:pt x="48083" y="56297"/>
                    <a:pt x="37129" y="4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39"/>
            <p:cNvSpPr/>
            <p:nvPr/>
          </p:nvSpPr>
          <p:spPr>
            <a:xfrm>
              <a:off x="5674140" y="3821407"/>
              <a:ext cx="40156" cy="156371"/>
            </a:xfrm>
            <a:custGeom>
              <a:avLst/>
              <a:gdLst/>
              <a:ahLst/>
              <a:cxnLst/>
              <a:rect l="l" t="t" r="r" b="b"/>
              <a:pathLst>
                <a:path w="40156" h="156371" extrusionOk="0">
                  <a:moveTo>
                    <a:pt x="30382" y="2309"/>
                  </a:moveTo>
                  <a:cubicBezTo>
                    <a:pt x="3807" y="48505"/>
                    <a:pt x="-5527" y="99655"/>
                    <a:pt x="3141" y="152232"/>
                  </a:cubicBezTo>
                  <a:cubicBezTo>
                    <a:pt x="4188" y="158805"/>
                    <a:pt x="14856" y="157090"/>
                    <a:pt x="13713" y="150328"/>
                  </a:cubicBezTo>
                  <a:cubicBezTo>
                    <a:pt x="5522" y="100607"/>
                    <a:pt x="14285" y="51934"/>
                    <a:pt x="39431" y="8310"/>
                  </a:cubicBezTo>
                  <a:cubicBezTo>
                    <a:pt x="42765" y="2404"/>
                    <a:pt x="33716" y="-3406"/>
                    <a:pt x="30382" y="2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39"/>
            <p:cNvSpPr/>
            <p:nvPr/>
          </p:nvSpPr>
          <p:spPr>
            <a:xfrm>
              <a:off x="5717184" y="3818506"/>
              <a:ext cx="58444" cy="106295"/>
            </a:xfrm>
            <a:custGeom>
              <a:avLst/>
              <a:gdLst/>
              <a:ahLst/>
              <a:cxnLst/>
              <a:rect l="l" t="t" r="r" b="b"/>
              <a:pathLst>
                <a:path w="58444" h="106295" extrusionOk="0">
                  <a:moveTo>
                    <a:pt x="51155" y="50168"/>
                  </a:moveTo>
                  <a:cubicBezTo>
                    <a:pt x="34487" y="35309"/>
                    <a:pt x="20390" y="45215"/>
                    <a:pt x="11722" y="59979"/>
                  </a:cubicBezTo>
                  <a:cubicBezTo>
                    <a:pt x="15627" y="38452"/>
                    <a:pt x="28486" y="18164"/>
                    <a:pt x="48965" y="9782"/>
                  </a:cubicBezTo>
                  <a:cubicBezTo>
                    <a:pt x="55441" y="7115"/>
                    <a:pt x="50203" y="-2124"/>
                    <a:pt x="44012" y="447"/>
                  </a:cubicBezTo>
                  <a:cubicBezTo>
                    <a:pt x="18675" y="10925"/>
                    <a:pt x="4102" y="36166"/>
                    <a:pt x="482" y="62646"/>
                  </a:cubicBezTo>
                  <a:cubicBezTo>
                    <a:pt x="-1804" y="79600"/>
                    <a:pt x="3435" y="113985"/>
                    <a:pt x="29248" y="104746"/>
                  </a:cubicBezTo>
                  <a:cubicBezTo>
                    <a:pt x="46964" y="98460"/>
                    <a:pt x="70586" y="67503"/>
                    <a:pt x="51155" y="50168"/>
                  </a:cubicBezTo>
                  <a:close/>
                  <a:moveTo>
                    <a:pt x="42488" y="80553"/>
                  </a:moveTo>
                  <a:cubicBezTo>
                    <a:pt x="38106" y="89125"/>
                    <a:pt x="22390" y="103794"/>
                    <a:pt x="12865" y="88649"/>
                  </a:cubicBezTo>
                  <a:cubicBezTo>
                    <a:pt x="12198" y="87506"/>
                    <a:pt x="11722" y="86268"/>
                    <a:pt x="11341" y="84934"/>
                  </a:cubicBezTo>
                  <a:cubicBezTo>
                    <a:pt x="12770" y="84553"/>
                    <a:pt x="14008" y="83601"/>
                    <a:pt x="14484" y="81696"/>
                  </a:cubicBezTo>
                  <a:cubicBezTo>
                    <a:pt x="15341" y="77695"/>
                    <a:pt x="16484" y="73790"/>
                    <a:pt x="17818" y="69885"/>
                  </a:cubicBezTo>
                  <a:cubicBezTo>
                    <a:pt x="23438" y="51692"/>
                    <a:pt x="58394" y="49787"/>
                    <a:pt x="42488" y="80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39"/>
            <p:cNvSpPr/>
            <p:nvPr/>
          </p:nvSpPr>
          <p:spPr>
            <a:xfrm>
              <a:off x="5797589" y="3846017"/>
              <a:ext cx="51515" cy="42836"/>
            </a:xfrm>
            <a:custGeom>
              <a:avLst/>
              <a:gdLst/>
              <a:ahLst/>
              <a:cxnLst/>
              <a:rect l="l" t="t" r="r" b="b"/>
              <a:pathLst>
                <a:path w="51515" h="42836" extrusionOk="0">
                  <a:moveTo>
                    <a:pt x="44951" y="6083"/>
                  </a:moveTo>
                  <a:cubicBezTo>
                    <a:pt x="39902" y="6559"/>
                    <a:pt x="34759" y="7035"/>
                    <a:pt x="29711" y="7512"/>
                  </a:cubicBezTo>
                  <a:cubicBezTo>
                    <a:pt x="29711" y="7321"/>
                    <a:pt x="29711" y="7131"/>
                    <a:pt x="29806" y="6940"/>
                  </a:cubicBezTo>
                  <a:cubicBezTo>
                    <a:pt x="31235" y="463"/>
                    <a:pt x="20948" y="-3061"/>
                    <a:pt x="19519" y="3511"/>
                  </a:cubicBezTo>
                  <a:cubicBezTo>
                    <a:pt x="19138" y="5225"/>
                    <a:pt x="18757" y="6845"/>
                    <a:pt x="18471" y="8559"/>
                  </a:cubicBezTo>
                  <a:cubicBezTo>
                    <a:pt x="13708" y="9036"/>
                    <a:pt x="8851" y="9417"/>
                    <a:pt x="4088" y="9893"/>
                  </a:cubicBezTo>
                  <a:cubicBezTo>
                    <a:pt x="-2865" y="10560"/>
                    <a:pt x="-198" y="20656"/>
                    <a:pt x="6470" y="20085"/>
                  </a:cubicBezTo>
                  <a:cubicBezTo>
                    <a:pt x="9708" y="19799"/>
                    <a:pt x="12947" y="19513"/>
                    <a:pt x="16280" y="19227"/>
                  </a:cubicBezTo>
                  <a:lnTo>
                    <a:pt x="12661" y="35896"/>
                  </a:lnTo>
                  <a:cubicBezTo>
                    <a:pt x="11232" y="42373"/>
                    <a:pt x="21519" y="45897"/>
                    <a:pt x="22948" y="39325"/>
                  </a:cubicBezTo>
                  <a:lnTo>
                    <a:pt x="27520" y="18180"/>
                  </a:lnTo>
                  <a:lnTo>
                    <a:pt x="47427" y="16370"/>
                  </a:lnTo>
                  <a:cubicBezTo>
                    <a:pt x="54380" y="15703"/>
                    <a:pt x="51713" y="5607"/>
                    <a:pt x="45046" y="6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39"/>
            <p:cNvSpPr/>
            <p:nvPr/>
          </p:nvSpPr>
          <p:spPr>
            <a:xfrm>
              <a:off x="5849511" y="3838280"/>
              <a:ext cx="106973" cy="76766"/>
            </a:xfrm>
            <a:custGeom>
              <a:avLst/>
              <a:gdLst/>
              <a:ahLst/>
              <a:cxnLst/>
              <a:rect l="l" t="t" r="r" b="b"/>
              <a:pathLst>
                <a:path w="106973" h="76766" extrusionOk="0">
                  <a:moveTo>
                    <a:pt x="96660" y="51825"/>
                  </a:moveTo>
                  <a:cubicBezTo>
                    <a:pt x="94755" y="54301"/>
                    <a:pt x="83135" y="68303"/>
                    <a:pt x="79801" y="58111"/>
                  </a:cubicBezTo>
                  <a:cubicBezTo>
                    <a:pt x="78372" y="53825"/>
                    <a:pt x="80563" y="47919"/>
                    <a:pt x="81516" y="43824"/>
                  </a:cubicBezTo>
                  <a:cubicBezTo>
                    <a:pt x="83802" y="34299"/>
                    <a:pt x="88088" y="23535"/>
                    <a:pt x="87802" y="13629"/>
                  </a:cubicBezTo>
                  <a:cubicBezTo>
                    <a:pt x="87135" y="-6564"/>
                    <a:pt x="58560" y="12772"/>
                    <a:pt x="51702" y="16868"/>
                  </a:cubicBezTo>
                  <a:cubicBezTo>
                    <a:pt x="51512" y="13343"/>
                    <a:pt x="50940" y="10105"/>
                    <a:pt x="49416" y="7438"/>
                  </a:cubicBezTo>
                  <a:cubicBezTo>
                    <a:pt x="46178" y="1723"/>
                    <a:pt x="41987" y="-753"/>
                    <a:pt x="35415" y="199"/>
                  </a:cubicBezTo>
                  <a:cubicBezTo>
                    <a:pt x="29700" y="1056"/>
                    <a:pt x="26747" y="7628"/>
                    <a:pt x="23032" y="11915"/>
                  </a:cubicBezTo>
                  <a:cubicBezTo>
                    <a:pt x="20365" y="9438"/>
                    <a:pt x="15412" y="9248"/>
                    <a:pt x="14364" y="13534"/>
                  </a:cubicBezTo>
                  <a:cubicBezTo>
                    <a:pt x="9602" y="32298"/>
                    <a:pt x="4839" y="51062"/>
                    <a:pt x="172" y="69827"/>
                  </a:cubicBezTo>
                  <a:cubicBezTo>
                    <a:pt x="-1447" y="76304"/>
                    <a:pt x="8840" y="79828"/>
                    <a:pt x="10459" y="73256"/>
                  </a:cubicBezTo>
                  <a:cubicBezTo>
                    <a:pt x="14746" y="56397"/>
                    <a:pt x="18936" y="39537"/>
                    <a:pt x="23223" y="22678"/>
                  </a:cubicBezTo>
                  <a:cubicBezTo>
                    <a:pt x="24747" y="23059"/>
                    <a:pt x="26366" y="22964"/>
                    <a:pt x="27890" y="22011"/>
                  </a:cubicBezTo>
                  <a:cubicBezTo>
                    <a:pt x="30652" y="20201"/>
                    <a:pt x="32462" y="18106"/>
                    <a:pt x="34367" y="15534"/>
                  </a:cubicBezTo>
                  <a:cubicBezTo>
                    <a:pt x="40272" y="7533"/>
                    <a:pt x="40558" y="18106"/>
                    <a:pt x="40272" y="22583"/>
                  </a:cubicBezTo>
                  <a:cubicBezTo>
                    <a:pt x="39320" y="37442"/>
                    <a:pt x="35700" y="52015"/>
                    <a:pt x="30843" y="66112"/>
                  </a:cubicBezTo>
                  <a:cubicBezTo>
                    <a:pt x="28652" y="72399"/>
                    <a:pt x="38939" y="75923"/>
                    <a:pt x="41130" y="69541"/>
                  </a:cubicBezTo>
                  <a:cubicBezTo>
                    <a:pt x="44844" y="58873"/>
                    <a:pt x="47511" y="48110"/>
                    <a:pt x="49512" y="37061"/>
                  </a:cubicBezTo>
                  <a:cubicBezTo>
                    <a:pt x="50083" y="34013"/>
                    <a:pt x="50750" y="30298"/>
                    <a:pt x="51322" y="26488"/>
                  </a:cubicBezTo>
                  <a:cubicBezTo>
                    <a:pt x="52655" y="27345"/>
                    <a:pt x="54465" y="27726"/>
                    <a:pt x="56274" y="26583"/>
                  </a:cubicBezTo>
                  <a:cubicBezTo>
                    <a:pt x="62085" y="23250"/>
                    <a:pt x="67895" y="19916"/>
                    <a:pt x="73705" y="16582"/>
                  </a:cubicBezTo>
                  <a:cubicBezTo>
                    <a:pt x="78087" y="14486"/>
                    <a:pt x="78849" y="16010"/>
                    <a:pt x="75991" y="21154"/>
                  </a:cubicBezTo>
                  <a:cubicBezTo>
                    <a:pt x="75039" y="24964"/>
                    <a:pt x="74086" y="28869"/>
                    <a:pt x="73229" y="32679"/>
                  </a:cubicBezTo>
                  <a:cubicBezTo>
                    <a:pt x="71038" y="41728"/>
                    <a:pt x="68085" y="50586"/>
                    <a:pt x="69419" y="60016"/>
                  </a:cubicBezTo>
                  <a:cubicBezTo>
                    <a:pt x="70372" y="67255"/>
                    <a:pt x="77039" y="71065"/>
                    <a:pt x="83516" y="72208"/>
                  </a:cubicBezTo>
                  <a:cubicBezTo>
                    <a:pt x="92469" y="73732"/>
                    <a:pt x="101137" y="63826"/>
                    <a:pt x="105900" y="57825"/>
                  </a:cubicBezTo>
                  <a:cubicBezTo>
                    <a:pt x="110091" y="52491"/>
                    <a:pt x="100947" y="46681"/>
                    <a:pt x="96851" y="51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39"/>
            <p:cNvSpPr/>
            <p:nvPr/>
          </p:nvSpPr>
          <p:spPr>
            <a:xfrm>
              <a:off x="5956426" y="3823254"/>
              <a:ext cx="31706" cy="137680"/>
            </a:xfrm>
            <a:custGeom>
              <a:avLst/>
              <a:gdLst/>
              <a:ahLst/>
              <a:cxnLst/>
              <a:rect l="l" t="t" r="r" b="b"/>
              <a:pathLst>
                <a:path w="31706" h="137680" extrusionOk="0">
                  <a:moveTo>
                    <a:pt x="20701" y="3033"/>
                  </a:moveTo>
                  <a:cubicBezTo>
                    <a:pt x="18225" y="-3158"/>
                    <a:pt x="8509" y="1033"/>
                    <a:pt x="11081" y="7510"/>
                  </a:cubicBezTo>
                  <a:cubicBezTo>
                    <a:pt x="27369" y="48182"/>
                    <a:pt x="23559" y="91997"/>
                    <a:pt x="794" y="129430"/>
                  </a:cubicBezTo>
                  <a:cubicBezTo>
                    <a:pt x="-2730" y="135240"/>
                    <a:pt x="6414" y="141051"/>
                    <a:pt x="9843" y="135336"/>
                  </a:cubicBezTo>
                  <a:cubicBezTo>
                    <a:pt x="34703" y="94473"/>
                    <a:pt x="38418" y="47324"/>
                    <a:pt x="20701" y="3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39"/>
            <p:cNvSpPr/>
            <p:nvPr/>
          </p:nvSpPr>
          <p:spPr>
            <a:xfrm>
              <a:off x="6020283" y="3860762"/>
              <a:ext cx="32085" cy="11441"/>
            </a:xfrm>
            <a:custGeom>
              <a:avLst/>
              <a:gdLst/>
              <a:ahLst/>
              <a:cxnLst/>
              <a:rect l="l" t="t" r="r" b="b"/>
              <a:pathLst>
                <a:path w="32085" h="11441" extrusionOk="0">
                  <a:moveTo>
                    <a:pt x="27139" y="1054"/>
                  </a:moveTo>
                  <a:lnTo>
                    <a:pt x="5422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26663" y="11436"/>
                  </a:lnTo>
                  <a:cubicBezTo>
                    <a:pt x="33616" y="11722"/>
                    <a:pt x="33997" y="1435"/>
                    <a:pt x="27139" y="10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39"/>
            <p:cNvSpPr/>
            <p:nvPr/>
          </p:nvSpPr>
          <p:spPr>
            <a:xfrm>
              <a:off x="6063704" y="3779718"/>
              <a:ext cx="40697" cy="165607"/>
            </a:xfrm>
            <a:custGeom>
              <a:avLst/>
              <a:gdLst/>
              <a:ahLst/>
              <a:cxnLst/>
              <a:rect l="l" t="t" r="r" b="b"/>
              <a:pathLst>
                <a:path w="40697" h="165607" extrusionOk="0">
                  <a:moveTo>
                    <a:pt x="29914" y="3136"/>
                  </a:moveTo>
                  <a:cubicBezTo>
                    <a:pt x="9340" y="46379"/>
                    <a:pt x="-17997" y="120674"/>
                    <a:pt x="16293" y="163632"/>
                  </a:cubicBezTo>
                  <a:cubicBezTo>
                    <a:pt x="20484" y="168966"/>
                    <a:pt x="28676" y="162394"/>
                    <a:pt x="24294" y="156964"/>
                  </a:cubicBezTo>
                  <a:cubicBezTo>
                    <a:pt x="-6852" y="117912"/>
                    <a:pt x="21437" y="45808"/>
                    <a:pt x="40201" y="6565"/>
                  </a:cubicBezTo>
                  <a:cubicBezTo>
                    <a:pt x="43059" y="564"/>
                    <a:pt x="32771" y="-2865"/>
                    <a:pt x="29914" y="3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39"/>
            <p:cNvSpPr/>
            <p:nvPr/>
          </p:nvSpPr>
          <p:spPr>
            <a:xfrm>
              <a:off x="6089530" y="3803465"/>
              <a:ext cx="85448" cy="112028"/>
            </a:xfrm>
            <a:custGeom>
              <a:avLst/>
              <a:gdLst/>
              <a:ahLst/>
              <a:cxnLst/>
              <a:rect l="l" t="t" r="r" b="b"/>
              <a:pathLst>
                <a:path w="85448" h="112028" extrusionOk="0">
                  <a:moveTo>
                    <a:pt x="75716" y="84640"/>
                  </a:moveTo>
                  <a:cubicBezTo>
                    <a:pt x="72573" y="90450"/>
                    <a:pt x="69620" y="95308"/>
                    <a:pt x="64857" y="99975"/>
                  </a:cubicBezTo>
                  <a:cubicBezTo>
                    <a:pt x="54189" y="110548"/>
                    <a:pt x="45903" y="101785"/>
                    <a:pt x="40568" y="91974"/>
                  </a:cubicBezTo>
                  <a:cubicBezTo>
                    <a:pt x="41235" y="91212"/>
                    <a:pt x="41997" y="90450"/>
                    <a:pt x="42569" y="89783"/>
                  </a:cubicBezTo>
                  <a:cubicBezTo>
                    <a:pt x="63143" y="65970"/>
                    <a:pt x="70667" y="34443"/>
                    <a:pt x="61142" y="4153"/>
                  </a:cubicBezTo>
                  <a:cubicBezTo>
                    <a:pt x="60190" y="1201"/>
                    <a:pt x="57714" y="-323"/>
                    <a:pt x="54666" y="58"/>
                  </a:cubicBezTo>
                  <a:cubicBezTo>
                    <a:pt x="38187" y="1867"/>
                    <a:pt x="28091" y="16917"/>
                    <a:pt x="32949" y="32824"/>
                  </a:cubicBezTo>
                  <a:cubicBezTo>
                    <a:pt x="34854" y="39110"/>
                    <a:pt x="45522" y="37491"/>
                    <a:pt x="43521" y="30919"/>
                  </a:cubicBezTo>
                  <a:cubicBezTo>
                    <a:pt x="41045" y="21012"/>
                    <a:pt x="43902" y="14631"/>
                    <a:pt x="51999" y="11678"/>
                  </a:cubicBezTo>
                  <a:cubicBezTo>
                    <a:pt x="56951" y="32062"/>
                    <a:pt x="53808" y="52159"/>
                    <a:pt x="43331" y="70828"/>
                  </a:cubicBezTo>
                  <a:cubicBezTo>
                    <a:pt x="41235" y="74638"/>
                    <a:pt x="38568" y="78067"/>
                    <a:pt x="35711" y="81211"/>
                  </a:cubicBezTo>
                  <a:cubicBezTo>
                    <a:pt x="35044" y="79401"/>
                    <a:pt x="34473" y="77877"/>
                    <a:pt x="34187" y="76829"/>
                  </a:cubicBezTo>
                  <a:cubicBezTo>
                    <a:pt x="33425" y="74543"/>
                    <a:pt x="31710" y="72829"/>
                    <a:pt x="29139" y="72638"/>
                  </a:cubicBezTo>
                  <a:cubicBezTo>
                    <a:pt x="19518" y="71971"/>
                    <a:pt x="11613" y="73400"/>
                    <a:pt x="2849" y="77686"/>
                  </a:cubicBezTo>
                  <a:cubicBezTo>
                    <a:pt x="564" y="78829"/>
                    <a:pt x="-294" y="80925"/>
                    <a:pt x="87" y="83306"/>
                  </a:cubicBezTo>
                  <a:cubicBezTo>
                    <a:pt x="1135" y="91974"/>
                    <a:pt x="-1056" y="107500"/>
                    <a:pt x="11517" y="108357"/>
                  </a:cubicBezTo>
                  <a:cubicBezTo>
                    <a:pt x="19137" y="108928"/>
                    <a:pt x="26948" y="104356"/>
                    <a:pt x="33425" y="98927"/>
                  </a:cubicBezTo>
                  <a:cubicBezTo>
                    <a:pt x="47998" y="118358"/>
                    <a:pt x="70572" y="116644"/>
                    <a:pt x="84765" y="90640"/>
                  </a:cubicBezTo>
                  <a:cubicBezTo>
                    <a:pt x="88003" y="84735"/>
                    <a:pt x="78859" y="78925"/>
                    <a:pt x="75716" y="84735"/>
                  </a:cubicBezTo>
                  <a:close/>
                  <a:moveTo>
                    <a:pt x="22090" y="93593"/>
                  </a:moveTo>
                  <a:cubicBezTo>
                    <a:pt x="564" y="109690"/>
                    <a:pt x="18280" y="65875"/>
                    <a:pt x="26091" y="85592"/>
                  </a:cubicBezTo>
                  <a:cubicBezTo>
                    <a:pt x="26567" y="86830"/>
                    <a:pt x="27138" y="87973"/>
                    <a:pt x="27710" y="89116"/>
                  </a:cubicBezTo>
                  <a:cubicBezTo>
                    <a:pt x="25900" y="90640"/>
                    <a:pt x="23995" y="92164"/>
                    <a:pt x="22090" y="93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39"/>
            <p:cNvSpPr/>
            <p:nvPr/>
          </p:nvSpPr>
          <p:spPr>
            <a:xfrm>
              <a:off x="6179326" y="3844916"/>
              <a:ext cx="113635" cy="67515"/>
            </a:xfrm>
            <a:custGeom>
              <a:avLst/>
              <a:gdLst/>
              <a:ahLst/>
              <a:cxnLst/>
              <a:rect l="l" t="t" r="r" b="b"/>
              <a:pathLst>
                <a:path w="113635" h="67515" extrusionOk="0">
                  <a:moveTo>
                    <a:pt x="103649" y="43570"/>
                  </a:moveTo>
                  <a:cubicBezTo>
                    <a:pt x="97649" y="51476"/>
                    <a:pt x="90219" y="55762"/>
                    <a:pt x="81075" y="56810"/>
                  </a:cubicBezTo>
                  <a:cubicBezTo>
                    <a:pt x="82980" y="42903"/>
                    <a:pt x="85361" y="28901"/>
                    <a:pt x="86028" y="14900"/>
                  </a:cubicBezTo>
                  <a:cubicBezTo>
                    <a:pt x="86314" y="8804"/>
                    <a:pt x="81837" y="6518"/>
                    <a:pt x="77170" y="4517"/>
                  </a:cubicBezTo>
                  <a:cubicBezTo>
                    <a:pt x="69835" y="1374"/>
                    <a:pt x="62215" y="7756"/>
                    <a:pt x="55643" y="16614"/>
                  </a:cubicBezTo>
                  <a:cubicBezTo>
                    <a:pt x="55167" y="6994"/>
                    <a:pt x="51643" y="-626"/>
                    <a:pt x="41737" y="41"/>
                  </a:cubicBezTo>
                  <a:cubicBezTo>
                    <a:pt x="34498" y="517"/>
                    <a:pt x="28307" y="3470"/>
                    <a:pt x="23068" y="8042"/>
                  </a:cubicBezTo>
                  <a:cubicBezTo>
                    <a:pt x="23068" y="2231"/>
                    <a:pt x="14019" y="-531"/>
                    <a:pt x="12781" y="5565"/>
                  </a:cubicBezTo>
                  <a:cubicBezTo>
                    <a:pt x="11066" y="14233"/>
                    <a:pt x="9257" y="22805"/>
                    <a:pt x="7256" y="31473"/>
                  </a:cubicBezTo>
                  <a:cubicBezTo>
                    <a:pt x="3065" y="41570"/>
                    <a:pt x="684" y="52428"/>
                    <a:pt x="17" y="61001"/>
                  </a:cubicBezTo>
                  <a:cubicBezTo>
                    <a:pt x="-459" y="66716"/>
                    <a:pt x="9066" y="68906"/>
                    <a:pt x="10590" y="63096"/>
                  </a:cubicBezTo>
                  <a:cubicBezTo>
                    <a:pt x="12876" y="54428"/>
                    <a:pt x="15067" y="45856"/>
                    <a:pt x="17067" y="37093"/>
                  </a:cubicBezTo>
                  <a:cubicBezTo>
                    <a:pt x="19258" y="32045"/>
                    <a:pt x="21925" y="27187"/>
                    <a:pt x="25449" y="22329"/>
                  </a:cubicBezTo>
                  <a:cubicBezTo>
                    <a:pt x="30688" y="11375"/>
                    <a:pt x="37165" y="11089"/>
                    <a:pt x="44785" y="21377"/>
                  </a:cubicBezTo>
                  <a:cubicBezTo>
                    <a:pt x="45451" y="30520"/>
                    <a:pt x="42404" y="39474"/>
                    <a:pt x="39070" y="47856"/>
                  </a:cubicBezTo>
                  <a:cubicBezTo>
                    <a:pt x="36689" y="54143"/>
                    <a:pt x="46880" y="57571"/>
                    <a:pt x="49357" y="51285"/>
                  </a:cubicBezTo>
                  <a:cubicBezTo>
                    <a:pt x="52119" y="44046"/>
                    <a:pt x="55548" y="37283"/>
                    <a:pt x="59644" y="30711"/>
                  </a:cubicBezTo>
                  <a:cubicBezTo>
                    <a:pt x="61263" y="28139"/>
                    <a:pt x="75265" y="13852"/>
                    <a:pt x="75074" y="18043"/>
                  </a:cubicBezTo>
                  <a:cubicBezTo>
                    <a:pt x="74407" y="32616"/>
                    <a:pt x="71359" y="47475"/>
                    <a:pt x="69455" y="61953"/>
                  </a:cubicBezTo>
                  <a:cubicBezTo>
                    <a:pt x="69074" y="64811"/>
                    <a:pt x="71931" y="67382"/>
                    <a:pt x="74598" y="67478"/>
                  </a:cubicBezTo>
                  <a:cubicBezTo>
                    <a:pt x="90600" y="68049"/>
                    <a:pt x="102982" y="62239"/>
                    <a:pt x="112603" y="49475"/>
                  </a:cubicBezTo>
                  <a:cubicBezTo>
                    <a:pt x="116699" y="44046"/>
                    <a:pt x="107555" y="38236"/>
                    <a:pt x="103554" y="43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39"/>
            <p:cNvSpPr/>
            <p:nvPr/>
          </p:nvSpPr>
          <p:spPr>
            <a:xfrm>
              <a:off x="6300984" y="3844665"/>
              <a:ext cx="37610" cy="11727"/>
            </a:xfrm>
            <a:custGeom>
              <a:avLst/>
              <a:gdLst/>
              <a:ahLst/>
              <a:cxnLst/>
              <a:rect l="l" t="t" r="r" b="b"/>
              <a:pathLst>
                <a:path w="37610" h="11727" extrusionOk="0">
                  <a:moveTo>
                    <a:pt x="32664" y="6"/>
                  </a:moveTo>
                  <a:cubicBezTo>
                    <a:pt x="23615" y="482"/>
                    <a:pt x="14471" y="863"/>
                    <a:pt x="5422" y="1339"/>
                  </a:cubicBezTo>
                  <a:cubicBezTo>
                    <a:pt x="-1531" y="1720"/>
                    <a:pt x="-1912" y="12007"/>
                    <a:pt x="4946" y="11721"/>
                  </a:cubicBezTo>
                  <a:cubicBezTo>
                    <a:pt x="13995" y="11245"/>
                    <a:pt x="23139" y="10864"/>
                    <a:pt x="32188" y="10388"/>
                  </a:cubicBezTo>
                  <a:cubicBezTo>
                    <a:pt x="39141" y="10007"/>
                    <a:pt x="39522" y="-280"/>
                    <a:pt x="3266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39"/>
            <p:cNvSpPr/>
            <p:nvPr/>
          </p:nvSpPr>
          <p:spPr>
            <a:xfrm>
              <a:off x="6347555" y="3811537"/>
              <a:ext cx="61322" cy="102894"/>
            </a:xfrm>
            <a:custGeom>
              <a:avLst/>
              <a:gdLst/>
              <a:ahLst/>
              <a:cxnLst/>
              <a:rect l="l" t="t" r="r" b="b"/>
              <a:pathLst>
                <a:path w="61322" h="102894" extrusionOk="0">
                  <a:moveTo>
                    <a:pt x="22478" y="31134"/>
                  </a:moveTo>
                  <a:cubicBezTo>
                    <a:pt x="24288" y="23037"/>
                    <a:pt x="26098" y="15036"/>
                    <a:pt x="27812" y="6940"/>
                  </a:cubicBezTo>
                  <a:cubicBezTo>
                    <a:pt x="29146" y="463"/>
                    <a:pt x="18859" y="-3061"/>
                    <a:pt x="17526" y="3511"/>
                  </a:cubicBezTo>
                  <a:cubicBezTo>
                    <a:pt x="15049" y="15703"/>
                    <a:pt x="12382" y="27895"/>
                    <a:pt x="9525" y="39992"/>
                  </a:cubicBezTo>
                  <a:cubicBezTo>
                    <a:pt x="8382" y="44850"/>
                    <a:pt x="14192" y="49326"/>
                    <a:pt x="18287" y="45707"/>
                  </a:cubicBezTo>
                  <a:cubicBezTo>
                    <a:pt x="35051" y="30848"/>
                    <a:pt x="54673" y="46945"/>
                    <a:pt x="48672" y="66852"/>
                  </a:cubicBezTo>
                  <a:cubicBezTo>
                    <a:pt x="46101" y="72472"/>
                    <a:pt x="42576" y="77520"/>
                    <a:pt x="38100" y="81807"/>
                  </a:cubicBezTo>
                  <a:cubicBezTo>
                    <a:pt x="36766" y="83045"/>
                    <a:pt x="35433" y="84283"/>
                    <a:pt x="34099" y="85521"/>
                  </a:cubicBezTo>
                  <a:cubicBezTo>
                    <a:pt x="24669" y="95427"/>
                    <a:pt x="17240" y="93713"/>
                    <a:pt x="11715" y="80283"/>
                  </a:cubicBezTo>
                  <a:cubicBezTo>
                    <a:pt x="11715" y="79806"/>
                    <a:pt x="11810" y="79330"/>
                    <a:pt x="11906" y="78854"/>
                  </a:cubicBezTo>
                  <a:cubicBezTo>
                    <a:pt x="12763" y="72853"/>
                    <a:pt x="3333" y="71424"/>
                    <a:pt x="1333" y="76758"/>
                  </a:cubicBezTo>
                  <a:cubicBezTo>
                    <a:pt x="190" y="79711"/>
                    <a:pt x="-96" y="82473"/>
                    <a:pt x="95" y="85140"/>
                  </a:cubicBezTo>
                  <a:lnTo>
                    <a:pt x="95" y="85807"/>
                  </a:lnTo>
                  <a:cubicBezTo>
                    <a:pt x="-191" y="87331"/>
                    <a:pt x="190" y="88474"/>
                    <a:pt x="952" y="89331"/>
                  </a:cubicBezTo>
                  <a:cubicBezTo>
                    <a:pt x="3143" y="95618"/>
                    <a:pt x="9048" y="100285"/>
                    <a:pt x="16573" y="102285"/>
                  </a:cubicBezTo>
                  <a:cubicBezTo>
                    <a:pt x="32766" y="106476"/>
                    <a:pt x="48482" y="88093"/>
                    <a:pt x="56007" y="76473"/>
                  </a:cubicBezTo>
                  <a:cubicBezTo>
                    <a:pt x="72770" y="50660"/>
                    <a:pt x="46672" y="23609"/>
                    <a:pt x="22383" y="31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39"/>
            <p:cNvSpPr/>
            <p:nvPr/>
          </p:nvSpPr>
          <p:spPr>
            <a:xfrm>
              <a:off x="6416966" y="3802300"/>
              <a:ext cx="37978" cy="127959"/>
            </a:xfrm>
            <a:custGeom>
              <a:avLst/>
              <a:gdLst/>
              <a:ahLst/>
              <a:cxnLst/>
              <a:rect l="l" t="t" r="r" b="b"/>
              <a:pathLst>
                <a:path w="37978" h="127959" extrusionOk="0">
                  <a:moveTo>
                    <a:pt x="30983" y="3889"/>
                  </a:moveTo>
                  <a:cubicBezTo>
                    <a:pt x="28887" y="-2302"/>
                    <a:pt x="18219" y="-683"/>
                    <a:pt x="20410" y="5794"/>
                  </a:cubicBezTo>
                  <a:cubicBezTo>
                    <a:pt x="33840" y="45609"/>
                    <a:pt x="26982" y="86852"/>
                    <a:pt x="1074" y="119999"/>
                  </a:cubicBezTo>
                  <a:cubicBezTo>
                    <a:pt x="-3117" y="125333"/>
                    <a:pt x="6027" y="131143"/>
                    <a:pt x="10123" y="125904"/>
                  </a:cubicBezTo>
                  <a:cubicBezTo>
                    <a:pt x="37555" y="90757"/>
                    <a:pt x="45175" y="46085"/>
                    <a:pt x="30983" y="3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39"/>
            <p:cNvSpPr/>
            <p:nvPr/>
          </p:nvSpPr>
          <p:spPr>
            <a:xfrm>
              <a:off x="6467840" y="3798630"/>
              <a:ext cx="57461" cy="60197"/>
            </a:xfrm>
            <a:custGeom>
              <a:avLst/>
              <a:gdLst/>
              <a:ahLst/>
              <a:cxnLst/>
              <a:rect l="l" t="t" r="r" b="b"/>
              <a:pathLst>
                <a:path w="57461" h="60197" extrusionOk="0">
                  <a:moveTo>
                    <a:pt x="46593" y="43850"/>
                  </a:moveTo>
                  <a:cubicBezTo>
                    <a:pt x="45926" y="54994"/>
                    <a:pt x="30305" y="48136"/>
                    <a:pt x="26019" y="44326"/>
                  </a:cubicBezTo>
                  <a:cubicBezTo>
                    <a:pt x="25257" y="43660"/>
                    <a:pt x="24495" y="42898"/>
                    <a:pt x="23733" y="42136"/>
                  </a:cubicBezTo>
                  <a:cubicBezTo>
                    <a:pt x="31448" y="32515"/>
                    <a:pt x="31163" y="16418"/>
                    <a:pt x="30115" y="5369"/>
                  </a:cubicBezTo>
                  <a:cubicBezTo>
                    <a:pt x="29543" y="-1108"/>
                    <a:pt x="18685" y="-2156"/>
                    <a:pt x="19352" y="4607"/>
                  </a:cubicBezTo>
                  <a:cubicBezTo>
                    <a:pt x="20209" y="13656"/>
                    <a:pt x="20971" y="26229"/>
                    <a:pt x="15637" y="34135"/>
                  </a:cubicBezTo>
                  <a:cubicBezTo>
                    <a:pt x="13446" y="32039"/>
                    <a:pt x="11255" y="30039"/>
                    <a:pt x="8684" y="28324"/>
                  </a:cubicBezTo>
                  <a:cubicBezTo>
                    <a:pt x="6112" y="26610"/>
                    <a:pt x="1349" y="27372"/>
                    <a:pt x="587" y="30801"/>
                  </a:cubicBezTo>
                  <a:cubicBezTo>
                    <a:pt x="-841" y="37087"/>
                    <a:pt x="302" y="41850"/>
                    <a:pt x="4397" y="46898"/>
                  </a:cubicBezTo>
                  <a:cubicBezTo>
                    <a:pt x="7826" y="51089"/>
                    <a:pt x="11922" y="50327"/>
                    <a:pt x="15732" y="48327"/>
                  </a:cubicBezTo>
                  <a:cubicBezTo>
                    <a:pt x="21542" y="53947"/>
                    <a:pt x="27448" y="58995"/>
                    <a:pt x="36306" y="60042"/>
                  </a:cubicBezTo>
                  <a:cubicBezTo>
                    <a:pt x="46403" y="61281"/>
                    <a:pt x="56785" y="54994"/>
                    <a:pt x="57452" y="44422"/>
                  </a:cubicBezTo>
                  <a:cubicBezTo>
                    <a:pt x="57832" y="37849"/>
                    <a:pt x="47069" y="36897"/>
                    <a:pt x="46688" y="43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4" name="Google Shape;1524;p39"/>
          <p:cNvGrpSpPr/>
          <p:nvPr/>
        </p:nvGrpSpPr>
        <p:grpSpPr>
          <a:xfrm rot="3806465">
            <a:off x="7150733" y="3777821"/>
            <a:ext cx="1136027" cy="1961303"/>
            <a:chOff x="1353097" y="1651879"/>
            <a:chExt cx="906223" cy="1564556"/>
          </a:xfrm>
        </p:grpSpPr>
        <p:sp>
          <p:nvSpPr>
            <p:cNvPr id="1525" name="Google Shape;1525;p39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close/>
                  <a:moveTo>
                    <a:pt x="227420" y="846367"/>
                  </a:moveTo>
                  <a:lnTo>
                    <a:pt x="511759" y="1337224"/>
                  </a:lnTo>
                  <a:lnTo>
                    <a:pt x="227420" y="1337224"/>
                  </a:lnTo>
                  <a:lnTo>
                    <a:pt x="227420" y="84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2061613" y="3109420"/>
              <a:ext cx="38867" cy="38867"/>
            </a:xfrm>
            <a:custGeom>
              <a:avLst/>
              <a:gdLst/>
              <a:ahLst/>
              <a:cxnLst/>
              <a:rect l="l" t="t" r="r" b="b"/>
              <a:pathLst>
                <a:path w="38867" h="38867" extrusionOk="0">
                  <a:moveTo>
                    <a:pt x="38868" y="19434"/>
                  </a:moveTo>
                  <a:cubicBezTo>
                    <a:pt x="38868" y="30144"/>
                    <a:pt x="30144" y="38868"/>
                    <a:pt x="19434" y="38868"/>
                  </a:cubicBezTo>
                  <a:cubicBezTo>
                    <a:pt x="8724" y="38868"/>
                    <a:pt x="0" y="30144"/>
                    <a:pt x="0" y="19434"/>
                  </a:cubicBezTo>
                  <a:cubicBezTo>
                    <a:pt x="0" y="8724"/>
                    <a:pt x="8724" y="0"/>
                    <a:pt x="19434" y="0"/>
                  </a:cubicBezTo>
                  <a:cubicBezTo>
                    <a:pt x="30144" y="0"/>
                    <a:pt x="38868" y="8724"/>
                    <a:pt x="38868" y="19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rgbClr val="F39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9" name="Google Shape;1529;p39"/>
            <p:cNvGrpSpPr/>
            <p:nvPr/>
          </p:nvGrpSpPr>
          <p:grpSpPr>
            <a:xfrm>
              <a:off x="1353097" y="1907975"/>
              <a:ext cx="113234" cy="1268557"/>
              <a:chOff x="1353097" y="1907975"/>
              <a:chExt cx="113234" cy="1268557"/>
            </a:xfrm>
          </p:grpSpPr>
          <p:sp>
            <p:nvSpPr>
              <p:cNvPr id="1530" name="Google Shape;1530;p39"/>
              <p:cNvSpPr/>
              <p:nvPr/>
            </p:nvSpPr>
            <p:spPr>
              <a:xfrm>
                <a:off x="1353097" y="190797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39"/>
              <p:cNvSpPr/>
              <p:nvPr/>
            </p:nvSpPr>
            <p:spPr>
              <a:xfrm>
                <a:off x="1353097" y="201291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39"/>
              <p:cNvSpPr/>
              <p:nvPr/>
            </p:nvSpPr>
            <p:spPr>
              <a:xfrm>
                <a:off x="1353097" y="2117947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39"/>
              <p:cNvSpPr/>
              <p:nvPr/>
            </p:nvSpPr>
            <p:spPr>
              <a:xfrm>
                <a:off x="1353097" y="2222976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39"/>
              <p:cNvSpPr/>
              <p:nvPr/>
            </p:nvSpPr>
            <p:spPr>
              <a:xfrm>
                <a:off x="1353097" y="2327919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39"/>
              <p:cNvSpPr/>
              <p:nvPr/>
            </p:nvSpPr>
            <p:spPr>
              <a:xfrm>
                <a:off x="1353097" y="243294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39"/>
              <p:cNvSpPr/>
              <p:nvPr/>
            </p:nvSpPr>
            <p:spPr>
              <a:xfrm>
                <a:off x="1353097" y="253789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39"/>
              <p:cNvSpPr/>
              <p:nvPr/>
            </p:nvSpPr>
            <p:spPr>
              <a:xfrm>
                <a:off x="1353097" y="264292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39"/>
              <p:cNvSpPr/>
              <p:nvPr/>
            </p:nvSpPr>
            <p:spPr>
              <a:xfrm>
                <a:off x="1353097" y="2747950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39"/>
              <p:cNvSpPr/>
              <p:nvPr/>
            </p:nvSpPr>
            <p:spPr>
              <a:xfrm>
                <a:off x="1353097" y="2852893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39"/>
              <p:cNvSpPr/>
              <p:nvPr/>
            </p:nvSpPr>
            <p:spPr>
              <a:xfrm>
                <a:off x="1353097" y="2957922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39"/>
              <p:cNvSpPr/>
              <p:nvPr/>
            </p:nvSpPr>
            <p:spPr>
              <a:xfrm>
                <a:off x="1353097" y="306286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39"/>
              <p:cNvSpPr/>
              <p:nvPr/>
            </p:nvSpPr>
            <p:spPr>
              <a:xfrm>
                <a:off x="1353097" y="316789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43" name="Google Shape;1543;p39"/>
          <p:cNvGrpSpPr/>
          <p:nvPr/>
        </p:nvGrpSpPr>
        <p:grpSpPr>
          <a:xfrm rot="4183742">
            <a:off x="7964188" y="-576468"/>
            <a:ext cx="277071" cy="1927758"/>
            <a:chOff x="5771324" y="4276662"/>
            <a:chExt cx="124377" cy="865369"/>
          </a:xfrm>
        </p:grpSpPr>
        <p:sp>
          <p:nvSpPr>
            <p:cNvPr id="1544" name="Google Shape;1544;p39"/>
            <p:cNvSpPr/>
            <p:nvPr/>
          </p:nvSpPr>
          <p:spPr>
            <a:xfrm rot="10800000">
              <a:off x="5870653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39"/>
            <p:cNvSpPr/>
            <p:nvPr/>
          </p:nvSpPr>
          <p:spPr>
            <a:xfrm rot="10800000">
              <a:off x="5845864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39"/>
            <p:cNvSpPr/>
            <p:nvPr/>
          </p:nvSpPr>
          <p:spPr>
            <a:xfrm rot="10800000">
              <a:off x="5821075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39"/>
            <p:cNvSpPr/>
            <p:nvPr/>
          </p:nvSpPr>
          <p:spPr>
            <a:xfrm rot="10800000">
              <a:off x="5796113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39"/>
            <p:cNvSpPr/>
            <p:nvPr/>
          </p:nvSpPr>
          <p:spPr>
            <a:xfrm rot="10800000">
              <a:off x="5771324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5771324" y="5017395"/>
              <a:ext cx="124204" cy="124635"/>
            </a:xfrm>
            <a:custGeom>
              <a:avLst/>
              <a:gdLst/>
              <a:ahLst/>
              <a:cxnLst/>
              <a:rect l="l" t="t" r="r" b="b"/>
              <a:pathLst>
                <a:path w="124204" h="124635" extrusionOk="0">
                  <a:moveTo>
                    <a:pt x="62102" y="124636"/>
                  </a:moveTo>
                  <a:cubicBezTo>
                    <a:pt x="76872" y="124636"/>
                    <a:pt x="124204" y="0"/>
                    <a:pt x="124204" y="0"/>
                  </a:cubicBezTo>
                  <a:lnTo>
                    <a:pt x="0" y="0"/>
                  </a:lnTo>
                  <a:cubicBezTo>
                    <a:pt x="0" y="0"/>
                    <a:pt x="47851" y="124636"/>
                    <a:pt x="62102" y="1246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5815720" y="5108691"/>
              <a:ext cx="35499" cy="33340"/>
            </a:xfrm>
            <a:custGeom>
              <a:avLst/>
              <a:gdLst/>
              <a:ahLst/>
              <a:cxnLst/>
              <a:rect l="l" t="t" r="r" b="b"/>
              <a:pathLst>
                <a:path w="35499" h="33340" extrusionOk="0">
                  <a:moveTo>
                    <a:pt x="17706" y="0"/>
                  </a:moveTo>
                  <a:cubicBezTo>
                    <a:pt x="10797" y="0"/>
                    <a:pt x="4492" y="3887"/>
                    <a:pt x="0" y="10192"/>
                  </a:cubicBezTo>
                  <a:cubicBezTo>
                    <a:pt x="7342" y="23839"/>
                    <a:pt x="13734" y="33340"/>
                    <a:pt x="17706" y="33340"/>
                  </a:cubicBezTo>
                  <a:cubicBezTo>
                    <a:pt x="21680" y="33340"/>
                    <a:pt x="28244" y="24012"/>
                    <a:pt x="35499" y="10451"/>
                  </a:cubicBezTo>
                  <a:cubicBezTo>
                    <a:pt x="31008" y="4060"/>
                    <a:pt x="24702" y="86"/>
                    <a:pt x="17706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39"/>
            <p:cNvSpPr/>
            <p:nvPr/>
          </p:nvSpPr>
          <p:spPr>
            <a:xfrm rot="10800000">
              <a:off x="5771411" y="4276662"/>
              <a:ext cx="124290" cy="110470"/>
            </a:xfrm>
            <a:custGeom>
              <a:avLst/>
              <a:gdLst/>
              <a:ahLst/>
              <a:cxnLst/>
              <a:rect l="l" t="t" r="r" b="b"/>
              <a:pathLst>
                <a:path w="124290" h="110470" extrusionOk="0">
                  <a:moveTo>
                    <a:pt x="86" y="0"/>
                  </a:moveTo>
                  <a:lnTo>
                    <a:pt x="124290" y="0"/>
                  </a:lnTo>
                  <a:lnTo>
                    <a:pt x="124290" y="88532"/>
                  </a:lnTo>
                  <a:cubicBezTo>
                    <a:pt x="124290" y="100624"/>
                    <a:pt x="114444" y="110471"/>
                    <a:pt x="102352" y="110471"/>
                  </a:cubicBezTo>
                  <a:lnTo>
                    <a:pt x="21939" y="110471"/>
                  </a:lnTo>
                  <a:cubicBezTo>
                    <a:pt x="9846" y="110471"/>
                    <a:pt x="0" y="100624"/>
                    <a:pt x="0" y="88532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2" name="Google Shape;1552;p39"/>
          <p:cNvSpPr/>
          <p:nvPr/>
        </p:nvSpPr>
        <p:spPr>
          <a:xfrm rot="1701538">
            <a:off x="734993" y="762575"/>
            <a:ext cx="520112" cy="163237"/>
          </a:xfrm>
          <a:custGeom>
            <a:avLst/>
            <a:gdLst/>
            <a:ahLst/>
            <a:cxnLst/>
            <a:rect l="l" t="t" r="r" b="b"/>
            <a:pathLst>
              <a:path w="520105" h="163235" extrusionOk="0">
                <a:moveTo>
                  <a:pt x="368351" y="77"/>
                </a:moveTo>
                <a:cubicBezTo>
                  <a:pt x="361787" y="77"/>
                  <a:pt x="355222" y="77"/>
                  <a:pt x="348658" y="77"/>
                </a:cubicBezTo>
                <a:cubicBezTo>
                  <a:pt x="339934" y="77"/>
                  <a:pt x="331211" y="77"/>
                  <a:pt x="322401" y="77"/>
                </a:cubicBezTo>
                <a:cubicBezTo>
                  <a:pt x="315836" y="77"/>
                  <a:pt x="309272" y="77"/>
                  <a:pt x="302708" y="77"/>
                </a:cubicBezTo>
                <a:cubicBezTo>
                  <a:pt x="295539" y="77"/>
                  <a:pt x="288370" y="77"/>
                  <a:pt x="281201" y="77"/>
                </a:cubicBezTo>
                <a:cubicBezTo>
                  <a:pt x="272995" y="77"/>
                  <a:pt x="264790" y="77"/>
                  <a:pt x="256584" y="77"/>
                </a:cubicBezTo>
                <a:cubicBezTo>
                  <a:pt x="247947" y="77"/>
                  <a:pt x="239224" y="77"/>
                  <a:pt x="230586" y="77"/>
                </a:cubicBezTo>
                <a:cubicBezTo>
                  <a:pt x="222381" y="77"/>
                  <a:pt x="214175" y="77"/>
                  <a:pt x="205970" y="77"/>
                </a:cubicBezTo>
                <a:cubicBezTo>
                  <a:pt x="195778" y="77"/>
                  <a:pt x="185672" y="77"/>
                  <a:pt x="175480" y="77"/>
                </a:cubicBezTo>
                <a:cubicBezTo>
                  <a:pt x="167189" y="77"/>
                  <a:pt x="158983" y="77"/>
                  <a:pt x="150691" y="77"/>
                </a:cubicBezTo>
                <a:cubicBezTo>
                  <a:pt x="140499" y="77"/>
                  <a:pt x="130394" y="77"/>
                  <a:pt x="120202" y="77"/>
                </a:cubicBezTo>
                <a:cubicBezTo>
                  <a:pt x="111219" y="77"/>
                  <a:pt x="102236" y="-182"/>
                  <a:pt x="93167" y="250"/>
                </a:cubicBezTo>
                <a:cubicBezTo>
                  <a:pt x="85653" y="595"/>
                  <a:pt x="78311" y="1632"/>
                  <a:pt x="71142" y="3446"/>
                </a:cubicBezTo>
                <a:cubicBezTo>
                  <a:pt x="49808" y="8801"/>
                  <a:pt x="32361" y="18734"/>
                  <a:pt x="19232" y="33503"/>
                </a:cubicBezTo>
                <a:cubicBezTo>
                  <a:pt x="7658" y="46459"/>
                  <a:pt x="1266" y="61143"/>
                  <a:pt x="144" y="77208"/>
                </a:cubicBezTo>
                <a:cubicBezTo>
                  <a:pt x="-720" y="90941"/>
                  <a:pt x="2303" y="103984"/>
                  <a:pt x="9472" y="116421"/>
                </a:cubicBezTo>
                <a:cubicBezTo>
                  <a:pt x="15777" y="127391"/>
                  <a:pt x="24587" y="136719"/>
                  <a:pt x="35902" y="144406"/>
                </a:cubicBezTo>
                <a:cubicBezTo>
                  <a:pt x="49549" y="153648"/>
                  <a:pt x="65096" y="159608"/>
                  <a:pt x="82630" y="162026"/>
                </a:cubicBezTo>
                <a:cubicBezTo>
                  <a:pt x="86689" y="162544"/>
                  <a:pt x="90835" y="163063"/>
                  <a:pt x="94981" y="163149"/>
                </a:cubicBezTo>
                <a:cubicBezTo>
                  <a:pt x="135749" y="163149"/>
                  <a:pt x="176430" y="163149"/>
                  <a:pt x="217198" y="163235"/>
                </a:cubicBezTo>
                <a:cubicBezTo>
                  <a:pt x="254080" y="163235"/>
                  <a:pt x="290961" y="163235"/>
                  <a:pt x="327842" y="163235"/>
                </a:cubicBezTo>
                <a:cubicBezTo>
                  <a:pt x="351681" y="163235"/>
                  <a:pt x="375520" y="163235"/>
                  <a:pt x="399359" y="163235"/>
                </a:cubicBezTo>
                <a:cubicBezTo>
                  <a:pt x="406700" y="163235"/>
                  <a:pt x="412574" y="158226"/>
                  <a:pt x="412746" y="152180"/>
                </a:cubicBezTo>
                <a:cubicBezTo>
                  <a:pt x="412919" y="146133"/>
                  <a:pt x="407305" y="140951"/>
                  <a:pt x="399963" y="140692"/>
                </a:cubicBezTo>
                <a:cubicBezTo>
                  <a:pt x="393485" y="140519"/>
                  <a:pt x="386921" y="140606"/>
                  <a:pt x="380443" y="140606"/>
                </a:cubicBezTo>
                <a:cubicBezTo>
                  <a:pt x="371979" y="140606"/>
                  <a:pt x="363514" y="140606"/>
                  <a:pt x="355049" y="140606"/>
                </a:cubicBezTo>
                <a:cubicBezTo>
                  <a:pt x="346671" y="140606"/>
                  <a:pt x="338207" y="140606"/>
                  <a:pt x="329829" y="140606"/>
                </a:cubicBezTo>
                <a:cubicBezTo>
                  <a:pt x="321364" y="140606"/>
                  <a:pt x="312900" y="140606"/>
                  <a:pt x="304435" y="140606"/>
                </a:cubicBezTo>
                <a:cubicBezTo>
                  <a:pt x="295884" y="140606"/>
                  <a:pt x="287333" y="140606"/>
                  <a:pt x="278782" y="140606"/>
                </a:cubicBezTo>
                <a:cubicBezTo>
                  <a:pt x="270231" y="140606"/>
                  <a:pt x="262112" y="140606"/>
                  <a:pt x="253734" y="140606"/>
                </a:cubicBezTo>
                <a:cubicBezTo>
                  <a:pt x="245270" y="140606"/>
                  <a:pt x="236805" y="140606"/>
                  <a:pt x="228341" y="140606"/>
                </a:cubicBezTo>
                <a:cubicBezTo>
                  <a:pt x="219962" y="140606"/>
                  <a:pt x="211498" y="140606"/>
                  <a:pt x="203120" y="140606"/>
                </a:cubicBezTo>
                <a:cubicBezTo>
                  <a:pt x="194655" y="140606"/>
                  <a:pt x="186191" y="140606"/>
                  <a:pt x="177726" y="140606"/>
                </a:cubicBezTo>
                <a:cubicBezTo>
                  <a:pt x="169262" y="140606"/>
                  <a:pt x="160797" y="140606"/>
                  <a:pt x="152332" y="140606"/>
                </a:cubicBezTo>
                <a:cubicBezTo>
                  <a:pt x="143954" y="140606"/>
                  <a:pt x="135490" y="140606"/>
                  <a:pt x="127112" y="140606"/>
                </a:cubicBezTo>
                <a:cubicBezTo>
                  <a:pt x="118647" y="140606"/>
                  <a:pt x="110183" y="140606"/>
                  <a:pt x="101718" y="140606"/>
                </a:cubicBezTo>
                <a:cubicBezTo>
                  <a:pt x="92390" y="140606"/>
                  <a:pt x="83321" y="139569"/>
                  <a:pt x="74597" y="136892"/>
                </a:cubicBezTo>
                <a:cubicBezTo>
                  <a:pt x="67083" y="134560"/>
                  <a:pt x="60259" y="131364"/>
                  <a:pt x="54127" y="127131"/>
                </a:cubicBezTo>
                <a:cubicBezTo>
                  <a:pt x="44798" y="120740"/>
                  <a:pt x="37802" y="113053"/>
                  <a:pt x="33224" y="103811"/>
                </a:cubicBezTo>
                <a:cubicBezTo>
                  <a:pt x="27437" y="92064"/>
                  <a:pt x="26487" y="79972"/>
                  <a:pt x="30029" y="67707"/>
                </a:cubicBezTo>
                <a:cubicBezTo>
                  <a:pt x="33138" y="57083"/>
                  <a:pt x="39443" y="47841"/>
                  <a:pt x="49031" y="40154"/>
                </a:cubicBezTo>
                <a:cubicBezTo>
                  <a:pt x="63109" y="28753"/>
                  <a:pt x="80125" y="22966"/>
                  <a:pt x="99991" y="22880"/>
                </a:cubicBezTo>
                <a:cubicBezTo>
                  <a:pt x="114933" y="22880"/>
                  <a:pt x="129789" y="22880"/>
                  <a:pt x="144732" y="22880"/>
                </a:cubicBezTo>
                <a:cubicBezTo>
                  <a:pt x="159329" y="22880"/>
                  <a:pt x="174012" y="22880"/>
                  <a:pt x="188609" y="22880"/>
                </a:cubicBezTo>
                <a:cubicBezTo>
                  <a:pt x="204674" y="22880"/>
                  <a:pt x="220740" y="22880"/>
                  <a:pt x="236805" y="22880"/>
                </a:cubicBezTo>
                <a:cubicBezTo>
                  <a:pt x="249847" y="22880"/>
                  <a:pt x="262976" y="22880"/>
                  <a:pt x="276018" y="22793"/>
                </a:cubicBezTo>
                <a:cubicBezTo>
                  <a:pt x="289924" y="22793"/>
                  <a:pt x="303830" y="22793"/>
                  <a:pt x="317736" y="22793"/>
                </a:cubicBezTo>
                <a:cubicBezTo>
                  <a:pt x="333802" y="22793"/>
                  <a:pt x="349867" y="22793"/>
                  <a:pt x="365932" y="22880"/>
                </a:cubicBezTo>
                <a:cubicBezTo>
                  <a:pt x="380529" y="22880"/>
                  <a:pt x="395213" y="22880"/>
                  <a:pt x="409810" y="22880"/>
                </a:cubicBezTo>
                <a:cubicBezTo>
                  <a:pt x="419915" y="22880"/>
                  <a:pt x="430021" y="22966"/>
                  <a:pt x="440127" y="22880"/>
                </a:cubicBezTo>
                <a:cubicBezTo>
                  <a:pt x="459733" y="22793"/>
                  <a:pt x="475021" y="29357"/>
                  <a:pt x="485213" y="43091"/>
                </a:cubicBezTo>
                <a:cubicBezTo>
                  <a:pt x="497910" y="60365"/>
                  <a:pt x="493246" y="82131"/>
                  <a:pt x="475108" y="95174"/>
                </a:cubicBezTo>
                <a:cubicBezTo>
                  <a:pt x="465607" y="101997"/>
                  <a:pt x="454551" y="105366"/>
                  <a:pt x="441940" y="105366"/>
                </a:cubicBezTo>
                <a:cubicBezTo>
                  <a:pt x="415165" y="105366"/>
                  <a:pt x="388476" y="105366"/>
                  <a:pt x="361700" y="105366"/>
                </a:cubicBezTo>
                <a:cubicBezTo>
                  <a:pt x="302880" y="105366"/>
                  <a:pt x="244147" y="105366"/>
                  <a:pt x="185327" y="105366"/>
                </a:cubicBezTo>
                <a:cubicBezTo>
                  <a:pt x="167966" y="105366"/>
                  <a:pt x="154837" y="93360"/>
                  <a:pt x="156478" y="79281"/>
                </a:cubicBezTo>
                <a:cubicBezTo>
                  <a:pt x="157860" y="67189"/>
                  <a:pt x="169866" y="58120"/>
                  <a:pt x="185241" y="57861"/>
                </a:cubicBezTo>
                <a:cubicBezTo>
                  <a:pt x="198369" y="57688"/>
                  <a:pt x="211584" y="57861"/>
                  <a:pt x="224713" y="57861"/>
                </a:cubicBezTo>
                <a:cubicBezTo>
                  <a:pt x="240778" y="57861"/>
                  <a:pt x="256844" y="57861"/>
                  <a:pt x="272995" y="57861"/>
                </a:cubicBezTo>
                <a:cubicBezTo>
                  <a:pt x="289147" y="57861"/>
                  <a:pt x="305299" y="57861"/>
                  <a:pt x="321450" y="57861"/>
                </a:cubicBezTo>
                <a:cubicBezTo>
                  <a:pt x="337602" y="57861"/>
                  <a:pt x="353754" y="57861"/>
                  <a:pt x="369906" y="57861"/>
                </a:cubicBezTo>
                <a:cubicBezTo>
                  <a:pt x="379407" y="57861"/>
                  <a:pt x="388908" y="57947"/>
                  <a:pt x="398409" y="57947"/>
                </a:cubicBezTo>
                <a:cubicBezTo>
                  <a:pt x="403332" y="57947"/>
                  <a:pt x="407564" y="56479"/>
                  <a:pt x="410501" y="53024"/>
                </a:cubicBezTo>
                <a:cubicBezTo>
                  <a:pt x="413351" y="49655"/>
                  <a:pt x="413956" y="45855"/>
                  <a:pt x="411883" y="42054"/>
                </a:cubicBezTo>
                <a:cubicBezTo>
                  <a:pt x="409551" y="37736"/>
                  <a:pt x="405491" y="35231"/>
                  <a:pt x="399704" y="35231"/>
                </a:cubicBezTo>
                <a:cubicBezTo>
                  <a:pt x="386057" y="35144"/>
                  <a:pt x="372410" y="35231"/>
                  <a:pt x="358763" y="35231"/>
                </a:cubicBezTo>
                <a:cubicBezTo>
                  <a:pt x="340971" y="35231"/>
                  <a:pt x="323178" y="35231"/>
                  <a:pt x="305385" y="35231"/>
                </a:cubicBezTo>
                <a:cubicBezTo>
                  <a:pt x="286210" y="35231"/>
                  <a:pt x="267122" y="35231"/>
                  <a:pt x="247947" y="35231"/>
                </a:cubicBezTo>
                <a:cubicBezTo>
                  <a:pt x="230068" y="35231"/>
                  <a:pt x="212102" y="35231"/>
                  <a:pt x="194223" y="35231"/>
                </a:cubicBezTo>
                <a:cubicBezTo>
                  <a:pt x="187313" y="35231"/>
                  <a:pt x="180317" y="34885"/>
                  <a:pt x="173580" y="36267"/>
                </a:cubicBezTo>
                <a:cubicBezTo>
                  <a:pt x="151901" y="40586"/>
                  <a:pt x="137476" y="51469"/>
                  <a:pt x="130826" y="69003"/>
                </a:cubicBezTo>
                <a:cubicBezTo>
                  <a:pt x="127371" y="78072"/>
                  <a:pt x="127803" y="87141"/>
                  <a:pt x="131430" y="96124"/>
                </a:cubicBezTo>
                <a:cubicBezTo>
                  <a:pt x="135058" y="105366"/>
                  <a:pt x="141622" y="112880"/>
                  <a:pt x="151037" y="118753"/>
                </a:cubicBezTo>
                <a:cubicBezTo>
                  <a:pt x="158897" y="123590"/>
                  <a:pt x="167707" y="126613"/>
                  <a:pt x="177467" y="127736"/>
                </a:cubicBezTo>
                <a:cubicBezTo>
                  <a:pt x="182995" y="128341"/>
                  <a:pt x="188609" y="128168"/>
                  <a:pt x="194137" y="128168"/>
                </a:cubicBezTo>
                <a:cubicBezTo>
                  <a:pt x="207266" y="128168"/>
                  <a:pt x="220481" y="128168"/>
                  <a:pt x="233609" y="128168"/>
                </a:cubicBezTo>
                <a:cubicBezTo>
                  <a:pt x="246479" y="128168"/>
                  <a:pt x="259435" y="128168"/>
                  <a:pt x="272304" y="128168"/>
                </a:cubicBezTo>
                <a:cubicBezTo>
                  <a:pt x="285433" y="128168"/>
                  <a:pt x="298648" y="128168"/>
                  <a:pt x="311777" y="128168"/>
                </a:cubicBezTo>
                <a:cubicBezTo>
                  <a:pt x="324646" y="128168"/>
                  <a:pt x="337602" y="128168"/>
                  <a:pt x="350472" y="128168"/>
                </a:cubicBezTo>
                <a:cubicBezTo>
                  <a:pt x="363600" y="128168"/>
                  <a:pt x="376815" y="128168"/>
                  <a:pt x="389944" y="128168"/>
                </a:cubicBezTo>
                <a:cubicBezTo>
                  <a:pt x="403073" y="128168"/>
                  <a:pt x="416115" y="128168"/>
                  <a:pt x="429244" y="128168"/>
                </a:cubicBezTo>
                <a:cubicBezTo>
                  <a:pt x="436672" y="128168"/>
                  <a:pt x="444100" y="128427"/>
                  <a:pt x="451441" y="127650"/>
                </a:cubicBezTo>
                <a:cubicBezTo>
                  <a:pt x="471739" y="125490"/>
                  <a:pt x="488495" y="118062"/>
                  <a:pt x="501710" y="105193"/>
                </a:cubicBezTo>
                <a:cubicBezTo>
                  <a:pt x="512766" y="94396"/>
                  <a:pt x="518812" y="81872"/>
                  <a:pt x="519935" y="67880"/>
                </a:cubicBezTo>
                <a:cubicBezTo>
                  <a:pt x="520712" y="58465"/>
                  <a:pt x="518812" y="49223"/>
                  <a:pt x="514494" y="40413"/>
                </a:cubicBezTo>
                <a:cubicBezTo>
                  <a:pt x="508102" y="27457"/>
                  <a:pt x="497651" y="17179"/>
                  <a:pt x="483140" y="9751"/>
                </a:cubicBezTo>
                <a:cubicBezTo>
                  <a:pt x="470098" y="3014"/>
                  <a:pt x="455674" y="77"/>
                  <a:pt x="440299" y="77"/>
                </a:cubicBezTo>
                <a:cubicBezTo>
                  <a:pt x="433217" y="77"/>
                  <a:pt x="426221" y="77"/>
                  <a:pt x="419138" y="77"/>
                </a:cubicBezTo>
                <a:cubicBezTo>
                  <a:pt x="411105" y="77"/>
                  <a:pt x="402986" y="77"/>
                  <a:pt x="394954" y="77"/>
                </a:cubicBezTo>
                <a:cubicBezTo>
                  <a:pt x="386144" y="77"/>
                  <a:pt x="377334" y="77"/>
                  <a:pt x="368524" y="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4" name="Google Shape;1554;p39"/>
          <p:cNvGrpSpPr/>
          <p:nvPr/>
        </p:nvGrpSpPr>
        <p:grpSpPr>
          <a:xfrm rot="755122">
            <a:off x="7207902" y="2055295"/>
            <a:ext cx="769188" cy="158748"/>
            <a:chOff x="5274042" y="3641748"/>
            <a:chExt cx="769166" cy="158744"/>
          </a:xfrm>
        </p:grpSpPr>
        <p:sp>
          <p:nvSpPr>
            <p:cNvPr id="1555" name="Google Shape;1555;p39"/>
            <p:cNvSpPr/>
            <p:nvPr/>
          </p:nvSpPr>
          <p:spPr>
            <a:xfrm>
              <a:off x="5274042" y="3654521"/>
              <a:ext cx="65002" cy="129783"/>
            </a:xfrm>
            <a:custGeom>
              <a:avLst/>
              <a:gdLst/>
              <a:ahLst/>
              <a:cxnLst/>
              <a:rect l="l" t="t" r="r" b="b"/>
              <a:pathLst>
                <a:path w="65002" h="129783" extrusionOk="0">
                  <a:moveTo>
                    <a:pt x="54433" y="37178"/>
                  </a:moveTo>
                  <a:cubicBezTo>
                    <a:pt x="51671" y="45465"/>
                    <a:pt x="49099" y="53751"/>
                    <a:pt x="46623" y="62038"/>
                  </a:cubicBezTo>
                  <a:cubicBezTo>
                    <a:pt x="35669" y="64991"/>
                    <a:pt x="24906" y="68515"/>
                    <a:pt x="14524" y="73087"/>
                  </a:cubicBezTo>
                  <a:cubicBezTo>
                    <a:pt x="13952" y="73373"/>
                    <a:pt x="13476" y="73754"/>
                    <a:pt x="13095" y="74135"/>
                  </a:cubicBezTo>
                  <a:cubicBezTo>
                    <a:pt x="20429" y="50989"/>
                    <a:pt x="29287" y="28605"/>
                    <a:pt x="39955" y="6698"/>
                  </a:cubicBezTo>
                  <a:cubicBezTo>
                    <a:pt x="42908" y="697"/>
                    <a:pt x="32621" y="-2923"/>
                    <a:pt x="29763" y="3078"/>
                  </a:cubicBezTo>
                  <a:cubicBezTo>
                    <a:pt x="17857" y="27558"/>
                    <a:pt x="8046" y="52799"/>
                    <a:pt x="236" y="78802"/>
                  </a:cubicBezTo>
                  <a:cubicBezTo>
                    <a:pt x="-1669" y="85184"/>
                    <a:pt x="8523" y="88899"/>
                    <a:pt x="10428" y="82421"/>
                  </a:cubicBezTo>
                  <a:cubicBezTo>
                    <a:pt x="10809" y="81088"/>
                    <a:pt x="11285" y="79659"/>
                    <a:pt x="11761" y="78326"/>
                  </a:cubicBezTo>
                  <a:cubicBezTo>
                    <a:pt x="12428" y="81374"/>
                    <a:pt x="15667" y="84136"/>
                    <a:pt x="19381" y="82517"/>
                  </a:cubicBezTo>
                  <a:cubicBezTo>
                    <a:pt x="27192" y="79088"/>
                    <a:pt x="35193" y="76230"/>
                    <a:pt x="43289" y="73754"/>
                  </a:cubicBezTo>
                  <a:cubicBezTo>
                    <a:pt x="38812" y="89946"/>
                    <a:pt x="34717" y="106234"/>
                    <a:pt x="31287" y="122712"/>
                  </a:cubicBezTo>
                  <a:cubicBezTo>
                    <a:pt x="29954" y="129189"/>
                    <a:pt x="40146" y="132904"/>
                    <a:pt x="41479" y="126332"/>
                  </a:cubicBezTo>
                  <a:cubicBezTo>
                    <a:pt x="45385" y="107472"/>
                    <a:pt x="50147" y="88803"/>
                    <a:pt x="55481" y="70420"/>
                  </a:cubicBezTo>
                  <a:cubicBezTo>
                    <a:pt x="56624" y="70134"/>
                    <a:pt x="57672" y="69753"/>
                    <a:pt x="58815" y="69467"/>
                  </a:cubicBezTo>
                  <a:cubicBezTo>
                    <a:pt x="64816" y="68134"/>
                    <a:pt x="63673" y="60038"/>
                    <a:pt x="58815" y="59181"/>
                  </a:cubicBezTo>
                  <a:cubicBezTo>
                    <a:pt x="60720" y="52989"/>
                    <a:pt x="62625" y="46893"/>
                    <a:pt x="64720" y="40702"/>
                  </a:cubicBezTo>
                  <a:cubicBezTo>
                    <a:pt x="66816" y="34320"/>
                    <a:pt x="56624" y="30701"/>
                    <a:pt x="54528" y="37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39"/>
            <p:cNvSpPr/>
            <p:nvPr/>
          </p:nvSpPr>
          <p:spPr>
            <a:xfrm>
              <a:off x="5332105" y="3696299"/>
              <a:ext cx="65460" cy="78744"/>
            </a:xfrm>
            <a:custGeom>
              <a:avLst/>
              <a:gdLst/>
              <a:ahLst/>
              <a:cxnLst/>
              <a:rect l="l" t="t" r="r" b="b"/>
              <a:pathLst>
                <a:path w="65460" h="78744" extrusionOk="0">
                  <a:moveTo>
                    <a:pt x="56282" y="42263"/>
                  </a:moveTo>
                  <a:cubicBezTo>
                    <a:pt x="46757" y="48264"/>
                    <a:pt x="17802" y="85888"/>
                    <a:pt x="10848" y="59122"/>
                  </a:cubicBezTo>
                  <a:cubicBezTo>
                    <a:pt x="8372" y="49693"/>
                    <a:pt x="13230" y="38263"/>
                    <a:pt x="16754" y="29690"/>
                  </a:cubicBezTo>
                  <a:cubicBezTo>
                    <a:pt x="18754" y="24737"/>
                    <a:pt x="21421" y="20546"/>
                    <a:pt x="24564" y="16355"/>
                  </a:cubicBezTo>
                  <a:cubicBezTo>
                    <a:pt x="26850" y="13212"/>
                    <a:pt x="41423" y="4449"/>
                    <a:pt x="40185" y="17117"/>
                  </a:cubicBezTo>
                  <a:cubicBezTo>
                    <a:pt x="39519" y="23689"/>
                    <a:pt x="50282" y="24833"/>
                    <a:pt x="50948" y="18070"/>
                  </a:cubicBezTo>
                  <a:cubicBezTo>
                    <a:pt x="51996" y="6926"/>
                    <a:pt x="40566" y="-2790"/>
                    <a:pt x="29517" y="734"/>
                  </a:cubicBezTo>
                  <a:cubicBezTo>
                    <a:pt x="12087" y="6259"/>
                    <a:pt x="3323" y="28833"/>
                    <a:pt x="561" y="45311"/>
                  </a:cubicBezTo>
                  <a:cubicBezTo>
                    <a:pt x="-1439" y="57789"/>
                    <a:pt x="1323" y="78649"/>
                    <a:pt x="18468" y="78744"/>
                  </a:cubicBezTo>
                  <a:cubicBezTo>
                    <a:pt x="39614" y="78839"/>
                    <a:pt x="47424" y="60361"/>
                    <a:pt x="63331" y="50264"/>
                  </a:cubicBezTo>
                  <a:cubicBezTo>
                    <a:pt x="69141" y="46550"/>
                    <a:pt x="61807" y="38739"/>
                    <a:pt x="56282" y="42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39"/>
            <p:cNvSpPr/>
            <p:nvPr/>
          </p:nvSpPr>
          <p:spPr>
            <a:xfrm>
              <a:off x="5414198" y="3657526"/>
              <a:ext cx="45886" cy="142966"/>
            </a:xfrm>
            <a:custGeom>
              <a:avLst/>
              <a:gdLst/>
              <a:ahLst/>
              <a:cxnLst/>
              <a:rect l="l" t="t" r="r" b="b"/>
              <a:pathLst>
                <a:path w="45886" h="142966" extrusionOk="0">
                  <a:moveTo>
                    <a:pt x="35816" y="1979"/>
                  </a:moveTo>
                  <a:cubicBezTo>
                    <a:pt x="8003" y="36840"/>
                    <a:pt x="-18857" y="103420"/>
                    <a:pt x="17909" y="141234"/>
                  </a:cubicBezTo>
                  <a:cubicBezTo>
                    <a:pt x="22577" y="146092"/>
                    <a:pt x="30959" y="139710"/>
                    <a:pt x="26101" y="134662"/>
                  </a:cubicBezTo>
                  <a:cubicBezTo>
                    <a:pt x="-7046" y="100467"/>
                    <a:pt x="20195" y="38935"/>
                    <a:pt x="44770" y="8075"/>
                  </a:cubicBezTo>
                  <a:cubicBezTo>
                    <a:pt x="49056" y="2741"/>
                    <a:pt x="39912" y="-3165"/>
                    <a:pt x="35816" y="19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39"/>
            <p:cNvSpPr/>
            <p:nvPr/>
          </p:nvSpPr>
          <p:spPr>
            <a:xfrm>
              <a:off x="5453908" y="3676599"/>
              <a:ext cx="54825" cy="77786"/>
            </a:xfrm>
            <a:custGeom>
              <a:avLst/>
              <a:gdLst/>
              <a:ahLst/>
              <a:cxnLst/>
              <a:rect l="l" t="t" r="r" b="b"/>
              <a:pathLst>
                <a:path w="54825" h="77786" extrusionOk="0">
                  <a:moveTo>
                    <a:pt x="43351" y="56153"/>
                  </a:moveTo>
                  <a:cubicBezTo>
                    <a:pt x="38683" y="60058"/>
                    <a:pt x="34016" y="63678"/>
                    <a:pt x="28396" y="66345"/>
                  </a:cubicBezTo>
                  <a:cubicBezTo>
                    <a:pt x="9156" y="75489"/>
                    <a:pt x="10394" y="51295"/>
                    <a:pt x="12585" y="40913"/>
                  </a:cubicBezTo>
                  <a:cubicBezTo>
                    <a:pt x="14013" y="34341"/>
                    <a:pt x="16585" y="27768"/>
                    <a:pt x="19919" y="21863"/>
                  </a:cubicBezTo>
                  <a:cubicBezTo>
                    <a:pt x="24491" y="13576"/>
                    <a:pt x="39064" y="3575"/>
                    <a:pt x="44684" y="17386"/>
                  </a:cubicBezTo>
                  <a:cubicBezTo>
                    <a:pt x="47160" y="23577"/>
                    <a:pt x="56971" y="19577"/>
                    <a:pt x="54399" y="13100"/>
                  </a:cubicBezTo>
                  <a:cubicBezTo>
                    <a:pt x="50304" y="2813"/>
                    <a:pt x="36683" y="-3378"/>
                    <a:pt x="26205" y="1956"/>
                  </a:cubicBezTo>
                  <a:cubicBezTo>
                    <a:pt x="10870" y="9766"/>
                    <a:pt x="4774" y="26054"/>
                    <a:pt x="1440" y="42056"/>
                  </a:cubicBezTo>
                  <a:cubicBezTo>
                    <a:pt x="-1036" y="53772"/>
                    <a:pt x="-1893" y="71393"/>
                    <a:pt x="12299" y="76155"/>
                  </a:cubicBezTo>
                  <a:cubicBezTo>
                    <a:pt x="27348" y="81203"/>
                    <a:pt x="39160" y="73774"/>
                    <a:pt x="50494" y="64249"/>
                  </a:cubicBezTo>
                  <a:cubicBezTo>
                    <a:pt x="55828" y="59868"/>
                    <a:pt x="48494" y="51962"/>
                    <a:pt x="43446" y="56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5541339" y="3703051"/>
              <a:ext cx="28481" cy="11671"/>
            </a:xfrm>
            <a:custGeom>
              <a:avLst/>
              <a:gdLst/>
              <a:ahLst/>
              <a:cxnLst/>
              <a:rect l="l" t="t" r="r" b="b"/>
              <a:pathLst>
                <a:path w="28481" h="11671" extrusionOk="0">
                  <a:moveTo>
                    <a:pt x="22213" y="78"/>
                  </a:moveTo>
                  <a:cubicBezTo>
                    <a:pt x="16498" y="1412"/>
                    <a:pt x="11164" y="1507"/>
                    <a:pt x="5449" y="555"/>
                  </a:cubicBezTo>
                  <a:cubicBezTo>
                    <a:pt x="-1505" y="-683"/>
                    <a:pt x="-1885" y="9699"/>
                    <a:pt x="4782" y="10937"/>
                  </a:cubicBezTo>
                  <a:cubicBezTo>
                    <a:pt x="11354" y="12080"/>
                    <a:pt x="17926" y="11889"/>
                    <a:pt x="24403" y="10365"/>
                  </a:cubicBezTo>
                  <a:cubicBezTo>
                    <a:pt x="31166" y="8746"/>
                    <a:pt x="28880" y="-1446"/>
                    <a:pt x="22213" y="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5550801" y="3663968"/>
              <a:ext cx="77260" cy="106816"/>
            </a:xfrm>
            <a:custGeom>
              <a:avLst/>
              <a:gdLst/>
              <a:ahLst/>
              <a:cxnLst/>
              <a:rect l="l" t="t" r="r" b="b"/>
              <a:pathLst>
                <a:path w="77260" h="106816" extrusionOk="0">
                  <a:moveTo>
                    <a:pt x="67138" y="80595"/>
                  </a:moveTo>
                  <a:cubicBezTo>
                    <a:pt x="62566" y="86024"/>
                    <a:pt x="48946" y="103265"/>
                    <a:pt x="39802" y="89263"/>
                  </a:cubicBezTo>
                  <a:cubicBezTo>
                    <a:pt x="39611" y="88977"/>
                    <a:pt x="39516" y="88691"/>
                    <a:pt x="39326" y="88406"/>
                  </a:cubicBezTo>
                  <a:cubicBezTo>
                    <a:pt x="42469" y="84500"/>
                    <a:pt x="45231" y="80690"/>
                    <a:pt x="47327" y="77928"/>
                  </a:cubicBezTo>
                  <a:cubicBezTo>
                    <a:pt x="63233" y="56973"/>
                    <a:pt x="70377" y="30970"/>
                    <a:pt x="66853" y="5062"/>
                  </a:cubicBezTo>
                  <a:cubicBezTo>
                    <a:pt x="66567" y="3252"/>
                    <a:pt x="64948" y="1633"/>
                    <a:pt x="63329" y="1061"/>
                  </a:cubicBezTo>
                  <a:cubicBezTo>
                    <a:pt x="49708" y="-3797"/>
                    <a:pt x="45612" y="8967"/>
                    <a:pt x="46946" y="20207"/>
                  </a:cubicBezTo>
                  <a:cubicBezTo>
                    <a:pt x="47707" y="26779"/>
                    <a:pt x="58376" y="25255"/>
                    <a:pt x="57518" y="18492"/>
                  </a:cubicBezTo>
                  <a:cubicBezTo>
                    <a:pt x="59042" y="31636"/>
                    <a:pt x="50184" y="53163"/>
                    <a:pt x="41897" y="66689"/>
                  </a:cubicBezTo>
                  <a:cubicBezTo>
                    <a:pt x="39516" y="70594"/>
                    <a:pt x="36754" y="74213"/>
                    <a:pt x="33896" y="77737"/>
                  </a:cubicBezTo>
                  <a:cubicBezTo>
                    <a:pt x="33611" y="77166"/>
                    <a:pt x="33420" y="76594"/>
                    <a:pt x="33039" y="76118"/>
                  </a:cubicBezTo>
                  <a:cubicBezTo>
                    <a:pt x="29229" y="70499"/>
                    <a:pt x="21037" y="70594"/>
                    <a:pt x="15227" y="71165"/>
                  </a:cubicBezTo>
                  <a:cubicBezTo>
                    <a:pt x="2464" y="72403"/>
                    <a:pt x="-5442" y="94597"/>
                    <a:pt x="4464" y="103074"/>
                  </a:cubicBezTo>
                  <a:cubicBezTo>
                    <a:pt x="13608" y="110980"/>
                    <a:pt x="23609" y="105169"/>
                    <a:pt x="32087" y="96692"/>
                  </a:cubicBezTo>
                  <a:cubicBezTo>
                    <a:pt x="32277" y="96978"/>
                    <a:pt x="32372" y="97168"/>
                    <a:pt x="32563" y="97454"/>
                  </a:cubicBezTo>
                  <a:cubicBezTo>
                    <a:pt x="44564" y="115933"/>
                    <a:pt x="67234" y="97454"/>
                    <a:pt x="76092" y="86882"/>
                  </a:cubicBezTo>
                  <a:cubicBezTo>
                    <a:pt x="80473" y="81643"/>
                    <a:pt x="71425" y="75737"/>
                    <a:pt x="67138" y="80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5622872" y="3668979"/>
              <a:ext cx="35856" cy="130220"/>
            </a:xfrm>
            <a:custGeom>
              <a:avLst/>
              <a:gdLst/>
              <a:ahLst/>
              <a:cxnLst/>
              <a:rect l="l" t="t" r="r" b="b"/>
              <a:pathLst>
                <a:path w="35856" h="130220" extrusionOk="0">
                  <a:moveTo>
                    <a:pt x="31453" y="4146"/>
                  </a:moveTo>
                  <a:cubicBezTo>
                    <a:pt x="29929" y="-2331"/>
                    <a:pt x="19261" y="-807"/>
                    <a:pt x="20880" y="5861"/>
                  </a:cubicBezTo>
                  <a:cubicBezTo>
                    <a:pt x="30405" y="46532"/>
                    <a:pt x="23643" y="86728"/>
                    <a:pt x="878" y="121875"/>
                  </a:cubicBezTo>
                  <a:cubicBezTo>
                    <a:pt x="-2837" y="127590"/>
                    <a:pt x="6212" y="133591"/>
                    <a:pt x="9831" y="127971"/>
                  </a:cubicBezTo>
                  <a:cubicBezTo>
                    <a:pt x="34025" y="90633"/>
                    <a:pt x="41645" y="47485"/>
                    <a:pt x="31453" y="4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5689283" y="3714924"/>
              <a:ext cx="35715" cy="12033"/>
            </a:xfrm>
            <a:custGeom>
              <a:avLst/>
              <a:gdLst/>
              <a:ahLst/>
              <a:cxnLst/>
              <a:rect l="l" t="t" r="r" b="b"/>
              <a:pathLst>
                <a:path w="35715" h="12033" extrusionOk="0">
                  <a:moveTo>
                    <a:pt x="30860" y="1635"/>
                  </a:moveTo>
                  <a:lnTo>
                    <a:pt x="5523" y="16"/>
                  </a:lnTo>
                  <a:cubicBezTo>
                    <a:pt x="-1430" y="-460"/>
                    <a:pt x="-2002" y="9922"/>
                    <a:pt x="4856" y="10398"/>
                  </a:cubicBezTo>
                  <a:lnTo>
                    <a:pt x="30193" y="12017"/>
                  </a:lnTo>
                  <a:cubicBezTo>
                    <a:pt x="37146" y="12494"/>
                    <a:pt x="37718" y="2111"/>
                    <a:pt x="30860" y="16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5731799" y="3656130"/>
              <a:ext cx="49537" cy="139929"/>
            </a:xfrm>
            <a:custGeom>
              <a:avLst/>
              <a:gdLst/>
              <a:ahLst/>
              <a:cxnLst/>
              <a:rect l="l" t="t" r="r" b="b"/>
              <a:pathLst>
                <a:path w="49537" h="139929" extrusionOk="0">
                  <a:moveTo>
                    <a:pt x="40732" y="1470"/>
                  </a:moveTo>
                  <a:cubicBezTo>
                    <a:pt x="10156" y="30711"/>
                    <a:pt x="-16228" y="99672"/>
                    <a:pt x="12062" y="137868"/>
                  </a:cubicBezTo>
                  <a:cubicBezTo>
                    <a:pt x="16062" y="143297"/>
                    <a:pt x="24349" y="136915"/>
                    <a:pt x="20253" y="131295"/>
                  </a:cubicBezTo>
                  <a:cubicBezTo>
                    <a:pt x="-4131" y="98434"/>
                    <a:pt x="22348" y="33854"/>
                    <a:pt x="47876" y="9470"/>
                  </a:cubicBezTo>
                  <a:cubicBezTo>
                    <a:pt x="52829" y="4708"/>
                    <a:pt x="45589" y="-3198"/>
                    <a:pt x="40827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5765917" y="3683015"/>
              <a:ext cx="55738" cy="75132"/>
            </a:xfrm>
            <a:custGeom>
              <a:avLst/>
              <a:gdLst/>
              <a:ahLst/>
              <a:cxnLst/>
              <a:rect l="l" t="t" r="r" b="b"/>
              <a:pathLst>
                <a:path w="55738" h="75132" extrusionOk="0">
                  <a:moveTo>
                    <a:pt x="21948" y="21256"/>
                  </a:moveTo>
                  <a:cubicBezTo>
                    <a:pt x="25472" y="15541"/>
                    <a:pt x="41475" y="1445"/>
                    <a:pt x="44999" y="16113"/>
                  </a:cubicBezTo>
                  <a:cubicBezTo>
                    <a:pt x="46523" y="22495"/>
                    <a:pt x="57191" y="21066"/>
                    <a:pt x="55571" y="14398"/>
                  </a:cubicBezTo>
                  <a:cubicBezTo>
                    <a:pt x="52904" y="3254"/>
                    <a:pt x="42808" y="-1032"/>
                    <a:pt x="32045" y="206"/>
                  </a:cubicBezTo>
                  <a:cubicBezTo>
                    <a:pt x="16805" y="1921"/>
                    <a:pt x="7946" y="22590"/>
                    <a:pt x="2898" y="34591"/>
                  </a:cubicBezTo>
                  <a:cubicBezTo>
                    <a:pt x="-1864" y="45736"/>
                    <a:pt x="-1483" y="62976"/>
                    <a:pt x="9566" y="70691"/>
                  </a:cubicBezTo>
                  <a:cubicBezTo>
                    <a:pt x="23663" y="80597"/>
                    <a:pt x="37855" y="72215"/>
                    <a:pt x="49285" y="62309"/>
                  </a:cubicBezTo>
                  <a:cubicBezTo>
                    <a:pt x="54524" y="57832"/>
                    <a:pt x="47189" y="49927"/>
                    <a:pt x="42237" y="54213"/>
                  </a:cubicBezTo>
                  <a:cubicBezTo>
                    <a:pt x="36807" y="58880"/>
                    <a:pt x="31569" y="63166"/>
                    <a:pt x="24425" y="64976"/>
                  </a:cubicBezTo>
                  <a:cubicBezTo>
                    <a:pt x="8137" y="68977"/>
                    <a:pt x="10709" y="45450"/>
                    <a:pt x="13090" y="38211"/>
                  </a:cubicBezTo>
                  <a:cubicBezTo>
                    <a:pt x="15090" y="32210"/>
                    <a:pt x="18519" y="26686"/>
                    <a:pt x="21853" y="21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39"/>
            <p:cNvSpPr/>
            <p:nvPr/>
          </p:nvSpPr>
          <p:spPr>
            <a:xfrm>
              <a:off x="5840054" y="3712933"/>
              <a:ext cx="30543" cy="14593"/>
            </a:xfrm>
            <a:custGeom>
              <a:avLst/>
              <a:gdLst/>
              <a:ahLst/>
              <a:cxnLst/>
              <a:rect l="l" t="t" r="r" b="b"/>
              <a:pathLst>
                <a:path w="30543" h="14593" extrusionOk="0">
                  <a:moveTo>
                    <a:pt x="27250" y="4389"/>
                  </a:moveTo>
                  <a:cubicBezTo>
                    <a:pt x="19916" y="769"/>
                    <a:pt x="12296" y="-374"/>
                    <a:pt x="4200" y="103"/>
                  </a:cubicBezTo>
                  <a:cubicBezTo>
                    <a:pt x="-2849" y="579"/>
                    <a:pt x="-277" y="10770"/>
                    <a:pt x="6390" y="10294"/>
                  </a:cubicBezTo>
                  <a:cubicBezTo>
                    <a:pt x="12582" y="9913"/>
                    <a:pt x="18297" y="11342"/>
                    <a:pt x="23821" y="14009"/>
                  </a:cubicBezTo>
                  <a:cubicBezTo>
                    <a:pt x="30108" y="17057"/>
                    <a:pt x="33442" y="7341"/>
                    <a:pt x="27250" y="4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39"/>
            <p:cNvSpPr/>
            <p:nvPr/>
          </p:nvSpPr>
          <p:spPr>
            <a:xfrm>
              <a:off x="5881337" y="3676810"/>
              <a:ext cx="64332" cy="99303"/>
            </a:xfrm>
            <a:custGeom>
              <a:avLst/>
              <a:gdLst/>
              <a:ahLst/>
              <a:cxnLst/>
              <a:rect l="l" t="t" r="r" b="b"/>
              <a:pathLst>
                <a:path w="64332" h="99303" extrusionOk="0">
                  <a:moveTo>
                    <a:pt x="53785" y="28129"/>
                  </a:moveTo>
                  <a:cubicBezTo>
                    <a:pt x="51214" y="34987"/>
                    <a:pt x="49118" y="41940"/>
                    <a:pt x="46832" y="48798"/>
                  </a:cubicBezTo>
                  <a:cubicBezTo>
                    <a:pt x="43498" y="48703"/>
                    <a:pt x="40165" y="48798"/>
                    <a:pt x="36831" y="48989"/>
                  </a:cubicBezTo>
                  <a:cubicBezTo>
                    <a:pt x="31592" y="49370"/>
                    <a:pt x="22163" y="53370"/>
                    <a:pt x="14733" y="54609"/>
                  </a:cubicBezTo>
                  <a:cubicBezTo>
                    <a:pt x="24734" y="39178"/>
                    <a:pt x="33878" y="23367"/>
                    <a:pt x="41784" y="6698"/>
                  </a:cubicBezTo>
                  <a:cubicBezTo>
                    <a:pt x="44641" y="697"/>
                    <a:pt x="34450" y="-2923"/>
                    <a:pt x="31592" y="3078"/>
                  </a:cubicBezTo>
                  <a:cubicBezTo>
                    <a:pt x="22734" y="21652"/>
                    <a:pt x="12542" y="39368"/>
                    <a:pt x="922" y="56323"/>
                  </a:cubicBezTo>
                  <a:cubicBezTo>
                    <a:pt x="-1174" y="59371"/>
                    <a:pt x="541" y="62895"/>
                    <a:pt x="3684" y="64229"/>
                  </a:cubicBezTo>
                  <a:cubicBezTo>
                    <a:pt x="10161" y="66896"/>
                    <a:pt x="15305" y="65467"/>
                    <a:pt x="21686" y="63181"/>
                  </a:cubicBezTo>
                  <a:cubicBezTo>
                    <a:pt x="28830" y="60609"/>
                    <a:pt x="35974" y="59466"/>
                    <a:pt x="43308" y="59371"/>
                  </a:cubicBezTo>
                  <a:cubicBezTo>
                    <a:pt x="40070" y="70230"/>
                    <a:pt x="37212" y="81183"/>
                    <a:pt x="34831" y="92232"/>
                  </a:cubicBezTo>
                  <a:cubicBezTo>
                    <a:pt x="33402" y="98709"/>
                    <a:pt x="43594" y="102424"/>
                    <a:pt x="45022" y="95852"/>
                  </a:cubicBezTo>
                  <a:cubicBezTo>
                    <a:pt x="47689" y="83755"/>
                    <a:pt x="50928" y="71753"/>
                    <a:pt x="54547" y="59942"/>
                  </a:cubicBezTo>
                  <a:cubicBezTo>
                    <a:pt x="55214" y="59942"/>
                    <a:pt x="55976" y="60038"/>
                    <a:pt x="56643" y="60133"/>
                  </a:cubicBezTo>
                  <a:cubicBezTo>
                    <a:pt x="63310" y="61181"/>
                    <a:pt x="63882" y="51560"/>
                    <a:pt x="57881" y="50036"/>
                  </a:cubicBezTo>
                  <a:cubicBezTo>
                    <a:pt x="59881" y="43941"/>
                    <a:pt x="61691" y="37844"/>
                    <a:pt x="63977" y="31844"/>
                  </a:cubicBezTo>
                  <a:cubicBezTo>
                    <a:pt x="66358" y="25557"/>
                    <a:pt x="56072" y="21938"/>
                    <a:pt x="53785" y="282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39"/>
            <p:cNvSpPr/>
            <p:nvPr/>
          </p:nvSpPr>
          <p:spPr>
            <a:xfrm>
              <a:off x="5946546" y="3674408"/>
              <a:ext cx="32831" cy="125896"/>
            </a:xfrm>
            <a:custGeom>
              <a:avLst/>
              <a:gdLst/>
              <a:ahLst/>
              <a:cxnLst/>
              <a:rect l="l" t="t" r="r" b="b"/>
              <a:pathLst>
                <a:path w="32831" h="125896" extrusionOk="0">
                  <a:moveTo>
                    <a:pt x="28486" y="4146"/>
                  </a:moveTo>
                  <a:cubicBezTo>
                    <a:pt x="26963" y="-2331"/>
                    <a:pt x="16390" y="-807"/>
                    <a:pt x="17914" y="5861"/>
                  </a:cubicBezTo>
                  <a:cubicBezTo>
                    <a:pt x="26867" y="44723"/>
                    <a:pt x="21057" y="83204"/>
                    <a:pt x="769" y="117494"/>
                  </a:cubicBezTo>
                  <a:cubicBezTo>
                    <a:pt x="-2660" y="123304"/>
                    <a:pt x="6293" y="129305"/>
                    <a:pt x="9722" y="123590"/>
                  </a:cubicBezTo>
                  <a:cubicBezTo>
                    <a:pt x="31534" y="86919"/>
                    <a:pt x="38107" y="45770"/>
                    <a:pt x="28582" y="4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39"/>
            <p:cNvSpPr/>
            <p:nvPr/>
          </p:nvSpPr>
          <p:spPr>
            <a:xfrm>
              <a:off x="5997966" y="3641748"/>
              <a:ext cx="45242" cy="58553"/>
            </a:xfrm>
            <a:custGeom>
              <a:avLst/>
              <a:gdLst/>
              <a:ahLst/>
              <a:cxnLst/>
              <a:rect l="l" t="t" r="r" b="b"/>
              <a:pathLst>
                <a:path w="45242" h="58553" extrusionOk="0">
                  <a:moveTo>
                    <a:pt x="38121" y="44903"/>
                  </a:moveTo>
                  <a:cubicBezTo>
                    <a:pt x="30692" y="45665"/>
                    <a:pt x="23262" y="46332"/>
                    <a:pt x="15833" y="47094"/>
                  </a:cubicBezTo>
                  <a:cubicBezTo>
                    <a:pt x="26596" y="36426"/>
                    <a:pt x="46599" y="33378"/>
                    <a:pt x="45170" y="13661"/>
                  </a:cubicBezTo>
                  <a:cubicBezTo>
                    <a:pt x="44217" y="612"/>
                    <a:pt x="26977" y="-4913"/>
                    <a:pt x="18881" y="5279"/>
                  </a:cubicBezTo>
                  <a:cubicBezTo>
                    <a:pt x="14595" y="10613"/>
                    <a:pt x="23643" y="16519"/>
                    <a:pt x="27834" y="11375"/>
                  </a:cubicBezTo>
                  <a:cubicBezTo>
                    <a:pt x="31549" y="9279"/>
                    <a:pt x="33835" y="10613"/>
                    <a:pt x="34597" y="15471"/>
                  </a:cubicBezTo>
                  <a:cubicBezTo>
                    <a:pt x="34883" y="19757"/>
                    <a:pt x="31359" y="23567"/>
                    <a:pt x="28501" y="26139"/>
                  </a:cubicBezTo>
                  <a:cubicBezTo>
                    <a:pt x="24691" y="29568"/>
                    <a:pt x="19834" y="31759"/>
                    <a:pt x="15547" y="34330"/>
                  </a:cubicBezTo>
                  <a:cubicBezTo>
                    <a:pt x="8594" y="38521"/>
                    <a:pt x="3069" y="43760"/>
                    <a:pt x="307" y="51570"/>
                  </a:cubicBezTo>
                  <a:cubicBezTo>
                    <a:pt x="-1122" y="55571"/>
                    <a:pt x="2688" y="58905"/>
                    <a:pt x="6499" y="58524"/>
                  </a:cubicBezTo>
                  <a:cubicBezTo>
                    <a:pt x="17738" y="57476"/>
                    <a:pt x="29073" y="56333"/>
                    <a:pt x="40312" y="55285"/>
                  </a:cubicBezTo>
                  <a:cubicBezTo>
                    <a:pt x="47266" y="54619"/>
                    <a:pt x="44789" y="44427"/>
                    <a:pt x="38121" y="450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E3E45A-17A3-7101-E5C1-2FEC95308FF5}"/>
                  </a:ext>
                </a:extLst>
              </p:cNvPr>
              <p:cNvSpPr txBox="1"/>
              <p:nvPr/>
            </p:nvSpPr>
            <p:spPr>
              <a:xfrm>
                <a:off x="2524179" y="1275406"/>
                <a:ext cx="406343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/>
                  <a:t>Cho </a:t>
                </a:r>
                <a:r>
                  <a:rPr lang="en-US" sz="1800" dirty="0" err="1"/>
                  <a:t>hàm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: f(x)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E3E45A-17A3-7101-E5C1-2FEC95308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79" y="1275406"/>
                <a:ext cx="4063430" cy="976614"/>
              </a:xfrm>
              <a:prstGeom prst="rect">
                <a:avLst/>
              </a:prstGeom>
              <a:blipFill>
                <a:blip r:embed="rId3"/>
                <a:stretch>
                  <a:fillRect l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7408727-7271-89CA-A921-3C7A20680499}"/>
              </a:ext>
            </a:extLst>
          </p:cNvPr>
          <p:cNvSpPr txBox="1"/>
          <p:nvPr/>
        </p:nvSpPr>
        <p:spPr>
          <a:xfrm>
            <a:off x="1487980" y="2167164"/>
            <a:ext cx="649326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a) </a:t>
            </a: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hàm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/>
              <a:t>b)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hàm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x = - 2; x = 0 </a:t>
            </a:r>
            <a:r>
              <a:rPr lang="en-US" sz="1800" dirty="0" err="1"/>
              <a:t>và</a:t>
            </a:r>
            <a:r>
              <a:rPr lang="en-US" sz="1800" dirty="0"/>
              <a:t> x = 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96F0EF-B483-F0EB-0335-EB0836078C52}"/>
                  </a:ext>
                </a:extLst>
              </p:cNvPr>
              <p:cNvSpPr txBox="1"/>
              <p:nvPr/>
            </p:nvSpPr>
            <p:spPr>
              <a:xfrm>
                <a:off x="1447505" y="3168522"/>
                <a:ext cx="7052699" cy="87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solidFill>
                      <a:srgbClr val="C00000"/>
                    </a:solidFill>
                  </a:rPr>
                  <a:t>a) f(x)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có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nghĩa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khi</a:t>
                </a:r>
                <a:r>
                  <a:rPr lang="en-US" sz="1800" dirty="0">
                    <a:solidFill>
                      <a:srgbClr val="C00000"/>
                    </a:solidFill>
                  </a:rPr>
                  <a:t> x &lt; 0, x = 0, x &gt; 0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nên</a:t>
                </a:r>
                <a:r>
                  <a:rPr lang="en-US" sz="1800" dirty="0">
                    <a:solidFill>
                      <a:srgbClr val="C00000"/>
                    </a:solidFill>
                  </a:rPr>
                  <a:t> TXĐ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của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hàm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số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là</a:t>
                </a:r>
                <a:r>
                  <a:rPr lang="en-US" sz="1800" dirty="0">
                    <a:solidFill>
                      <a:srgbClr val="C00000"/>
                    </a:solidFill>
                  </a:rPr>
                  <a:t> D =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8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solidFill>
                      <a:srgbClr val="C00000"/>
                    </a:solidFill>
                  </a:rPr>
                  <a:t>b) f(-2) = 1;    f(0) = 0;     f(2024) = 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96F0EF-B483-F0EB-0335-EB0836078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505" y="3168522"/>
                <a:ext cx="7052699" cy="872034"/>
              </a:xfrm>
              <a:prstGeom prst="rect">
                <a:avLst/>
              </a:prstGeom>
              <a:blipFill>
                <a:blip r:embed="rId4"/>
                <a:stretch>
                  <a:fillRect l="-691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13BD1DE-0AE2-B8F1-1247-5718E1AA6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3232">
            <a:off x="944654" y="2853318"/>
            <a:ext cx="636019" cy="723587"/>
          </a:xfrm>
          <a:prstGeom prst="rect">
            <a:avLst/>
          </a:prstGeom>
        </p:spPr>
      </p:pic>
      <p:sp>
        <p:nvSpPr>
          <p:cNvPr id="11" name="Google Shape;3980;p52">
            <a:extLst>
              <a:ext uri="{FF2B5EF4-FFF2-40B4-BE49-F238E27FC236}">
                <a16:creationId xmlns:a16="http://schemas.microsoft.com/office/drawing/2014/main" id="{4AFB3750-D88D-BFB1-ED29-69B2E69AF83F}"/>
              </a:ext>
            </a:extLst>
          </p:cNvPr>
          <p:cNvSpPr txBox="1">
            <a:spLocks/>
          </p:cNvSpPr>
          <p:nvPr/>
        </p:nvSpPr>
        <p:spPr>
          <a:xfrm>
            <a:off x="1081593" y="1355598"/>
            <a:ext cx="1298553" cy="536459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pilogue"/>
              <a:buNone/>
              <a:defRPr sz="5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pilogue"/>
              <a:buNone/>
              <a:defRPr sz="36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pilogue"/>
              <a:buNone/>
              <a:defRPr sz="36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pilogue"/>
              <a:buNone/>
              <a:defRPr sz="36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pilogue"/>
              <a:buNone/>
              <a:defRPr sz="36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pilogue"/>
              <a:buNone/>
              <a:defRPr sz="36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pilogue"/>
              <a:buNone/>
              <a:defRPr sz="36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pilogue"/>
              <a:buNone/>
              <a:defRPr sz="36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pilogue"/>
              <a:buNone/>
              <a:defRPr sz="36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</a:rPr>
              <a:t>VÍ DỤ 3</a:t>
            </a:r>
          </a:p>
        </p:txBody>
      </p:sp>
      <p:sp>
        <p:nvSpPr>
          <p:cNvPr id="1553" name="Google Shape;1553;p39"/>
          <p:cNvSpPr/>
          <p:nvPr/>
        </p:nvSpPr>
        <p:spPr>
          <a:xfrm rot="-1247444">
            <a:off x="909674" y="1327707"/>
            <a:ext cx="520170" cy="163255"/>
          </a:xfrm>
          <a:custGeom>
            <a:avLst/>
            <a:gdLst/>
            <a:ahLst/>
            <a:cxnLst/>
            <a:rect l="l" t="t" r="r" b="b"/>
            <a:pathLst>
              <a:path w="520105" h="163235" extrusionOk="0">
                <a:moveTo>
                  <a:pt x="368351" y="77"/>
                </a:moveTo>
                <a:cubicBezTo>
                  <a:pt x="361787" y="77"/>
                  <a:pt x="355222" y="77"/>
                  <a:pt x="348658" y="77"/>
                </a:cubicBezTo>
                <a:cubicBezTo>
                  <a:pt x="339934" y="77"/>
                  <a:pt x="331211" y="77"/>
                  <a:pt x="322401" y="77"/>
                </a:cubicBezTo>
                <a:cubicBezTo>
                  <a:pt x="315836" y="77"/>
                  <a:pt x="309272" y="77"/>
                  <a:pt x="302708" y="77"/>
                </a:cubicBezTo>
                <a:cubicBezTo>
                  <a:pt x="295539" y="77"/>
                  <a:pt x="288370" y="77"/>
                  <a:pt x="281201" y="77"/>
                </a:cubicBezTo>
                <a:cubicBezTo>
                  <a:pt x="272995" y="77"/>
                  <a:pt x="264790" y="77"/>
                  <a:pt x="256584" y="77"/>
                </a:cubicBezTo>
                <a:cubicBezTo>
                  <a:pt x="247947" y="77"/>
                  <a:pt x="239224" y="77"/>
                  <a:pt x="230586" y="77"/>
                </a:cubicBezTo>
                <a:cubicBezTo>
                  <a:pt x="222381" y="77"/>
                  <a:pt x="214175" y="77"/>
                  <a:pt x="205970" y="77"/>
                </a:cubicBezTo>
                <a:cubicBezTo>
                  <a:pt x="195778" y="77"/>
                  <a:pt x="185672" y="77"/>
                  <a:pt x="175480" y="77"/>
                </a:cubicBezTo>
                <a:cubicBezTo>
                  <a:pt x="167189" y="77"/>
                  <a:pt x="158983" y="77"/>
                  <a:pt x="150691" y="77"/>
                </a:cubicBezTo>
                <a:cubicBezTo>
                  <a:pt x="140499" y="77"/>
                  <a:pt x="130394" y="77"/>
                  <a:pt x="120202" y="77"/>
                </a:cubicBezTo>
                <a:cubicBezTo>
                  <a:pt x="111219" y="77"/>
                  <a:pt x="102236" y="-182"/>
                  <a:pt x="93167" y="250"/>
                </a:cubicBezTo>
                <a:cubicBezTo>
                  <a:pt x="85653" y="595"/>
                  <a:pt x="78311" y="1632"/>
                  <a:pt x="71142" y="3446"/>
                </a:cubicBezTo>
                <a:cubicBezTo>
                  <a:pt x="49808" y="8801"/>
                  <a:pt x="32361" y="18734"/>
                  <a:pt x="19232" y="33503"/>
                </a:cubicBezTo>
                <a:cubicBezTo>
                  <a:pt x="7658" y="46459"/>
                  <a:pt x="1266" y="61143"/>
                  <a:pt x="144" y="77208"/>
                </a:cubicBezTo>
                <a:cubicBezTo>
                  <a:pt x="-720" y="90941"/>
                  <a:pt x="2303" y="103984"/>
                  <a:pt x="9472" y="116421"/>
                </a:cubicBezTo>
                <a:cubicBezTo>
                  <a:pt x="15777" y="127391"/>
                  <a:pt x="24587" y="136719"/>
                  <a:pt x="35902" y="144406"/>
                </a:cubicBezTo>
                <a:cubicBezTo>
                  <a:pt x="49549" y="153648"/>
                  <a:pt x="65096" y="159608"/>
                  <a:pt x="82630" y="162026"/>
                </a:cubicBezTo>
                <a:cubicBezTo>
                  <a:pt x="86689" y="162544"/>
                  <a:pt x="90835" y="163063"/>
                  <a:pt x="94981" y="163149"/>
                </a:cubicBezTo>
                <a:cubicBezTo>
                  <a:pt x="135749" y="163149"/>
                  <a:pt x="176430" y="163149"/>
                  <a:pt x="217198" y="163235"/>
                </a:cubicBezTo>
                <a:cubicBezTo>
                  <a:pt x="254080" y="163235"/>
                  <a:pt x="290961" y="163235"/>
                  <a:pt x="327842" y="163235"/>
                </a:cubicBezTo>
                <a:cubicBezTo>
                  <a:pt x="351681" y="163235"/>
                  <a:pt x="375520" y="163235"/>
                  <a:pt x="399359" y="163235"/>
                </a:cubicBezTo>
                <a:cubicBezTo>
                  <a:pt x="406700" y="163235"/>
                  <a:pt x="412574" y="158226"/>
                  <a:pt x="412746" y="152180"/>
                </a:cubicBezTo>
                <a:cubicBezTo>
                  <a:pt x="412919" y="146134"/>
                  <a:pt x="407305" y="140951"/>
                  <a:pt x="399963" y="140692"/>
                </a:cubicBezTo>
                <a:cubicBezTo>
                  <a:pt x="393485" y="140519"/>
                  <a:pt x="386921" y="140606"/>
                  <a:pt x="380443" y="140606"/>
                </a:cubicBezTo>
                <a:cubicBezTo>
                  <a:pt x="371979" y="140606"/>
                  <a:pt x="363514" y="140606"/>
                  <a:pt x="355049" y="140606"/>
                </a:cubicBezTo>
                <a:cubicBezTo>
                  <a:pt x="346671" y="140606"/>
                  <a:pt x="338207" y="140606"/>
                  <a:pt x="329829" y="140606"/>
                </a:cubicBezTo>
                <a:cubicBezTo>
                  <a:pt x="321364" y="140606"/>
                  <a:pt x="312900" y="140606"/>
                  <a:pt x="304435" y="140606"/>
                </a:cubicBezTo>
                <a:cubicBezTo>
                  <a:pt x="295884" y="140606"/>
                  <a:pt x="287333" y="140606"/>
                  <a:pt x="278782" y="140606"/>
                </a:cubicBezTo>
                <a:cubicBezTo>
                  <a:pt x="270231" y="140606"/>
                  <a:pt x="262112" y="140606"/>
                  <a:pt x="253734" y="140606"/>
                </a:cubicBezTo>
                <a:cubicBezTo>
                  <a:pt x="245270" y="140606"/>
                  <a:pt x="236805" y="140606"/>
                  <a:pt x="228341" y="140606"/>
                </a:cubicBezTo>
                <a:cubicBezTo>
                  <a:pt x="219962" y="140606"/>
                  <a:pt x="211498" y="140606"/>
                  <a:pt x="203120" y="140606"/>
                </a:cubicBezTo>
                <a:cubicBezTo>
                  <a:pt x="194655" y="140606"/>
                  <a:pt x="186191" y="140606"/>
                  <a:pt x="177726" y="140606"/>
                </a:cubicBezTo>
                <a:cubicBezTo>
                  <a:pt x="169262" y="140606"/>
                  <a:pt x="160797" y="140606"/>
                  <a:pt x="152332" y="140606"/>
                </a:cubicBezTo>
                <a:cubicBezTo>
                  <a:pt x="143954" y="140606"/>
                  <a:pt x="135490" y="140606"/>
                  <a:pt x="127112" y="140606"/>
                </a:cubicBezTo>
                <a:cubicBezTo>
                  <a:pt x="118647" y="140606"/>
                  <a:pt x="110183" y="140606"/>
                  <a:pt x="101718" y="140606"/>
                </a:cubicBezTo>
                <a:cubicBezTo>
                  <a:pt x="92390" y="140606"/>
                  <a:pt x="83321" y="139569"/>
                  <a:pt x="74597" y="136892"/>
                </a:cubicBezTo>
                <a:cubicBezTo>
                  <a:pt x="67083" y="134560"/>
                  <a:pt x="60259" y="131364"/>
                  <a:pt x="54127" y="127132"/>
                </a:cubicBezTo>
                <a:cubicBezTo>
                  <a:pt x="44798" y="120826"/>
                  <a:pt x="37802" y="113053"/>
                  <a:pt x="33224" y="103811"/>
                </a:cubicBezTo>
                <a:cubicBezTo>
                  <a:pt x="27437" y="92064"/>
                  <a:pt x="26487" y="79972"/>
                  <a:pt x="30029" y="67707"/>
                </a:cubicBezTo>
                <a:cubicBezTo>
                  <a:pt x="33138" y="57083"/>
                  <a:pt x="39443" y="47841"/>
                  <a:pt x="49031" y="40154"/>
                </a:cubicBezTo>
                <a:cubicBezTo>
                  <a:pt x="63109" y="28753"/>
                  <a:pt x="80125" y="22966"/>
                  <a:pt x="99991" y="22879"/>
                </a:cubicBezTo>
                <a:cubicBezTo>
                  <a:pt x="114933" y="22879"/>
                  <a:pt x="129789" y="22879"/>
                  <a:pt x="144732" y="22879"/>
                </a:cubicBezTo>
                <a:cubicBezTo>
                  <a:pt x="159329" y="22879"/>
                  <a:pt x="174012" y="22879"/>
                  <a:pt x="188609" y="22879"/>
                </a:cubicBezTo>
                <a:cubicBezTo>
                  <a:pt x="204674" y="22879"/>
                  <a:pt x="220740" y="22879"/>
                  <a:pt x="236805" y="22879"/>
                </a:cubicBezTo>
                <a:cubicBezTo>
                  <a:pt x="249847" y="22879"/>
                  <a:pt x="262976" y="22879"/>
                  <a:pt x="276018" y="22793"/>
                </a:cubicBezTo>
                <a:cubicBezTo>
                  <a:pt x="289924" y="22793"/>
                  <a:pt x="303830" y="22793"/>
                  <a:pt x="317736" y="22793"/>
                </a:cubicBezTo>
                <a:cubicBezTo>
                  <a:pt x="333802" y="22793"/>
                  <a:pt x="349867" y="22793"/>
                  <a:pt x="365932" y="22879"/>
                </a:cubicBezTo>
                <a:cubicBezTo>
                  <a:pt x="380529" y="22879"/>
                  <a:pt x="395213" y="22879"/>
                  <a:pt x="409810" y="22879"/>
                </a:cubicBezTo>
                <a:cubicBezTo>
                  <a:pt x="419915" y="22879"/>
                  <a:pt x="430021" y="22966"/>
                  <a:pt x="440127" y="22879"/>
                </a:cubicBezTo>
                <a:cubicBezTo>
                  <a:pt x="459733" y="22793"/>
                  <a:pt x="475021" y="29357"/>
                  <a:pt x="485213" y="43091"/>
                </a:cubicBezTo>
                <a:cubicBezTo>
                  <a:pt x="497910" y="60365"/>
                  <a:pt x="493246" y="82131"/>
                  <a:pt x="475108" y="95174"/>
                </a:cubicBezTo>
                <a:cubicBezTo>
                  <a:pt x="465607" y="101997"/>
                  <a:pt x="454551" y="105366"/>
                  <a:pt x="441940" y="105366"/>
                </a:cubicBezTo>
                <a:cubicBezTo>
                  <a:pt x="415165" y="105366"/>
                  <a:pt x="388476" y="105366"/>
                  <a:pt x="361700" y="105366"/>
                </a:cubicBezTo>
                <a:cubicBezTo>
                  <a:pt x="302880" y="105366"/>
                  <a:pt x="244147" y="105366"/>
                  <a:pt x="185327" y="105366"/>
                </a:cubicBezTo>
                <a:cubicBezTo>
                  <a:pt x="167966" y="105366"/>
                  <a:pt x="154837" y="93360"/>
                  <a:pt x="156478" y="79281"/>
                </a:cubicBezTo>
                <a:cubicBezTo>
                  <a:pt x="157860" y="67189"/>
                  <a:pt x="169866" y="58120"/>
                  <a:pt x="185241" y="57861"/>
                </a:cubicBezTo>
                <a:cubicBezTo>
                  <a:pt x="198369" y="57688"/>
                  <a:pt x="211584" y="57861"/>
                  <a:pt x="224713" y="57861"/>
                </a:cubicBezTo>
                <a:cubicBezTo>
                  <a:pt x="240778" y="57861"/>
                  <a:pt x="256844" y="57861"/>
                  <a:pt x="272995" y="57861"/>
                </a:cubicBezTo>
                <a:cubicBezTo>
                  <a:pt x="289147" y="57861"/>
                  <a:pt x="305299" y="57861"/>
                  <a:pt x="321450" y="57861"/>
                </a:cubicBezTo>
                <a:cubicBezTo>
                  <a:pt x="337602" y="57861"/>
                  <a:pt x="353754" y="57861"/>
                  <a:pt x="369906" y="57861"/>
                </a:cubicBezTo>
                <a:cubicBezTo>
                  <a:pt x="379407" y="57861"/>
                  <a:pt x="388908" y="57947"/>
                  <a:pt x="398409" y="57947"/>
                </a:cubicBezTo>
                <a:cubicBezTo>
                  <a:pt x="403332" y="57947"/>
                  <a:pt x="407564" y="56479"/>
                  <a:pt x="410501" y="53024"/>
                </a:cubicBezTo>
                <a:cubicBezTo>
                  <a:pt x="413351" y="49655"/>
                  <a:pt x="413956" y="45855"/>
                  <a:pt x="411883" y="42054"/>
                </a:cubicBezTo>
                <a:cubicBezTo>
                  <a:pt x="409551" y="37736"/>
                  <a:pt x="405491" y="35231"/>
                  <a:pt x="399704" y="35231"/>
                </a:cubicBezTo>
                <a:cubicBezTo>
                  <a:pt x="386057" y="35144"/>
                  <a:pt x="372410" y="35231"/>
                  <a:pt x="358763" y="35231"/>
                </a:cubicBezTo>
                <a:cubicBezTo>
                  <a:pt x="340971" y="35231"/>
                  <a:pt x="323178" y="35231"/>
                  <a:pt x="305385" y="35231"/>
                </a:cubicBezTo>
                <a:cubicBezTo>
                  <a:pt x="286210" y="35231"/>
                  <a:pt x="267122" y="35231"/>
                  <a:pt x="247947" y="35231"/>
                </a:cubicBezTo>
                <a:cubicBezTo>
                  <a:pt x="230068" y="35231"/>
                  <a:pt x="212102" y="35231"/>
                  <a:pt x="194223" y="35231"/>
                </a:cubicBezTo>
                <a:cubicBezTo>
                  <a:pt x="187313" y="35231"/>
                  <a:pt x="180317" y="34885"/>
                  <a:pt x="173580" y="36267"/>
                </a:cubicBezTo>
                <a:cubicBezTo>
                  <a:pt x="151901" y="40586"/>
                  <a:pt x="137476" y="51469"/>
                  <a:pt x="130826" y="69003"/>
                </a:cubicBezTo>
                <a:cubicBezTo>
                  <a:pt x="127371" y="78072"/>
                  <a:pt x="127803" y="87141"/>
                  <a:pt x="131430" y="96124"/>
                </a:cubicBezTo>
                <a:cubicBezTo>
                  <a:pt x="135058" y="105366"/>
                  <a:pt x="141622" y="112880"/>
                  <a:pt x="151037" y="118753"/>
                </a:cubicBezTo>
                <a:cubicBezTo>
                  <a:pt x="158897" y="123590"/>
                  <a:pt x="167707" y="126613"/>
                  <a:pt x="177467" y="127736"/>
                </a:cubicBezTo>
                <a:cubicBezTo>
                  <a:pt x="182995" y="128341"/>
                  <a:pt x="188609" y="128168"/>
                  <a:pt x="194137" y="128168"/>
                </a:cubicBezTo>
                <a:cubicBezTo>
                  <a:pt x="207266" y="128168"/>
                  <a:pt x="220481" y="128168"/>
                  <a:pt x="233609" y="128168"/>
                </a:cubicBezTo>
                <a:cubicBezTo>
                  <a:pt x="246479" y="128168"/>
                  <a:pt x="259435" y="128168"/>
                  <a:pt x="272304" y="128168"/>
                </a:cubicBezTo>
                <a:cubicBezTo>
                  <a:pt x="285433" y="128168"/>
                  <a:pt x="298648" y="128168"/>
                  <a:pt x="311777" y="128168"/>
                </a:cubicBezTo>
                <a:cubicBezTo>
                  <a:pt x="324646" y="128168"/>
                  <a:pt x="337602" y="128168"/>
                  <a:pt x="350472" y="128168"/>
                </a:cubicBezTo>
                <a:cubicBezTo>
                  <a:pt x="363600" y="128168"/>
                  <a:pt x="376815" y="128168"/>
                  <a:pt x="389944" y="128168"/>
                </a:cubicBezTo>
                <a:cubicBezTo>
                  <a:pt x="403073" y="128168"/>
                  <a:pt x="416115" y="128168"/>
                  <a:pt x="429244" y="128168"/>
                </a:cubicBezTo>
                <a:cubicBezTo>
                  <a:pt x="436672" y="128168"/>
                  <a:pt x="444100" y="128427"/>
                  <a:pt x="451441" y="127650"/>
                </a:cubicBezTo>
                <a:cubicBezTo>
                  <a:pt x="471739" y="125490"/>
                  <a:pt x="488495" y="118062"/>
                  <a:pt x="501710" y="105193"/>
                </a:cubicBezTo>
                <a:cubicBezTo>
                  <a:pt x="512766" y="94396"/>
                  <a:pt x="518812" y="81872"/>
                  <a:pt x="519935" y="67880"/>
                </a:cubicBezTo>
                <a:cubicBezTo>
                  <a:pt x="520712" y="58465"/>
                  <a:pt x="518812" y="49223"/>
                  <a:pt x="514494" y="40413"/>
                </a:cubicBezTo>
                <a:cubicBezTo>
                  <a:pt x="508102" y="27457"/>
                  <a:pt x="497651" y="17179"/>
                  <a:pt x="483140" y="9751"/>
                </a:cubicBezTo>
                <a:cubicBezTo>
                  <a:pt x="470098" y="3014"/>
                  <a:pt x="455674" y="77"/>
                  <a:pt x="440299" y="77"/>
                </a:cubicBezTo>
                <a:cubicBezTo>
                  <a:pt x="433217" y="77"/>
                  <a:pt x="426221" y="77"/>
                  <a:pt x="419138" y="77"/>
                </a:cubicBezTo>
                <a:cubicBezTo>
                  <a:pt x="411105" y="77"/>
                  <a:pt x="402986" y="77"/>
                  <a:pt x="394954" y="77"/>
                </a:cubicBezTo>
                <a:cubicBezTo>
                  <a:pt x="386144" y="77"/>
                  <a:pt x="377334" y="77"/>
                  <a:pt x="368524" y="7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41"/>
          <p:cNvSpPr txBox="1">
            <a:spLocks noGrp="1"/>
          </p:cNvSpPr>
          <p:nvPr>
            <p:ph type="title"/>
          </p:nvPr>
        </p:nvSpPr>
        <p:spPr>
          <a:xfrm>
            <a:off x="1101000" y="445025"/>
            <a:ext cx="56064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" dirty="0"/>
              <a:t>HÚ Ý</a:t>
            </a:r>
            <a:endParaRPr dirty="0"/>
          </a:p>
        </p:txBody>
      </p:sp>
      <p:grpSp>
        <p:nvGrpSpPr>
          <p:cNvPr id="1585" name="Google Shape;1585;p41"/>
          <p:cNvGrpSpPr/>
          <p:nvPr/>
        </p:nvGrpSpPr>
        <p:grpSpPr>
          <a:xfrm rot="763439">
            <a:off x="6171221" y="2478476"/>
            <a:ext cx="1651320" cy="1610454"/>
            <a:chOff x="1825325" y="2131820"/>
            <a:chExt cx="1134823" cy="1106813"/>
          </a:xfrm>
        </p:grpSpPr>
        <p:sp>
          <p:nvSpPr>
            <p:cNvPr id="1586" name="Google Shape;1586;p41"/>
            <p:cNvSpPr/>
            <p:nvPr/>
          </p:nvSpPr>
          <p:spPr>
            <a:xfrm>
              <a:off x="2202746" y="2480281"/>
              <a:ext cx="365875" cy="381508"/>
            </a:xfrm>
            <a:custGeom>
              <a:avLst/>
              <a:gdLst/>
              <a:ahLst/>
              <a:cxnLst/>
              <a:rect l="l" t="t" r="r" b="b"/>
              <a:pathLst>
                <a:path w="365875" h="381508" extrusionOk="0">
                  <a:moveTo>
                    <a:pt x="365875" y="0"/>
                  </a:moveTo>
                  <a:lnTo>
                    <a:pt x="0" y="381509"/>
                  </a:lnTo>
                </a:path>
              </a:pathLst>
            </a:custGeom>
            <a:noFill/>
            <a:ln w="15100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2023177" y="2290433"/>
              <a:ext cx="884975" cy="500876"/>
            </a:xfrm>
            <a:custGeom>
              <a:avLst/>
              <a:gdLst/>
              <a:ahLst/>
              <a:cxnLst/>
              <a:rect l="l" t="t" r="r" b="b"/>
              <a:pathLst>
                <a:path w="884975" h="500876" extrusionOk="0">
                  <a:moveTo>
                    <a:pt x="31612" y="0"/>
                  </a:moveTo>
                  <a:lnTo>
                    <a:pt x="804476" y="408111"/>
                  </a:lnTo>
                  <a:lnTo>
                    <a:pt x="884976" y="474273"/>
                  </a:lnTo>
                  <a:lnTo>
                    <a:pt x="872538" y="500876"/>
                  </a:lnTo>
                  <a:lnTo>
                    <a:pt x="0" y="3299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2790344" y="2688788"/>
              <a:ext cx="71768" cy="71768"/>
            </a:xfrm>
            <a:custGeom>
              <a:avLst/>
              <a:gdLst/>
              <a:ahLst/>
              <a:cxnLst/>
              <a:rect l="l" t="t" r="r" b="b"/>
              <a:pathLst>
                <a:path w="71768" h="71768" extrusionOk="0">
                  <a:moveTo>
                    <a:pt x="11052" y="61753"/>
                  </a:moveTo>
                  <a:cubicBezTo>
                    <a:pt x="-3286" y="48020"/>
                    <a:pt x="-3718" y="25304"/>
                    <a:pt x="10016" y="11052"/>
                  </a:cubicBezTo>
                  <a:cubicBezTo>
                    <a:pt x="23749" y="-3286"/>
                    <a:pt x="46465" y="-3718"/>
                    <a:pt x="60716" y="10016"/>
                  </a:cubicBezTo>
                  <a:cubicBezTo>
                    <a:pt x="75054" y="23749"/>
                    <a:pt x="75486" y="46465"/>
                    <a:pt x="61753" y="60716"/>
                  </a:cubicBezTo>
                  <a:cubicBezTo>
                    <a:pt x="48020" y="75054"/>
                    <a:pt x="25304" y="75486"/>
                    <a:pt x="11052" y="617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2899342" y="2774812"/>
              <a:ext cx="60806" cy="47505"/>
            </a:xfrm>
            <a:custGeom>
              <a:avLst/>
              <a:gdLst/>
              <a:ahLst/>
              <a:cxnLst/>
              <a:rect l="l" t="t" r="r" b="b"/>
              <a:pathLst>
                <a:path w="60806" h="47505" extrusionOk="0">
                  <a:moveTo>
                    <a:pt x="0" y="8637"/>
                  </a:moveTo>
                  <a:lnTo>
                    <a:pt x="60807" y="47505"/>
                  </a:lnTo>
                  <a:lnTo>
                    <a:pt x="4060" y="0"/>
                  </a:lnTo>
                  <a:lnTo>
                    <a:pt x="0" y="86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1991564" y="2323428"/>
              <a:ext cx="535684" cy="865714"/>
            </a:xfrm>
            <a:custGeom>
              <a:avLst/>
              <a:gdLst/>
              <a:ahLst/>
              <a:cxnLst/>
              <a:rect l="l" t="t" r="r" b="b"/>
              <a:pathLst>
                <a:path w="535684" h="865714" extrusionOk="0">
                  <a:moveTo>
                    <a:pt x="0" y="32994"/>
                  </a:moveTo>
                  <a:lnTo>
                    <a:pt x="440156" y="788065"/>
                  </a:lnTo>
                  <a:lnTo>
                    <a:pt x="509599" y="865715"/>
                  </a:lnTo>
                  <a:lnTo>
                    <a:pt x="535684" y="852154"/>
                  </a:lnTo>
                  <a:lnTo>
                    <a:pt x="31612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2421909" y="3073092"/>
              <a:ext cx="71705" cy="71705"/>
            </a:xfrm>
            <a:custGeom>
              <a:avLst/>
              <a:gdLst/>
              <a:ahLst/>
              <a:cxnLst/>
              <a:rect l="l" t="t" r="r" b="b"/>
              <a:pathLst>
                <a:path w="71705" h="71705" extrusionOk="0">
                  <a:moveTo>
                    <a:pt x="60685" y="9984"/>
                  </a:moveTo>
                  <a:cubicBezTo>
                    <a:pt x="46347" y="-3749"/>
                    <a:pt x="23717" y="-3231"/>
                    <a:pt x="9984" y="11021"/>
                  </a:cubicBezTo>
                  <a:cubicBezTo>
                    <a:pt x="-3749" y="25359"/>
                    <a:pt x="-3231" y="47988"/>
                    <a:pt x="11021" y="61721"/>
                  </a:cubicBezTo>
                  <a:cubicBezTo>
                    <a:pt x="25358" y="75455"/>
                    <a:pt x="47988" y="74936"/>
                    <a:pt x="61721" y="60685"/>
                  </a:cubicBezTo>
                  <a:cubicBezTo>
                    <a:pt x="75455" y="46347"/>
                    <a:pt x="74937" y="23717"/>
                    <a:pt x="60685" y="99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2511097" y="3179555"/>
              <a:ext cx="49837" cy="59078"/>
            </a:xfrm>
            <a:custGeom>
              <a:avLst/>
              <a:gdLst/>
              <a:ahLst/>
              <a:cxnLst/>
              <a:rect l="l" t="t" r="r" b="b"/>
              <a:pathLst>
                <a:path w="49837" h="59078" extrusionOk="0">
                  <a:moveTo>
                    <a:pt x="8464" y="0"/>
                  </a:moveTo>
                  <a:lnTo>
                    <a:pt x="49837" y="59079"/>
                  </a:lnTo>
                  <a:lnTo>
                    <a:pt x="0" y="4405"/>
                  </a:lnTo>
                  <a:lnTo>
                    <a:pt x="8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1956949" y="2255731"/>
              <a:ext cx="304876" cy="300816"/>
            </a:xfrm>
            <a:custGeom>
              <a:avLst/>
              <a:gdLst/>
              <a:ahLst/>
              <a:cxnLst/>
              <a:rect l="l" t="t" r="r" b="b"/>
              <a:pathLst>
                <a:path w="304876" h="300816" extrusionOk="0">
                  <a:moveTo>
                    <a:pt x="31765" y="177908"/>
                  </a:moveTo>
                  <a:cubicBezTo>
                    <a:pt x="-9348" y="138436"/>
                    <a:pt x="-10730" y="72879"/>
                    <a:pt x="28656" y="31765"/>
                  </a:cubicBezTo>
                  <a:cubicBezTo>
                    <a:pt x="68128" y="-9348"/>
                    <a:pt x="133685" y="-10730"/>
                    <a:pt x="174799" y="28656"/>
                  </a:cubicBezTo>
                  <a:cubicBezTo>
                    <a:pt x="195528" y="48522"/>
                    <a:pt x="206066" y="74952"/>
                    <a:pt x="206498" y="101555"/>
                  </a:cubicBezTo>
                  <a:lnTo>
                    <a:pt x="304876" y="195874"/>
                  </a:lnTo>
                  <a:cubicBezTo>
                    <a:pt x="304876" y="195874"/>
                    <a:pt x="281210" y="247870"/>
                    <a:pt x="268168" y="261431"/>
                  </a:cubicBezTo>
                  <a:cubicBezTo>
                    <a:pt x="255126" y="274991"/>
                    <a:pt x="204252" y="300817"/>
                    <a:pt x="204252" y="300817"/>
                  </a:cubicBezTo>
                  <a:lnTo>
                    <a:pt x="105873" y="206498"/>
                  </a:lnTo>
                  <a:cubicBezTo>
                    <a:pt x="79271" y="207189"/>
                    <a:pt x="52409" y="197688"/>
                    <a:pt x="31679" y="1778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1979562" y="2278345"/>
              <a:ext cx="161423" cy="161423"/>
            </a:xfrm>
            <a:custGeom>
              <a:avLst/>
              <a:gdLst/>
              <a:ahLst/>
              <a:cxnLst/>
              <a:rect l="l" t="t" r="r" b="b"/>
              <a:pathLst>
                <a:path w="161423" h="161423" extrusionOk="0">
                  <a:moveTo>
                    <a:pt x="24872" y="138970"/>
                  </a:moveTo>
                  <a:cubicBezTo>
                    <a:pt x="57002" y="169805"/>
                    <a:pt x="108135" y="168769"/>
                    <a:pt x="138970" y="136552"/>
                  </a:cubicBezTo>
                  <a:cubicBezTo>
                    <a:pt x="169805" y="104334"/>
                    <a:pt x="168769" y="53288"/>
                    <a:pt x="136552" y="22453"/>
                  </a:cubicBezTo>
                  <a:cubicBezTo>
                    <a:pt x="104421" y="-8382"/>
                    <a:pt x="53288" y="-7346"/>
                    <a:pt x="22453" y="24872"/>
                  </a:cubicBezTo>
                  <a:cubicBezTo>
                    <a:pt x="-8382" y="57089"/>
                    <a:pt x="-7346" y="108135"/>
                    <a:pt x="24872" y="1389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1"/>
            <p:cNvSpPr/>
            <p:nvPr/>
          </p:nvSpPr>
          <p:spPr>
            <a:xfrm rot="8027126">
              <a:off x="1874623" y="2129568"/>
              <a:ext cx="63620" cy="163718"/>
            </a:xfrm>
            <a:custGeom>
              <a:avLst/>
              <a:gdLst/>
              <a:ahLst/>
              <a:cxnLst/>
              <a:rect l="l" t="t" r="r" b="b"/>
              <a:pathLst>
                <a:path w="63570" h="163590" extrusionOk="0">
                  <a:moveTo>
                    <a:pt x="0" y="0"/>
                  </a:moveTo>
                  <a:lnTo>
                    <a:pt x="63570" y="0"/>
                  </a:lnTo>
                  <a:lnTo>
                    <a:pt x="63570" y="163590"/>
                  </a:lnTo>
                  <a:lnTo>
                    <a:pt x="0" y="16359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1"/>
            <p:cNvSpPr/>
            <p:nvPr/>
          </p:nvSpPr>
          <p:spPr>
            <a:xfrm rot="8027126">
              <a:off x="1957606" y="2262178"/>
              <a:ext cx="43479" cy="38379"/>
            </a:xfrm>
            <a:custGeom>
              <a:avLst/>
              <a:gdLst/>
              <a:ahLst/>
              <a:cxnLst/>
              <a:rect l="l" t="t" r="r" b="b"/>
              <a:pathLst>
                <a:path w="43445" h="38349" extrusionOk="0">
                  <a:moveTo>
                    <a:pt x="0" y="0"/>
                  </a:moveTo>
                  <a:lnTo>
                    <a:pt x="43446" y="0"/>
                  </a:lnTo>
                  <a:lnTo>
                    <a:pt x="43446" y="38350"/>
                  </a:lnTo>
                  <a:lnTo>
                    <a:pt x="0" y="38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1"/>
            <p:cNvSpPr/>
            <p:nvPr/>
          </p:nvSpPr>
          <p:spPr>
            <a:xfrm rot="8027126">
              <a:off x="2370552" y="2586366"/>
              <a:ext cx="30254" cy="169077"/>
            </a:xfrm>
            <a:custGeom>
              <a:avLst/>
              <a:gdLst/>
              <a:ahLst/>
              <a:cxnLst/>
              <a:rect l="l" t="t" r="r" b="b"/>
              <a:pathLst>
                <a:path w="30230" h="168945" extrusionOk="0">
                  <a:moveTo>
                    <a:pt x="0" y="0"/>
                  </a:moveTo>
                  <a:lnTo>
                    <a:pt x="30230" y="0"/>
                  </a:lnTo>
                  <a:lnTo>
                    <a:pt x="30230" y="168945"/>
                  </a:lnTo>
                  <a:lnTo>
                    <a:pt x="0" y="1689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8" name="Google Shape;1598;p41"/>
          <p:cNvGrpSpPr/>
          <p:nvPr/>
        </p:nvGrpSpPr>
        <p:grpSpPr>
          <a:xfrm>
            <a:off x="7598151" y="1456879"/>
            <a:ext cx="544247" cy="832213"/>
            <a:chOff x="7598151" y="1456879"/>
            <a:chExt cx="544247" cy="832213"/>
          </a:xfrm>
        </p:grpSpPr>
        <p:sp>
          <p:nvSpPr>
            <p:cNvPr id="1599" name="Google Shape;1599;p41"/>
            <p:cNvSpPr/>
            <p:nvPr/>
          </p:nvSpPr>
          <p:spPr>
            <a:xfrm rot="-4468093">
              <a:off x="7605828" y="1647477"/>
              <a:ext cx="519575" cy="163069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3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1"/>
                  </a:cubicBezTo>
                  <a:cubicBezTo>
                    <a:pt x="44798" y="120740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80"/>
                  </a:cubicBezTo>
                  <a:cubicBezTo>
                    <a:pt x="114933" y="22880"/>
                    <a:pt x="129789" y="22880"/>
                    <a:pt x="144732" y="22880"/>
                  </a:cubicBezTo>
                  <a:cubicBezTo>
                    <a:pt x="159329" y="22880"/>
                    <a:pt x="174012" y="22880"/>
                    <a:pt x="188609" y="22880"/>
                  </a:cubicBezTo>
                  <a:cubicBezTo>
                    <a:pt x="204674" y="22880"/>
                    <a:pt x="220740" y="22880"/>
                    <a:pt x="236805" y="22880"/>
                  </a:cubicBezTo>
                  <a:cubicBezTo>
                    <a:pt x="249847" y="22880"/>
                    <a:pt x="262976" y="22880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80"/>
                  </a:cubicBezTo>
                  <a:cubicBezTo>
                    <a:pt x="380529" y="22880"/>
                    <a:pt x="395213" y="22880"/>
                    <a:pt x="409810" y="22880"/>
                  </a:cubicBezTo>
                  <a:cubicBezTo>
                    <a:pt x="419915" y="22880"/>
                    <a:pt x="430021" y="22966"/>
                    <a:pt x="440127" y="22880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1"/>
            <p:cNvSpPr/>
            <p:nvPr/>
          </p:nvSpPr>
          <p:spPr>
            <a:xfrm rot="-1247444">
              <a:off x="7610190" y="2038833"/>
              <a:ext cx="520170" cy="163255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4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2"/>
                  </a:cubicBezTo>
                  <a:cubicBezTo>
                    <a:pt x="44798" y="120826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79"/>
                  </a:cubicBezTo>
                  <a:cubicBezTo>
                    <a:pt x="114933" y="22879"/>
                    <a:pt x="129789" y="22879"/>
                    <a:pt x="144732" y="22879"/>
                  </a:cubicBezTo>
                  <a:cubicBezTo>
                    <a:pt x="159329" y="22879"/>
                    <a:pt x="174012" y="22879"/>
                    <a:pt x="188609" y="22879"/>
                  </a:cubicBezTo>
                  <a:cubicBezTo>
                    <a:pt x="204674" y="22879"/>
                    <a:pt x="220740" y="22879"/>
                    <a:pt x="236805" y="22879"/>
                  </a:cubicBezTo>
                  <a:cubicBezTo>
                    <a:pt x="249847" y="22879"/>
                    <a:pt x="262976" y="22879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79"/>
                  </a:cubicBezTo>
                  <a:cubicBezTo>
                    <a:pt x="380529" y="22879"/>
                    <a:pt x="395213" y="22879"/>
                    <a:pt x="409810" y="22879"/>
                  </a:cubicBezTo>
                  <a:cubicBezTo>
                    <a:pt x="419915" y="22879"/>
                    <a:pt x="430021" y="22966"/>
                    <a:pt x="440127" y="22879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BDDF2E4-15B5-AD0C-32A1-B3ED6BDA76F1}"/>
              </a:ext>
            </a:extLst>
          </p:cNvPr>
          <p:cNvSpPr/>
          <p:nvPr/>
        </p:nvSpPr>
        <p:spPr>
          <a:xfrm>
            <a:off x="936012" y="1183336"/>
            <a:ext cx="4978504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Cho hàm số </a:t>
            </a:r>
            <a:r>
              <a:rPr lang="en-US" sz="2400" dirty="0"/>
              <a:t>y = f(x)</a:t>
            </a:r>
            <a:r>
              <a:rPr lang="vi-VN" sz="2400" dirty="0"/>
              <a:t>  với tập xác định là D. Khi biến số x thay đổi trong tập D thì tập hợp các giá trị y tương ứng được gọi là tập giá trị của hàm số đã cho.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47"/>
          <p:cNvGrpSpPr/>
          <p:nvPr/>
        </p:nvGrpSpPr>
        <p:grpSpPr>
          <a:xfrm rot="-1746615">
            <a:off x="7135364" y="1345255"/>
            <a:ext cx="1252088" cy="198063"/>
            <a:chOff x="5273234" y="3779718"/>
            <a:chExt cx="1252067" cy="198060"/>
          </a:xfrm>
        </p:grpSpPr>
        <p:sp>
          <p:nvSpPr>
            <p:cNvPr id="1859" name="Google Shape;1859;p47"/>
            <p:cNvSpPr/>
            <p:nvPr/>
          </p:nvSpPr>
          <p:spPr>
            <a:xfrm>
              <a:off x="5273234" y="3809422"/>
              <a:ext cx="58876" cy="149782"/>
            </a:xfrm>
            <a:custGeom>
              <a:avLst/>
              <a:gdLst/>
              <a:ahLst/>
              <a:cxnLst/>
              <a:rect l="l" t="t" r="r" b="b"/>
              <a:pathLst>
                <a:path w="58876" h="149782" extrusionOk="0">
                  <a:moveTo>
                    <a:pt x="50002" y="1434"/>
                  </a:moveTo>
                  <a:cubicBezTo>
                    <a:pt x="10855" y="39534"/>
                    <a:pt x="-6481" y="91731"/>
                    <a:pt x="2187" y="145643"/>
                  </a:cubicBezTo>
                  <a:cubicBezTo>
                    <a:pt x="3234" y="152215"/>
                    <a:pt x="13807" y="150500"/>
                    <a:pt x="12759" y="143738"/>
                  </a:cubicBezTo>
                  <a:cubicBezTo>
                    <a:pt x="4758" y="93732"/>
                    <a:pt x="20951" y="44678"/>
                    <a:pt x="57241" y="9340"/>
                  </a:cubicBezTo>
                  <a:cubicBezTo>
                    <a:pt x="62194" y="4578"/>
                    <a:pt x="54765" y="-3233"/>
                    <a:pt x="50002" y="1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47"/>
            <p:cNvSpPr/>
            <p:nvPr/>
          </p:nvSpPr>
          <p:spPr>
            <a:xfrm>
              <a:off x="5336838" y="3815926"/>
              <a:ext cx="65437" cy="101177"/>
            </a:xfrm>
            <a:custGeom>
              <a:avLst/>
              <a:gdLst/>
              <a:ahLst/>
              <a:cxnLst/>
              <a:rect l="l" t="t" r="r" b="b"/>
              <a:pathLst>
                <a:path w="65437" h="101177" extrusionOk="0">
                  <a:moveTo>
                    <a:pt x="59074" y="42080"/>
                  </a:moveTo>
                  <a:cubicBezTo>
                    <a:pt x="52978" y="34460"/>
                    <a:pt x="39833" y="34936"/>
                    <a:pt x="32309" y="39794"/>
                  </a:cubicBezTo>
                  <a:cubicBezTo>
                    <a:pt x="17831" y="49319"/>
                    <a:pt x="16211" y="65130"/>
                    <a:pt x="15926" y="81323"/>
                  </a:cubicBezTo>
                  <a:cubicBezTo>
                    <a:pt x="15830" y="87895"/>
                    <a:pt x="26594" y="88848"/>
                    <a:pt x="26689" y="82085"/>
                  </a:cubicBezTo>
                  <a:cubicBezTo>
                    <a:pt x="26784" y="74274"/>
                    <a:pt x="27165" y="67511"/>
                    <a:pt x="29261" y="59796"/>
                  </a:cubicBezTo>
                  <a:cubicBezTo>
                    <a:pt x="33642" y="43413"/>
                    <a:pt x="55454" y="49414"/>
                    <a:pt x="54787" y="63606"/>
                  </a:cubicBezTo>
                  <a:cubicBezTo>
                    <a:pt x="53930" y="81608"/>
                    <a:pt x="27356" y="104468"/>
                    <a:pt x="13259" y="82370"/>
                  </a:cubicBezTo>
                  <a:cubicBezTo>
                    <a:pt x="6686" y="72083"/>
                    <a:pt x="11830" y="54653"/>
                    <a:pt x="14497" y="44080"/>
                  </a:cubicBezTo>
                  <a:cubicBezTo>
                    <a:pt x="19259" y="25411"/>
                    <a:pt x="34023" y="4742"/>
                    <a:pt x="55931" y="11981"/>
                  </a:cubicBezTo>
                  <a:cubicBezTo>
                    <a:pt x="62503" y="14171"/>
                    <a:pt x="65837" y="4361"/>
                    <a:pt x="59264" y="2170"/>
                  </a:cubicBezTo>
                  <a:cubicBezTo>
                    <a:pt x="-2934" y="-18309"/>
                    <a:pt x="-25413" y="113232"/>
                    <a:pt x="37357" y="100277"/>
                  </a:cubicBezTo>
                  <a:cubicBezTo>
                    <a:pt x="61169" y="95420"/>
                    <a:pt x="73933" y="60558"/>
                    <a:pt x="59074" y="419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47"/>
            <p:cNvSpPr/>
            <p:nvPr/>
          </p:nvSpPr>
          <p:spPr>
            <a:xfrm>
              <a:off x="5449449" y="3861619"/>
              <a:ext cx="37514" cy="11632"/>
            </a:xfrm>
            <a:custGeom>
              <a:avLst/>
              <a:gdLst/>
              <a:ahLst/>
              <a:cxnLst/>
              <a:rect l="l" t="t" r="r" b="b"/>
              <a:pathLst>
                <a:path w="37514" h="11632" extrusionOk="0">
                  <a:moveTo>
                    <a:pt x="32569" y="1244"/>
                  </a:moveTo>
                  <a:lnTo>
                    <a:pt x="5422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32092" y="11626"/>
                  </a:lnTo>
                  <a:cubicBezTo>
                    <a:pt x="39046" y="11912"/>
                    <a:pt x="39427" y="1625"/>
                    <a:pt x="32569" y="1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47"/>
            <p:cNvSpPr/>
            <p:nvPr/>
          </p:nvSpPr>
          <p:spPr>
            <a:xfrm>
              <a:off x="5498852" y="3849833"/>
              <a:ext cx="120051" cy="66009"/>
            </a:xfrm>
            <a:custGeom>
              <a:avLst/>
              <a:gdLst/>
              <a:ahLst/>
              <a:cxnLst/>
              <a:rect l="l" t="t" r="r" b="b"/>
              <a:pathLst>
                <a:path w="120051" h="66009" extrusionOk="0">
                  <a:moveTo>
                    <a:pt x="111373" y="36462"/>
                  </a:moveTo>
                  <a:cubicBezTo>
                    <a:pt x="106991" y="41034"/>
                    <a:pt x="102419" y="45225"/>
                    <a:pt x="97466" y="49226"/>
                  </a:cubicBezTo>
                  <a:cubicBezTo>
                    <a:pt x="87751" y="47797"/>
                    <a:pt x="84893" y="43892"/>
                    <a:pt x="88989" y="37510"/>
                  </a:cubicBezTo>
                  <a:cubicBezTo>
                    <a:pt x="89560" y="35129"/>
                    <a:pt x="90037" y="32843"/>
                    <a:pt x="90513" y="30462"/>
                  </a:cubicBezTo>
                  <a:cubicBezTo>
                    <a:pt x="91656" y="18936"/>
                    <a:pt x="90227" y="10078"/>
                    <a:pt x="81750" y="1887"/>
                  </a:cubicBezTo>
                  <a:cubicBezTo>
                    <a:pt x="79845" y="-19"/>
                    <a:pt x="76321" y="-876"/>
                    <a:pt x="74130" y="1220"/>
                  </a:cubicBezTo>
                  <a:cubicBezTo>
                    <a:pt x="67748" y="7411"/>
                    <a:pt x="62319" y="14079"/>
                    <a:pt x="57366" y="21032"/>
                  </a:cubicBezTo>
                  <a:cubicBezTo>
                    <a:pt x="56699" y="16460"/>
                    <a:pt x="55461" y="11793"/>
                    <a:pt x="53461" y="6935"/>
                  </a:cubicBezTo>
                  <a:cubicBezTo>
                    <a:pt x="52603" y="4744"/>
                    <a:pt x="49651" y="3601"/>
                    <a:pt x="47460" y="4077"/>
                  </a:cubicBezTo>
                  <a:cubicBezTo>
                    <a:pt x="39649" y="5696"/>
                    <a:pt x="32601" y="8745"/>
                    <a:pt x="26410" y="12745"/>
                  </a:cubicBezTo>
                  <a:cubicBezTo>
                    <a:pt x="26600" y="12173"/>
                    <a:pt x="26791" y="11507"/>
                    <a:pt x="26981" y="10935"/>
                  </a:cubicBezTo>
                  <a:cubicBezTo>
                    <a:pt x="29172" y="4554"/>
                    <a:pt x="18885" y="1124"/>
                    <a:pt x="16694" y="7506"/>
                  </a:cubicBezTo>
                  <a:cubicBezTo>
                    <a:pt x="14123" y="15031"/>
                    <a:pt x="11551" y="22556"/>
                    <a:pt x="8979" y="30080"/>
                  </a:cubicBezTo>
                  <a:cubicBezTo>
                    <a:pt x="4121" y="37891"/>
                    <a:pt x="978" y="46940"/>
                    <a:pt x="25" y="57036"/>
                  </a:cubicBezTo>
                  <a:cubicBezTo>
                    <a:pt x="-546" y="62942"/>
                    <a:pt x="8693" y="64656"/>
                    <a:pt x="10598" y="59132"/>
                  </a:cubicBezTo>
                  <a:cubicBezTo>
                    <a:pt x="13360" y="50940"/>
                    <a:pt x="16123" y="42844"/>
                    <a:pt x="18885" y="34653"/>
                  </a:cubicBezTo>
                  <a:cubicBezTo>
                    <a:pt x="20981" y="31509"/>
                    <a:pt x="23362" y="28461"/>
                    <a:pt x="26315" y="25508"/>
                  </a:cubicBezTo>
                  <a:cubicBezTo>
                    <a:pt x="30315" y="21889"/>
                    <a:pt x="34792" y="18936"/>
                    <a:pt x="39840" y="16841"/>
                  </a:cubicBezTo>
                  <a:cubicBezTo>
                    <a:pt x="54985" y="9506"/>
                    <a:pt x="42412" y="46654"/>
                    <a:pt x="42316" y="47797"/>
                  </a:cubicBezTo>
                  <a:cubicBezTo>
                    <a:pt x="42126" y="48273"/>
                    <a:pt x="41840" y="48654"/>
                    <a:pt x="41650" y="49130"/>
                  </a:cubicBezTo>
                  <a:cubicBezTo>
                    <a:pt x="39459" y="54560"/>
                    <a:pt x="48698" y="59037"/>
                    <a:pt x="51365" y="53798"/>
                  </a:cubicBezTo>
                  <a:cubicBezTo>
                    <a:pt x="51556" y="53417"/>
                    <a:pt x="51746" y="52940"/>
                    <a:pt x="51937" y="52560"/>
                  </a:cubicBezTo>
                  <a:cubicBezTo>
                    <a:pt x="51937" y="52560"/>
                    <a:pt x="51937" y="52560"/>
                    <a:pt x="51937" y="52560"/>
                  </a:cubicBezTo>
                  <a:cubicBezTo>
                    <a:pt x="58128" y="37510"/>
                    <a:pt x="66415" y="24842"/>
                    <a:pt x="77368" y="13221"/>
                  </a:cubicBezTo>
                  <a:cubicBezTo>
                    <a:pt x="86893" y="29604"/>
                    <a:pt x="65557" y="47702"/>
                    <a:pt x="79369" y="62751"/>
                  </a:cubicBezTo>
                  <a:cubicBezTo>
                    <a:pt x="90323" y="74657"/>
                    <a:pt x="112516" y="50559"/>
                    <a:pt x="118516" y="44368"/>
                  </a:cubicBezTo>
                  <a:cubicBezTo>
                    <a:pt x="123279" y="39415"/>
                    <a:pt x="115849" y="31700"/>
                    <a:pt x="111277" y="36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47"/>
            <p:cNvSpPr/>
            <p:nvPr/>
          </p:nvSpPr>
          <p:spPr>
            <a:xfrm>
              <a:off x="5606719" y="3818568"/>
              <a:ext cx="41548" cy="155261"/>
            </a:xfrm>
            <a:custGeom>
              <a:avLst/>
              <a:gdLst/>
              <a:ahLst/>
              <a:cxnLst/>
              <a:rect l="l" t="t" r="r" b="b"/>
              <a:pathLst>
                <a:path w="41548" h="155261" extrusionOk="0">
                  <a:moveTo>
                    <a:pt x="37129" y="4099"/>
                  </a:moveTo>
                  <a:cubicBezTo>
                    <a:pt x="35796" y="-2378"/>
                    <a:pt x="25127" y="-758"/>
                    <a:pt x="26556" y="6005"/>
                  </a:cubicBezTo>
                  <a:cubicBezTo>
                    <a:pt x="36938" y="55535"/>
                    <a:pt x="28080" y="104398"/>
                    <a:pt x="839" y="147070"/>
                  </a:cubicBezTo>
                  <a:cubicBezTo>
                    <a:pt x="-2781" y="152785"/>
                    <a:pt x="6268" y="158595"/>
                    <a:pt x="9888" y="152975"/>
                  </a:cubicBezTo>
                  <a:cubicBezTo>
                    <a:pt x="38558" y="108017"/>
                    <a:pt x="48083" y="56297"/>
                    <a:pt x="37129" y="4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47"/>
            <p:cNvSpPr/>
            <p:nvPr/>
          </p:nvSpPr>
          <p:spPr>
            <a:xfrm>
              <a:off x="5674140" y="3821407"/>
              <a:ext cx="40156" cy="156371"/>
            </a:xfrm>
            <a:custGeom>
              <a:avLst/>
              <a:gdLst/>
              <a:ahLst/>
              <a:cxnLst/>
              <a:rect l="l" t="t" r="r" b="b"/>
              <a:pathLst>
                <a:path w="40156" h="156371" extrusionOk="0">
                  <a:moveTo>
                    <a:pt x="30382" y="2309"/>
                  </a:moveTo>
                  <a:cubicBezTo>
                    <a:pt x="3807" y="48505"/>
                    <a:pt x="-5527" y="99655"/>
                    <a:pt x="3141" y="152232"/>
                  </a:cubicBezTo>
                  <a:cubicBezTo>
                    <a:pt x="4188" y="158805"/>
                    <a:pt x="14856" y="157090"/>
                    <a:pt x="13713" y="150328"/>
                  </a:cubicBezTo>
                  <a:cubicBezTo>
                    <a:pt x="5522" y="100607"/>
                    <a:pt x="14285" y="51934"/>
                    <a:pt x="39431" y="8310"/>
                  </a:cubicBezTo>
                  <a:cubicBezTo>
                    <a:pt x="42765" y="2404"/>
                    <a:pt x="33716" y="-3406"/>
                    <a:pt x="30382" y="2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47"/>
            <p:cNvSpPr/>
            <p:nvPr/>
          </p:nvSpPr>
          <p:spPr>
            <a:xfrm>
              <a:off x="5717184" y="3818506"/>
              <a:ext cx="58444" cy="106295"/>
            </a:xfrm>
            <a:custGeom>
              <a:avLst/>
              <a:gdLst/>
              <a:ahLst/>
              <a:cxnLst/>
              <a:rect l="l" t="t" r="r" b="b"/>
              <a:pathLst>
                <a:path w="58444" h="106295" extrusionOk="0">
                  <a:moveTo>
                    <a:pt x="51155" y="50168"/>
                  </a:moveTo>
                  <a:cubicBezTo>
                    <a:pt x="34487" y="35309"/>
                    <a:pt x="20390" y="45215"/>
                    <a:pt x="11722" y="59979"/>
                  </a:cubicBezTo>
                  <a:cubicBezTo>
                    <a:pt x="15627" y="38452"/>
                    <a:pt x="28486" y="18164"/>
                    <a:pt x="48965" y="9782"/>
                  </a:cubicBezTo>
                  <a:cubicBezTo>
                    <a:pt x="55441" y="7115"/>
                    <a:pt x="50203" y="-2124"/>
                    <a:pt x="44012" y="447"/>
                  </a:cubicBezTo>
                  <a:cubicBezTo>
                    <a:pt x="18675" y="10925"/>
                    <a:pt x="4102" y="36166"/>
                    <a:pt x="482" y="62646"/>
                  </a:cubicBezTo>
                  <a:cubicBezTo>
                    <a:pt x="-1804" y="79600"/>
                    <a:pt x="3435" y="113985"/>
                    <a:pt x="29248" y="104746"/>
                  </a:cubicBezTo>
                  <a:cubicBezTo>
                    <a:pt x="46964" y="98460"/>
                    <a:pt x="70586" y="67503"/>
                    <a:pt x="51155" y="50168"/>
                  </a:cubicBezTo>
                  <a:close/>
                  <a:moveTo>
                    <a:pt x="42488" y="80553"/>
                  </a:moveTo>
                  <a:cubicBezTo>
                    <a:pt x="38106" y="89125"/>
                    <a:pt x="22390" y="103794"/>
                    <a:pt x="12865" y="88649"/>
                  </a:cubicBezTo>
                  <a:cubicBezTo>
                    <a:pt x="12198" y="87506"/>
                    <a:pt x="11722" y="86268"/>
                    <a:pt x="11341" y="84934"/>
                  </a:cubicBezTo>
                  <a:cubicBezTo>
                    <a:pt x="12770" y="84553"/>
                    <a:pt x="14008" y="83601"/>
                    <a:pt x="14484" y="81696"/>
                  </a:cubicBezTo>
                  <a:cubicBezTo>
                    <a:pt x="15341" y="77695"/>
                    <a:pt x="16484" y="73790"/>
                    <a:pt x="17818" y="69885"/>
                  </a:cubicBezTo>
                  <a:cubicBezTo>
                    <a:pt x="23438" y="51692"/>
                    <a:pt x="58394" y="49787"/>
                    <a:pt x="42488" y="80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47"/>
            <p:cNvSpPr/>
            <p:nvPr/>
          </p:nvSpPr>
          <p:spPr>
            <a:xfrm>
              <a:off x="5797589" y="3846017"/>
              <a:ext cx="51515" cy="42836"/>
            </a:xfrm>
            <a:custGeom>
              <a:avLst/>
              <a:gdLst/>
              <a:ahLst/>
              <a:cxnLst/>
              <a:rect l="l" t="t" r="r" b="b"/>
              <a:pathLst>
                <a:path w="51515" h="42836" extrusionOk="0">
                  <a:moveTo>
                    <a:pt x="44951" y="6083"/>
                  </a:moveTo>
                  <a:cubicBezTo>
                    <a:pt x="39902" y="6559"/>
                    <a:pt x="34759" y="7035"/>
                    <a:pt x="29711" y="7512"/>
                  </a:cubicBezTo>
                  <a:cubicBezTo>
                    <a:pt x="29711" y="7321"/>
                    <a:pt x="29711" y="7131"/>
                    <a:pt x="29806" y="6940"/>
                  </a:cubicBezTo>
                  <a:cubicBezTo>
                    <a:pt x="31235" y="463"/>
                    <a:pt x="20948" y="-3061"/>
                    <a:pt x="19519" y="3511"/>
                  </a:cubicBezTo>
                  <a:cubicBezTo>
                    <a:pt x="19138" y="5225"/>
                    <a:pt x="18757" y="6845"/>
                    <a:pt x="18471" y="8559"/>
                  </a:cubicBezTo>
                  <a:cubicBezTo>
                    <a:pt x="13708" y="9036"/>
                    <a:pt x="8851" y="9417"/>
                    <a:pt x="4088" y="9893"/>
                  </a:cubicBezTo>
                  <a:cubicBezTo>
                    <a:pt x="-2865" y="10560"/>
                    <a:pt x="-198" y="20656"/>
                    <a:pt x="6470" y="20085"/>
                  </a:cubicBezTo>
                  <a:cubicBezTo>
                    <a:pt x="9708" y="19799"/>
                    <a:pt x="12947" y="19513"/>
                    <a:pt x="16280" y="19227"/>
                  </a:cubicBezTo>
                  <a:lnTo>
                    <a:pt x="12661" y="35896"/>
                  </a:lnTo>
                  <a:cubicBezTo>
                    <a:pt x="11232" y="42373"/>
                    <a:pt x="21519" y="45897"/>
                    <a:pt x="22948" y="39325"/>
                  </a:cubicBezTo>
                  <a:lnTo>
                    <a:pt x="27520" y="18180"/>
                  </a:lnTo>
                  <a:lnTo>
                    <a:pt x="47427" y="16370"/>
                  </a:lnTo>
                  <a:cubicBezTo>
                    <a:pt x="54380" y="15703"/>
                    <a:pt x="51713" y="5607"/>
                    <a:pt x="45046" y="6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47"/>
            <p:cNvSpPr/>
            <p:nvPr/>
          </p:nvSpPr>
          <p:spPr>
            <a:xfrm>
              <a:off x="5849511" y="3838280"/>
              <a:ext cx="106973" cy="76766"/>
            </a:xfrm>
            <a:custGeom>
              <a:avLst/>
              <a:gdLst/>
              <a:ahLst/>
              <a:cxnLst/>
              <a:rect l="l" t="t" r="r" b="b"/>
              <a:pathLst>
                <a:path w="106973" h="76766" extrusionOk="0">
                  <a:moveTo>
                    <a:pt x="96660" y="51825"/>
                  </a:moveTo>
                  <a:cubicBezTo>
                    <a:pt x="94755" y="54301"/>
                    <a:pt x="83135" y="68303"/>
                    <a:pt x="79801" y="58111"/>
                  </a:cubicBezTo>
                  <a:cubicBezTo>
                    <a:pt x="78372" y="53825"/>
                    <a:pt x="80563" y="47919"/>
                    <a:pt x="81516" y="43824"/>
                  </a:cubicBezTo>
                  <a:cubicBezTo>
                    <a:pt x="83802" y="34299"/>
                    <a:pt x="88088" y="23535"/>
                    <a:pt x="87802" y="13629"/>
                  </a:cubicBezTo>
                  <a:cubicBezTo>
                    <a:pt x="87135" y="-6564"/>
                    <a:pt x="58560" y="12772"/>
                    <a:pt x="51702" y="16868"/>
                  </a:cubicBezTo>
                  <a:cubicBezTo>
                    <a:pt x="51512" y="13343"/>
                    <a:pt x="50940" y="10105"/>
                    <a:pt x="49416" y="7438"/>
                  </a:cubicBezTo>
                  <a:cubicBezTo>
                    <a:pt x="46178" y="1723"/>
                    <a:pt x="41987" y="-753"/>
                    <a:pt x="35415" y="199"/>
                  </a:cubicBezTo>
                  <a:cubicBezTo>
                    <a:pt x="29700" y="1056"/>
                    <a:pt x="26747" y="7628"/>
                    <a:pt x="23032" y="11915"/>
                  </a:cubicBezTo>
                  <a:cubicBezTo>
                    <a:pt x="20365" y="9438"/>
                    <a:pt x="15412" y="9248"/>
                    <a:pt x="14364" y="13534"/>
                  </a:cubicBezTo>
                  <a:cubicBezTo>
                    <a:pt x="9602" y="32298"/>
                    <a:pt x="4839" y="51062"/>
                    <a:pt x="172" y="69827"/>
                  </a:cubicBezTo>
                  <a:cubicBezTo>
                    <a:pt x="-1447" y="76304"/>
                    <a:pt x="8840" y="79828"/>
                    <a:pt x="10459" y="73256"/>
                  </a:cubicBezTo>
                  <a:cubicBezTo>
                    <a:pt x="14746" y="56397"/>
                    <a:pt x="18936" y="39537"/>
                    <a:pt x="23223" y="22678"/>
                  </a:cubicBezTo>
                  <a:cubicBezTo>
                    <a:pt x="24747" y="23059"/>
                    <a:pt x="26366" y="22964"/>
                    <a:pt x="27890" y="22011"/>
                  </a:cubicBezTo>
                  <a:cubicBezTo>
                    <a:pt x="30652" y="20201"/>
                    <a:pt x="32462" y="18106"/>
                    <a:pt x="34367" y="15534"/>
                  </a:cubicBezTo>
                  <a:cubicBezTo>
                    <a:pt x="40272" y="7533"/>
                    <a:pt x="40558" y="18106"/>
                    <a:pt x="40272" y="22583"/>
                  </a:cubicBezTo>
                  <a:cubicBezTo>
                    <a:pt x="39320" y="37442"/>
                    <a:pt x="35700" y="52015"/>
                    <a:pt x="30843" y="66112"/>
                  </a:cubicBezTo>
                  <a:cubicBezTo>
                    <a:pt x="28652" y="72399"/>
                    <a:pt x="38939" y="75923"/>
                    <a:pt x="41130" y="69541"/>
                  </a:cubicBezTo>
                  <a:cubicBezTo>
                    <a:pt x="44844" y="58873"/>
                    <a:pt x="47511" y="48110"/>
                    <a:pt x="49512" y="37061"/>
                  </a:cubicBezTo>
                  <a:cubicBezTo>
                    <a:pt x="50083" y="34013"/>
                    <a:pt x="50750" y="30298"/>
                    <a:pt x="51322" y="26488"/>
                  </a:cubicBezTo>
                  <a:cubicBezTo>
                    <a:pt x="52655" y="27345"/>
                    <a:pt x="54465" y="27726"/>
                    <a:pt x="56274" y="26583"/>
                  </a:cubicBezTo>
                  <a:cubicBezTo>
                    <a:pt x="62085" y="23250"/>
                    <a:pt x="67895" y="19916"/>
                    <a:pt x="73705" y="16582"/>
                  </a:cubicBezTo>
                  <a:cubicBezTo>
                    <a:pt x="78087" y="14486"/>
                    <a:pt x="78849" y="16010"/>
                    <a:pt x="75991" y="21154"/>
                  </a:cubicBezTo>
                  <a:cubicBezTo>
                    <a:pt x="75039" y="24964"/>
                    <a:pt x="74086" y="28869"/>
                    <a:pt x="73229" y="32679"/>
                  </a:cubicBezTo>
                  <a:cubicBezTo>
                    <a:pt x="71038" y="41728"/>
                    <a:pt x="68085" y="50586"/>
                    <a:pt x="69419" y="60016"/>
                  </a:cubicBezTo>
                  <a:cubicBezTo>
                    <a:pt x="70372" y="67255"/>
                    <a:pt x="77039" y="71065"/>
                    <a:pt x="83516" y="72208"/>
                  </a:cubicBezTo>
                  <a:cubicBezTo>
                    <a:pt x="92469" y="73732"/>
                    <a:pt x="101137" y="63826"/>
                    <a:pt x="105900" y="57825"/>
                  </a:cubicBezTo>
                  <a:cubicBezTo>
                    <a:pt x="110091" y="52491"/>
                    <a:pt x="100947" y="46681"/>
                    <a:pt x="96851" y="51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47"/>
            <p:cNvSpPr/>
            <p:nvPr/>
          </p:nvSpPr>
          <p:spPr>
            <a:xfrm>
              <a:off x="5956426" y="3823254"/>
              <a:ext cx="31706" cy="137680"/>
            </a:xfrm>
            <a:custGeom>
              <a:avLst/>
              <a:gdLst/>
              <a:ahLst/>
              <a:cxnLst/>
              <a:rect l="l" t="t" r="r" b="b"/>
              <a:pathLst>
                <a:path w="31706" h="137680" extrusionOk="0">
                  <a:moveTo>
                    <a:pt x="20701" y="3033"/>
                  </a:moveTo>
                  <a:cubicBezTo>
                    <a:pt x="18225" y="-3158"/>
                    <a:pt x="8509" y="1033"/>
                    <a:pt x="11081" y="7510"/>
                  </a:cubicBezTo>
                  <a:cubicBezTo>
                    <a:pt x="27369" y="48182"/>
                    <a:pt x="23559" y="91997"/>
                    <a:pt x="794" y="129430"/>
                  </a:cubicBezTo>
                  <a:cubicBezTo>
                    <a:pt x="-2730" y="135240"/>
                    <a:pt x="6414" y="141051"/>
                    <a:pt x="9843" y="135336"/>
                  </a:cubicBezTo>
                  <a:cubicBezTo>
                    <a:pt x="34703" y="94473"/>
                    <a:pt x="38418" y="47324"/>
                    <a:pt x="20701" y="3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47"/>
            <p:cNvSpPr/>
            <p:nvPr/>
          </p:nvSpPr>
          <p:spPr>
            <a:xfrm>
              <a:off x="6020283" y="3860762"/>
              <a:ext cx="32085" cy="11441"/>
            </a:xfrm>
            <a:custGeom>
              <a:avLst/>
              <a:gdLst/>
              <a:ahLst/>
              <a:cxnLst/>
              <a:rect l="l" t="t" r="r" b="b"/>
              <a:pathLst>
                <a:path w="32085" h="11441" extrusionOk="0">
                  <a:moveTo>
                    <a:pt x="27139" y="1054"/>
                  </a:moveTo>
                  <a:lnTo>
                    <a:pt x="5422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26663" y="11436"/>
                  </a:lnTo>
                  <a:cubicBezTo>
                    <a:pt x="33616" y="11722"/>
                    <a:pt x="33997" y="1435"/>
                    <a:pt x="27139" y="10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47"/>
            <p:cNvSpPr/>
            <p:nvPr/>
          </p:nvSpPr>
          <p:spPr>
            <a:xfrm>
              <a:off x="6063704" y="3779718"/>
              <a:ext cx="40697" cy="165607"/>
            </a:xfrm>
            <a:custGeom>
              <a:avLst/>
              <a:gdLst/>
              <a:ahLst/>
              <a:cxnLst/>
              <a:rect l="l" t="t" r="r" b="b"/>
              <a:pathLst>
                <a:path w="40697" h="165607" extrusionOk="0">
                  <a:moveTo>
                    <a:pt x="29914" y="3136"/>
                  </a:moveTo>
                  <a:cubicBezTo>
                    <a:pt x="9340" y="46379"/>
                    <a:pt x="-17997" y="120674"/>
                    <a:pt x="16293" y="163632"/>
                  </a:cubicBezTo>
                  <a:cubicBezTo>
                    <a:pt x="20484" y="168966"/>
                    <a:pt x="28676" y="162394"/>
                    <a:pt x="24294" y="156964"/>
                  </a:cubicBezTo>
                  <a:cubicBezTo>
                    <a:pt x="-6852" y="117912"/>
                    <a:pt x="21437" y="45808"/>
                    <a:pt x="40201" y="6565"/>
                  </a:cubicBezTo>
                  <a:cubicBezTo>
                    <a:pt x="43059" y="564"/>
                    <a:pt x="32771" y="-2865"/>
                    <a:pt x="29914" y="3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47"/>
            <p:cNvSpPr/>
            <p:nvPr/>
          </p:nvSpPr>
          <p:spPr>
            <a:xfrm>
              <a:off x="6089530" y="3803465"/>
              <a:ext cx="85448" cy="112028"/>
            </a:xfrm>
            <a:custGeom>
              <a:avLst/>
              <a:gdLst/>
              <a:ahLst/>
              <a:cxnLst/>
              <a:rect l="l" t="t" r="r" b="b"/>
              <a:pathLst>
                <a:path w="85448" h="112028" extrusionOk="0">
                  <a:moveTo>
                    <a:pt x="75716" y="84640"/>
                  </a:moveTo>
                  <a:cubicBezTo>
                    <a:pt x="72573" y="90450"/>
                    <a:pt x="69620" y="95308"/>
                    <a:pt x="64857" y="99975"/>
                  </a:cubicBezTo>
                  <a:cubicBezTo>
                    <a:pt x="54189" y="110548"/>
                    <a:pt x="45903" y="101785"/>
                    <a:pt x="40568" y="91974"/>
                  </a:cubicBezTo>
                  <a:cubicBezTo>
                    <a:pt x="41235" y="91212"/>
                    <a:pt x="41997" y="90450"/>
                    <a:pt x="42569" y="89783"/>
                  </a:cubicBezTo>
                  <a:cubicBezTo>
                    <a:pt x="63143" y="65970"/>
                    <a:pt x="70667" y="34443"/>
                    <a:pt x="61142" y="4153"/>
                  </a:cubicBezTo>
                  <a:cubicBezTo>
                    <a:pt x="60190" y="1201"/>
                    <a:pt x="57714" y="-323"/>
                    <a:pt x="54666" y="58"/>
                  </a:cubicBezTo>
                  <a:cubicBezTo>
                    <a:pt x="38187" y="1867"/>
                    <a:pt x="28091" y="16917"/>
                    <a:pt x="32949" y="32824"/>
                  </a:cubicBezTo>
                  <a:cubicBezTo>
                    <a:pt x="34854" y="39110"/>
                    <a:pt x="45522" y="37491"/>
                    <a:pt x="43521" y="30919"/>
                  </a:cubicBezTo>
                  <a:cubicBezTo>
                    <a:pt x="41045" y="21012"/>
                    <a:pt x="43902" y="14631"/>
                    <a:pt x="51999" y="11678"/>
                  </a:cubicBezTo>
                  <a:cubicBezTo>
                    <a:pt x="56951" y="32062"/>
                    <a:pt x="53808" y="52159"/>
                    <a:pt x="43331" y="70828"/>
                  </a:cubicBezTo>
                  <a:cubicBezTo>
                    <a:pt x="41235" y="74638"/>
                    <a:pt x="38568" y="78067"/>
                    <a:pt x="35711" y="81211"/>
                  </a:cubicBezTo>
                  <a:cubicBezTo>
                    <a:pt x="35044" y="79401"/>
                    <a:pt x="34473" y="77877"/>
                    <a:pt x="34187" y="76829"/>
                  </a:cubicBezTo>
                  <a:cubicBezTo>
                    <a:pt x="33425" y="74543"/>
                    <a:pt x="31710" y="72829"/>
                    <a:pt x="29139" y="72638"/>
                  </a:cubicBezTo>
                  <a:cubicBezTo>
                    <a:pt x="19518" y="71971"/>
                    <a:pt x="11613" y="73400"/>
                    <a:pt x="2849" y="77686"/>
                  </a:cubicBezTo>
                  <a:cubicBezTo>
                    <a:pt x="564" y="78829"/>
                    <a:pt x="-294" y="80925"/>
                    <a:pt x="87" y="83306"/>
                  </a:cubicBezTo>
                  <a:cubicBezTo>
                    <a:pt x="1135" y="91974"/>
                    <a:pt x="-1056" y="107500"/>
                    <a:pt x="11517" y="108357"/>
                  </a:cubicBezTo>
                  <a:cubicBezTo>
                    <a:pt x="19137" y="108928"/>
                    <a:pt x="26948" y="104356"/>
                    <a:pt x="33425" y="98927"/>
                  </a:cubicBezTo>
                  <a:cubicBezTo>
                    <a:pt x="47998" y="118358"/>
                    <a:pt x="70572" y="116644"/>
                    <a:pt x="84765" y="90640"/>
                  </a:cubicBezTo>
                  <a:cubicBezTo>
                    <a:pt x="88003" y="84735"/>
                    <a:pt x="78859" y="78925"/>
                    <a:pt x="75716" y="84735"/>
                  </a:cubicBezTo>
                  <a:close/>
                  <a:moveTo>
                    <a:pt x="22090" y="93593"/>
                  </a:moveTo>
                  <a:cubicBezTo>
                    <a:pt x="564" y="109690"/>
                    <a:pt x="18280" y="65875"/>
                    <a:pt x="26091" y="85592"/>
                  </a:cubicBezTo>
                  <a:cubicBezTo>
                    <a:pt x="26567" y="86830"/>
                    <a:pt x="27138" y="87973"/>
                    <a:pt x="27710" y="89116"/>
                  </a:cubicBezTo>
                  <a:cubicBezTo>
                    <a:pt x="25900" y="90640"/>
                    <a:pt x="23995" y="92164"/>
                    <a:pt x="22090" y="93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47"/>
            <p:cNvSpPr/>
            <p:nvPr/>
          </p:nvSpPr>
          <p:spPr>
            <a:xfrm>
              <a:off x="6179326" y="3844916"/>
              <a:ext cx="113635" cy="67515"/>
            </a:xfrm>
            <a:custGeom>
              <a:avLst/>
              <a:gdLst/>
              <a:ahLst/>
              <a:cxnLst/>
              <a:rect l="l" t="t" r="r" b="b"/>
              <a:pathLst>
                <a:path w="113635" h="67515" extrusionOk="0">
                  <a:moveTo>
                    <a:pt x="103649" y="43570"/>
                  </a:moveTo>
                  <a:cubicBezTo>
                    <a:pt x="97649" y="51476"/>
                    <a:pt x="90219" y="55762"/>
                    <a:pt x="81075" y="56810"/>
                  </a:cubicBezTo>
                  <a:cubicBezTo>
                    <a:pt x="82980" y="42903"/>
                    <a:pt x="85361" y="28901"/>
                    <a:pt x="86028" y="14900"/>
                  </a:cubicBezTo>
                  <a:cubicBezTo>
                    <a:pt x="86314" y="8804"/>
                    <a:pt x="81837" y="6518"/>
                    <a:pt x="77170" y="4517"/>
                  </a:cubicBezTo>
                  <a:cubicBezTo>
                    <a:pt x="69835" y="1374"/>
                    <a:pt x="62215" y="7756"/>
                    <a:pt x="55643" y="16614"/>
                  </a:cubicBezTo>
                  <a:cubicBezTo>
                    <a:pt x="55167" y="6994"/>
                    <a:pt x="51643" y="-626"/>
                    <a:pt x="41737" y="41"/>
                  </a:cubicBezTo>
                  <a:cubicBezTo>
                    <a:pt x="34498" y="517"/>
                    <a:pt x="28307" y="3470"/>
                    <a:pt x="23068" y="8042"/>
                  </a:cubicBezTo>
                  <a:cubicBezTo>
                    <a:pt x="23068" y="2231"/>
                    <a:pt x="14019" y="-531"/>
                    <a:pt x="12781" y="5565"/>
                  </a:cubicBezTo>
                  <a:cubicBezTo>
                    <a:pt x="11066" y="14233"/>
                    <a:pt x="9257" y="22805"/>
                    <a:pt x="7256" y="31473"/>
                  </a:cubicBezTo>
                  <a:cubicBezTo>
                    <a:pt x="3065" y="41570"/>
                    <a:pt x="684" y="52428"/>
                    <a:pt x="17" y="61001"/>
                  </a:cubicBezTo>
                  <a:cubicBezTo>
                    <a:pt x="-459" y="66716"/>
                    <a:pt x="9066" y="68906"/>
                    <a:pt x="10590" y="63096"/>
                  </a:cubicBezTo>
                  <a:cubicBezTo>
                    <a:pt x="12876" y="54428"/>
                    <a:pt x="15067" y="45856"/>
                    <a:pt x="17067" y="37093"/>
                  </a:cubicBezTo>
                  <a:cubicBezTo>
                    <a:pt x="19258" y="32045"/>
                    <a:pt x="21925" y="27187"/>
                    <a:pt x="25449" y="22329"/>
                  </a:cubicBezTo>
                  <a:cubicBezTo>
                    <a:pt x="30688" y="11375"/>
                    <a:pt x="37165" y="11089"/>
                    <a:pt x="44785" y="21377"/>
                  </a:cubicBezTo>
                  <a:cubicBezTo>
                    <a:pt x="45451" y="30520"/>
                    <a:pt x="42404" y="39474"/>
                    <a:pt x="39070" y="47856"/>
                  </a:cubicBezTo>
                  <a:cubicBezTo>
                    <a:pt x="36689" y="54143"/>
                    <a:pt x="46880" y="57571"/>
                    <a:pt x="49357" y="51285"/>
                  </a:cubicBezTo>
                  <a:cubicBezTo>
                    <a:pt x="52119" y="44046"/>
                    <a:pt x="55548" y="37283"/>
                    <a:pt x="59644" y="30711"/>
                  </a:cubicBezTo>
                  <a:cubicBezTo>
                    <a:pt x="61263" y="28139"/>
                    <a:pt x="75265" y="13852"/>
                    <a:pt x="75074" y="18043"/>
                  </a:cubicBezTo>
                  <a:cubicBezTo>
                    <a:pt x="74407" y="32616"/>
                    <a:pt x="71359" y="47475"/>
                    <a:pt x="69455" y="61953"/>
                  </a:cubicBezTo>
                  <a:cubicBezTo>
                    <a:pt x="69074" y="64811"/>
                    <a:pt x="71931" y="67382"/>
                    <a:pt x="74598" y="67478"/>
                  </a:cubicBezTo>
                  <a:cubicBezTo>
                    <a:pt x="90600" y="68049"/>
                    <a:pt x="102982" y="62239"/>
                    <a:pt x="112603" y="49475"/>
                  </a:cubicBezTo>
                  <a:cubicBezTo>
                    <a:pt x="116699" y="44046"/>
                    <a:pt x="107555" y="38236"/>
                    <a:pt x="103554" y="43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47"/>
            <p:cNvSpPr/>
            <p:nvPr/>
          </p:nvSpPr>
          <p:spPr>
            <a:xfrm>
              <a:off x="6300984" y="3844665"/>
              <a:ext cx="37610" cy="11727"/>
            </a:xfrm>
            <a:custGeom>
              <a:avLst/>
              <a:gdLst/>
              <a:ahLst/>
              <a:cxnLst/>
              <a:rect l="l" t="t" r="r" b="b"/>
              <a:pathLst>
                <a:path w="37610" h="11727" extrusionOk="0">
                  <a:moveTo>
                    <a:pt x="32664" y="6"/>
                  </a:moveTo>
                  <a:cubicBezTo>
                    <a:pt x="23615" y="482"/>
                    <a:pt x="14471" y="863"/>
                    <a:pt x="5422" y="1339"/>
                  </a:cubicBezTo>
                  <a:cubicBezTo>
                    <a:pt x="-1531" y="1720"/>
                    <a:pt x="-1912" y="12007"/>
                    <a:pt x="4946" y="11721"/>
                  </a:cubicBezTo>
                  <a:cubicBezTo>
                    <a:pt x="13995" y="11245"/>
                    <a:pt x="23139" y="10864"/>
                    <a:pt x="32188" y="10388"/>
                  </a:cubicBezTo>
                  <a:cubicBezTo>
                    <a:pt x="39141" y="10007"/>
                    <a:pt x="39522" y="-280"/>
                    <a:pt x="3266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47"/>
            <p:cNvSpPr/>
            <p:nvPr/>
          </p:nvSpPr>
          <p:spPr>
            <a:xfrm>
              <a:off x="6347555" y="3811537"/>
              <a:ext cx="61322" cy="102894"/>
            </a:xfrm>
            <a:custGeom>
              <a:avLst/>
              <a:gdLst/>
              <a:ahLst/>
              <a:cxnLst/>
              <a:rect l="l" t="t" r="r" b="b"/>
              <a:pathLst>
                <a:path w="61322" h="102894" extrusionOk="0">
                  <a:moveTo>
                    <a:pt x="22478" y="31134"/>
                  </a:moveTo>
                  <a:cubicBezTo>
                    <a:pt x="24288" y="23037"/>
                    <a:pt x="26098" y="15036"/>
                    <a:pt x="27812" y="6940"/>
                  </a:cubicBezTo>
                  <a:cubicBezTo>
                    <a:pt x="29146" y="463"/>
                    <a:pt x="18859" y="-3061"/>
                    <a:pt x="17526" y="3511"/>
                  </a:cubicBezTo>
                  <a:cubicBezTo>
                    <a:pt x="15049" y="15703"/>
                    <a:pt x="12382" y="27895"/>
                    <a:pt x="9525" y="39992"/>
                  </a:cubicBezTo>
                  <a:cubicBezTo>
                    <a:pt x="8382" y="44850"/>
                    <a:pt x="14192" y="49326"/>
                    <a:pt x="18287" y="45707"/>
                  </a:cubicBezTo>
                  <a:cubicBezTo>
                    <a:pt x="35051" y="30848"/>
                    <a:pt x="54673" y="46945"/>
                    <a:pt x="48672" y="66852"/>
                  </a:cubicBezTo>
                  <a:cubicBezTo>
                    <a:pt x="46101" y="72472"/>
                    <a:pt x="42576" y="77520"/>
                    <a:pt x="38100" y="81807"/>
                  </a:cubicBezTo>
                  <a:cubicBezTo>
                    <a:pt x="36766" y="83045"/>
                    <a:pt x="35433" y="84283"/>
                    <a:pt x="34099" y="85521"/>
                  </a:cubicBezTo>
                  <a:cubicBezTo>
                    <a:pt x="24669" y="95427"/>
                    <a:pt x="17240" y="93713"/>
                    <a:pt x="11715" y="80283"/>
                  </a:cubicBezTo>
                  <a:cubicBezTo>
                    <a:pt x="11715" y="79806"/>
                    <a:pt x="11810" y="79330"/>
                    <a:pt x="11906" y="78854"/>
                  </a:cubicBezTo>
                  <a:cubicBezTo>
                    <a:pt x="12763" y="72853"/>
                    <a:pt x="3333" y="71424"/>
                    <a:pt x="1333" y="76758"/>
                  </a:cubicBezTo>
                  <a:cubicBezTo>
                    <a:pt x="190" y="79711"/>
                    <a:pt x="-96" y="82473"/>
                    <a:pt x="95" y="85140"/>
                  </a:cubicBezTo>
                  <a:lnTo>
                    <a:pt x="95" y="85807"/>
                  </a:lnTo>
                  <a:cubicBezTo>
                    <a:pt x="-191" y="87331"/>
                    <a:pt x="190" y="88474"/>
                    <a:pt x="952" y="89331"/>
                  </a:cubicBezTo>
                  <a:cubicBezTo>
                    <a:pt x="3143" y="95618"/>
                    <a:pt x="9048" y="100285"/>
                    <a:pt x="16573" y="102285"/>
                  </a:cubicBezTo>
                  <a:cubicBezTo>
                    <a:pt x="32766" y="106476"/>
                    <a:pt x="48482" y="88093"/>
                    <a:pt x="56007" y="76473"/>
                  </a:cubicBezTo>
                  <a:cubicBezTo>
                    <a:pt x="72770" y="50660"/>
                    <a:pt x="46672" y="23609"/>
                    <a:pt x="22383" y="31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47"/>
            <p:cNvSpPr/>
            <p:nvPr/>
          </p:nvSpPr>
          <p:spPr>
            <a:xfrm>
              <a:off x="6416966" y="3802300"/>
              <a:ext cx="37978" cy="127959"/>
            </a:xfrm>
            <a:custGeom>
              <a:avLst/>
              <a:gdLst/>
              <a:ahLst/>
              <a:cxnLst/>
              <a:rect l="l" t="t" r="r" b="b"/>
              <a:pathLst>
                <a:path w="37978" h="127959" extrusionOk="0">
                  <a:moveTo>
                    <a:pt x="30983" y="3889"/>
                  </a:moveTo>
                  <a:cubicBezTo>
                    <a:pt x="28887" y="-2302"/>
                    <a:pt x="18219" y="-683"/>
                    <a:pt x="20410" y="5794"/>
                  </a:cubicBezTo>
                  <a:cubicBezTo>
                    <a:pt x="33840" y="45609"/>
                    <a:pt x="26982" y="86852"/>
                    <a:pt x="1074" y="119999"/>
                  </a:cubicBezTo>
                  <a:cubicBezTo>
                    <a:pt x="-3117" y="125333"/>
                    <a:pt x="6027" y="131143"/>
                    <a:pt x="10123" y="125904"/>
                  </a:cubicBezTo>
                  <a:cubicBezTo>
                    <a:pt x="37555" y="90757"/>
                    <a:pt x="45175" y="46085"/>
                    <a:pt x="30983" y="3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47"/>
            <p:cNvSpPr/>
            <p:nvPr/>
          </p:nvSpPr>
          <p:spPr>
            <a:xfrm>
              <a:off x="6467840" y="3798630"/>
              <a:ext cx="57461" cy="60197"/>
            </a:xfrm>
            <a:custGeom>
              <a:avLst/>
              <a:gdLst/>
              <a:ahLst/>
              <a:cxnLst/>
              <a:rect l="l" t="t" r="r" b="b"/>
              <a:pathLst>
                <a:path w="57461" h="60197" extrusionOk="0">
                  <a:moveTo>
                    <a:pt x="46593" y="43850"/>
                  </a:moveTo>
                  <a:cubicBezTo>
                    <a:pt x="45926" y="54994"/>
                    <a:pt x="30305" y="48136"/>
                    <a:pt x="26019" y="44326"/>
                  </a:cubicBezTo>
                  <a:cubicBezTo>
                    <a:pt x="25257" y="43660"/>
                    <a:pt x="24495" y="42898"/>
                    <a:pt x="23733" y="42136"/>
                  </a:cubicBezTo>
                  <a:cubicBezTo>
                    <a:pt x="31448" y="32515"/>
                    <a:pt x="31163" y="16418"/>
                    <a:pt x="30115" y="5369"/>
                  </a:cubicBezTo>
                  <a:cubicBezTo>
                    <a:pt x="29543" y="-1108"/>
                    <a:pt x="18685" y="-2156"/>
                    <a:pt x="19352" y="4607"/>
                  </a:cubicBezTo>
                  <a:cubicBezTo>
                    <a:pt x="20209" y="13656"/>
                    <a:pt x="20971" y="26229"/>
                    <a:pt x="15637" y="34135"/>
                  </a:cubicBezTo>
                  <a:cubicBezTo>
                    <a:pt x="13446" y="32039"/>
                    <a:pt x="11255" y="30039"/>
                    <a:pt x="8684" y="28324"/>
                  </a:cubicBezTo>
                  <a:cubicBezTo>
                    <a:pt x="6112" y="26610"/>
                    <a:pt x="1349" y="27372"/>
                    <a:pt x="587" y="30801"/>
                  </a:cubicBezTo>
                  <a:cubicBezTo>
                    <a:pt x="-841" y="37087"/>
                    <a:pt x="302" y="41850"/>
                    <a:pt x="4397" y="46898"/>
                  </a:cubicBezTo>
                  <a:cubicBezTo>
                    <a:pt x="7826" y="51089"/>
                    <a:pt x="11922" y="50327"/>
                    <a:pt x="15732" y="48327"/>
                  </a:cubicBezTo>
                  <a:cubicBezTo>
                    <a:pt x="21542" y="53947"/>
                    <a:pt x="27448" y="58995"/>
                    <a:pt x="36306" y="60042"/>
                  </a:cubicBezTo>
                  <a:cubicBezTo>
                    <a:pt x="46403" y="61281"/>
                    <a:pt x="56785" y="54994"/>
                    <a:pt x="57452" y="44422"/>
                  </a:cubicBezTo>
                  <a:cubicBezTo>
                    <a:pt x="57832" y="37849"/>
                    <a:pt x="47069" y="36897"/>
                    <a:pt x="46688" y="43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7" name="Google Shape;1877;p47"/>
          <p:cNvGrpSpPr/>
          <p:nvPr/>
        </p:nvGrpSpPr>
        <p:grpSpPr>
          <a:xfrm rot="-672595">
            <a:off x="1377742" y="477058"/>
            <a:ext cx="706503" cy="483998"/>
            <a:chOff x="6874022" y="2672085"/>
            <a:chExt cx="706518" cy="484009"/>
          </a:xfrm>
        </p:grpSpPr>
        <p:grpSp>
          <p:nvGrpSpPr>
            <p:cNvPr id="1878" name="Google Shape;1878;p47"/>
            <p:cNvGrpSpPr/>
            <p:nvPr/>
          </p:nvGrpSpPr>
          <p:grpSpPr>
            <a:xfrm>
              <a:off x="6874022" y="2672085"/>
              <a:ext cx="651682" cy="363909"/>
              <a:chOff x="6874022" y="2672085"/>
              <a:chExt cx="651682" cy="363909"/>
            </a:xfrm>
          </p:grpSpPr>
          <p:sp>
            <p:nvSpPr>
              <p:cNvPr id="1879" name="Google Shape;1879;p47"/>
              <p:cNvSpPr/>
              <p:nvPr/>
            </p:nvSpPr>
            <p:spPr>
              <a:xfrm>
                <a:off x="6874022" y="2764240"/>
                <a:ext cx="108441" cy="271754"/>
              </a:xfrm>
              <a:custGeom>
                <a:avLst/>
                <a:gdLst/>
                <a:ahLst/>
                <a:cxnLst/>
                <a:rect l="l" t="t" r="r" b="b"/>
                <a:pathLst>
                  <a:path w="108441" h="271754" extrusionOk="0">
                    <a:moveTo>
                      <a:pt x="97897" y="140218"/>
                    </a:moveTo>
                    <a:cubicBezTo>
                      <a:pt x="95135" y="142313"/>
                      <a:pt x="92182" y="144504"/>
                      <a:pt x="89229" y="146599"/>
                    </a:cubicBezTo>
                    <a:cubicBezTo>
                      <a:pt x="90944" y="121549"/>
                      <a:pt x="92658" y="96498"/>
                      <a:pt x="94277" y="71447"/>
                    </a:cubicBezTo>
                    <a:cubicBezTo>
                      <a:pt x="95135" y="58969"/>
                      <a:pt x="95992" y="46396"/>
                      <a:pt x="96849" y="33919"/>
                    </a:cubicBezTo>
                    <a:cubicBezTo>
                      <a:pt x="97516" y="24489"/>
                      <a:pt x="98088" y="14202"/>
                      <a:pt x="93992" y="5439"/>
                    </a:cubicBezTo>
                    <a:cubicBezTo>
                      <a:pt x="92754" y="2867"/>
                      <a:pt x="90753" y="200"/>
                      <a:pt x="87896" y="10"/>
                    </a:cubicBezTo>
                    <a:cubicBezTo>
                      <a:pt x="84943" y="-181"/>
                      <a:pt x="82562" y="2486"/>
                      <a:pt x="81133" y="5058"/>
                    </a:cubicBezTo>
                    <a:cubicBezTo>
                      <a:pt x="73227" y="19631"/>
                      <a:pt x="75323" y="41062"/>
                      <a:pt x="73132" y="57255"/>
                    </a:cubicBezTo>
                    <a:cubicBezTo>
                      <a:pt x="70370" y="76781"/>
                      <a:pt x="65512" y="96117"/>
                      <a:pt x="56082" y="113548"/>
                    </a:cubicBezTo>
                    <a:cubicBezTo>
                      <a:pt x="53891" y="117643"/>
                      <a:pt x="51320" y="121644"/>
                      <a:pt x="47605" y="124501"/>
                    </a:cubicBezTo>
                    <a:cubicBezTo>
                      <a:pt x="42462" y="128407"/>
                      <a:pt x="35413" y="129550"/>
                      <a:pt x="29317" y="127454"/>
                    </a:cubicBezTo>
                    <a:cubicBezTo>
                      <a:pt x="15030" y="122596"/>
                      <a:pt x="13887" y="116691"/>
                      <a:pt x="13029" y="101832"/>
                    </a:cubicBezTo>
                    <a:cubicBezTo>
                      <a:pt x="12553" y="92878"/>
                      <a:pt x="14172" y="83353"/>
                      <a:pt x="15125" y="74400"/>
                    </a:cubicBezTo>
                    <a:cubicBezTo>
                      <a:pt x="17411" y="53159"/>
                      <a:pt x="22935" y="32299"/>
                      <a:pt x="29412" y="11916"/>
                    </a:cubicBezTo>
                    <a:cubicBezTo>
                      <a:pt x="31698" y="4772"/>
                      <a:pt x="19982" y="1438"/>
                      <a:pt x="17792" y="8582"/>
                    </a:cubicBezTo>
                    <a:cubicBezTo>
                      <a:pt x="7790" y="39919"/>
                      <a:pt x="-24499" y="140599"/>
                      <a:pt x="34746" y="142218"/>
                    </a:cubicBezTo>
                    <a:cubicBezTo>
                      <a:pt x="55034" y="142789"/>
                      <a:pt x="68846" y="116310"/>
                      <a:pt x="75323" y="101165"/>
                    </a:cubicBezTo>
                    <a:cubicBezTo>
                      <a:pt x="77990" y="94974"/>
                      <a:pt x="79990" y="88306"/>
                      <a:pt x="81514" y="81544"/>
                    </a:cubicBezTo>
                    <a:cubicBezTo>
                      <a:pt x="79895" y="106118"/>
                      <a:pt x="78180" y="130788"/>
                      <a:pt x="76561" y="155362"/>
                    </a:cubicBezTo>
                    <a:cubicBezTo>
                      <a:pt x="49224" y="174222"/>
                      <a:pt x="18649" y="195558"/>
                      <a:pt x="10457" y="226133"/>
                    </a:cubicBezTo>
                    <a:cubicBezTo>
                      <a:pt x="4171" y="249850"/>
                      <a:pt x="21602" y="270043"/>
                      <a:pt x="44081" y="271663"/>
                    </a:cubicBezTo>
                    <a:cubicBezTo>
                      <a:pt x="81228" y="274330"/>
                      <a:pt x="84372" y="218227"/>
                      <a:pt x="85991" y="195082"/>
                    </a:cubicBezTo>
                    <a:cubicBezTo>
                      <a:pt x="86753" y="184128"/>
                      <a:pt x="87515" y="173079"/>
                      <a:pt x="88181" y="162125"/>
                    </a:cubicBezTo>
                    <a:cubicBezTo>
                      <a:pt x="94373" y="157648"/>
                      <a:pt x="100469" y="153172"/>
                      <a:pt x="106374" y="148600"/>
                    </a:cubicBezTo>
                    <a:cubicBezTo>
                      <a:pt x="112470" y="143932"/>
                      <a:pt x="103707" y="135646"/>
                      <a:pt x="97897" y="140122"/>
                    </a:cubicBezTo>
                    <a:close/>
                    <a:moveTo>
                      <a:pt x="73799" y="194891"/>
                    </a:moveTo>
                    <a:cubicBezTo>
                      <a:pt x="72941" y="208226"/>
                      <a:pt x="68369" y="285760"/>
                      <a:pt x="29126" y="255089"/>
                    </a:cubicBezTo>
                    <a:cubicBezTo>
                      <a:pt x="7600" y="238230"/>
                      <a:pt x="30841" y="209369"/>
                      <a:pt x="43319" y="197558"/>
                    </a:cubicBezTo>
                    <a:cubicBezTo>
                      <a:pt x="53225" y="188224"/>
                      <a:pt x="64179" y="179746"/>
                      <a:pt x="75323" y="171555"/>
                    </a:cubicBezTo>
                    <a:cubicBezTo>
                      <a:pt x="74751" y="179365"/>
                      <a:pt x="74275" y="187176"/>
                      <a:pt x="73704" y="1948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47"/>
              <p:cNvSpPr/>
              <p:nvPr/>
            </p:nvSpPr>
            <p:spPr>
              <a:xfrm>
                <a:off x="6989632" y="2803039"/>
                <a:ext cx="6465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64654" h="20531" extrusionOk="0">
                    <a:moveTo>
                      <a:pt x="58773" y="835"/>
                    </a:moveTo>
                    <a:cubicBezTo>
                      <a:pt x="44676" y="835"/>
                      <a:pt x="28959" y="-1165"/>
                      <a:pt x="15053" y="1026"/>
                    </a:cubicBezTo>
                    <a:cubicBezTo>
                      <a:pt x="7338" y="2169"/>
                      <a:pt x="-187" y="5979"/>
                      <a:pt x="4" y="14742"/>
                    </a:cubicBezTo>
                    <a:cubicBezTo>
                      <a:pt x="99" y="22171"/>
                      <a:pt x="12196" y="22647"/>
                      <a:pt x="12100" y="15027"/>
                    </a:cubicBezTo>
                    <a:cubicBezTo>
                      <a:pt x="12100" y="10265"/>
                      <a:pt x="53915" y="12456"/>
                      <a:pt x="58868" y="12456"/>
                    </a:cubicBezTo>
                    <a:cubicBezTo>
                      <a:pt x="66679" y="12456"/>
                      <a:pt x="66488" y="930"/>
                      <a:pt x="58868" y="9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47"/>
              <p:cNvSpPr/>
              <p:nvPr/>
            </p:nvSpPr>
            <p:spPr>
              <a:xfrm>
                <a:off x="6992171" y="2827468"/>
                <a:ext cx="67984" cy="16438"/>
              </a:xfrm>
              <a:custGeom>
                <a:avLst/>
                <a:gdLst/>
                <a:ahLst/>
                <a:cxnLst/>
                <a:rect l="l" t="t" r="r" b="b"/>
                <a:pathLst>
                  <a:path w="67984" h="16438" extrusionOk="0">
                    <a:moveTo>
                      <a:pt x="62234" y="28"/>
                    </a:moveTo>
                    <a:cubicBezTo>
                      <a:pt x="43375" y="1647"/>
                      <a:pt x="24515" y="3266"/>
                      <a:pt x="5751" y="4886"/>
                    </a:cubicBezTo>
                    <a:cubicBezTo>
                      <a:pt x="-1965" y="5552"/>
                      <a:pt x="-1869" y="17078"/>
                      <a:pt x="5751" y="16411"/>
                    </a:cubicBezTo>
                    <a:cubicBezTo>
                      <a:pt x="24610" y="14791"/>
                      <a:pt x="43470" y="13172"/>
                      <a:pt x="62234" y="11553"/>
                    </a:cubicBezTo>
                    <a:cubicBezTo>
                      <a:pt x="69949" y="10886"/>
                      <a:pt x="69854" y="-639"/>
                      <a:pt x="62234" y="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47"/>
              <p:cNvSpPr/>
              <p:nvPr/>
            </p:nvSpPr>
            <p:spPr>
              <a:xfrm>
                <a:off x="7058719" y="2745090"/>
                <a:ext cx="98084" cy="146005"/>
              </a:xfrm>
              <a:custGeom>
                <a:avLst/>
                <a:gdLst/>
                <a:ahLst/>
                <a:cxnLst/>
                <a:rect l="l" t="t" r="r" b="b"/>
                <a:pathLst>
                  <a:path w="98084" h="146005" extrusionOk="0">
                    <a:moveTo>
                      <a:pt x="88174" y="115363"/>
                    </a:moveTo>
                    <a:cubicBezTo>
                      <a:pt x="74934" y="130507"/>
                      <a:pt x="56456" y="139270"/>
                      <a:pt x="42073" y="121649"/>
                    </a:cubicBezTo>
                    <a:cubicBezTo>
                      <a:pt x="60647" y="88693"/>
                      <a:pt x="60551" y="49069"/>
                      <a:pt x="55313" y="12207"/>
                    </a:cubicBezTo>
                    <a:cubicBezTo>
                      <a:pt x="54360" y="5825"/>
                      <a:pt x="47788" y="-2938"/>
                      <a:pt x="40263" y="967"/>
                    </a:cubicBezTo>
                    <a:cubicBezTo>
                      <a:pt x="28452" y="7063"/>
                      <a:pt x="29309" y="27256"/>
                      <a:pt x="30548" y="38020"/>
                    </a:cubicBezTo>
                    <a:cubicBezTo>
                      <a:pt x="31405" y="45259"/>
                      <a:pt x="43502" y="45830"/>
                      <a:pt x="42644" y="38305"/>
                    </a:cubicBezTo>
                    <a:cubicBezTo>
                      <a:pt x="41882" y="31543"/>
                      <a:pt x="45788" y="20113"/>
                      <a:pt x="43597" y="14969"/>
                    </a:cubicBezTo>
                    <a:cubicBezTo>
                      <a:pt x="47883" y="25447"/>
                      <a:pt x="46455" y="43258"/>
                      <a:pt x="46455" y="54688"/>
                    </a:cubicBezTo>
                    <a:cubicBezTo>
                      <a:pt x="46455" y="67833"/>
                      <a:pt x="44264" y="80787"/>
                      <a:pt x="40930" y="93550"/>
                    </a:cubicBezTo>
                    <a:cubicBezTo>
                      <a:pt x="39120" y="100789"/>
                      <a:pt x="35215" y="106504"/>
                      <a:pt x="32739" y="111934"/>
                    </a:cubicBezTo>
                    <a:cubicBezTo>
                      <a:pt x="30929" y="110600"/>
                      <a:pt x="29024" y="109457"/>
                      <a:pt x="26833" y="108028"/>
                    </a:cubicBezTo>
                    <a:cubicBezTo>
                      <a:pt x="17117" y="102028"/>
                      <a:pt x="7878" y="109362"/>
                      <a:pt x="2735" y="116887"/>
                    </a:cubicBezTo>
                    <a:cubicBezTo>
                      <a:pt x="-9552" y="134794"/>
                      <a:pt x="22832" y="148891"/>
                      <a:pt x="35215" y="132603"/>
                    </a:cubicBezTo>
                    <a:cubicBezTo>
                      <a:pt x="54170" y="157368"/>
                      <a:pt x="79125" y="143842"/>
                      <a:pt x="96556" y="124030"/>
                    </a:cubicBezTo>
                    <a:cubicBezTo>
                      <a:pt x="101604" y="118315"/>
                      <a:pt x="92936" y="110029"/>
                      <a:pt x="88079" y="115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47"/>
              <p:cNvSpPr/>
              <p:nvPr/>
            </p:nvSpPr>
            <p:spPr>
              <a:xfrm>
                <a:off x="7162734" y="2716180"/>
                <a:ext cx="48186" cy="187451"/>
              </a:xfrm>
              <a:custGeom>
                <a:avLst/>
                <a:gdLst/>
                <a:ahLst/>
                <a:cxnLst/>
                <a:rect l="l" t="t" r="r" b="b"/>
                <a:pathLst>
                  <a:path w="48186" h="187451" extrusionOk="0">
                    <a:moveTo>
                      <a:pt x="47215" y="8731"/>
                    </a:moveTo>
                    <a:cubicBezTo>
                      <a:pt x="51406" y="2445"/>
                      <a:pt x="40928" y="-3556"/>
                      <a:pt x="36832" y="2540"/>
                    </a:cubicBezTo>
                    <a:cubicBezTo>
                      <a:pt x="9495" y="43688"/>
                      <a:pt x="-30605" y="162084"/>
                      <a:pt x="37690" y="187039"/>
                    </a:cubicBezTo>
                    <a:cubicBezTo>
                      <a:pt x="45024" y="189706"/>
                      <a:pt x="48072" y="178657"/>
                      <a:pt x="40833" y="175990"/>
                    </a:cubicBezTo>
                    <a:cubicBezTo>
                      <a:pt x="6638" y="163513"/>
                      <a:pt x="13020" y="107506"/>
                      <a:pt x="17211" y="80740"/>
                    </a:cubicBezTo>
                    <a:cubicBezTo>
                      <a:pt x="21307" y="54642"/>
                      <a:pt x="32736" y="30544"/>
                      <a:pt x="47215" y="87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47"/>
              <p:cNvSpPr/>
              <p:nvPr/>
            </p:nvSpPr>
            <p:spPr>
              <a:xfrm>
                <a:off x="7197926" y="2767640"/>
                <a:ext cx="59980" cy="97862"/>
              </a:xfrm>
              <a:custGeom>
                <a:avLst/>
                <a:gdLst/>
                <a:ahLst/>
                <a:cxnLst/>
                <a:rect l="l" t="t" r="r" b="b"/>
                <a:pathLst>
                  <a:path w="59980" h="97862" extrusionOk="0">
                    <a:moveTo>
                      <a:pt x="48884" y="8230"/>
                    </a:moveTo>
                    <a:cubicBezTo>
                      <a:pt x="42026" y="22327"/>
                      <a:pt x="34883" y="36233"/>
                      <a:pt x="27358" y="49949"/>
                    </a:cubicBezTo>
                    <a:cubicBezTo>
                      <a:pt x="26500" y="47759"/>
                      <a:pt x="25548" y="45473"/>
                      <a:pt x="24691" y="43282"/>
                    </a:cubicBezTo>
                    <a:cubicBezTo>
                      <a:pt x="20500" y="31185"/>
                      <a:pt x="19642" y="18422"/>
                      <a:pt x="20500" y="5753"/>
                    </a:cubicBezTo>
                    <a:cubicBezTo>
                      <a:pt x="20976" y="-1676"/>
                      <a:pt x="8879" y="-2057"/>
                      <a:pt x="8403" y="5468"/>
                    </a:cubicBezTo>
                    <a:cubicBezTo>
                      <a:pt x="7069" y="25661"/>
                      <a:pt x="11070" y="44996"/>
                      <a:pt x="20119" y="62523"/>
                    </a:cubicBezTo>
                    <a:cubicBezTo>
                      <a:pt x="18500" y="65190"/>
                      <a:pt x="16975" y="67952"/>
                      <a:pt x="15451" y="70714"/>
                    </a:cubicBezTo>
                    <a:cubicBezTo>
                      <a:pt x="13737" y="73667"/>
                      <a:pt x="11260" y="79477"/>
                      <a:pt x="8403" y="83382"/>
                    </a:cubicBezTo>
                    <a:cubicBezTo>
                      <a:pt x="5926" y="82430"/>
                      <a:pt x="3164" y="82811"/>
                      <a:pt x="1640" y="85668"/>
                    </a:cubicBezTo>
                    <a:cubicBezTo>
                      <a:pt x="1354" y="86240"/>
                      <a:pt x="1069" y="86811"/>
                      <a:pt x="783" y="87383"/>
                    </a:cubicBezTo>
                    <a:cubicBezTo>
                      <a:pt x="-455" y="89669"/>
                      <a:pt x="-265" y="92526"/>
                      <a:pt x="1640" y="94431"/>
                    </a:cubicBezTo>
                    <a:lnTo>
                      <a:pt x="3355" y="96050"/>
                    </a:lnTo>
                    <a:cubicBezTo>
                      <a:pt x="5450" y="98051"/>
                      <a:pt x="8117" y="98336"/>
                      <a:pt x="10689" y="97194"/>
                    </a:cubicBezTo>
                    <a:cubicBezTo>
                      <a:pt x="18309" y="93860"/>
                      <a:pt x="23452" y="83668"/>
                      <a:pt x="27739" y="74905"/>
                    </a:cubicBezTo>
                    <a:cubicBezTo>
                      <a:pt x="28406" y="75953"/>
                      <a:pt x="29072" y="77000"/>
                      <a:pt x="29834" y="77953"/>
                    </a:cubicBezTo>
                    <a:cubicBezTo>
                      <a:pt x="37264" y="87954"/>
                      <a:pt x="56695" y="98336"/>
                      <a:pt x="58695" y="78620"/>
                    </a:cubicBezTo>
                    <a:cubicBezTo>
                      <a:pt x="59457" y="71286"/>
                      <a:pt x="47360" y="70809"/>
                      <a:pt x="46598" y="78334"/>
                    </a:cubicBezTo>
                    <a:cubicBezTo>
                      <a:pt x="46693" y="77191"/>
                      <a:pt x="36216" y="66809"/>
                      <a:pt x="34597" y="64332"/>
                    </a:cubicBezTo>
                    <a:cubicBezTo>
                      <a:pt x="34311" y="63951"/>
                      <a:pt x="34120" y="63475"/>
                      <a:pt x="33930" y="63094"/>
                    </a:cubicBezTo>
                    <a:cubicBezTo>
                      <a:pt x="42979" y="47187"/>
                      <a:pt x="51456" y="30995"/>
                      <a:pt x="59362" y="14516"/>
                    </a:cubicBezTo>
                    <a:cubicBezTo>
                      <a:pt x="62600" y="7754"/>
                      <a:pt x="52218" y="1658"/>
                      <a:pt x="48979" y="83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47"/>
              <p:cNvSpPr/>
              <p:nvPr/>
            </p:nvSpPr>
            <p:spPr>
              <a:xfrm>
                <a:off x="7268977" y="2771676"/>
                <a:ext cx="55032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55032" h="73826" extrusionOk="0">
                    <a:moveTo>
                      <a:pt x="43174" y="21530"/>
                    </a:moveTo>
                    <a:cubicBezTo>
                      <a:pt x="41555" y="22387"/>
                      <a:pt x="37555" y="22768"/>
                      <a:pt x="33935" y="23054"/>
                    </a:cubicBezTo>
                    <a:cubicBezTo>
                      <a:pt x="34507" y="17244"/>
                      <a:pt x="34983" y="11529"/>
                      <a:pt x="35555" y="5719"/>
                    </a:cubicBezTo>
                    <a:cubicBezTo>
                      <a:pt x="36221" y="-1616"/>
                      <a:pt x="24124" y="-2092"/>
                      <a:pt x="23458" y="5433"/>
                    </a:cubicBezTo>
                    <a:lnTo>
                      <a:pt x="21743" y="24197"/>
                    </a:lnTo>
                    <a:cubicBezTo>
                      <a:pt x="15933" y="24959"/>
                      <a:pt x="10218" y="25816"/>
                      <a:pt x="4408" y="26578"/>
                    </a:cubicBezTo>
                    <a:cubicBezTo>
                      <a:pt x="-3403" y="27626"/>
                      <a:pt x="122" y="38866"/>
                      <a:pt x="7551" y="37818"/>
                    </a:cubicBezTo>
                    <a:cubicBezTo>
                      <a:pt x="11933" y="37246"/>
                      <a:pt x="16314" y="36580"/>
                      <a:pt x="20696" y="36008"/>
                    </a:cubicBezTo>
                    <a:cubicBezTo>
                      <a:pt x="19743" y="46676"/>
                      <a:pt x="18695" y="57344"/>
                      <a:pt x="17743" y="68107"/>
                    </a:cubicBezTo>
                    <a:cubicBezTo>
                      <a:pt x="17076" y="75442"/>
                      <a:pt x="29173" y="75918"/>
                      <a:pt x="29840" y="68393"/>
                    </a:cubicBezTo>
                    <a:cubicBezTo>
                      <a:pt x="30887" y="57058"/>
                      <a:pt x="31935" y="45724"/>
                      <a:pt x="32983" y="34389"/>
                    </a:cubicBezTo>
                    <a:cubicBezTo>
                      <a:pt x="36316" y="33913"/>
                      <a:pt x="39746" y="33436"/>
                      <a:pt x="43079" y="33055"/>
                    </a:cubicBezTo>
                    <a:cubicBezTo>
                      <a:pt x="50128" y="32103"/>
                      <a:pt x="56033" y="29341"/>
                      <a:pt x="54890" y="21435"/>
                    </a:cubicBezTo>
                    <a:cubicBezTo>
                      <a:pt x="53938" y="15053"/>
                      <a:pt x="44794" y="16101"/>
                      <a:pt x="43365" y="216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47"/>
              <p:cNvSpPr/>
              <p:nvPr/>
            </p:nvSpPr>
            <p:spPr>
              <a:xfrm>
                <a:off x="7327034" y="2734526"/>
                <a:ext cx="62999" cy="116971"/>
              </a:xfrm>
              <a:custGeom>
                <a:avLst/>
                <a:gdLst/>
                <a:ahLst/>
                <a:cxnLst/>
                <a:rect l="l" t="t" r="r" b="b"/>
                <a:pathLst>
                  <a:path w="62999" h="116971" extrusionOk="0">
                    <a:moveTo>
                      <a:pt x="44363" y="53441"/>
                    </a:moveTo>
                    <a:cubicBezTo>
                      <a:pt x="55127" y="39344"/>
                      <a:pt x="63032" y="20485"/>
                      <a:pt x="54460" y="6007"/>
                    </a:cubicBezTo>
                    <a:cubicBezTo>
                      <a:pt x="44268" y="-11233"/>
                      <a:pt x="21980" y="12960"/>
                      <a:pt x="20456" y="24485"/>
                    </a:cubicBezTo>
                    <a:cubicBezTo>
                      <a:pt x="19503" y="31820"/>
                      <a:pt x="31600" y="32201"/>
                      <a:pt x="32553" y="24771"/>
                    </a:cubicBezTo>
                    <a:cubicBezTo>
                      <a:pt x="37029" y="12103"/>
                      <a:pt x="41220" y="9245"/>
                      <a:pt x="45030" y="16294"/>
                    </a:cubicBezTo>
                    <a:cubicBezTo>
                      <a:pt x="45030" y="22009"/>
                      <a:pt x="43982" y="27533"/>
                      <a:pt x="42078" y="32867"/>
                    </a:cubicBezTo>
                    <a:cubicBezTo>
                      <a:pt x="39696" y="41154"/>
                      <a:pt x="34457" y="48012"/>
                      <a:pt x="28361" y="53918"/>
                    </a:cubicBezTo>
                    <a:cubicBezTo>
                      <a:pt x="26361" y="55061"/>
                      <a:pt x="24361" y="56870"/>
                      <a:pt x="22456" y="59061"/>
                    </a:cubicBezTo>
                    <a:cubicBezTo>
                      <a:pt x="22265" y="59156"/>
                      <a:pt x="22170" y="59347"/>
                      <a:pt x="21980" y="59442"/>
                    </a:cubicBezTo>
                    <a:cubicBezTo>
                      <a:pt x="21980" y="59442"/>
                      <a:pt x="21980" y="59442"/>
                      <a:pt x="21980" y="59442"/>
                    </a:cubicBezTo>
                    <a:cubicBezTo>
                      <a:pt x="21599" y="59823"/>
                      <a:pt x="21313" y="60109"/>
                      <a:pt x="20932" y="60585"/>
                    </a:cubicBezTo>
                    <a:cubicBezTo>
                      <a:pt x="16551" y="66300"/>
                      <a:pt x="25599" y="71634"/>
                      <a:pt x="30362" y="67919"/>
                    </a:cubicBezTo>
                    <a:cubicBezTo>
                      <a:pt x="30743" y="67634"/>
                      <a:pt x="31219" y="67157"/>
                      <a:pt x="31695" y="66872"/>
                    </a:cubicBezTo>
                    <a:cubicBezTo>
                      <a:pt x="45030" y="68491"/>
                      <a:pt x="51317" y="74968"/>
                      <a:pt x="50460" y="86303"/>
                    </a:cubicBezTo>
                    <a:cubicBezTo>
                      <a:pt x="51317" y="98399"/>
                      <a:pt x="16646" y="115163"/>
                      <a:pt x="11978" y="98209"/>
                    </a:cubicBezTo>
                    <a:cubicBezTo>
                      <a:pt x="9216" y="91637"/>
                      <a:pt x="-1833" y="93256"/>
                      <a:pt x="263" y="100876"/>
                    </a:cubicBezTo>
                    <a:cubicBezTo>
                      <a:pt x="834" y="102781"/>
                      <a:pt x="1501" y="104495"/>
                      <a:pt x="2358" y="106019"/>
                    </a:cubicBezTo>
                    <a:cubicBezTo>
                      <a:pt x="2453" y="106305"/>
                      <a:pt x="2549" y="106496"/>
                      <a:pt x="2644" y="106781"/>
                    </a:cubicBezTo>
                    <a:cubicBezTo>
                      <a:pt x="3025" y="107829"/>
                      <a:pt x="3787" y="108591"/>
                      <a:pt x="4549" y="109163"/>
                    </a:cubicBezTo>
                    <a:cubicBezTo>
                      <a:pt x="18551" y="125736"/>
                      <a:pt x="55317" y="113735"/>
                      <a:pt x="61794" y="93637"/>
                    </a:cubicBezTo>
                    <a:cubicBezTo>
                      <a:pt x="66461" y="78968"/>
                      <a:pt x="56936" y="59633"/>
                      <a:pt x="44268" y="536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47"/>
              <p:cNvSpPr/>
              <p:nvPr/>
            </p:nvSpPr>
            <p:spPr>
              <a:xfrm>
                <a:off x="7391946" y="2717074"/>
                <a:ext cx="44757" cy="188845"/>
              </a:xfrm>
              <a:custGeom>
                <a:avLst/>
                <a:gdLst/>
                <a:ahLst/>
                <a:cxnLst/>
                <a:rect l="l" t="t" r="r" b="b"/>
                <a:pathLst>
                  <a:path w="44757" h="188845" extrusionOk="0">
                    <a:moveTo>
                      <a:pt x="22600" y="1456"/>
                    </a:moveTo>
                    <a:cubicBezTo>
                      <a:pt x="16790" y="-3212"/>
                      <a:pt x="7836" y="4408"/>
                      <a:pt x="13932" y="9361"/>
                    </a:cubicBezTo>
                    <a:cubicBezTo>
                      <a:pt x="33078" y="24887"/>
                      <a:pt x="32220" y="67654"/>
                      <a:pt x="31934" y="89466"/>
                    </a:cubicBezTo>
                    <a:cubicBezTo>
                      <a:pt x="31744" y="104992"/>
                      <a:pt x="28410" y="120137"/>
                      <a:pt x="24505" y="134996"/>
                    </a:cubicBezTo>
                    <a:cubicBezTo>
                      <a:pt x="22695" y="141092"/>
                      <a:pt x="20599" y="147093"/>
                      <a:pt x="18218" y="152998"/>
                    </a:cubicBezTo>
                    <a:cubicBezTo>
                      <a:pt x="11836" y="160332"/>
                      <a:pt x="9646" y="168333"/>
                      <a:pt x="11265" y="176906"/>
                    </a:cubicBezTo>
                    <a:cubicBezTo>
                      <a:pt x="8503" y="173572"/>
                      <a:pt x="2121" y="173286"/>
                      <a:pt x="692" y="178430"/>
                    </a:cubicBezTo>
                    <a:cubicBezTo>
                      <a:pt x="502" y="179002"/>
                      <a:pt x="407" y="179573"/>
                      <a:pt x="216" y="180145"/>
                    </a:cubicBezTo>
                    <a:cubicBezTo>
                      <a:pt x="-546" y="182811"/>
                      <a:pt x="788" y="185193"/>
                      <a:pt x="2978" y="186717"/>
                    </a:cubicBezTo>
                    <a:cubicBezTo>
                      <a:pt x="3550" y="187098"/>
                      <a:pt x="4121" y="187574"/>
                      <a:pt x="4788" y="187955"/>
                    </a:cubicBezTo>
                    <a:cubicBezTo>
                      <a:pt x="6979" y="189479"/>
                      <a:pt x="10122" y="188907"/>
                      <a:pt x="12122" y="187288"/>
                    </a:cubicBezTo>
                    <a:cubicBezTo>
                      <a:pt x="34315" y="168429"/>
                      <a:pt x="40507" y="126138"/>
                      <a:pt x="43555" y="99087"/>
                    </a:cubicBezTo>
                    <a:cubicBezTo>
                      <a:pt x="46508" y="72703"/>
                      <a:pt x="45555" y="19744"/>
                      <a:pt x="22695" y="12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47"/>
              <p:cNvSpPr/>
              <p:nvPr/>
            </p:nvSpPr>
            <p:spPr>
              <a:xfrm>
                <a:off x="7447904" y="2672085"/>
                <a:ext cx="77800" cy="86330"/>
              </a:xfrm>
              <a:custGeom>
                <a:avLst/>
                <a:gdLst/>
                <a:ahLst/>
                <a:cxnLst/>
                <a:rect l="l" t="t" r="r" b="b"/>
                <a:pathLst>
                  <a:path w="77800" h="86330" extrusionOk="0">
                    <a:moveTo>
                      <a:pt x="66559" y="51588"/>
                    </a:moveTo>
                    <a:cubicBezTo>
                      <a:pt x="63701" y="55589"/>
                      <a:pt x="60749" y="59399"/>
                      <a:pt x="57129" y="62828"/>
                    </a:cubicBezTo>
                    <a:cubicBezTo>
                      <a:pt x="48938" y="70829"/>
                      <a:pt x="39984" y="65114"/>
                      <a:pt x="31411" y="61399"/>
                    </a:cubicBezTo>
                    <a:cubicBezTo>
                      <a:pt x="39222" y="43587"/>
                      <a:pt x="40175" y="23394"/>
                      <a:pt x="32650" y="4344"/>
                    </a:cubicBezTo>
                    <a:cubicBezTo>
                      <a:pt x="30935" y="58"/>
                      <a:pt x="26268" y="-1371"/>
                      <a:pt x="22553" y="1487"/>
                    </a:cubicBezTo>
                    <a:cubicBezTo>
                      <a:pt x="12743" y="8916"/>
                      <a:pt x="12552" y="21013"/>
                      <a:pt x="20077" y="30157"/>
                    </a:cubicBezTo>
                    <a:cubicBezTo>
                      <a:pt x="21696" y="32062"/>
                      <a:pt x="23696" y="32443"/>
                      <a:pt x="25506" y="31967"/>
                    </a:cubicBezTo>
                    <a:cubicBezTo>
                      <a:pt x="25506" y="36539"/>
                      <a:pt x="25125" y="41111"/>
                      <a:pt x="24172" y="45873"/>
                    </a:cubicBezTo>
                    <a:cubicBezTo>
                      <a:pt x="23315" y="50255"/>
                      <a:pt x="21601" y="54255"/>
                      <a:pt x="19696" y="58256"/>
                    </a:cubicBezTo>
                    <a:cubicBezTo>
                      <a:pt x="15600" y="57875"/>
                      <a:pt x="11600" y="58446"/>
                      <a:pt x="7123" y="60351"/>
                    </a:cubicBezTo>
                    <a:cubicBezTo>
                      <a:pt x="-4974" y="65399"/>
                      <a:pt x="-21" y="82449"/>
                      <a:pt x="9790" y="86069"/>
                    </a:cubicBezTo>
                    <a:cubicBezTo>
                      <a:pt x="11600" y="86735"/>
                      <a:pt x="14267" y="86069"/>
                      <a:pt x="15600" y="84735"/>
                    </a:cubicBezTo>
                    <a:cubicBezTo>
                      <a:pt x="19601" y="80639"/>
                      <a:pt x="22935" y="76067"/>
                      <a:pt x="25887" y="71400"/>
                    </a:cubicBezTo>
                    <a:cubicBezTo>
                      <a:pt x="27411" y="71972"/>
                      <a:pt x="28840" y="72734"/>
                      <a:pt x="30364" y="73781"/>
                    </a:cubicBezTo>
                    <a:cubicBezTo>
                      <a:pt x="50843" y="83878"/>
                      <a:pt x="64464" y="75020"/>
                      <a:pt x="76751" y="57779"/>
                    </a:cubicBezTo>
                    <a:cubicBezTo>
                      <a:pt x="81132" y="51588"/>
                      <a:pt x="70654" y="45587"/>
                      <a:pt x="66369" y="515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9" name="Google Shape;1889;p47"/>
            <p:cNvGrpSpPr/>
            <p:nvPr/>
          </p:nvGrpSpPr>
          <p:grpSpPr>
            <a:xfrm>
              <a:off x="6993657" y="2884728"/>
              <a:ext cx="586883" cy="271366"/>
              <a:chOff x="6993657" y="2884728"/>
              <a:chExt cx="586883" cy="271366"/>
            </a:xfrm>
          </p:grpSpPr>
          <p:sp>
            <p:nvSpPr>
              <p:cNvPr id="1890" name="Google Shape;1890;p47"/>
              <p:cNvSpPr/>
              <p:nvPr/>
            </p:nvSpPr>
            <p:spPr>
              <a:xfrm>
                <a:off x="6993657" y="2973401"/>
                <a:ext cx="87340" cy="182693"/>
              </a:xfrm>
              <a:custGeom>
                <a:avLst/>
                <a:gdLst/>
                <a:ahLst/>
                <a:cxnLst/>
                <a:rect l="l" t="t" r="r" b="b"/>
                <a:pathLst>
                  <a:path w="87340" h="182693" extrusionOk="0">
                    <a:moveTo>
                      <a:pt x="72845" y="74503"/>
                    </a:moveTo>
                    <a:cubicBezTo>
                      <a:pt x="79036" y="69931"/>
                      <a:pt x="70273" y="61645"/>
                      <a:pt x="64367" y="66026"/>
                    </a:cubicBezTo>
                    <a:cubicBezTo>
                      <a:pt x="63796" y="66502"/>
                      <a:pt x="63224" y="66883"/>
                      <a:pt x="62653" y="67360"/>
                    </a:cubicBezTo>
                    <a:cubicBezTo>
                      <a:pt x="63510" y="48976"/>
                      <a:pt x="64558" y="30688"/>
                      <a:pt x="65796" y="12305"/>
                    </a:cubicBezTo>
                    <a:cubicBezTo>
                      <a:pt x="66082" y="7638"/>
                      <a:pt x="61414" y="5733"/>
                      <a:pt x="57699" y="6971"/>
                    </a:cubicBezTo>
                    <a:cubicBezTo>
                      <a:pt x="55604" y="4209"/>
                      <a:pt x="51127" y="3542"/>
                      <a:pt x="48651" y="5828"/>
                    </a:cubicBezTo>
                    <a:cubicBezTo>
                      <a:pt x="44270" y="970"/>
                      <a:pt x="37888" y="-1411"/>
                      <a:pt x="28934" y="875"/>
                    </a:cubicBezTo>
                    <a:cubicBezTo>
                      <a:pt x="5693" y="6876"/>
                      <a:pt x="-784" y="29831"/>
                      <a:pt x="73" y="51358"/>
                    </a:cubicBezTo>
                    <a:cubicBezTo>
                      <a:pt x="454" y="61645"/>
                      <a:pt x="9408" y="96220"/>
                      <a:pt x="26743" y="80123"/>
                    </a:cubicBezTo>
                    <a:cubicBezTo>
                      <a:pt x="37221" y="70408"/>
                      <a:pt x="44174" y="55930"/>
                      <a:pt x="51318" y="43642"/>
                    </a:cubicBezTo>
                    <a:cubicBezTo>
                      <a:pt x="51508" y="43642"/>
                      <a:pt x="51604" y="43547"/>
                      <a:pt x="51794" y="43452"/>
                    </a:cubicBezTo>
                    <a:cubicBezTo>
                      <a:pt x="50651" y="64312"/>
                      <a:pt x="49603" y="85171"/>
                      <a:pt x="49032" y="106126"/>
                    </a:cubicBezTo>
                    <a:cubicBezTo>
                      <a:pt x="48365" y="129177"/>
                      <a:pt x="41793" y="159943"/>
                      <a:pt x="56366" y="179659"/>
                    </a:cubicBezTo>
                    <a:cubicBezTo>
                      <a:pt x="58557" y="182612"/>
                      <a:pt x="62843" y="183946"/>
                      <a:pt x="65891" y="181183"/>
                    </a:cubicBezTo>
                    <a:cubicBezTo>
                      <a:pt x="80274" y="167848"/>
                      <a:pt x="86465" y="152894"/>
                      <a:pt x="87322" y="133368"/>
                    </a:cubicBezTo>
                    <a:cubicBezTo>
                      <a:pt x="88180" y="114413"/>
                      <a:pt x="57699" y="85743"/>
                      <a:pt x="72845" y="74503"/>
                    </a:cubicBezTo>
                    <a:close/>
                    <a:moveTo>
                      <a:pt x="45127" y="29831"/>
                    </a:moveTo>
                    <a:cubicBezTo>
                      <a:pt x="41507" y="38689"/>
                      <a:pt x="35221" y="47167"/>
                      <a:pt x="30649" y="54501"/>
                    </a:cubicBezTo>
                    <a:cubicBezTo>
                      <a:pt x="29696" y="56025"/>
                      <a:pt x="19409" y="74408"/>
                      <a:pt x="15695" y="68979"/>
                    </a:cubicBezTo>
                    <a:cubicBezTo>
                      <a:pt x="12551" y="64312"/>
                      <a:pt x="12646" y="56882"/>
                      <a:pt x="12170" y="51643"/>
                    </a:cubicBezTo>
                    <a:cubicBezTo>
                      <a:pt x="11122" y="39356"/>
                      <a:pt x="13123" y="26688"/>
                      <a:pt x="21695" y="17353"/>
                    </a:cubicBezTo>
                    <a:cubicBezTo>
                      <a:pt x="29220" y="9162"/>
                      <a:pt x="41507" y="10876"/>
                      <a:pt x="44555" y="22021"/>
                    </a:cubicBezTo>
                    <a:cubicBezTo>
                      <a:pt x="45222" y="24402"/>
                      <a:pt x="45317" y="27164"/>
                      <a:pt x="45127" y="29831"/>
                    </a:cubicBezTo>
                    <a:close/>
                    <a:moveTo>
                      <a:pt x="62843" y="166705"/>
                    </a:moveTo>
                    <a:cubicBezTo>
                      <a:pt x="55699" y="148322"/>
                      <a:pt x="59890" y="119652"/>
                      <a:pt x="61129" y="100316"/>
                    </a:cubicBezTo>
                    <a:cubicBezTo>
                      <a:pt x="62176" y="101840"/>
                      <a:pt x="63224" y="103269"/>
                      <a:pt x="64367" y="104888"/>
                    </a:cubicBezTo>
                    <a:cubicBezTo>
                      <a:pt x="79321" y="125081"/>
                      <a:pt x="77702" y="148798"/>
                      <a:pt x="62843" y="1668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p47"/>
              <p:cNvSpPr/>
              <p:nvPr/>
            </p:nvSpPr>
            <p:spPr>
              <a:xfrm>
                <a:off x="7071635" y="2973759"/>
                <a:ext cx="55947" cy="66815"/>
              </a:xfrm>
              <a:custGeom>
                <a:avLst/>
                <a:gdLst/>
                <a:ahLst/>
                <a:cxnLst/>
                <a:rect l="l" t="t" r="r" b="b"/>
                <a:pathLst>
                  <a:path w="55947" h="66815" extrusionOk="0">
                    <a:moveTo>
                      <a:pt x="43825" y="5565"/>
                    </a:moveTo>
                    <a:cubicBezTo>
                      <a:pt x="44206" y="21472"/>
                      <a:pt x="40682" y="39379"/>
                      <a:pt x="29252" y="51285"/>
                    </a:cubicBezTo>
                    <a:cubicBezTo>
                      <a:pt x="24489" y="56333"/>
                      <a:pt x="15726" y="57476"/>
                      <a:pt x="13154" y="48999"/>
                    </a:cubicBezTo>
                    <a:cubicBezTo>
                      <a:pt x="12011" y="45284"/>
                      <a:pt x="12583" y="40331"/>
                      <a:pt x="12583" y="36521"/>
                    </a:cubicBezTo>
                    <a:cubicBezTo>
                      <a:pt x="12583" y="26710"/>
                      <a:pt x="14202" y="16900"/>
                      <a:pt x="16488" y="7375"/>
                    </a:cubicBezTo>
                    <a:cubicBezTo>
                      <a:pt x="18203" y="136"/>
                      <a:pt x="6582" y="-3198"/>
                      <a:pt x="4868" y="4041"/>
                    </a:cubicBezTo>
                    <a:cubicBezTo>
                      <a:pt x="1153" y="19662"/>
                      <a:pt x="-9134" y="67382"/>
                      <a:pt x="19536" y="66811"/>
                    </a:cubicBezTo>
                    <a:cubicBezTo>
                      <a:pt x="47825" y="66239"/>
                      <a:pt x="56493" y="28520"/>
                      <a:pt x="55922" y="5851"/>
                    </a:cubicBezTo>
                    <a:cubicBezTo>
                      <a:pt x="55731" y="-1579"/>
                      <a:pt x="43634" y="-2055"/>
                      <a:pt x="43825" y="55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2" name="Google Shape;1892;p47"/>
              <p:cNvSpPr/>
              <p:nvPr/>
            </p:nvSpPr>
            <p:spPr>
              <a:xfrm>
                <a:off x="7127926" y="2933603"/>
                <a:ext cx="214175" cy="111132"/>
              </a:xfrm>
              <a:custGeom>
                <a:avLst/>
                <a:gdLst/>
                <a:ahLst/>
                <a:cxnLst/>
                <a:rect l="l" t="t" r="r" b="b"/>
                <a:pathLst>
                  <a:path w="214175" h="111132" extrusionOk="0">
                    <a:moveTo>
                      <a:pt x="202418" y="32005"/>
                    </a:moveTo>
                    <a:cubicBezTo>
                      <a:pt x="201466" y="36672"/>
                      <a:pt x="200132" y="40673"/>
                      <a:pt x="196989" y="44387"/>
                    </a:cubicBezTo>
                    <a:cubicBezTo>
                      <a:pt x="193083" y="48959"/>
                      <a:pt x="185178" y="48769"/>
                      <a:pt x="183368" y="42292"/>
                    </a:cubicBezTo>
                    <a:cubicBezTo>
                      <a:pt x="182320" y="38577"/>
                      <a:pt x="178224" y="37434"/>
                      <a:pt x="175081" y="38577"/>
                    </a:cubicBezTo>
                    <a:cubicBezTo>
                      <a:pt x="175081" y="38387"/>
                      <a:pt x="175081" y="38101"/>
                      <a:pt x="175081" y="37910"/>
                    </a:cubicBezTo>
                    <a:cubicBezTo>
                      <a:pt x="175081" y="30481"/>
                      <a:pt x="162985" y="30005"/>
                      <a:pt x="162985" y="37625"/>
                    </a:cubicBezTo>
                    <a:lnTo>
                      <a:pt x="162985" y="70105"/>
                    </a:lnTo>
                    <a:cubicBezTo>
                      <a:pt x="161461" y="70010"/>
                      <a:pt x="160032" y="70486"/>
                      <a:pt x="158794" y="71915"/>
                    </a:cubicBezTo>
                    <a:cubicBezTo>
                      <a:pt x="153555" y="78201"/>
                      <a:pt x="147935" y="83821"/>
                      <a:pt x="141744" y="89250"/>
                    </a:cubicBezTo>
                    <a:cubicBezTo>
                      <a:pt x="128695" y="100585"/>
                      <a:pt x="128123" y="80582"/>
                      <a:pt x="128314" y="69629"/>
                    </a:cubicBezTo>
                    <a:cubicBezTo>
                      <a:pt x="130790" y="69152"/>
                      <a:pt x="133076" y="67533"/>
                      <a:pt x="133266" y="64390"/>
                    </a:cubicBezTo>
                    <a:cubicBezTo>
                      <a:pt x="133743" y="57341"/>
                      <a:pt x="131933" y="51436"/>
                      <a:pt x="128980" y="46769"/>
                    </a:cubicBezTo>
                    <a:cubicBezTo>
                      <a:pt x="131266" y="33338"/>
                      <a:pt x="132314" y="19527"/>
                      <a:pt x="133076" y="5716"/>
                    </a:cubicBezTo>
                    <a:cubicBezTo>
                      <a:pt x="133457" y="-1809"/>
                      <a:pt x="121837" y="-1904"/>
                      <a:pt x="120979" y="5430"/>
                    </a:cubicBezTo>
                    <a:cubicBezTo>
                      <a:pt x="119741" y="16098"/>
                      <a:pt x="118693" y="26671"/>
                      <a:pt x="117836" y="37339"/>
                    </a:cubicBezTo>
                    <a:cubicBezTo>
                      <a:pt x="111169" y="34577"/>
                      <a:pt x="103168" y="34196"/>
                      <a:pt x="94881" y="36863"/>
                    </a:cubicBezTo>
                    <a:cubicBezTo>
                      <a:pt x="76116" y="42959"/>
                      <a:pt x="70402" y="62485"/>
                      <a:pt x="70306" y="80773"/>
                    </a:cubicBezTo>
                    <a:cubicBezTo>
                      <a:pt x="63734" y="88964"/>
                      <a:pt x="52399" y="93632"/>
                      <a:pt x="47256" y="80487"/>
                    </a:cubicBezTo>
                    <a:cubicBezTo>
                      <a:pt x="47161" y="80201"/>
                      <a:pt x="47161" y="80011"/>
                      <a:pt x="47065" y="79725"/>
                    </a:cubicBezTo>
                    <a:cubicBezTo>
                      <a:pt x="47637" y="78392"/>
                      <a:pt x="48018" y="76963"/>
                      <a:pt x="48494" y="75534"/>
                    </a:cubicBezTo>
                    <a:cubicBezTo>
                      <a:pt x="50590" y="75344"/>
                      <a:pt x="52590" y="74201"/>
                      <a:pt x="53352" y="71629"/>
                    </a:cubicBezTo>
                    <a:cubicBezTo>
                      <a:pt x="58114" y="55151"/>
                      <a:pt x="57162" y="36101"/>
                      <a:pt x="36493" y="33815"/>
                    </a:cubicBezTo>
                    <a:cubicBezTo>
                      <a:pt x="17062" y="31719"/>
                      <a:pt x="2488" y="56294"/>
                      <a:pt x="393" y="72296"/>
                    </a:cubicBezTo>
                    <a:cubicBezTo>
                      <a:pt x="-1607" y="87726"/>
                      <a:pt x="3631" y="115825"/>
                      <a:pt x="25348" y="109253"/>
                    </a:cubicBezTo>
                    <a:cubicBezTo>
                      <a:pt x="32302" y="107157"/>
                      <a:pt x="37159" y="99347"/>
                      <a:pt x="40779" y="92679"/>
                    </a:cubicBezTo>
                    <a:cubicBezTo>
                      <a:pt x="42112" y="94394"/>
                      <a:pt x="43541" y="96013"/>
                      <a:pt x="45351" y="97537"/>
                    </a:cubicBezTo>
                    <a:cubicBezTo>
                      <a:pt x="54399" y="105157"/>
                      <a:pt x="63734" y="102490"/>
                      <a:pt x="71449" y="96489"/>
                    </a:cubicBezTo>
                    <a:cubicBezTo>
                      <a:pt x="71449" y="96870"/>
                      <a:pt x="71449" y="97251"/>
                      <a:pt x="71545" y="97632"/>
                    </a:cubicBezTo>
                    <a:cubicBezTo>
                      <a:pt x="75164" y="118873"/>
                      <a:pt x="100405" y="111729"/>
                      <a:pt x="109264" y="98870"/>
                    </a:cubicBezTo>
                    <a:cubicBezTo>
                      <a:pt x="112216" y="94584"/>
                      <a:pt x="114598" y="90203"/>
                      <a:pt x="116883" y="85726"/>
                    </a:cubicBezTo>
                    <a:cubicBezTo>
                      <a:pt x="117646" y="90298"/>
                      <a:pt x="118884" y="94679"/>
                      <a:pt x="120979" y="98299"/>
                    </a:cubicBezTo>
                    <a:cubicBezTo>
                      <a:pt x="132124" y="117254"/>
                      <a:pt x="152031" y="97823"/>
                      <a:pt x="162889" y="85535"/>
                    </a:cubicBezTo>
                    <a:lnTo>
                      <a:pt x="162889" y="92203"/>
                    </a:lnTo>
                    <a:cubicBezTo>
                      <a:pt x="162889" y="99632"/>
                      <a:pt x="174415" y="100013"/>
                      <a:pt x="174986" y="92489"/>
                    </a:cubicBezTo>
                    <a:cubicBezTo>
                      <a:pt x="175843" y="80201"/>
                      <a:pt x="178034" y="68295"/>
                      <a:pt x="180796" y="56389"/>
                    </a:cubicBezTo>
                    <a:cubicBezTo>
                      <a:pt x="184225" y="58294"/>
                      <a:pt x="188131" y="59342"/>
                      <a:pt x="192322" y="58961"/>
                    </a:cubicBezTo>
                    <a:cubicBezTo>
                      <a:pt x="204799" y="57627"/>
                      <a:pt x="211753" y="46769"/>
                      <a:pt x="214039" y="35339"/>
                    </a:cubicBezTo>
                    <a:cubicBezTo>
                      <a:pt x="215563" y="28100"/>
                      <a:pt x="203847" y="24671"/>
                      <a:pt x="202418" y="32005"/>
                    </a:cubicBezTo>
                    <a:close/>
                    <a:moveTo>
                      <a:pt x="41636" y="48674"/>
                    </a:moveTo>
                    <a:cubicBezTo>
                      <a:pt x="37731" y="57722"/>
                      <a:pt x="34683" y="67533"/>
                      <a:pt x="35064" y="76582"/>
                    </a:cubicBezTo>
                    <a:cubicBezTo>
                      <a:pt x="34302" y="78392"/>
                      <a:pt x="33635" y="80201"/>
                      <a:pt x="32778" y="81916"/>
                    </a:cubicBezTo>
                    <a:cubicBezTo>
                      <a:pt x="30873" y="86012"/>
                      <a:pt x="28301" y="89822"/>
                      <a:pt x="25729" y="93536"/>
                    </a:cubicBezTo>
                    <a:cubicBezTo>
                      <a:pt x="22015" y="93822"/>
                      <a:pt x="18205" y="94108"/>
                      <a:pt x="14490" y="94394"/>
                    </a:cubicBezTo>
                    <a:cubicBezTo>
                      <a:pt x="12490" y="90298"/>
                      <a:pt x="11537" y="85916"/>
                      <a:pt x="11728" y="81249"/>
                    </a:cubicBezTo>
                    <a:cubicBezTo>
                      <a:pt x="11061" y="69819"/>
                      <a:pt x="16585" y="58294"/>
                      <a:pt x="24586" y="50483"/>
                    </a:cubicBezTo>
                    <a:cubicBezTo>
                      <a:pt x="28968" y="46102"/>
                      <a:pt x="37731" y="42768"/>
                      <a:pt x="41922" y="48197"/>
                    </a:cubicBezTo>
                    <a:cubicBezTo>
                      <a:pt x="41922" y="48388"/>
                      <a:pt x="41731" y="48483"/>
                      <a:pt x="41636" y="48578"/>
                    </a:cubicBezTo>
                    <a:close/>
                    <a:moveTo>
                      <a:pt x="110121" y="72296"/>
                    </a:moveTo>
                    <a:cubicBezTo>
                      <a:pt x="108025" y="77630"/>
                      <a:pt x="105549" y="82678"/>
                      <a:pt x="102406" y="87536"/>
                    </a:cubicBezTo>
                    <a:cubicBezTo>
                      <a:pt x="95643" y="99061"/>
                      <a:pt x="83546" y="101252"/>
                      <a:pt x="82117" y="85916"/>
                    </a:cubicBezTo>
                    <a:cubicBezTo>
                      <a:pt x="82117" y="85440"/>
                      <a:pt x="82117" y="85059"/>
                      <a:pt x="82117" y="84583"/>
                    </a:cubicBezTo>
                    <a:cubicBezTo>
                      <a:pt x="82784" y="83154"/>
                      <a:pt x="82784" y="81726"/>
                      <a:pt x="82117" y="80487"/>
                    </a:cubicBezTo>
                    <a:cubicBezTo>
                      <a:pt x="82213" y="74867"/>
                      <a:pt x="82974" y="69343"/>
                      <a:pt x="84403" y="63914"/>
                    </a:cubicBezTo>
                    <a:cubicBezTo>
                      <a:pt x="86785" y="60008"/>
                      <a:pt x="89166" y="56198"/>
                      <a:pt x="91642" y="52293"/>
                    </a:cubicBezTo>
                    <a:cubicBezTo>
                      <a:pt x="100691" y="44102"/>
                      <a:pt x="108502" y="44483"/>
                      <a:pt x="115169" y="53436"/>
                    </a:cubicBezTo>
                    <a:cubicBezTo>
                      <a:pt x="113836" y="59818"/>
                      <a:pt x="112121" y="66104"/>
                      <a:pt x="109930" y="72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47"/>
              <p:cNvSpPr/>
              <p:nvPr/>
            </p:nvSpPr>
            <p:spPr>
              <a:xfrm>
                <a:off x="7339860" y="2884728"/>
                <a:ext cx="240680" cy="156189"/>
              </a:xfrm>
              <a:custGeom>
                <a:avLst/>
                <a:gdLst/>
                <a:ahLst/>
                <a:cxnLst/>
                <a:rect l="l" t="t" r="r" b="b"/>
                <a:pathLst>
                  <a:path w="240680" h="156189" extrusionOk="0">
                    <a:moveTo>
                      <a:pt x="228895" y="106598"/>
                    </a:moveTo>
                    <a:cubicBezTo>
                      <a:pt x="222989" y="113742"/>
                      <a:pt x="217275" y="120219"/>
                      <a:pt x="209273" y="124886"/>
                    </a:cubicBezTo>
                    <a:cubicBezTo>
                      <a:pt x="194319" y="133649"/>
                      <a:pt x="183460" y="121266"/>
                      <a:pt x="183270" y="106693"/>
                    </a:cubicBezTo>
                    <a:cubicBezTo>
                      <a:pt x="183270" y="105455"/>
                      <a:pt x="183460" y="104312"/>
                      <a:pt x="183556" y="103074"/>
                    </a:cubicBezTo>
                    <a:cubicBezTo>
                      <a:pt x="183556" y="102883"/>
                      <a:pt x="183746" y="102693"/>
                      <a:pt x="183746" y="102502"/>
                    </a:cubicBezTo>
                    <a:cubicBezTo>
                      <a:pt x="183937" y="101550"/>
                      <a:pt x="183937" y="100788"/>
                      <a:pt x="183746" y="99930"/>
                    </a:cubicBezTo>
                    <a:cubicBezTo>
                      <a:pt x="184699" y="91644"/>
                      <a:pt x="187175" y="83166"/>
                      <a:pt x="189557" y="75356"/>
                    </a:cubicBezTo>
                    <a:cubicBezTo>
                      <a:pt x="190414" y="73356"/>
                      <a:pt x="191271" y="71260"/>
                      <a:pt x="192129" y="69260"/>
                    </a:cubicBezTo>
                    <a:cubicBezTo>
                      <a:pt x="195081" y="61640"/>
                      <a:pt x="199939" y="61640"/>
                      <a:pt x="206607" y="69260"/>
                    </a:cubicBezTo>
                    <a:cubicBezTo>
                      <a:pt x="207083" y="70593"/>
                      <a:pt x="208416" y="79071"/>
                      <a:pt x="208416" y="79071"/>
                    </a:cubicBezTo>
                    <a:cubicBezTo>
                      <a:pt x="200606" y="80023"/>
                      <a:pt x="204130" y="91167"/>
                      <a:pt x="211559" y="90310"/>
                    </a:cubicBezTo>
                    <a:cubicBezTo>
                      <a:pt x="227180" y="88500"/>
                      <a:pt x="219275" y="60402"/>
                      <a:pt x="210607" y="54306"/>
                    </a:cubicBezTo>
                    <a:cubicBezTo>
                      <a:pt x="190700" y="40304"/>
                      <a:pt x="179175" y="66688"/>
                      <a:pt x="175078" y="81928"/>
                    </a:cubicBezTo>
                    <a:cubicBezTo>
                      <a:pt x="173555" y="87738"/>
                      <a:pt x="172221" y="94215"/>
                      <a:pt x="171650" y="100692"/>
                    </a:cubicBezTo>
                    <a:cubicBezTo>
                      <a:pt x="170316" y="105931"/>
                      <a:pt x="168221" y="110122"/>
                      <a:pt x="164410" y="114218"/>
                    </a:cubicBezTo>
                    <a:cubicBezTo>
                      <a:pt x="158029" y="121076"/>
                      <a:pt x="141836" y="124886"/>
                      <a:pt x="142694" y="110027"/>
                    </a:cubicBezTo>
                    <a:cubicBezTo>
                      <a:pt x="143646" y="94311"/>
                      <a:pt x="147932" y="78690"/>
                      <a:pt x="153266" y="64021"/>
                    </a:cubicBezTo>
                    <a:cubicBezTo>
                      <a:pt x="155743" y="56973"/>
                      <a:pt x="144122" y="53639"/>
                      <a:pt x="141646" y="60687"/>
                    </a:cubicBezTo>
                    <a:cubicBezTo>
                      <a:pt x="136978" y="73737"/>
                      <a:pt x="133454" y="87167"/>
                      <a:pt x="131740" y="100978"/>
                    </a:cubicBezTo>
                    <a:cubicBezTo>
                      <a:pt x="131740" y="101264"/>
                      <a:pt x="131740" y="101740"/>
                      <a:pt x="131644" y="102026"/>
                    </a:cubicBezTo>
                    <a:cubicBezTo>
                      <a:pt x="130121" y="102597"/>
                      <a:pt x="128787" y="103645"/>
                      <a:pt x="128025" y="105455"/>
                    </a:cubicBezTo>
                    <a:cubicBezTo>
                      <a:pt x="126120" y="109360"/>
                      <a:pt x="124120" y="113361"/>
                      <a:pt x="122215" y="117266"/>
                    </a:cubicBezTo>
                    <a:cubicBezTo>
                      <a:pt x="116881" y="129077"/>
                      <a:pt x="108309" y="131268"/>
                      <a:pt x="96402" y="123838"/>
                    </a:cubicBezTo>
                    <a:cubicBezTo>
                      <a:pt x="96212" y="110789"/>
                      <a:pt x="98402" y="97263"/>
                      <a:pt x="99736" y="84309"/>
                    </a:cubicBezTo>
                    <a:cubicBezTo>
                      <a:pt x="100117" y="80404"/>
                      <a:pt x="100784" y="76404"/>
                      <a:pt x="101165" y="72498"/>
                    </a:cubicBezTo>
                    <a:cubicBezTo>
                      <a:pt x="104594" y="72784"/>
                      <a:pt x="107927" y="73260"/>
                      <a:pt x="111357" y="73832"/>
                    </a:cubicBezTo>
                    <a:cubicBezTo>
                      <a:pt x="118881" y="75261"/>
                      <a:pt x="122215" y="64212"/>
                      <a:pt x="114500" y="62783"/>
                    </a:cubicBezTo>
                    <a:cubicBezTo>
                      <a:pt x="110499" y="62021"/>
                      <a:pt x="106499" y="61449"/>
                      <a:pt x="102498" y="61164"/>
                    </a:cubicBezTo>
                    <a:cubicBezTo>
                      <a:pt x="104784" y="43161"/>
                      <a:pt x="107546" y="25254"/>
                      <a:pt x="110785" y="7443"/>
                    </a:cubicBezTo>
                    <a:cubicBezTo>
                      <a:pt x="112118" y="108"/>
                      <a:pt x="100498" y="-3225"/>
                      <a:pt x="99164" y="4109"/>
                    </a:cubicBezTo>
                    <a:cubicBezTo>
                      <a:pt x="95736" y="22873"/>
                      <a:pt x="92973" y="41733"/>
                      <a:pt x="90497" y="60592"/>
                    </a:cubicBezTo>
                    <a:cubicBezTo>
                      <a:pt x="82020" y="60592"/>
                      <a:pt x="73542" y="61545"/>
                      <a:pt x="64969" y="63354"/>
                    </a:cubicBezTo>
                    <a:cubicBezTo>
                      <a:pt x="57254" y="65069"/>
                      <a:pt x="60779" y="76213"/>
                      <a:pt x="68113" y="74594"/>
                    </a:cubicBezTo>
                    <a:cubicBezTo>
                      <a:pt x="75066" y="73070"/>
                      <a:pt x="82020" y="72213"/>
                      <a:pt x="88973" y="72022"/>
                    </a:cubicBezTo>
                    <a:cubicBezTo>
                      <a:pt x="88973" y="72689"/>
                      <a:pt x="88782" y="73356"/>
                      <a:pt x="88687" y="74118"/>
                    </a:cubicBezTo>
                    <a:cubicBezTo>
                      <a:pt x="87449" y="84500"/>
                      <a:pt x="83162" y="101645"/>
                      <a:pt x="82686" y="116504"/>
                    </a:cubicBezTo>
                    <a:cubicBezTo>
                      <a:pt x="81162" y="119171"/>
                      <a:pt x="79543" y="121743"/>
                      <a:pt x="77829" y="124314"/>
                    </a:cubicBezTo>
                    <a:cubicBezTo>
                      <a:pt x="72780" y="133839"/>
                      <a:pt x="64969" y="134030"/>
                      <a:pt x="54397" y="124886"/>
                    </a:cubicBezTo>
                    <a:cubicBezTo>
                      <a:pt x="53540" y="121552"/>
                      <a:pt x="53445" y="118028"/>
                      <a:pt x="53540" y="114504"/>
                    </a:cubicBezTo>
                    <a:cubicBezTo>
                      <a:pt x="55730" y="107741"/>
                      <a:pt x="57254" y="100788"/>
                      <a:pt x="58207" y="94120"/>
                    </a:cubicBezTo>
                    <a:cubicBezTo>
                      <a:pt x="58207" y="94120"/>
                      <a:pt x="58207" y="94025"/>
                      <a:pt x="58207" y="93930"/>
                    </a:cubicBezTo>
                    <a:cubicBezTo>
                      <a:pt x="58207" y="93930"/>
                      <a:pt x="58207" y="93930"/>
                      <a:pt x="58207" y="93930"/>
                    </a:cubicBezTo>
                    <a:cubicBezTo>
                      <a:pt x="58207" y="93453"/>
                      <a:pt x="58397" y="92882"/>
                      <a:pt x="58493" y="92406"/>
                    </a:cubicBezTo>
                    <a:cubicBezTo>
                      <a:pt x="59350" y="85738"/>
                      <a:pt x="49539" y="84976"/>
                      <a:pt x="46967" y="90120"/>
                    </a:cubicBezTo>
                    <a:cubicBezTo>
                      <a:pt x="44967" y="88691"/>
                      <a:pt x="42776" y="87453"/>
                      <a:pt x="40014" y="86786"/>
                    </a:cubicBezTo>
                    <a:cubicBezTo>
                      <a:pt x="18202" y="81928"/>
                      <a:pt x="3819" y="98502"/>
                      <a:pt x="390" y="118790"/>
                    </a:cubicBezTo>
                    <a:cubicBezTo>
                      <a:pt x="-1801" y="131934"/>
                      <a:pt x="5057" y="165462"/>
                      <a:pt x="25441" y="153747"/>
                    </a:cubicBezTo>
                    <a:cubicBezTo>
                      <a:pt x="33347" y="149175"/>
                      <a:pt x="39538" y="142602"/>
                      <a:pt x="44396" y="134982"/>
                    </a:cubicBezTo>
                    <a:cubicBezTo>
                      <a:pt x="46110" y="138507"/>
                      <a:pt x="48491" y="141364"/>
                      <a:pt x="52206" y="142983"/>
                    </a:cubicBezTo>
                    <a:cubicBezTo>
                      <a:pt x="66208" y="149079"/>
                      <a:pt x="76781" y="143555"/>
                      <a:pt x="85163" y="133935"/>
                    </a:cubicBezTo>
                    <a:cubicBezTo>
                      <a:pt x="85544" y="134982"/>
                      <a:pt x="85829" y="136221"/>
                      <a:pt x="86401" y="137173"/>
                    </a:cubicBezTo>
                    <a:cubicBezTo>
                      <a:pt x="98878" y="158604"/>
                      <a:pt x="119929" y="139554"/>
                      <a:pt x="131930" y="122314"/>
                    </a:cubicBezTo>
                    <a:cubicBezTo>
                      <a:pt x="133073" y="125648"/>
                      <a:pt x="134979" y="128505"/>
                      <a:pt x="138598" y="130125"/>
                    </a:cubicBezTo>
                    <a:cubicBezTo>
                      <a:pt x="151647" y="135935"/>
                      <a:pt x="164887" y="130982"/>
                      <a:pt x="173841" y="121362"/>
                    </a:cubicBezTo>
                    <a:cubicBezTo>
                      <a:pt x="176127" y="127743"/>
                      <a:pt x="180318" y="133268"/>
                      <a:pt x="187461" y="136792"/>
                    </a:cubicBezTo>
                    <a:cubicBezTo>
                      <a:pt x="208416" y="147079"/>
                      <a:pt x="227561" y="127267"/>
                      <a:pt x="239467" y="112789"/>
                    </a:cubicBezTo>
                    <a:cubicBezTo>
                      <a:pt x="244230" y="106979"/>
                      <a:pt x="233753" y="100978"/>
                      <a:pt x="229086" y="106598"/>
                    </a:cubicBezTo>
                    <a:close/>
                    <a:moveTo>
                      <a:pt x="41729" y="110789"/>
                    </a:moveTo>
                    <a:cubicBezTo>
                      <a:pt x="41348" y="111456"/>
                      <a:pt x="40967" y="112027"/>
                      <a:pt x="40395" y="112694"/>
                    </a:cubicBezTo>
                    <a:cubicBezTo>
                      <a:pt x="38966" y="114408"/>
                      <a:pt x="38681" y="116313"/>
                      <a:pt x="39157" y="118028"/>
                    </a:cubicBezTo>
                    <a:cubicBezTo>
                      <a:pt x="35823" y="125553"/>
                      <a:pt x="31442" y="132601"/>
                      <a:pt x="25822" y="138888"/>
                    </a:cubicBezTo>
                    <a:cubicBezTo>
                      <a:pt x="11439" y="155080"/>
                      <a:pt x="11820" y="122981"/>
                      <a:pt x="12773" y="117171"/>
                    </a:cubicBezTo>
                    <a:cubicBezTo>
                      <a:pt x="13725" y="112884"/>
                      <a:pt x="15440" y="108979"/>
                      <a:pt x="17916" y="105455"/>
                    </a:cubicBezTo>
                    <a:cubicBezTo>
                      <a:pt x="24298" y="94977"/>
                      <a:pt x="40681" y="98406"/>
                      <a:pt x="42491" y="105931"/>
                    </a:cubicBezTo>
                    <a:cubicBezTo>
                      <a:pt x="42205" y="107550"/>
                      <a:pt x="41919" y="109170"/>
                      <a:pt x="41633" y="110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47"/>
              <p:cNvSpPr/>
              <p:nvPr/>
            </p:nvSpPr>
            <p:spPr>
              <a:xfrm>
                <a:off x="7490922" y="2901229"/>
                <a:ext cx="14429" cy="19122"/>
              </a:xfrm>
              <a:custGeom>
                <a:avLst/>
                <a:gdLst/>
                <a:ahLst/>
                <a:cxnLst/>
                <a:rect l="l" t="t" r="r" b="b"/>
                <a:pathLst>
                  <a:path w="14429" h="19122" extrusionOk="0">
                    <a:moveTo>
                      <a:pt x="11634" y="2562"/>
                    </a:moveTo>
                    <a:cubicBezTo>
                      <a:pt x="7158" y="-3248"/>
                      <a:pt x="-3510" y="1800"/>
                      <a:pt x="1157" y="7992"/>
                    </a:cubicBezTo>
                    <a:cubicBezTo>
                      <a:pt x="2300" y="8944"/>
                      <a:pt x="2681" y="10183"/>
                      <a:pt x="2300" y="11707"/>
                    </a:cubicBezTo>
                    <a:cubicBezTo>
                      <a:pt x="585" y="18945"/>
                      <a:pt x="12301" y="22375"/>
                      <a:pt x="13920" y="15040"/>
                    </a:cubicBezTo>
                    <a:cubicBezTo>
                      <a:pt x="14968" y="10468"/>
                      <a:pt x="14491" y="6277"/>
                      <a:pt x="11634" y="25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95" name="Google Shape;1895;p47"/>
          <p:cNvGrpSpPr/>
          <p:nvPr/>
        </p:nvGrpSpPr>
        <p:grpSpPr>
          <a:xfrm rot="397609">
            <a:off x="6648906" y="4207714"/>
            <a:ext cx="769151" cy="158741"/>
            <a:chOff x="5274042" y="3641748"/>
            <a:chExt cx="769166" cy="158744"/>
          </a:xfrm>
        </p:grpSpPr>
        <p:sp>
          <p:nvSpPr>
            <p:cNvPr id="1896" name="Google Shape;1896;p47"/>
            <p:cNvSpPr/>
            <p:nvPr/>
          </p:nvSpPr>
          <p:spPr>
            <a:xfrm>
              <a:off x="5274042" y="3654521"/>
              <a:ext cx="65002" cy="129783"/>
            </a:xfrm>
            <a:custGeom>
              <a:avLst/>
              <a:gdLst/>
              <a:ahLst/>
              <a:cxnLst/>
              <a:rect l="l" t="t" r="r" b="b"/>
              <a:pathLst>
                <a:path w="65002" h="129783" extrusionOk="0">
                  <a:moveTo>
                    <a:pt x="54433" y="37178"/>
                  </a:moveTo>
                  <a:cubicBezTo>
                    <a:pt x="51671" y="45465"/>
                    <a:pt x="49099" y="53751"/>
                    <a:pt x="46623" y="62038"/>
                  </a:cubicBezTo>
                  <a:cubicBezTo>
                    <a:pt x="35669" y="64991"/>
                    <a:pt x="24906" y="68515"/>
                    <a:pt x="14524" y="73087"/>
                  </a:cubicBezTo>
                  <a:cubicBezTo>
                    <a:pt x="13952" y="73373"/>
                    <a:pt x="13476" y="73754"/>
                    <a:pt x="13095" y="74135"/>
                  </a:cubicBezTo>
                  <a:cubicBezTo>
                    <a:pt x="20429" y="50989"/>
                    <a:pt x="29287" y="28605"/>
                    <a:pt x="39955" y="6698"/>
                  </a:cubicBezTo>
                  <a:cubicBezTo>
                    <a:pt x="42908" y="697"/>
                    <a:pt x="32621" y="-2923"/>
                    <a:pt x="29763" y="3078"/>
                  </a:cubicBezTo>
                  <a:cubicBezTo>
                    <a:pt x="17857" y="27558"/>
                    <a:pt x="8046" y="52799"/>
                    <a:pt x="236" y="78802"/>
                  </a:cubicBezTo>
                  <a:cubicBezTo>
                    <a:pt x="-1669" y="85184"/>
                    <a:pt x="8523" y="88899"/>
                    <a:pt x="10428" y="82421"/>
                  </a:cubicBezTo>
                  <a:cubicBezTo>
                    <a:pt x="10809" y="81088"/>
                    <a:pt x="11285" y="79659"/>
                    <a:pt x="11761" y="78326"/>
                  </a:cubicBezTo>
                  <a:cubicBezTo>
                    <a:pt x="12428" y="81374"/>
                    <a:pt x="15667" y="84136"/>
                    <a:pt x="19381" y="82517"/>
                  </a:cubicBezTo>
                  <a:cubicBezTo>
                    <a:pt x="27192" y="79088"/>
                    <a:pt x="35193" y="76230"/>
                    <a:pt x="43289" y="73754"/>
                  </a:cubicBezTo>
                  <a:cubicBezTo>
                    <a:pt x="38812" y="89946"/>
                    <a:pt x="34717" y="106234"/>
                    <a:pt x="31287" y="122712"/>
                  </a:cubicBezTo>
                  <a:cubicBezTo>
                    <a:pt x="29954" y="129189"/>
                    <a:pt x="40146" y="132904"/>
                    <a:pt x="41479" y="126332"/>
                  </a:cubicBezTo>
                  <a:cubicBezTo>
                    <a:pt x="45385" y="107472"/>
                    <a:pt x="50147" y="88803"/>
                    <a:pt x="55481" y="70420"/>
                  </a:cubicBezTo>
                  <a:cubicBezTo>
                    <a:pt x="56624" y="70134"/>
                    <a:pt x="57672" y="69753"/>
                    <a:pt x="58815" y="69467"/>
                  </a:cubicBezTo>
                  <a:cubicBezTo>
                    <a:pt x="64816" y="68134"/>
                    <a:pt x="63673" y="60038"/>
                    <a:pt x="58815" y="59181"/>
                  </a:cubicBezTo>
                  <a:cubicBezTo>
                    <a:pt x="60720" y="52989"/>
                    <a:pt x="62625" y="46893"/>
                    <a:pt x="64720" y="40702"/>
                  </a:cubicBezTo>
                  <a:cubicBezTo>
                    <a:pt x="66816" y="34320"/>
                    <a:pt x="56624" y="30701"/>
                    <a:pt x="54528" y="37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47"/>
            <p:cNvSpPr/>
            <p:nvPr/>
          </p:nvSpPr>
          <p:spPr>
            <a:xfrm>
              <a:off x="5332105" y="3696299"/>
              <a:ext cx="65460" cy="78744"/>
            </a:xfrm>
            <a:custGeom>
              <a:avLst/>
              <a:gdLst/>
              <a:ahLst/>
              <a:cxnLst/>
              <a:rect l="l" t="t" r="r" b="b"/>
              <a:pathLst>
                <a:path w="65460" h="78744" extrusionOk="0">
                  <a:moveTo>
                    <a:pt x="56282" y="42263"/>
                  </a:moveTo>
                  <a:cubicBezTo>
                    <a:pt x="46757" y="48264"/>
                    <a:pt x="17802" y="85888"/>
                    <a:pt x="10848" y="59122"/>
                  </a:cubicBezTo>
                  <a:cubicBezTo>
                    <a:pt x="8372" y="49693"/>
                    <a:pt x="13230" y="38263"/>
                    <a:pt x="16754" y="29690"/>
                  </a:cubicBezTo>
                  <a:cubicBezTo>
                    <a:pt x="18754" y="24737"/>
                    <a:pt x="21421" y="20546"/>
                    <a:pt x="24564" y="16355"/>
                  </a:cubicBezTo>
                  <a:cubicBezTo>
                    <a:pt x="26850" y="13212"/>
                    <a:pt x="41423" y="4449"/>
                    <a:pt x="40185" y="17117"/>
                  </a:cubicBezTo>
                  <a:cubicBezTo>
                    <a:pt x="39519" y="23689"/>
                    <a:pt x="50282" y="24833"/>
                    <a:pt x="50948" y="18070"/>
                  </a:cubicBezTo>
                  <a:cubicBezTo>
                    <a:pt x="51996" y="6926"/>
                    <a:pt x="40566" y="-2790"/>
                    <a:pt x="29517" y="734"/>
                  </a:cubicBezTo>
                  <a:cubicBezTo>
                    <a:pt x="12087" y="6259"/>
                    <a:pt x="3323" y="28833"/>
                    <a:pt x="561" y="45311"/>
                  </a:cubicBezTo>
                  <a:cubicBezTo>
                    <a:pt x="-1439" y="57789"/>
                    <a:pt x="1323" y="78649"/>
                    <a:pt x="18468" y="78744"/>
                  </a:cubicBezTo>
                  <a:cubicBezTo>
                    <a:pt x="39614" y="78839"/>
                    <a:pt x="47424" y="60361"/>
                    <a:pt x="63331" y="50264"/>
                  </a:cubicBezTo>
                  <a:cubicBezTo>
                    <a:pt x="69141" y="46550"/>
                    <a:pt x="61807" y="38739"/>
                    <a:pt x="56282" y="42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47"/>
            <p:cNvSpPr/>
            <p:nvPr/>
          </p:nvSpPr>
          <p:spPr>
            <a:xfrm>
              <a:off x="5414198" y="3657526"/>
              <a:ext cx="45886" cy="142966"/>
            </a:xfrm>
            <a:custGeom>
              <a:avLst/>
              <a:gdLst/>
              <a:ahLst/>
              <a:cxnLst/>
              <a:rect l="l" t="t" r="r" b="b"/>
              <a:pathLst>
                <a:path w="45886" h="142966" extrusionOk="0">
                  <a:moveTo>
                    <a:pt x="35816" y="1979"/>
                  </a:moveTo>
                  <a:cubicBezTo>
                    <a:pt x="8003" y="36840"/>
                    <a:pt x="-18857" y="103420"/>
                    <a:pt x="17909" y="141234"/>
                  </a:cubicBezTo>
                  <a:cubicBezTo>
                    <a:pt x="22577" y="146092"/>
                    <a:pt x="30959" y="139710"/>
                    <a:pt x="26101" y="134662"/>
                  </a:cubicBezTo>
                  <a:cubicBezTo>
                    <a:pt x="-7046" y="100467"/>
                    <a:pt x="20195" y="38935"/>
                    <a:pt x="44770" y="8075"/>
                  </a:cubicBezTo>
                  <a:cubicBezTo>
                    <a:pt x="49056" y="2741"/>
                    <a:pt x="39912" y="-3165"/>
                    <a:pt x="35816" y="19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47"/>
            <p:cNvSpPr/>
            <p:nvPr/>
          </p:nvSpPr>
          <p:spPr>
            <a:xfrm>
              <a:off x="5453908" y="3676599"/>
              <a:ext cx="54825" cy="77786"/>
            </a:xfrm>
            <a:custGeom>
              <a:avLst/>
              <a:gdLst/>
              <a:ahLst/>
              <a:cxnLst/>
              <a:rect l="l" t="t" r="r" b="b"/>
              <a:pathLst>
                <a:path w="54825" h="77786" extrusionOk="0">
                  <a:moveTo>
                    <a:pt x="43351" y="56153"/>
                  </a:moveTo>
                  <a:cubicBezTo>
                    <a:pt x="38683" y="60058"/>
                    <a:pt x="34016" y="63678"/>
                    <a:pt x="28396" y="66345"/>
                  </a:cubicBezTo>
                  <a:cubicBezTo>
                    <a:pt x="9156" y="75489"/>
                    <a:pt x="10394" y="51295"/>
                    <a:pt x="12585" y="40913"/>
                  </a:cubicBezTo>
                  <a:cubicBezTo>
                    <a:pt x="14013" y="34341"/>
                    <a:pt x="16585" y="27768"/>
                    <a:pt x="19919" y="21863"/>
                  </a:cubicBezTo>
                  <a:cubicBezTo>
                    <a:pt x="24491" y="13576"/>
                    <a:pt x="39064" y="3575"/>
                    <a:pt x="44684" y="17386"/>
                  </a:cubicBezTo>
                  <a:cubicBezTo>
                    <a:pt x="47160" y="23577"/>
                    <a:pt x="56971" y="19577"/>
                    <a:pt x="54399" y="13100"/>
                  </a:cubicBezTo>
                  <a:cubicBezTo>
                    <a:pt x="50304" y="2813"/>
                    <a:pt x="36683" y="-3378"/>
                    <a:pt x="26205" y="1956"/>
                  </a:cubicBezTo>
                  <a:cubicBezTo>
                    <a:pt x="10870" y="9766"/>
                    <a:pt x="4774" y="26054"/>
                    <a:pt x="1440" y="42056"/>
                  </a:cubicBezTo>
                  <a:cubicBezTo>
                    <a:pt x="-1036" y="53772"/>
                    <a:pt x="-1893" y="71393"/>
                    <a:pt x="12299" y="76155"/>
                  </a:cubicBezTo>
                  <a:cubicBezTo>
                    <a:pt x="27348" y="81203"/>
                    <a:pt x="39160" y="73774"/>
                    <a:pt x="50494" y="64249"/>
                  </a:cubicBezTo>
                  <a:cubicBezTo>
                    <a:pt x="55828" y="59868"/>
                    <a:pt x="48494" y="51962"/>
                    <a:pt x="43446" y="56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47"/>
            <p:cNvSpPr/>
            <p:nvPr/>
          </p:nvSpPr>
          <p:spPr>
            <a:xfrm>
              <a:off x="5541339" y="3703051"/>
              <a:ext cx="28481" cy="11671"/>
            </a:xfrm>
            <a:custGeom>
              <a:avLst/>
              <a:gdLst/>
              <a:ahLst/>
              <a:cxnLst/>
              <a:rect l="l" t="t" r="r" b="b"/>
              <a:pathLst>
                <a:path w="28481" h="11671" extrusionOk="0">
                  <a:moveTo>
                    <a:pt x="22213" y="78"/>
                  </a:moveTo>
                  <a:cubicBezTo>
                    <a:pt x="16498" y="1412"/>
                    <a:pt x="11164" y="1507"/>
                    <a:pt x="5449" y="555"/>
                  </a:cubicBezTo>
                  <a:cubicBezTo>
                    <a:pt x="-1505" y="-683"/>
                    <a:pt x="-1885" y="9699"/>
                    <a:pt x="4782" y="10937"/>
                  </a:cubicBezTo>
                  <a:cubicBezTo>
                    <a:pt x="11354" y="12080"/>
                    <a:pt x="17926" y="11889"/>
                    <a:pt x="24403" y="10365"/>
                  </a:cubicBezTo>
                  <a:cubicBezTo>
                    <a:pt x="31166" y="8746"/>
                    <a:pt x="28880" y="-1446"/>
                    <a:pt x="22213" y="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47"/>
            <p:cNvSpPr/>
            <p:nvPr/>
          </p:nvSpPr>
          <p:spPr>
            <a:xfrm>
              <a:off x="5550801" y="3663968"/>
              <a:ext cx="77260" cy="106816"/>
            </a:xfrm>
            <a:custGeom>
              <a:avLst/>
              <a:gdLst/>
              <a:ahLst/>
              <a:cxnLst/>
              <a:rect l="l" t="t" r="r" b="b"/>
              <a:pathLst>
                <a:path w="77260" h="106816" extrusionOk="0">
                  <a:moveTo>
                    <a:pt x="67138" y="80595"/>
                  </a:moveTo>
                  <a:cubicBezTo>
                    <a:pt x="62566" y="86024"/>
                    <a:pt x="48946" y="103265"/>
                    <a:pt x="39802" y="89263"/>
                  </a:cubicBezTo>
                  <a:cubicBezTo>
                    <a:pt x="39611" y="88977"/>
                    <a:pt x="39516" y="88691"/>
                    <a:pt x="39326" y="88406"/>
                  </a:cubicBezTo>
                  <a:cubicBezTo>
                    <a:pt x="42469" y="84500"/>
                    <a:pt x="45231" y="80690"/>
                    <a:pt x="47327" y="77928"/>
                  </a:cubicBezTo>
                  <a:cubicBezTo>
                    <a:pt x="63233" y="56973"/>
                    <a:pt x="70377" y="30970"/>
                    <a:pt x="66853" y="5062"/>
                  </a:cubicBezTo>
                  <a:cubicBezTo>
                    <a:pt x="66567" y="3252"/>
                    <a:pt x="64948" y="1633"/>
                    <a:pt x="63329" y="1061"/>
                  </a:cubicBezTo>
                  <a:cubicBezTo>
                    <a:pt x="49708" y="-3797"/>
                    <a:pt x="45612" y="8967"/>
                    <a:pt x="46946" y="20207"/>
                  </a:cubicBezTo>
                  <a:cubicBezTo>
                    <a:pt x="47707" y="26779"/>
                    <a:pt x="58376" y="25255"/>
                    <a:pt x="57518" y="18492"/>
                  </a:cubicBezTo>
                  <a:cubicBezTo>
                    <a:pt x="59042" y="31636"/>
                    <a:pt x="50184" y="53163"/>
                    <a:pt x="41897" y="66689"/>
                  </a:cubicBezTo>
                  <a:cubicBezTo>
                    <a:pt x="39516" y="70594"/>
                    <a:pt x="36754" y="74213"/>
                    <a:pt x="33896" y="77737"/>
                  </a:cubicBezTo>
                  <a:cubicBezTo>
                    <a:pt x="33611" y="77166"/>
                    <a:pt x="33420" y="76594"/>
                    <a:pt x="33039" y="76118"/>
                  </a:cubicBezTo>
                  <a:cubicBezTo>
                    <a:pt x="29229" y="70499"/>
                    <a:pt x="21037" y="70594"/>
                    <a:pt x="15227" y="71165"/>
                  </a:cubicBezTo>
                  <a:cubicBezTo>
                    <a:pt x="2464" y="72403"/>
                    <a:pt x="-5442" y="94597"/>
                    <a:pt x="4464" y="103074"/>
                  </a:cubicBezTo>
                  <a:cubicBezTo>
                    <a:pt x="13608" y="110980"/>
                    <a:pt x="23609" y="105169"/>
                    <a:pt x="32087" y="96692"/>
                  </a:cubicBezTo>
                  <a:cubicBezTo>
                    <a:pt x="32277" y="96978"/>
                    <a:pt x="32372" y="97168"/>
                    <a:pt x="32563" y="97454"/>
                  </a:cubicBezTo>
                  <a:cubicBezTo>
                    <a:pt x="44564" y="115933"/>
                    <a:pt x="67234" y="97454"/>
                    <a:pt x="76092" y="86882"/>
                  </a:cubicBezTo>
                  <a:cubicBezTo>
                    <a:pt x="80473" y="81643"/>
                    <a:pt x="71425" y="75737"/>
                    <a:pt x="67138" y="80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47"/>
            <p:cNvSpPr/>
            <p:nvPr/>
          </p:nvSpPr>
          <p:spPr>
            <a:xfrm>
              <a:off x="5622872" y="3668979"/>
              <a:ext cx="35856" cy="130220"/>
            </a:xfrm>
            <a:custGeom>
              <a:avLst/>
              <a:gdLst/>
              <a:ahLst/>
              <a:cxnLst/>
              <a:rect l="l" t="t" r="r" b="b"/>
              <a:pathLst>
                <a:path w="35856" h="130220" extrusionOk="0">
                  <a:moveTo>
                    <a:pt x="31453" y="4146"/>
                  </a:moveTo>
                  <a:cubicBezTo>
                    <a:pt x="29929" y="-2331"/>
                    <a:pt x="19261" y="-807"/>
                    <a:pt x="20880" y="5861"/>
                  </a:cubicBezTo>
                  <a:cubicBezTo>
                    <a:pt x="30405" y="46532"/>
                    <a:pt x="23643" y="86728"/>
                    <a:pt x="878" y="121875"/>
                  </a:cubicBezTo>
                  <a:cubicBezTo>
                    <a:pt x="-2837" y="127590"/>
                    <a:pt x="6212" y="133591"/>
                    <a:pt x="9831" y="127971"/>
                  </a:cubicBezTo>
                  <a:cubicBezTo>
                    <a:pt x="34025" y="90633"/>
                    <a:pt x="41645" y="47485"/>
                    <a:pt x="31453" y="4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47"/>
            <p:cNvSpPr/>
            <p:nvPr/>
          </p:nvSpPr>
          <p:spPr>
            <a:xfrm>
              <a:off x="5689283" y="3714924"/>
              <a:ext cx="35715" cy="12033"/>
            </a:xfrm>
            <a:custGeom>
              <a:avLst/>
              <a:gdLst/>
              <a:ahLst/>
              <a:cxnLst/>
              <a:rect l="l" t="t" r="r" b="b"/>
              <a:pathLst>
                <a:path w="35715" h="12033" extrusionOk="0">
                  <a:moveTo>
                    <a:pt x="30860" y="1635"/>
                  </a:moveTo>
                  <a:lnTo>
                    <a:pt x="5523" y="16"/>
                  </a:lnTo>
                  <a:cubicBezTo>
                    <a:pt x="-1430" y="-460"/>
                    <a:pt x="-2002" y="9922"/>
                    <a:pt x="4856" y="10398"/>
                  </a:cubicBezTo>
                  <a:lnTo>
                    <a:pt x="30193" y="12017"/>
                  </a:lnTo>
                  <a:cubicBezTo>
                    <a:pt x="37146" y="12494"/>
                    <a:pt x="37718" y="2111"/>
                    <a:pt x="30860" y="16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47"/>
            <p:cNvSpPr/>
            <p:nvPr/>
          </p:nvSpPr>
          <p:spPr>
            <a:xfrm>
              <a:off x="5731799" y="3656130"/>
              <a:ext cx="49537" cy="139929"/>
            </a:xfrm>
            <a:custGeom>
              <a:avLst/>
              <a:gdLst/>
              <a:ahLst/>
              <a:cxnLst/>
              <a:rect l="l" t="t" r="r" b="b"/>
              <a:pathLst>
                <a:path w="49537" h="139929" extrusionOk="0">
                  <a:moveTo>
                    <a:pt x="40732" y="1470"/>
                  </a:moveTo>
                  <a:cubicBezTo>
                    <a:pt x="10156" y="30711"/>
                    <a:pt x="-16228" y="99672"/>
                    <a:pt x="12062" y="137868"/>
                  </a:cubicBezTo>
                  <a:cubicBezTo>
                    <a:pt x="16062" y="143297"/>
                    <a:pt x="24349" y="136915"/>
                    <a:pt x="20253" y="131295"/>
                  </a:cubicBezTo>
                  <a:cubicBezTo>
                    <a:pt x="-4131" y="98434"/>
                    <a:pt x="22348" y="33854"/>
                    <a:pt x="47876" y="9470"/>
                  </a:cubicBezTo>
                  <a:cubicBezTo>
                    <a:pt x="52829" y="4708"/>
                    <a:pt x="45589" y="-3198"/>
                    <a:pt x="40827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47"/>
            <p:cNvSpPr/>
            <p:nvPr/>
          </p:nvSpPr>
          <p:spPr>
            <a:xfrm>
              <a:off x="5765917" y="3683015"/>
              <a:ext cx="55738" cy="75132"/>
            </a:xfrm>
            <a:custGeom>
              <a:avLst/>
              <a:gdLst/>
              <a:ahLst/>
              <a:cxnLst/>
              <a:rect l="l" t="t" r="r" b="b"/>
              <a:pathLst>
                <a:path w="55738" h="75132" extrusionOk="0">
                  <a:moveTo>
                    <a:pt x="21948" y="21256"/>
                  </a:moveTo>
                  <a:cubicBezTo>
                    <a:pt x="25472" y="15541"/>
                    <a:pt x="41475" y="1445"/>
                    <a:pt x="44999" y="16113"/>
                  </a:cubicBezTo>
                  <a:cubicBezTo>
                    <a:pt x="46523" y="22495"/>
                    <a:pt x="57191" y="21066"/>
                    <a:pt x="55571" y="14398"/>
                  </a:cubicBezTo>
                  <a:cubicBezTo>
                    <a:pt x="52904" y="3254"/>
                    <a:pt x="42808" y="-1032"/>
                    <a:pt x="32045" y="206"/>
                  </a:cubicBezTo>
                  <a:cubicBezTo>
                    <a:pt x="16805" y="1921"/>
                    <a:pt x="7946" y="22590"/>
                    <a:pt x="2898" y="34591"/>
                  </a:cubicBezTo>
                  <a:cubicBezTo>
                    <a:pt x="-1864" y="45736"/>
                    <a:pt x="-1483" y="62976"/>
                    <a:pt x="9566" y="70691"/>
                  </a:cubicBezTo>
                  <a:cubicBezTo>
                    <a:pt x="23663" y="80597"/>
                    <a:pt x="37855" y="72215"/>
                    <a:pt x="49285" y="62309"/>
                  </a:cubicBezTo>
                  <a:cubicBezTo>
                    <a:pt x="54524" y="57832"/>
                    <a:pt x="47189" y="49927"/>
                    <a:pt x="42237" y="54213"/>
                  </a:cubicBezTo>
                  <a:cubicBezTo>
                    <a:pt x="36807" y="58880"/>
                    <a:pt x="31569" y="63166"/>
                    <a:pt x="24425" y="64976"/>
                  </a:cubicBezTo>
                  <a:cubicBezTo>
                    <a:pt x="8137" y="68977"/>
                    <a:pt x="10709" y="45450"/>
                    <a:pt x="13090" y="38211"/>
                  </a:cubicBezTo>
                  <a:cubicBezTo>
                    <a:pt x="15090" y="32210"/>
                    <a:pt x="18519" y="26686"/>
                    <a:pt x="21853" y="21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47"/>
            <p:cNvSpPr/>
            <p:nvPr/>
          </p:nvSpPr>
          <p:spPr>
            <a:xfrm>
              <a:off x="5840054" y="3712933"/>
              <a:ext cx="30543" cy="14593"/>
            </a:xfrm>
            <a:custGeom>
              <a:avLst/>
              <a:gdLst/>
              <a:ahLst/>
              <a:cxnLst/>
              <a:rect l="l" t="t" r="r" b="b"/>
              <a:pathLst>
                <a:path w="30543" h="14593" extrusionOk="0">
                  <a:moveTo>
                    <a:pt x="27250" y="4389"/>
                  </a:moveTo>
                  <a:cubicBezTo>
                    <a:pt x="19916" y="769"/>
                    <a:pt x="12296" y="-374"/>
                    <a:pt x="4200" y="103"/>
                  </a:cubicBezTo>
                  <a:cubicBezTo>
                    <a:pt x="-2849" y="579"/>
                    <a:pt x="-277" y="10770"/>
                    <a:pt x="6390" y="10294"/>
                  </a:cubicBezTo>
                  <a:cubicBezTo>
                    <a:pt x="12582" y="9913"/>
                    <a:pt x="18297" y="11342"/>
                    <a:pt x="23821" y="14009"/>
                  </a:cubicBezTo>
                  <a:cubicBezTo>
                    <a:pt x="30108" y="17057"/>
                    <a:pt x="33442" y="7341"/>
                    <a:pt x="27250" y="4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47"/>
            <p:cNvSpPr/>
            <p:nvPr/>
          </p:nvSpPr>
          <p:spPr>
            <a:xfrm>
              <a:off x="5881337" y="3676810"/>
              <a:ext cx="64332" cy="99303"/>
            </a:xfrm>
            <a:custGeom>
              <a:avLst/>
              <a:gdLst/>
              <a:ahLst/>
              <a:cxnLst/>
              <a:rect l="l" t="t" r="r" b="b"/>
              <a:pathLst>
                <a:path w="64332" h="99303" extrusionOk="0">
                  <a:moveTo>
                    <a:pt x="53785" y="28129"/>
                  </a:moveTo>
                  <a:cubicBezTo>
                    <a:pt x="51214" y="34987"/>
                    <a:pt x="49118" y="41940"/>
                    <a:pt x="46832" y="48798"/>
                  </a:cubicBezTo>
                  <a:cubicBezTo>
                    <a:pt x="43498" y="48703"/>
                    <a:pt x="40165" y="48798"/>
                    <a:pt x="36831" y="48989"/>
                  </a:cubicBezTo>
                  <a:cubicBezTo>
                    <a:pt x="31592" y="49370"/>
                    <a:pt x="22163" y="53370"/>
                    <a:pt x="14733" y="54609"/>
                  </a:cubicBezTo>
                  <a:cubicBezTo>
                    <a:pt x="24734" y="39178"/>
                    <a:pt x="33878" y="23367"/>
                    <a:pt x="41784" y="6698"/>
                  </a:cubicBezTo>
                  <a:cubicBezTo>
                    <a:pt x="44641" y="697"/>
                    <a:pt x="34450" y="-2923"/>
                    <a:pt x="31592" y="3078"/>
                  </a:cubicBezTo>
                  <a:cubicBezTo>
                    <a:pt x="22734" y="21652"/>
                    <a:pt x="12542" y="39368"/>
                    <a:pt x="922" y="56323"/>
                  </a:cubicBezTo>
                  <a:cubicBezTo>
                    <a:pt x="-1174" y="59371"/>
                    <a:pt x="541" y="62895"/>
                    <a:pt x="3684" y="64229"/>
                  </a:cubicBezTo>
                  <a:cubicBezTo>
                    <a:pt x="10161" y="66896"/>
                    <a:pt x="15305" y="65467"/>
                    <a:pt x="21686" y="63181"/>
                  </a:cubicBezTo>
                  <a:cubicBezTo>
                    <a:pt x="28830" y="60609"/>
                    <a:pt x="35974" y="59466"/>
                    <a:pt x="43308" y="59371"/>
                  </a:cubicBezTo>
                  <a:cubicBezTo>
                    <a:pt x="40070" y="70230"/>
                    <a:pt x="37212" y="81183"/>
                    <a:pt x="34831" y="92232"/>
                  </a:cubicBezTo>
                  <a:cubicBezTo>
                    <a:pt x="33402" y="98709"/>
                    <a:pt x="43594" y="102424"/>
                    <a:pt x="45022" y="95852"/>
                  </a:cubicBezTo>
                  <a:cubicBezTo>
                    <a:pt x="47689" y="83755"/>
                    <a:pt x="50928" y="71753"/>
                    <a:pt x="54547" y="59942"/>
                  </a:cubicBezTo>
                  <a:cubicBezTo>
                    <a:pt x="55214" y="59942"/>
                    <a:pt x="55976" y="60038"/>
                    <a:pt x="56643" y="60133"/>
                  </a:cubicBezTo>
                  <a:cubicBezTo>
                    <a:pt x="63310" y="61181"/>
                    <a:pt x="63882" y="51560"/>
                    <a:pt x="57881" y="50036"/>
                  </a:cubicBezTo>
                  <a:cubicBezTo>
                    <a:pt x="59881" y="43941"/>
                    <a:pt x="61691" y="37844"/>
                    <a:pt x="63977" y="31844"/>
                  </a:cubicBezTo>
                  <a:cubicBezTo>
                    <a:pt x="66358" y="25557"/>
                    <a:pt x="56072" y="21938"/>
                    <a:pt x="53785" y="282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5946546" y="3674408"/>
              <a:ext cx="32831" cy="125896"/>
            </a:xfrm>
            <a:custGeom>
              <a:avLst/>
              <a:gdLst/>
              <a:ahLst/>
              <a:cxnLst/>
              <a:rect l="l" t="t" r="r" b="b"/>
              <a:pathLst>
                <a:path w="32831" h="125896" extrusionOk="0">
                  <a:moveTo>
                    <a:pt x="28486" y="4146"/>
                  </a:moveTo>
                  <a:cubicBezTo>
                    <a:pt x="26963" y="-2331"/>
                    <a:pt x="16390" y="-807"/>
                    <a:pt x="17914" y="5861"/>
                  </a:cubicBezTo>
                  <a:cubicBezTo>
                    <a:pt x="26867" y="44723"/>
                    <a:pt x="21057" y="83204"/>
                    <a:pt x="769" y="117494"/>
                  </a:cubicBezTo>
                  <a:cubicBezTo>
                    <a:pt x="-2660" y="123304"/>
                    <a:pt x="6293" y="129305"/>
                    <a:pt x="9722" y="123590"/>
                  </a:cubicBezTo>
                  <a:cubicBezTo>
                    <a:pt x="31534" y="86919"/>
                    <a:pt x="38107" y="45770"/>
                    <a:pt x="28582" y="4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47"/>
            <p:cNvSpPr/>
            <p:nvPr/>
          </p:nvSpPr>
          <p:spPr>
            <a:xfrm>
              <a:off x="5997966" y="3641748"/>
              <a:ext cx="45242" cy="58553"/>
            </a:xfrm>
            <a:custGeom>
              <a:avLst/>
              <a:gdLst/>
              <a:ahLst/>
              <a:cxnLst/>
              <a:rect l="l" t="t" r="r" b="b"/>
              <a:pathLst>
                <a:path w="45242" h="58553" extrusionOk="0">
                  <a:moveTo>
                    <a:pt x="38121" y="44903"/>
                  </a:moveTo>
                  <a:cubicBezTo>
                    <a:pt x="30692" y="45665"/>
                    <a:pt x="23262" y="46332"/>
                    <a:pt x="15833" y="47094"/>
                  </a:cubicBezTo>
                  <a:cubicBezTo>
                    <a:pt x="26596" y="36426"/>
                    <a:pt x="46599" y="33378"/>
                    <a:pt x="45170" y="13661"/>
                  </a:cubicBezTo>
                  <a:cubicBezTo>
                    <a:pt x="44217" y="612"/>
                    <a:pt x="26977" y="-4913"/>
                    <a:pt x="18881" y="5279"/>
                  </a:cubicBezTo>
                  <a:cubicBezTo>
                    <a:pt x="14595" y="10613"/>
                    <a:pt x="23643" y="16519"/>
                    <a:pt x="27834" y="11375"/>
                  </a:cubicBezTo>
                  <a:cubicBezTo>
                    <a:pt x="31549" y="9279"/>
                    <a:pt x="33835" y="10613"/>
                    <a:pt x="34597" y="15471"/>
                  </a:cubicBezTo>
                  <a:cubicBezTo>
                    <a:pt x="34883" y="19757"/>
                    <a:pt x="31359" y="23567"/>
                    <a:pt x="28501" y="26139"/>
                  </a:cubicBezTo>
                  <a:cubicBezTo>
                    <a:pt x="24691" y="29568"/>
                    <a:pt x="19834" y="31759"/>
                    <a:pt x="15547" y="34330"/>
                  </a:cubicBezTo>
                  <a:cubicBezTo>
                    <a:pt x="8594" y="38521"/>
                    <a:pt x="3069" y="43760"/>
                    <a:pt x="307" y="51570"/>
                  </a:cubicBezTo>
                  <a:cubicBezTo>
                    <a:pt x="-1122" y="55571"/>
                    <a:pt x="2688" y="58905"/>
                    <a:pt x="6499" y="58524"/>
                  </a:cubicBezTo>
                  <a:cubicBezTo>
                    <a:pt x="17738" y="57476"/>
                    <a:pt x="29073" y="56333"/>
                    <a:pt x="40312" y="55285"/>
                  </a:cubicBezTo>
                  <a:cubicBezTo>
                    <a:pt x="47266" y="54619"/>
                    <a:pt x="44789" y="44427"/>
                    <a:pt x="38121" y="450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0" name="Google Shape;1910;p47"/>
          <p:cNvGrpSpPr/>
          <p:nvPr/>
        </p:nvGrpSpPr>
        <p:grpSpPr>
          <a:xfrm rot="-2021523" flipH="1">
            <a:off x="244635" y="1978094"/>
            <a:ext cx="305506" cy="2239206"/>
            <a:chOff x="4265846" y="1371340"/>
            <a:chExt cx="126709" cy="928680"/>
          </a:xfrm>
        </p:grpSpPr>
        <p:sp>
          <p:nvSpPr>
            <p:cNvPr id="1911" name="Google Shape;1911;p47"/>
            <p:cNvSpPr/>
            <p:nvPr/>
          </p:nvSpPr>
          <p:spPr>
            <a:xfrm>
              <a:off x="4289685" y="1944338"/>
              <a:ext cx="102870" cy="202457"/>
            </a:xfrm>
            <a:custGeom>
              <a:avLst/>
              <a:gdLst/>
              <a:ahLst/>
              <a:cxnLst/>
              <a:rect l="l" t="t" r="r" b="b"/>
              <a:pathLst>
                <a:path w="102870" h="202457" extrusionOk="0">
                  <a:moveTo>
                    <a:pt x="102870" y="86"/>
                  </a:moveTo>
                  <a:lnTo>
                    <a:pt x="102179" y="202458"/>
                  </a:lnTo>
                  <a:lnTo>
                    <a:pt x="0" y="202285"/>
                  </a:lnTo>
                  <a:lnTo>
                    <a:pt x="777" y="0"/>
                  </a:lnTo>
                  <a:lnTo>
                    <a:pt x="102870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4299791" y="1484834"/>
              <a:ext cx="85163" cy="459589"/>
            </a:xfrm>
            <a:custGeom>
              <a:avLst/>
              <a:gdLst/>
              <a:ahLst/>
              <a:cxnLst/>
              <a:rect l="l" t="t" r="r" b="b"/>
              <a:pathLst>
                <a:path w="85163" h="459589" extrusionOk="0">
                  <a:moveTo>
                    <a:pt x="85163" y="86"/>
                  </a:moveTo>
                  <a:lnTo>
                    <a:pt x="83436" y="459590"/>
                  </a:lnTo>
                  <a:lnTo>
                    <a:pt x="0" y="459503"/>
                  </a:lnTo>
                  <a:lnTo>
                    <a:pt x="1727" y="0"/>
                  </a:lnTo>
                  <a:lnTo>
                    <a:pt x="85163" y="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4301432" y="2146623"/>
              <a:ext cx="78512" cy="124290"/>
            </a:xfrm>
            <a:custGeom>
              <a:avLst/>
              <a:gdLst/>
              <a:ahLst/>
              <a:cxnLst/>
              <a:rect l="l" t="t" r="r" b="b"/>
              <a:pathLst>
                <a:path w="78512" h="124290" extrusionOk="0">
                  <a:moveTo>
                    <a:pt x="0" y="41459"/>
                  </a:moveTo>
                  <a:lnTo>
                    <a:pt x="27466" y="124291"/>
                  </a:lnTo>
                  <a:lnTo>
                    <a:pt x="50269" y="124291"/>
                  </a:lnTo>
                  <a:lnTo>
                    <a:pt x="78340" y="41545"/>
                  </a:lnTo>
                  <a:lnTo>
                    <a:pt x="78513" y="86"/>
                  </a:lnTo>
                  <a:lnTo>
                    <a:pt x="173" y="0"/>
                  </a:lnTo>
                  <a:lnTo>
                    <a:pt x="0" y="414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47"/>
            <p:cNvSpPr/>
            <p:nvPr/>
          </p:nvSpPr>
          <p:spPr>
            <a:xfrm>
              <a:off x="4336759" y="2270913"/>
              <a:ext cx="6909" cy="29107"/>
            </a:xfrm>
            <a:custGeom>
              <a:avLst/>
              <a:gdLst/>
              <a:ahLst/>
              <a:cxnLst/>
              <a:rect l="l" t="t" r="r" b="b"/>
              <a:pathLst>
                <a:path w="6909" h="29107" extrusionOk="0">
                  <a:moveTo>
                    <a:pt x="6823" y="29108"/>
                  </a:moveTo>
                  <a:lnTo>
                    <a:pt x="6910" y="0"/>
                  </a:lnTo>
                  <a:lnTo>
                    <a:pt x="173" y="0"/>
                  </a:lnTo>
                  <a:lnTo>
                    <a:pt x="0" y="29108"/>
                  </a:lnTo>
                  <a:lnTo>
                    <a:pt x="6823" y="29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47"/>
            <p:cNvSpPr/>
            <p:nvPr/>
          </p:nvSpPr>
          <p:spPr>
            <a:xfrm>
              <a:off x="4313006" y="1443634"/>
              <a:ext cx="60633" cy="41286"/>
            </a:xfrm>
            <a:custGeom>
              <a:avLst/>
              <a:gdLst/>
              <a:ahLst/>
              <a:cxnLst/>
              <a:rect l="l" t="t" r="r" b="b"/>
              <a:pathLst>
                <a:path w="60633" h="41286" extrusionOk="0">
                  <a:moveTo>
                    <a:pt x="60634" y="86"/>
                  </a:moveTo>
                  <a:lnTo>
                    <a:pt x="60461" y="41286"/>
                  </a:lnTo>
                  <a:lnTo>
                    <a:pt x="0" y="41200"/>
                  </a:lnTo>
                  <a:lnTo>
                    <a:pt x="173" y="0"/>
                  </a:lnTo>
                  <a:lnTo>
                    <a:pt x="60634" y="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4307564" y="1371340"/>
              <a:ext cx="71948" cy="72380"/>
            </a:xfrm>
            <a:custGeom>
              <a:avLst/>
              <a:gdLst/>
              <a:ahLst/>
              <a:cxnLst/>
              <a:rect l="l" t="t" r="r" b="b"/>
              <a:pathLst>
                <a:path w="71948" h="72380" extrusionOk="0">
                  <a:moveTo>
                    <a:pt x="71948" y="86"/>
                  </a:moveTo>
                  <a:lnTo>
                    <a:pt x="71689" y="72380"/>
                  </a:lnTo>
                  <a:lnTo>
                    <a:pt x="0" y="72294"/>
                  </a:lnTo>
                  <a:lnTo>
                    <a:pt x="259" y="0"/>
                  </a:lnTo>
                  <a:lnTo>
                    <a:pt x="71948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4265846" y="1496581"/>
              <a:ext cx="35672" cy="247285"/>
            </a:xfrm>
            <a:custGeom>
              <a:avLst/>
              <a:gdLst/>
              <a:ahLst/>
              <a:cxnLst/>
              <a:rect l="l" t="t" r="r" b="b"/>
              <a:pathLst>
                <a:path w="35672" h="247285" extrusionOk="0">
                  <a:moveTo>
                    <a:pt x="0" y="247285"/>
                  </a:moveTo>
                  <a:lnTo>
                    <a:pt x="25307" y="247285"/>
                  </a:lnTo>
                  <a:lnTo>
                    <a:pt x="26085" y="38090"/>
                  </a:lnTo>
                  <a:lnTo>
                    <a:pt x="35499" y="38090"/>
                  </a:lnTo>
                  <a:lnTo>
                    <a:pt x="35672" y="86"/>
                  </a:lnTo>
                  <a:lnTo>
                    <a:pt x="26257" y="86"/>
                  </a:lnTo>
                  <a:lnTo>
                    <a:pt x="11488" y="0"/>
                  </a:lnTo>
                  <a:lnTo>
                    <a:pt x="950" y="0"/>
                  </a:lnTo>
                  <a:lnTo>
                    <a:pt x="0" y="2472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3839619" flipH="1">
            <a:off x="5433242" y="-221809"/>
            <a:ext cx="520573" cy="1623235"/>
            <a:chOff x="3419954" y="295999"/>
            <a:chExt cx="265198" cy="826933"/>
          </a:xfrm>
        </p:grpSpPr>
        <p:sp>
          <p:nvSpPr>
            <p:cNvPr id="1919" name="Google Shape;1919;p47"/>
            <p:cNvSpPr/>
            <p:nvPr/>
          </p:nvSpPr>
          <p:spPr>
            <a:xfrm>
              <a:off x="3419954" y="300750"/>
              <a:ext cx="265198" cy="615233"/>
            </a:xfrm>
            <a:custGeom>
              <a:avLst/>
              <a:gdLst/>
              <a:ahLst/>
              <a:cxnLst/>
              <a:rect l="l" t="t" r="r" b="b"/>
              <a:pathLst>
                <a:path w="265198" h="615233" extrusionOk="0">
                  <a:moveTo>
                    <a:pt x="202675" y="777"/>
                  </a:moveTo>
                  <a:cubicBezTo>
                    <a:pt x="202675" y="777"/>
                    <a:pt x="201897" y="259"/>
                    <a:pt x="201465" y="0"/>
                  </a:cubicBezTo>
                  <a:cubicBezTo>
                    <a:pt x="144287" y="12179"/>
                    <a:pt x="87194" y="24444"/>
                    <a:pt x="30015" y="36536"/>
                  </a:cubicBezTo>
                  <a:cubicBezTo>
                    <a:pt x="25006" y="37572"/>
                    <a:pt x="23365" y="39472"/>
                    <a:pt x="23192" y="44655"/>
                  </a:cubicBezTo>
                  <a:cubicBezTo>
                    <a:pt x="21119" y="101402"/>
                    <a:pt x="18700" y="158149"/>
                    <a:pt x="16368" y="214809"/>
                  </a:cubicBezTo>
                  <a:cubicBezTo>
                    <a:pt x="11013" y="346182"/>
                    <a:pt x="5744" y="477469"/>
                    <a:pt x="476" y="608842"/>
                  </a:cubicBezTo>
                  <a:cubicBezTo>
                    <a:pt x="389" y="611001"/>
                    <a:pt x="-1338" y="614111"/>
                    <a:pt x="2376" y="615233"/>
                  </a:cubicBezTo>
                  <a:cubicBezTo>
                    <a:pt x="4535" y="613938"/>
                    <a:pt x="6867" y="614542"/>
                    <a:pt x="9113" y="614542"/>
                  </a:cubicBezTo>
                  <a:cubicBezTo>
                    <a:pt x="37702" y="614111"/>
                    <a:pt x="66378" y="613851"/>
                    <a:pt x="94968" y="613506"/>
                  </a:cubicBezTo>
                  <a:cubicBezTo>
                    <a:pt x="141523" y="612988"/>
                    <a:pt x="188164" y="612210"/>
                    <a:pt x="234719" y="611865"/>
                  </a:cubicBezTo>
                  <a:cubicBezTo>
                    <a:pt x="243874" y="611865"/>
                    <a:pt x="253116" y="610397"/>
                    <a:pt x="262185" y="612383"/>
                  </a:cubicBezTo>
                  <a:lnTo>
                    <a:pt x="262013" y="612383"/>
                  </a:lnTo>
                  <a:cubicBezTo>
                    <a:pt x="262444" y="611606"/>
                    <a:pt x="263049" y="611433"/>
                    <a:pt x="263826" y="611865"/>
                  </a:cubicBezTo>
                  <a:cubicBezTo>
                    <a:pt x="266331" y="609446"/>
                    <a:pt x="264690" y="606510"/>
                    <a:pt x="264431" y="604005"/>
                  </a:cubicBezTo>
                  <a:cubicBezTo>
                    <a:pt x="251043" y="475050"/>
                    <a:pt x="237569" y="346182"/>
                    <a:pt x="224181" y="217228"/>
                  </a:cubicBezTo>
                  <a:cubicBezTo>
                    <a:pt x="216840" y="147093"/>
                    <a:pt x="209584" y="76958"/>
                    <a:pt x="202243" y="6737"/>
                  </a:cubicBezTo>
                  <a:cubicBezTo>
                    <a:pt x="202070" y="4750"/>
                    <a:pt x="200947" y="2678"/>
                    <a:pt x="202588" y="6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3456706" y="295999"/>
              <a:ext cx="150720" cy="40767"/>
            </a:xfrm>
            <a:custGeom>
              <a:avLst/>
              <a:gdLst/>
              <a:ahLst/>
              <a:cxnLst/>
              <a:rect l="l" t="t" r="r" b="b"/>
              <a:pathLst>
                <a:path w="150720" h="40767" extrusionOk="0">
                  <a:moveTo>
                    <a:pt x="0" y="40682"/>
                  </a:moveTo>
                  <a:cubicBezTo>
                    <a:pt x="0" y="39559"/>
                    <a:pt x="86" y="38436"/>
                    <a:pt x="173" y="37313"/>
                  </a:cubicBezTo>
                  <a:cubicBezTo>
                    <a:pt x="346" y="32994"/>
                    <a:pt x="1728" y="31440"/>
                    <a:pt x="5873" y="30576"/>
                  </a:cubicBezTo>
                  <a:cubicBezTo>
                    <a:pt x="53810" y="20470"/>
                    <a:pt x="101747" y="10192"/>
                    <a:pt x="149684" y="0"/>
                  </a:cubicBezTo>
                  <a:cubicBezTo>
                    <a:pt x="150030" y="173"/>
                    <a:pt x="150375" y="432"/>
                    <a:pt x="150634" y="605"/>
                  </a:cubicBezTo>
                  <a:cubicBezTo>
                    <a:pt x="149339" y="2246"/>
                    <a:pt x="150202" y="3973"/>
                    <a:pt x="150375" y="5701"/>
                  </a:cubicBezTo>
                  <a:cubicBezTo>
                    <a:pt x="150462" y="6737"/>
                    <a:pt x="150548" y="7687"/>
                    <a:pt x="150721" y="8724"/>
                  </a:cubicBezTo>
                  <a:cubicBezTo>
                    <a:pt x="100452" y="19434"/>
                    <a:pt x="50269" y="30230"/>
                    <a:pt x="0" y="407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3531246" y="1027145"/>
              <a:ext cx="74626" cy="95787"/>
            </a:xfrm>
            <a:custGeom>
              <a:avLst/>
              <a:gdLst/>
              <a:ahLst/>
              <a:cxnLst/>
              <a:rect l="l" t="t" r="r" b="b"/>
              <a:pathLst>
                <a:path w="74626" h="95787" extrusionOk="0">
                  <a:moveTo>
                    <a:pt x="0" y="86"/>
                  </a:moveTo>
                  <a:cubicBezTo>
                    <a:pt x="3196" y="15374"/>
                    <a:pt x="6478" y="30576"/>
                    <a:pt x="9501" y="45864"/>
                  </a:cubicBezTo>
                  <a:cubicBezTo>
                    <a:pt x="10192" y="49492"/>
                    <a:pt x="12092" y="51478"/>
                    <a:pt x="15029" y="53292"/>
                  </a:cubicBezTo>
                  <a:cubicBezTo>
                    <a:pt x="39300" y="68926"/>
                    <a:pt x="49578" y="80068"/>
                    <a:pt x="73849" y="95787"/>
                  </a:cubicBezTo>
                  <a:cubicBezTo>
                    <a:pt x="74108" y="95356"/>
                    <a:pt x="74367" y="95010"/>
                    <a:pt x="74626" y="94578"/>
                  </a:cubicBezTo>
                  <a:cubicBezTo>
                    <a:pt x="72899" y="82400"/>
                    <a:pt x="73158" y="38868"/>
                    <a:pt x="72985" y="29367"/>
                  </a:cubicBezTo>
                  <a:cubicBezTo>
                    <a:pt x="60547" y="24444"/>
                    <a:pt x="16929" y="526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47"/>
            <p:cNvSpPr/>
            <p:nvPr/>
          </p:nvSpPr>
          <p:spPr>
            <a:xfrm>
              <a:off x="3422416" y="912239"/>
              <a:ext cx="259809" cy="148504"/>
            </a:xfrm>
            <a:custGeom>
              <a:avLst/>
              <a:gdLst/>
              <a:ahLst/>
              <a:cxnLst/>
              <a:rect l="l" t="t" r="r" b="b"/>
              <a:pathLst>
                <a:path w="259809" h="148504" extrusionOk="0">
                  <a:moveTo>
                    <a:pt x="101402" y="114560"/>
                  </a:moveTo>
                  <a:cubicBezTo>
                    <a:pt x="118331" y="119829"/>
                    <a:pt x="134396" y="127430"/>
                    <a:pt x="150980" y="133648"/>
                  </a:cubicBezTo>
                  <a:cubicBezTo>
                    <a:pt x="163504" y="138313"/>
                    <a:pt x="175855" y="143495"/>
                    <a:pt x="188293" y="148505"/>
                  </a:cubicBezTo>
                  <a:cubicBezTo>
                    <a:pt x="189761" y="126911"/>
                    <a:pt x="192698" y="105664"/>
                    <a:pt x="199953" y="85193"/>
                  </a:cubicBezTo>
                  <a:cubicBezTo>
                    <a:pt x="211700" y="52372"/>
                    <a:pt x="230097" y="24387"/>
                    <a:pt x="258168" y="3139"/>
                  </a:cubicBezTo>
                  <a:cubicBezTo>
                    <a:pt x="258859" y="2621"/>
                    <a:pt x="259291" y="1757"/>
                    <a:pt x="259809" y="1066"/>
                  </a:cubicBezTo>
                  <a:cubicBezTo>
                    <a:pt x="250654" y="-920"/>
                    <a:pt x="241498" y="462"/>
                    <a:pt x="232343" y="548"/>
                  </a:cubicBezTo>
                  <a:cubicBezTo>
                    <a:pt x="185788" y="893"/>
                    <a:pt x="139147" y="1584"/>
                    <a:pt x="92592" y="2189"/>
                  </a:cubicBezTo>
                  <a:cubicBezTo>
                    <a:pt x="64002" y="2535"/>
                    <a:pt x="35326" y="2794"/>
                    <a:pt x="6737" y="3226"/>
                  </a:cubicBezTo>
                  <a:cubicBezTo>
                    <a:pt x="4491" y="3226"/>
                    <a:pt x="2073" y="2621"/>
                    <a:pt x="0" y="3917"/>
                  </a:cubicBezTo>
                  <a:cubicBezTo>
                    <a:pt x="49232" y="26719"/>
                    <a:pt x="82140" y="64464"/>
                    <a:pt x="101488" y="1146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47"/>
            <p:cNvSpPr/>
            <p:nvPr/>
          </p:nvSpPr>
          <p:spPr>
            <a:xfrm>
              <a:off x="3682053" y="912512"/>
              <a:ext cx="1814" cy="1273"/>
            </a:xfrm>
            <a:custGeom>
              <a:avLst/>
              <a:gdLst/>
              <a:ahLst/>
              <a:cxnLst/>
              <a:rect l="l" t="t" r="r" b="b"/>
              <a:pathLst>
                <a:path w="1814" h="1273" extrusionOk="0">
                  <a:moveTo>
                    <a:pt x="0" y="794"/>
                  </a:moveTo>
                  <a:cubicBezTo>
                    <a:pt x="1037" y="1917"/>
                    <a:pt x="1382" y="794"/>
                    <a:pt x="1814" y="189"/>
                  </a:cubicBezTo>
                  <a:cubicBezTo>
                    <a:pt x="1037" y="-156"/>
                    <a:pt x="346" y="-70"/>
                    <a:pt x="0" y="794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3556467" y="1061262"/>
              <a:ext cx="34376" cy="24357"/>
            </a:xfrm>
            <a:custGeom>
              <a:avLst/>
              <a:gdLst/>
              <a:ahLst/>
              <a:cxnLst/>
              <a:rect l="l" t="t" r="r" b="b"/>
              <a:pathLst>
                <a:path w="34376" h="24357" extrusionOk="0">
                  <a:moveTo>
                    <a:pt x="34376" y="24357"/>
                  </a:moveTo>
                  <a:lnTo>
                    <a:pt x="20643" y="0"/>
                  </a:lnTo>
                  <a:lnTo>
                    <a:pt x="0" y="9760"/>
                  </a:lnTo>
                </a:path>
              </a:pathLst>
            </a:custGeom>
            <a:noFill/>
            <a:ln w="113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3501706" y="417526"/>
              <a:ext cx="8637" cy="410357"/>
            </a:xfrm>
            <a:custGeom>
              <a:avLst/>
              <a:gdLst/>
              <a:ahLst/>
              <a:cxnLst/>
              <a:rect l="l" t="t" r="r" b="b"/>
              <a:pathLst>
                <a:path w="8637" h="410357" extrusionOk="0">
                  <a:moveTo>
                    <a:pt x="0" y="410357"/>
                  </a:moveTo>
                  <a:lnTo>
                    <a:pt x="0" y="0"/>
                  </a:lnTo>
                </a:path>
              </a:pathLst>
            </a:custGeom>
            <a:noFill/>
            <a:ln w="2830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-763439" flipH="1">
            <a:off x="6896837" y="2828362"/>
            <a:ext cx="1651320" cy="1610454"/>
            <a:chOff x="1825325" y="2131820"/>
            <a:chExt cx="1134823" cy="1106813"/>
          </a:xfrm>
        </p:grpSpPr>
        <p:sp>
          <p:nvSpPr>
            <p:cNvPr id="1927" name="Google Shape;1927;p47"/>
            <p:cNvSpPr/>
            <p:nvPr/>
          </p:nvSpPr>
          <p:spPr>
            <a:xfrm>
              <a:off x="2202746" y="2480281"/>
              <a:ext cx="365875" cy="381508"/>
            </a:xfrm>
            <a:custGeom>
              <a:avLst/>
              <a:gdLst/>
              <a:ahLst/>
              <a:cxnLst/>
              <a:rect l="l" t="t" r="r" b="b"/>
              <a:pathLst>
                <a:path w="365875" h="381508" extrusionOk="0">
                  <a:moveTo>
                    <a:pt x="365875" y="0"/>
                  </a:moveTo>
                  <a:lnTo>
                    <a:pt x="0" y="381509"/>
                  </a:lnTo>
                </a:path>
              </a:pathLst>
            </a:custGeom>
            <a:noFill/>
            <a:ln w="15100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2023177" y="2290433"/>
              <a:ext cx="884975" cy="500876"/>
            </a:xfrm>
            <a:custGeom>
              <a:avLst/>
              <a:gdLst/>
              <a:ahLst/>
              <a:cxnLst/>
              <a:rect l="l" t="t" r="r" b="b"/>
              <a:pathLst>
                <a:path w="884975" h="500876" extrusionOk="0">
                  <a:moveTo>
                    <a:pt x="31612" y="0"/>
                  </a:moveTo>
                  <a:lnTo>
                    <a:pt x="804476" y="408111"/>
                  </a:lnTo>
                  <a:lnTo>
                    <a:pt x="884976" y="474273"/>
                  </a:lnTo>
                  <a:lnTo>
                    <a:pt x="872538" y="500876"/>
                  </a:lnTo>
                  <a:lnTo>
                    <a:pt x="0" y="3299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2790344" y="2688788"/>
              <a:ext cx="71768" cy="71768"/>
            </a:xfrm>
            <a:custGeom>
              <a:avLst/>
              <a:gdLst/>
              <a:ahLst/>
              <a:cxnLst/>
              <a:rect l="l" t="t" r="r" b="b"/>
              <a:pathLst>
                <a:path w="71768" h="71768" extrusionOk="0">
                  <a:moveTo>
                    <a:pt x="11052" y="61753"/>
                  </a:moveTo>
                  <a:cubicBezTo>
                    <a:pt x="-3286" y="48020"/>
                    <a:pt x="-3718" y="25304"/>
                    <a:pt x="10016" y="11052"/>
                  </a:cubicBezTo>
                  <a:cubicBezTo>
                    <a:pt x="23749" y="-3286"/>
                    <a:pt x="46465" y="-3718"/>
                    <a:pt x="60716" y="10016"/>
                  </a:cubicBezTo>
                  <a:cubicBezTo>
                    <a:pt x="75054" y="23749"/>
                    <a:pt x="75486" y="46465"/>
                    <a:pt x="61753" y="60716"/>
                  </a:cubicBezTo>
                  <a:cubicBezTo>
                    <a:pt x="48020" y="75054"/>
                    <a:pt x="25304" y="75486"/>
                    <a:pt x="11052" y="617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47"/>
            <p:cNvSpPr/>
            <p:nvPr/>
          </p:nvSpPr>
          <p:spPr>
            <a:xfrm>
              <a:off x="2899342" y="2774812"/>
              <a:ext cx="60806" cy="47505"/>
            </a:xfrm>
            <a:custGeom>
              <a:avLst/>
              <a:gdLst/>
              <a:ahLst/>
              <a:cxnLst/>
              <a:rect l="l" t="t" r="r" b="b"/>
              <a:pathLst>
                <a:path w="60806" h="47505" extrusionOk="0">
                  <a:moveTo>
                    <a:pt x="0" y="8637"/>
                  </a:moveTo>
                  <a:lnTo>
                    <a:pt x="60807" y="47505"/>
                  </a:lnTo>
                  <a:lnTo>
                    <a:pt x="4060" y="0"/>
                  </a:lnTo>
                  <a:lnTo>
                    <a:pt x="0" y="86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47"/>
            <p:cNvSpPr/>
            <p:nvPr/>
          </p:nvSpPr>
          <p:spPr>
            <a:xfrm>
              <a:off x="1991564" y="2323428"/>
              <a:ext cx="535684" cy="865714"/>
            </a:xfrm>
            <a:custGeom>
              <a:avLst/>
              <a:gdLst/>
              <a:ahLst/>
              <a:cxnLst/>
              <a:rect l="l" t="t" r="r" b="b"/>
              <a:pathLst>
                <a:path w="535684" h="865714" extrusionOk="0">
                  <a:moveTo>
                    <a:pt x="0" y="32994"/>
                  </a:moveTo>
                  <a:lnTo>
                    <a:pt x="440156" y="788065"/>
                  </a:lnTo>
                  <a:lnTo>
                    <a:pt x="509599" y="865715"/>
                  </a:lnTo>
                  <a:lnTo>
                    <a:pt x="535684" y="852154"/>
                  </a:lnTo>
                  <a:lnTo>
                    <a:pt x="31612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2421909" y="3073092"/>
              <a:ext cx="71705" cy="71705"/>
            </a:xfrm>
            <a:custGeom>
              <a:avLst/>
              <a:gdLst/>
              <a:ahLst/>
              <a:cxnLst/>
              <a:rect l="l" t="t" r="r" b="b"/>
              <a:pathLst>
                <a:path w="71705" h="71705" extrusionOk="0">
                  <a:moveTo>
                    <a:pt x="60685" y="9984"/>
                  </a:moveTo>
                  <a:cubicBezTo>
                    <a:pt x="46347" y="-3749"/>
                    <a:pt x="23717" y="-3231"/>
                    <a:pt x="9984" y="11021"/>
                  </a:cubicBezTo>
                  <a:cubicBezTo>
                    <a:pt x="-3749" y="25359"/>
                    <a:pt x="-3231" y="47988"/>
                    <a:pt x="11021" y="61721"/>
                  </a:cubicBezTo>
                  <a:cubicBezTo>
                    <a:pt x="25358" y="75455"/>
                    <a:pt x="47988" y="74936"/>
                    <a:pt x="61721" y="60685"/>
                  </a:cubicBezTo>
                  <a:cubicBezTo>
                    <a:pt x="75455" y="46347"/>
                    <a:pt x="74937" y="23717"/>
                    <a:pt x="60685" y="99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2511097" y="3179555"/>
              <a:ext cx="49837" cy="59078"/>
            </a:xfrm>
            <a:custGeom>
              <a:avLst/>
              <a:gdLst/>
              <a:ahLst/>
              <a:cxnLst/>
              <a:rect l="l" t="t" r="r" b="b"/>
              <a:pathLst>
                <a:path w="49837" h="59078" extrusionOk="0">
                  <a:moveTo>
                    <a:pt x="8464" y="0"/>
                  </a:moveTo>
                  <a:lnTo>
                    <a:pt x="49837" y="59079"/>
                  </a:lnTo>
                  <a:lnTo>
                    <a:pt x="0" y="4405"/>
                  </a:lnTo>
                  <a:lnTo>
                    <a:pt x="8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47"/>
            <p:cNvSpPr/>
            <p:nvPr/>
          </p:nvSpPr>
          <p:spPr>
            <a:xfrm>
              <a:off x="1956949" y="2255731"/>
              <a:ext cx="304876" cy="300816"/>
            </a:xfrm>
            <a:custGeom>
              <a:avLst/>
              <a:gdLst/>
              <a:ahLst/>
              <a:cxnLst/>
              <a:rect l="l" t="t" r="r" b="b"/>
              <a:pathLst>
                <a:path w="304876" h="300816" extrusionOk="0">
                  <a:moveTo>
                    <a:pt x="31765" y="177908"/>
                  </a:moveTo>
                  <a:cubicBezTo>
                    <a:pt x="-9348" y="138436"/>
                    <a:pt x="-10730" y="72879"/>
                    <a:pt x="28656" y="31765"/>
                  </a:cubicBezTo>
                  <a:cubicBezTo>
                    <a:pt x="68128" y="-9348"/>
                    <a:pt x="133685" y="-10730"/>
                    <a:pt x="174799" y="28656"/>
                  </a:cubicBezTo>
                  <a:cubicBezTo>
                    <a:pt x="195528" y="48522"/>
                    <a:pt x="206066" y="74952"/>
                    <a:pt x="206498" y="101555"/>
                  </a:cubicBezTo>
                  <a:lnTo>
                    <a:pt x="304876" y="195874"/>
                  </a:lnTo>
                  <a:cubicBezTo>
                    <a:pt x="304876" y="195874"/>
                    <a:pt x="281210" y="247870"/>
                    <a:pt x="268168" y="261431"/>
                  </a:cubicBezTo>
                  <a:cubicBezTo>
                    <a:pt x="255126" y="274991"/>
                    <a:pt x="204252" y="300817"/>
                    <a:pt x="204252" y="300817"/>
                  </a:cubicBezTo>
                  <a:lnTo>
                    <a:pt x="105873" y="206498"/>
                  </a:lnTo>
                  <a:cubicBezTo>
                    <a:pt x="79271" y="207189"/>
                    <a:pt x="52409" y="197688"/>
                    <a:pt x="31679" y="1778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47"/>
            <p:cNvSpPr/>
            <p:nvPr/>
          </p:nvSpPr>
          <p:spPr>
            <a:xfrm>
              <a:off x="1979562" y="2278345"/>
              <a:ext cx="161423" cy="161423"/>
            </a:xfrm>
            <a:custGeom>
              <a:avLst/>
              <a:gdLst/>
              <a:ahLst/>
              <a:cxnLst/>
              <a:rect l="l" t="t" r="r" b="b"/>
              <a:pathLst>
                <a:path w="161423" h="161423" extrusionOk="0">
                  <a:moveTo>
                    <a:pt x="24872" y="138970"/>
                  </a:moveTo>
                  <a:cubicBezTo>
                    <a:pt x="57002" y="169805"/>
                    <a:pt x="108135" y="168769"/>
                    <a:pt x="138970" y="136552"/>
                  </a:cubicBezTo>
                  <a:cubicBezTo>
                    <a:pt x="169805" y="104334"/>
                    <a:pt x="168769" y="53288"/>
                    <a:pt x="136552" y="22453"/>
                  </a:cubicBezTo>
                  <a:cubicBezTo>
                    <a:pt x="104421" y="-8382"/>
                    <a:pt x="53288" y="-7346"/>
                    <a:pt x="22453" y="24872"/>
                  </a:cubicBezTo>
                  <a:cubicBezTo>
                    <a:pt x="-8382" y="57089"/>
                    <a:pt x="-7346" y="108135"/>
                    <a:pt x="24872" y="1389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47"/>
            <p:cNvSpPr/>
            <p:nvPr/>
          </p:nvSpPr>
          <p:spPr>
            <a:xfrm rot="8027126">
              <a:off x="1874623" y="2129568"/>
              <a:ext cx="63620" cy="163718"/>
            </a:xfrm>
            <a:custGeom>
              <a:avLst/>
              <a:gdLst/>
              <a:ahLst/>
              <a:cxnLst/>
              <a:rect l="l" t="t" r="r" b="b"/>
              <a:pathLst>
                <a:path w="63570" h="163590" extrusionOk="0">
                  <a:moveTo>
                    <a:pt x="0" y="0"/>
                  </a:moveTo>
                  <a:lnTo>
                    <a:pt x="63570" y="0"/>
                  </a:lnTo>
                  <a:lnTo>
                    <a:pt x="63570" y="163590"/>
                  </a:lnTo>
                  <a:lnTo>
                    <a:pt x="0" y="16359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47"/>
            <p:cNvSpPr/>
            <p:nvPr/>
          </p:nvSpPr>
          <p:spPr>
            <a:xfrm rot="8027126">
              <a:off x="1957606" y="2262178"/>
              <a:ext cx="43479" cy="38379"/>
            </a:xfrm>
            <a:custGeom>
              <a:avLst/>
              <a:gdLst/>
              <a:ahLst/>
              <a:cxnLst/>
              <a:rect l="l" t="t" r="r" b="b"/>
              <a:pathLst>
                <a:path w="43445" h="38349" extrusionOk="0">
                  <a:moveTo>
                    <a:pt x="0" y="0"/>
                  </a:moveTo>
                  <a:lnTo>
                    <a:pt x="43446" y="0"/>
                  </a:lnTo>
                  <a:lnTo>
                    <a:pt x="43446" y="38350"/>
                  </a:lnTo>
                  <a:lnTo>
                    <a:pt x="0" y="38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47"/>
            <p:cNvSpPr/>
            <p:nvPr/>
          </p:nvSpPr>
          <p:spPr>
            <a:xfrm rot="8027126">
              <a:off x="2370552" y="2586366"/>
              <a:ext cx="30254" cy="169077"/>
            </a:xfrm>
            <a:custGeom>
              <a:avLst/>
              <a:gdLst/>
              <a:ahLst/>
              <a:cxnLst/>
              <a:rect l="l" t="t" r="r" b="b"/>
              <a:pathLst>
                <a:path w="30230" h="168945" extrusionOk="0">
                  <a:moveTo>
                    <a:pt x="0" y="0"/>
                  </a:moveTo>
                  <a:lnTo>
                    <a:pt x="30230" y="0"/>
                  </a:lnTo>
                  <a:lnTo>
                    <a:pt x="30230" y="168945"/>
                  </a:lnTo>
                  <a:lnTo>
                    <a:pt x="0" y="1689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3980;p52">
            <a:extLst>
              <a:ext uri="{FF2B5EF4-FFF2-40B4-BE49-F238E27FC236}">
                <a16:creationId xmlns:a16="http://schemas.microsoft.com/office/drawing/2014/main" id="{281290EE-3F40-2611-70EB-B573BE7F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26" y="983160"/>
            <a:ext cx="1943726" cy="490584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>LUYỆN TẬP 3</a:t>
            </a:r>
            <a:endParaRPr sz="20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B3EFE2-1AED-D9FD-FCEC-5C4DBF48B4B9}"/>
                  </a:ext>
                </a:extLst>
              </p:cNvPr>
              <p:cNvSpPr txBox="1"/>
              <p:nvPr/>
            </p:nvSpPr>
            <p:spPr>
              <a:xfrm>
                <a:off x="2945509" y="685505"/>
                <a:ext cx="5439361" cy="1036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: y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B3EFE2-1AED-D9FD-FCEC-5C4DBF48B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509" y="685505"/>
                <a:ext cx="5439361" cy="1036374"/>
              </a:xfrm>
              <a:prstGeom prst="rect">
                <a:avLst/>
              </a:prstGeom>
              <a:blipFill>
                <a:blip r:embed="rId3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B76FA7C-5D0C-7533-96F4-F0EF2EAA7F8E}"/>
              </a:ext>
            </a:extLst>
          </p:cNvPr>
          <p:cNvSpPr txBox="1"/>
          <p:nvPr/>
        </p:nvSpPr>
        <p:spPr>
          <a:xfrm>
            <a:off x="1212901" y="1651780"/>
            <a:ext cx="647271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endParaRPr lang="en-US" sz="2000" dirty="0"/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x = -1, x = 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D41EE0-2139-4B0C-BDDE-FF861E6EE76A}"/>
                  </a:ext>
                </a:extLst>
              </p:cNvPr>
              <p:cNvSpPr txBox="1"/>
              <p:nvPr/>
            </p:nvSpPr>
            <p:spPr>
              <a:xfrm>
                <a:off x="1603694" y="2865350"/>
                <a:ext cx="5429096" cy="1419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\ {0}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x = -1 </a:t>
                </a:r>
                <a:r>
                  <a:rPr lang="en-US" sz="2000" dirty="0">
                    <a:sym typeface="Symbol" panose="05050102010706020507" pitchFamily="18" charset="2"/>
                  </a:rPr>
                  <a:t> y = - (-1) = 1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  x = 2024 </a:t>
                </a:r>
                <a:r>
                  <a:rPr lang="en-US" sz="2000" dirty="0">
                    <a:sym typeface="Symbol" panose="05050102010706020507" pitchFamily="18" charset="2"/>
                  </a:rPr>
                  <a:t> y = 2024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D41EE0-2139-4B0C-BDDE-FF861E6EE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694" y="2865350"/>
                <a:ext cx="5429096" cy="1419748"/>
              </a:xfrm>
              <a:prstGeom prst="rect">
                <a:avLst/>
              </a:prstGeom>
              <a:blipFill>
                <a:blip r:embed="rId4"/>
                <a:stretch>
                  <a:fillRect l="-1010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3">
            <a:extLst>
              <a:ext uri="{FF2B5EF4-FFF2-40B4-BE49-F238E27FC236}">
                <a16:creationId xmlns:a16="http://schemas.microsoft.com/office/drawing/2014/main" id="{498E4CCE-1ABF-D263-0D19-2C5E87E0DC22}"/>
              </a:ext>
            </a:extLst>
          </p:cNvPr>
          <p:cNvSpPr/>
          <p:nvPr/>
        </p:nvSpPr>
        <p:spPr>
          <a:xfrm>
            <a:off x="697024" y="2601418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9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43"/>
          <p:cNvSpPr txBox="1">
            <a:spLocks noGrp="1"/>
          </p:cNvSpPr>
          <p:nvPr>
            <p:ph type="title"/>
          </p:nvPr>
        </p:nvSpPr>
        <p:spPr>
          <a:xfrm>
            <a:off x="720000" y="2330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c. Hàm số không cho bằng công thức</a:t>
            </a:r>
            <a:endParaRPr dirty="0"/>
          </a:p>
        </p:txBody>
      </p:sp>
      <p:sp>
        <p:nvSpPr>
          <p:cNvPr id="1678" name="Google Shape;1678;p43"/>
          <p:cNvSpPr/>
          <p:nvPr/>
        </p:nvSpPr>
        <p:spPr>
          <a:xfrm rot="1701538">
            <a:off x="323881" y="210359"/>
            <a:ext cx="520112" cy="163237"/>
          </a:xfrm>
          <a:custGeom>
            <a:avLst/>
            <a:gdLst/>
            <a:ahLst/>
            <a:cxnLst/>
            <a:rect l="l" t="t" r="r" b="b"/>
            <a:pathLst>
              <a:path w="520105" h="163235" extrusionOk="0">
                <a:moveTo>
                  <a:pt x="368351" y="77"/>
                </a:moveTo>
                <a:cubicBezTo>
                  <a:pt x="361787" y="77"/>
                  <a:pt x="355222" y="77"/>
                  <a:pt x="348658" y="77"/>
                </a:cubicBezTo>
                <a:cubicBezTo>
                  <a:pt x="339934" y="77"/>
                  <a:pt x="331211" y="77"/>
                  <a:pt x="322401" y="77"/>
                </a:cubicBezTo>
                <a:cubicBezTo>
                  <a:pt x="315836" y="77"/>
                  <a:pt x="309272" y="77"/>
                  <a:pt x="302708" y="77"/>
                </a:cubicBezTo>
                <a:cubicBezTo>
                  <a:pt x="295539" y="77"/>
                  <a:pt x="288370" y="77"/>
                  <a:pt x="281201" y="77"/>
                </a:cubicBezTo>
                <a:cubicBezTo>
                  <a:pt x="272995" y="77"/>
                  <a:pt x="264790" y="77"/>
                  <a:pt x="256584" y="77"/>
                </a:cubicBezTo>
                <a:cubicBezTo>
                  <a:pt x="247947" y="77"/>
                  <a:pt x="239224" y="77"/>
                  <a:pt x="230586" y="77"/>
                </a:cubicBezTo>
                <a:cubicBezTo>
                  <a:pt x="222381" y="77"/>
                  <a:pt x="214175" y="77"/>
                  <a:pt x="205970" y="77"/>
                </a:cubicBezTo>
                <a:cubicBezTo>
                  <a:pt x="195778" y="77"/>
                  <a:pt x="185672" y="77"/>
                  <a:pt x="175480" y="77"/>
                </a:cubicBezTo>
                <a:cubicBezTo>
                  <a:pt x="167189" y="77"/>
                  <a:pt x="158983" y="77"/>
                  <a:pt x="150691" y="77"/>
                </a:cubicBezTo>
                <a:cubicBezTo>
                  <a:pt x="140499" y="77"/>
                  <a:pt x="130394" y="77"/>
                  <a:pt x="120202" y="77"/>
                </a:cubicBezTo>
                <a:cubicBezTo>
                  <a:pt x="111219" y="77"/>
                  <a:pt x="102236" y="-182"/>
                  <a:pt x="93167" y="250"/>
                </a:cubicBezTo>
                <a:cubicBezTo>
                  <a:pt x="85653" y="595"/>
                  <a:pt x="78311" y="1632"/>
                  <a:pt x="71142" y="3446"/>
                </a:cubicBezTo>
                <a:cubicBezTo>
                  <a:pt x="49808" y="8801"/>
                  <a:pt x="32361" y="18734"/>
                  <a:pt x="19232" y="33503"/>
                </a:cubicBezTo>
                <a:cubicBezTo>
                  <a:pt x="7658" y="46459"/>
                  <a:pt x="1266" y="61143"/>
                  <a:pt x="144" y="77208"/>
                </a:cubicBezTo>
                <a:cubicBezTo>
                  <a:pt x="-720" y="90941"/>
                  <a:pt x="2303" y="103984"/>
                  <a:pt x="9472" y="116421"/>
                </a:cubicBezTo>
                <a:cubicBezTo>
                  <a:pt x="15777" y="127391"/>
                  <a:pt x="24587" y="136719"/>
                  <a:pt x="35902" y="144406"/>
                </a:cubicBezTo>
                <a:cubicBezTo>
                  <a:pt x="49549" y="153648"/>
                  <a:pt x="65096" y="159608"/>
                  <a:pt x="82630" y="162026"/>
                </a:cubicBezTo>
                <a:cubicBezTo>
                  <a:pt x="86689" y="162544"/>
                  <a:pt x="90835" y="163063"/>
                  <a:pt x="94981" y="163149"/>
                </a:cubicBezTo>
                <a:cubicBezTo>
                  <a:pt x="135749" y="163149"/>
                  <a:pt x="176430" y="163149"/>
                  <a:pt x="217198" y="163235"/>
                </a:cubicBezTo>
                <a:cubicBezTo>
                  <a:pt x="254080" y="163235"/>
                  <a:pt x="290961" y="163235"/>
                  <a:pt x="327842" y="163235"/>
                </a:cubicBezTo>
                <a:cubicBezTo>
                  <a:pt x="351681" y="163235"/>
                  <a:pt x="375520" y="163235"/>
                  <a:pt x="399359" y="163235"/>
                </a:cubicBezTo>
                <a:cubicBezTo>
                  <a:pt x="406700" y="163235"/>
                  <a:pt x="412574" y="158226"/>
                  <a:pt x="412746" y="152180"/>
                </a:cubicBezTo>
                <a:cubicBezTo>
                  <a:pt x="412919" y="146133"/>
                  <a:pt x="407305" y="140951"/>
                  <a:pt x="399963" y="140692"/>
                </a:cubicBezTo>
                <a:cubicBezTo>
                  <a:pt x="393485" y="140519"/>
                  <a:pt x="386921" y="140606"/>
                  <a:pt x="380443" y="140606"/>
                </a:cubicBezTo>
                <a:cubicBezTo>
                  <a:pt x="371979" y="140606"/>
                  <a:pt x="363514" y="140606"/>
                  <a:pt x="355049" y="140606"/>
                </a:cubicBezTo>
                <a:cubicBezTo>
                  <a:pt x="346671" y="140606"/>
                  <a:pt x="338207" y="140606"/>
                  <a:pt x="329829" y="140606"/>
                </a:cubicBezTo>
                <a:cubicBezTo>
                  <a:pt x="321364" y="140606"/>
                  <a:pt x="312900" y="140606"/>
                  <a:pt x="304435" y="140606"/>
                </a:cubicBezTo>
                <a:cubicBezTo>
                  <a:pt x="295884" y="140606"/>
                  <a:pt x="287333" y="140606"/>
                  <a:pt x="278782" y="140606"/>
                </a:cubicBezTo>
                <a:cubicBezTo>
                  <a:pt x="270231" y="140606"/>
                  <a:pt x="262112" y="140606"/>
                  <a:pt x="253734" y="140606"/>
                </a:cubicBezTo>
                <a:cubicBezTo>
                  <a:pt x="245270" y="140606"/>
                  <a:pt x="236805" y="140606"/>
                  <a:pt x="228341" y="140606"/>
                </a:cubicBezTo>
                <a:cubicBezTo>
                  <a:pt x="219962" y="140606"/>
                  <a:pt x="211498" y="140606"/>
                  <a:pt x="203120" y="140606"/>
                </a:cubicBezTo>
                <a:cubicBezTo>
                  <a:pt x="194655" y="140606"/>
                  <a:pt x="186191" y="140606"/>
                  <a:pt x="177726" y="140606"/>
                </a:cubicBezTo>
                <a:cubicBezTo>
                  <a:pt x="169262" y="140606"/>
                  <a:pt x="160797" y="140606"/>
                  <a:pt x="152332" y="140606"/>
                </a:cubicBezTo>
                <a:cubicBezTo>
                  <a:pt x="143954" y="140606"/>
                  <a:pt x="135490" y="140606"/>
                  <a:pt x="127112" y="140606"/>
                </a:cubicBezTo>
                <a:cubicBezTo>
                  <a:pt x="118647" y="140606"/>
                  <a:pt x="110183" y="140606"/>
                  <a:pt x="101718" y="140606"/>
                </a:cubicBezTo>
                <a:cubicBezTo>
                  <a:pt x="92390" y="140606"/>
                  <a:pt x="83321" y="139569"/>
                  <a:pt x="74597" y="136892"/>
                </a:cubicBezTo>
                <a:cubicBezTo>
                  <a:pt x="67083" y="134560"/>
                  <a:pt x="60259" y="131364"/>
                  <a:pt x="54127" y="127131"/>
                </a:cubicBezTo>
                <a:cubicBezTo>
                  <a:pt x="44798" y="120740"/>
                  <a:pt x="37802" y="113053"/>
                  <a:pt x="33224" y="103811"/>
                </a:cubicBezTo>
                <a:cubicBezTo>
                  <a:pt x="27437" y="92064"/>
                  <a:pt x="26487" y="79972"/>
                  <a:pt x="30029" y="67707"/>
                </a:cubicBezTo>
                <a:cubicBezTo>
                  <a:pt x="33138" y="57083"/>
                  <a:pt x="39443" y="47841"/>
                  <a:pt x="49031" y="40154"/>
                </a:cubicBezTo>
                <a:cubicBezTo>
                  <a:pt x="63109" y="28753"/>
                  <a:pt x="80125" y="22966"/>
                  <a:pt x="99991" y="22880"/>
                </a:cubicBezTo>
                <a:cubicBezTo>
                  <a:pt x="114933" y="22880"/>
                  <a:pt x="129789" y="22880"/>
                  <a:pt x="144732" y="22880"/>
                </a:cubicBezTo>
                <a:cubicBezTo>
                  <a:pt x="159329" y="22880"/>
                  <a:pt x="174012" y="22880"/>
                  <a:pt x="188609" y="22880"/>
                </a:cubicBezTo>
                <a:cubicBezTo>
                  <a:pt x="204674" y="22880"/>
                  <a:pt x="220740" y="22880"/>
                  <a:pt x="236805" y="22880"/>
                </a:cubicBezTo>
                <a:cubicBezTo>
                  <a:pt x="249847" y="22880"/>
                  <a:pt x="262976" y="22880"/>
                  <a:pt x="276018" y="22793"/>
                </a:cubicBezTo>
                <a:cubicBezTo>
                  <a:pt x="289924" y="22793"/>
                  <a:pt x="303830" y="22793"/>
                  <a:pt x="317736" y="22793"/>
                </a:cubicBezTo>
                <a:cubicBezTo>
                  <a:pt x="333802" y="22793"/>
                  <a:pt x="349867" y="22793"/>
                  <a:pt x="365932" y="22880"/>
                </a:cubicBezTo>
                <a:cubicBezTo>
                  <a:pt x="380529" y="22880"/>
                  <a:pt x="395213" y="22880"/>
                  <a:pt x="409810" y="22880"/>
                </a:cubicBezTo>
                <a:cubicBezTo>
                  <a:pt x="419915" y="22880"/>
                  <a:pt x="430021" y="22966"/>
                  <a:pt x="440127" y="22880"/>
                </a:cubicBezTo>
                <a:cubicBezTo>
                  <a:pt x="459733" y="22793"/>
                  <a:pt x="475021" y="29357"/>
                  <a:pt x="485213" y="43091"/>
                </a:cubicBezTo>
                <a:cubicBezTo>
                  <a:pt x="497910" y="60365"/>
                  <a:pt x="493246" y="82131"/>
                  <a:pt x="475108" y="95174"/>
                </a:cubicBezTo>
                <a:cubicBezTo>
                  <a:pt x="465607" y="101997"/>
                  <a:pt x="454551" y="105366"/>
                  <a:pt x="441940" y="105366"/>
                </a:cubicBezTo>
                <a:cubicBezTo>
                  <a:pt x="415165" y="105366"/>
                  <a:pt x="388476" y="105366"/>
                  <a:pt x="361700" y="105366"/>
                </a:cubicBezTo>
                <a:cubicBezTo>
                  <a:pt x="302880" y="105366"/>
                  <a:pt x="244147" y="105366"/>
                  <a:pt x="185327" y="105366"/>
                </a:cubicBezTo>
                <a:cubicBezTo>
                  <a:pt x="167966" y="105366"/>
                  <a:pt x="154837" y="93360"/>
                  <a:pt x="156478" y="79281"/>
                </a:cubicBezTo>
                <a:cubicBezTo>
                  <a:pt x="157860" y="67189"/>
                  <a:pt x="169866" y="58120"/>
                  <a:pt x="185241" y="57861"/>
                </a:cubicBezTo>
                <a:cubicBezTo>
                  <a:pt x="198369" y="57688"/>
                  <a:pt x="211584" y="57861"/>
                  <a:pt x="224713" y="57861"/>
                </a:cubicBezTo>
                <a:cubicBezTo>
                  <a:pt x="240778" y="57861"/>
                  <a:pt x="256844" y="57861"/>
                  <a:pt x="272995" y="57861"/>
                </a:cubicBezTo>
                <a:cubicBezTo>
                  <a:pt x="289147" y="57861"/>
                  <a:pt x="305299" y="57861"/>
                  <a:pt x="321450" y="57861"/>
                </a:cubicBezTo>
                <a:cubicBezTo>
                  <a:pt x="337602" y="57861"/>
                  <a:pt x="353754" y="57861"/>
                  <a:pt x="369906" y="57861"/>
                </a:cubicBezTo>
                <a:cubicBezTo>
                  <a:pt x="379407" y="57861"/>
                  <a:pt x="388908" y="57947"/>
                  <a:pt x="398409" y="57947"/>
                </a:cubicBezTo>
                <a:cubicBezTo>
                  <a:pt x="403332" y="57947"/>
                  <a:pt x="407564" y="56479"/>
                  <a:pt x="410501" y="53024"/>
                </a:cubicBezTo>
                <a:cubicBezTo>
                  <a:pt x="413351" y="49655"/>
                  <a:pt x="413956" y="45855"/>
                  <a:pt x="411883" y="42054"/>
                </a:cubicBezTo>
                <a:cubicBezTo>
                  <a:pt x="409551" y="37736"/>
                  <a:pt x="405491" y="35231"/>
                  <a:pt x="399704" y="35231"/>
                </a:cubicBezTo>
                <a:cubicBezTo>
                  <a:pt x="386057" y="35144"/>
                  <a:pt x="372410" y="35231"/>
                  <a:pt x="358763" y="35231"/>
                </a:cubicBezTo>
                <a:cubicBezTo>
                  <a:pt x="340971" y="35231"/>
                  <a:pt x="323178" y="35231"/>
                  <a:pt x="305385" y="35231"/>
                </a:cubicBezTo>
                <a:cubicBezTo>
                  <a:pt x="286210" y="35231"/>
                  <a:pt x="267122" y="35231"/>
                  <a:pt x="247947" y="35231"/>
                </a:cubicBezTo>
                <a:cubicBezTo>
                  <a:pt x="230068" y="35231"/>
                  <a:pt x="212102" y="35231"/>
                  <a:pt x="194223" y="35231"/>
                </a:cubicBezTo>
                <a:cubicBezTo>
                  <a:pt x="187313" y="35231"/>
                  <a:pt x="180317" y="34885"/>
                  <a:pt x="173580" y="36267"/>
                </a:cubicBezTo>
                <a:cubicBezTo>
                  <a:pt x="151901" y="40586"/>
                  <a:pt x="137476" y="51469"/>
                  <a:pt x="130826" y="69003"/>
                </a:cubicBezTo>
                <a:cubicBezTo>
                  <a:pt x="127371" y="78072"/>
                  <a:pt x="127803" y="87141"/>
                  <a:pt x="131430" y="96124"/>
                </a:cubicBezTo>
                <a:cubicBezTo>
                  <a:pt x="135058" y="105366"/>
                  <a:pt x="141622" y="112880"/>
                  <a:pt x="151037" y="118753"/>
                </a:cubicBezTo>
                <a:cubicBezTo>
                  <a:pt x="158897" y="123590"/>
                  <a:pt x="167707" y="126613"/>
                  <a:pt x="177467" y="127736"/>
                </a:cubicBezTo>
                <a:cubicBezTo>
                  <a:pt x="182995" y="128341"/>
                  <a:pt x="188609" y="128168"/>
                  <a:pt x="194137" y="128168"/>
                </a:cubicBezTo>
                <a:cubicBezTo>
                  <a:pt x="207266" y="128168"/>
                  <a:pt x="220481" y="128168"/>
                  <a:pt x="233609" y="128168"/>
                </a:cubicBezTo>
                <a:cubicBezTo>
                  <a:pt x="246479" y="128168"/>
                  <a:pt x="259435" y="128168"/>
                  <a:pt x="272304" y="128168"/>
                </a:cubicBezTo>
                <a:cubicBezTo>
                  <a:pt x="285433" y="128168"/>
                  <a:pt x="298648" y="128168"/>
                  <a:pt x="311777" y="128168"/>
                </a:cubicBezTo>
                <a:cubicBezTo>
                  <a:pt x="324646" y="128168"/>
                  <a:pt x="337602" y="128168"/>
                  <a:pt x="350472" y="128168"/>
                </a:cubicBezTo>
                <a:cubicBezTo>
                  <a:pt x="363600" y="128168"/>
                  <a:pt x="376815" y="128168"/>
                  <a:pt x="389944" y="128168"/>
                </a:cubicBezTo>
                <a:cubicBezTo>
                  <a:pt x="403073" y="128168"/>
                  <a:pt x="416115" y="128168"/>
                  <a:pt x="429244" y="128168"/>
                </a:cubicBezTo>
                <a:cubicBezTo>
                  <a:pt x="436672" y="128168"/>
                  <a:pt x="444100" y="128427"/>
                  <a:pt x="451441" y="127650"/>
                </a:cubicBezTo>
                <a:cubicBezTo>
                  <a:pt x="471739" y="125490"/>
                  <a:pt x="488495" y="118062"/>
                  <a:pt x="501710" y="105193"/>
                </a:cubicBezTo>
                <a:cubicBezTo>
                  <a:pt x="512766" y="94396"/>
                  <a:pt x="518812" y="81872"/>
                  <a:pt x="519935" y="67880"/>
                </a:cubicBezTo>
                <a:cubicBezTo>
                  <a:pt x="520712" y="58465"/>
                  <a:pt x="518812" y="49223"/>
                  <a:pt x="514494" y="40413"/>
                </a:cubicBezTo>
                <a:cubicBezTo>
                  <a:pt x="508102" y="27457"/>
                  <a:pt x="497651" y="17179"/>
                  <a:pt x="483140" y="9751"/>
                </a:cubicBezTo>
                <a:cubicBezTo>
                  <a:pt x="470098" y="3014"/>
                  <a:pt x="455674" y="77"/>
                  <a:pt x="440299" y="77"/>
                </a:cubicBezTo>
                <a:cubicBezTo>
                  <a:pt x="433217" y="77"/>
                  <a:pt x="426221" y="77"/>
                  <a:pt x="419138" y="77"/>
                </a:cubicBezTo>
                <a:cubicBezTo>
                  <a:pt x="411105" y="77"/>
                  <a:pt x="402986" y="77"/>
                  <a:pt x="394954" y="77"/>
                </a:cubicBezTo>
                <a:cubicBezTo>
                  <a:pt x="386144" y="77"/>
                  <a:pt x="377334" y="77"/>
                  <a:pt x="368524" y="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p43"/>
          <p:cNvSpPr/>
          <p:nvPr/>
        </p:nvSpPr>
        <p:spPr>
          <a:xfrm rot="-1247444">
            <a:off x="8163917" y="245856"/>
            <a:ext cx="520170" cy="163255"/>
          </a:xfrm>
          <a:custGeom>
            <a:avLst/>
            <a:gdLst/>
            <a:ahLst/>
            <a:cxnLst/>
            <a:rect l="l" t="t" r="r" b="b"/>
            <a:pathLst>
              <a:path w="520105" h="163235" extrusionOk="0">
                <a:moveTo>
                  <a:pt x="368351" y="77"/>
                </a:moveTo>
                <a:cubicBezTo>
                  <a:pt x="361787" y="77"/>
                  <a:pt x="355222" y="77"/>
                  <a:pt x="348658" y="77"/>
                </a:cubicBezTo>
                <a:cubicBezTo>
                  <a:pt x="339934" y="77"/>
                  <a:pt x="331211" y="77"/>
                  <a:pt x="322401" y="77"/>
                </a:cubicBezTo>
                <a:cubicBezTo>
                  <a:pt x="315836" y="77"/>
                  <a:pt x="309272" y="77"/>
                  <a:pt x="302708" y="77"/>
                </a:cubicBezTo>
                <a:cubicBezTo>
                  <a:pt x="295539" y="77"/>
                  <a:pt x="288370" y="77"/>
                  <a:pt x="281201" y="77"/>
                </a:cubicBezTo>
                <a:cubicBezTo>
                  <a:pt x="272995" y="77"/>
                  <a:pt x="264790" y="77"/>
                  <a:pt x="256584" y="77"/>
                </a:cubicBezTo>
                <a:cubicBezTo>
                  <a:pt x="247947" y="77"/>
                  <a:pt x="239224" y="77"/>
                  <a:pt x="230586" y="77"/>
                </a:cubicBezTo>
                <a:cubicBezTo>
                  <a:pt x="222381" y="77"/>
                  <a:pt x="214175" y="77"/>
                  <a:pt x="205970" y="77"/>
                </a:cubicBezTo>
                <a:cubicBezTo>
                  <a:pt x="195778" y="77"/>
                  <a:pt x="185672" y="77"/>
                  <a:pt x="175480" y="77"/>
                </a:cubicBezTo>
                <a:cubicBezTo>
                  <a:pt x="167189" y="77"/>
                  <a:pt x="158983" y="77"/>
                  <a:pt x="150691" y="77"/>
                </a:cubicBezTo>
                <a:cubicBezTo>
                  <a:pt x="140499" y="77"/>
                  <a:pt x="130394" y="77"/>
                  <a:pt x="120202" y="77"/>
                </a:cubicBezTo>
                <a:cubicBezTo>
                  <a:pt x="111219" y="77"/>
                  <a:pt x="102236" y="-182"/>
                  <a:pt x="93167" y="250"/>
                </a:cubicBezTo>
                <a:cubicBezTo>
                  <a:pt x="85653" y="595"/>
                  <a:pt x="78311" y="1632"/>
                  <a:pt x="71142" y="3446"/>
                </a:cubicBezTo>
                <a:cubicBezTo>
                  <a:pt x="49808" y="8801"/>
                  <a:pt x="32361" y="18734"/>
                  <a:pt x="19232" y="33503"/>
                </a:cubicBezTo>
                <a:cubicBezTo>
                  <a:pt x="7658" y="46459"/>
                  <a:pt x="1266" y="61143"/>
                  <a:pt x="144" y="77208"/>
                </a:cubicBezTo>
                <a:cubicBezTo>
                  <a:pt x="-720" y="90941"/>
                  <a:pt x="2303" y="103984"/>
                  <a:pt x="9472" y="116421"/>
                </a:cubicBezTo>
                <a:cubicBezTo>
                  <a:pt x="15777" y="127391"/>
                  <a:pt x="24587" y="136719"/>
                  <a:pt x="35902" y="144406"/>
                </a:cubicBezTo>
                <a:cubicBezTo>
                  <a:pt x="49549" y="153648"/>
                  <a:pt x="65096" y="159608"/>
                  <a:pt x="82630" y="162026"/>
                </a:cubicBezTo>
                <a:cubicBezTo>
                  <a:pt x="86689" y="162544"/>
                  <a:pt x="90835" y="163063"/>
                  <a:pt x="94981" y="163149"/>
                </a:cubicBezTo>
                <a:cubicBezTo>
                  <a:pt x="135749" y="163149"/>
                  <a:pt x="176430" y="163149"/>
                  <a:pt x="217198" y="163235"/>
                </a:cubicBezTo>
                <a:cubicBezTo>
                  <a:pt x="254080" y="163235"/>
                  <a:pt x="290961" y="163235"/>
                  <a:pt x="327842" y="163235"/>
                </a:cubicBezTo>
                <a:cubicBezTo>
                  <a:pt x="351681" y="163235"/>
                  <a:pt x="375520" y="163235"/>
                  <a:pt x="399359" y="163235"/>
                </a:cubicBezTo>
                <a:cubicBezTo>
                  <a:pt x="406700" y="163235"/>
                  <a:pt x="412574" y="158226"/>
                  <a:pt x="412746" y="152180"/>
                </a:cubicBezTo>
                <a:cubicBezTo>
                  <a:pt x="412919" y="146134"/>
                  <a:pt x="407305" y="140951"/>
                  <a:pt x="399963" y="140692"/>
                </a:cubicBezTo>
                <a:cubicBezTo>
                  <a:pt x="393485" y="140519"/>
                  <a:pt x="386921" y="140606"/>
                  <a:pt x="380443" y="140606"/>
                </a:cubicBezTo>
                <a:cubicBezTo>
                  <a:pt x="371979" y="140606"/>
                  <a:pt x="363514" y="140606"/>
                  <a:pt x="355049" y="140606"/>
                </a:cubicBezTo>
                <a:cubicBezTo>
                  <a:pt x="346671" y="140606"/>
                  <a:pt x="338207" y="140606"/>
                  <a:pt x="329829" y="140606"/>
                </a:cubicBezTo>
                <a:cubicBezTo>
                  <a:pt x="321364" y="140606"/>
                  <a:pt x="312900" y="140606"/>
                  <a:pt x="304435" y="140606"/>
                </a:cubicBezTo>
                <a:cubicBezTo>
                  <a:pt x="295884" y="140606"/>
                  <a:pt x="287333" y="140606"/>
                  <a:pt x="278782" y="140606"/>
                </a:cubicBezTo>
                <a:cubicBezTo>
                  <a:pt x="270231" y="140606"/>
                  <a:pt x="262112" y="140606"/>
                  <a:pt x="253734" y="140606"/>
                </a:cubicBezTo>
                <a:cubicBezTo>
                  <a:pt x="245270" y="140606"/>
                  <a:pt x="236805" y="140606"/>
                  <a:pt x="228341" y="140606"/>
                </a:cubicBezTo>
                <a:cubicBezTo>
                  <a:pt x="219962" y="140606"/>
                  <a:pt x="211498" y="140606"/>
                  <a:pt x="203120" y="140606"/>
                </a:cubicBezTo>
                <a:cubicBezTo>
                  <a:pt x="194655" y="140606"/>
                  <a:pt x="186191" y="140606"/>
                  <a:pt x="177726" y="140606"/>
                </a:cubicBezTo>
                <a:cubicBezTo>
                  <a:pt x="169262" y="140606"/>
                  <a:pt x="160797" y="140606"/>
                  <a:pt x="152332" y="140606"/>
                </a:cubicBezTo>
                <a:cubicBezTo>
                  <a:pt x="143954" y="140606"/>
                  <a:pt x="135490" y="140606"/>
                  <a:pt x="127112" y="140606"/>
                </a:cubicBezTo>
                <a:cubicBezTo>
                  <a:pt x="118647" y="140606"/>
                  <a:pt x="110183" y="140606"/>
                  <a:pt x="101718" y="140606"/>
                </a:cubicBezTo>
                <a:cubicBezTo>
                  <a:pt x="92390" y="140606"/>
                  <a:pt x="83321" y="139569"/>
                  <a:pt x="74597" y="136892"/>
                </a:cubicBezTo>
                <a:cubicBezTo>
                  <a:pt x="67083" y="134560"/>
                  <a:pt x="60259" y="131364"/>
                  <a:pt x="54127" y="127132"/>
                </a:cubicBezTo>
                <a:cubicBezTo>
                  <a:pt x="44798" y="120826"/>
                  <a:pt x="37802" y="113053"/>
                  <a:pt x="33224" y="103811"/>
                </a:cubicBezTo>
                <a:cubicBezTo>
                  <a:pt x="27437" y="92064"/>
                  <a:pt x="26487" y="79972"/>
                  <a:pt x="30029" y="67707"/>
                </a:cubicBezTo>
                <a:cubicBezTo>
                  <a:pt x="33138" y="57083"/>
                  <a:pt x="39443" y="47841"/>
                  <a:pt x="49031" y="40154"/>
                </a:cubicBezTo>
                <a:cubicBezTo>
                  <a:pt x="63109" y="28753"/>
                  <a:pt x="80125" y="22966"/>
                  <a:pt x="99991" y="22879"/>
                </a:cubicBezTo>
                <a:cubicBezTo>
                  <a:pt x="114933" y="22879"/>
                  <a:pt x="129789" y="22879"/>
                  <a:pt x="144732" y="22879"/>
                </a:cubicBezTo>
                <a:cubicBezTo>
                  <a:pt x="159329" y="22879"/>
                  <a:pt x="174012" y="22879"/>
                  <a:pt x="188609" y="22879"/>
                </a:cubicBezTo>
                <a:cubicBezTo>
                  <a:pt x="204674" y="22879"/>
                  <a:pt x="220740" y="22879"/>
                  <a:pt x="236805" y="22879"/>
                </a:cubicBezTo>
                <a:cubicBezTo>
                  <a:pt x="249847" y="22879"/>
                  <a:pt x="262976" y="22879"/>
                  <a:pt x="276018" y="22793"/>
                </a:cubicBezTo>
                <a:cubicBezTo>
                  <a:pt x="289924" y="22793"/>
                  <a:pt x="303830" y="22793"/>
                  <a:pt x="317736" y="22793"/>
                </a:cubicBezTo>
                <a:cubicBezTo>
                  <a:pt x="333802" y="22793"/>
                  <a:pt x="349867" y="22793"/>
                  <a:pt x="365932" y="22879"/>
                </a:cubicBezTo>
                <a:cubicBezTo>
                  <a:pt x="380529" y="22879"/>
                  <a:pt x="395213" y="22879"/>
                  <a:pt x="409810" y="22879"/>
                </a:cubicBezTo>
                <a:cubicBezTo>
                  <a:pt x="419915" y="22879"/>
                  <a:pt x="430021" y="22966"/>
                  <a:pt x="440127" y="22879"/>
                </a:cubicBezTo>
                <a:cubicBezTo>
                  <a:pt x="459733" y="22793"/>
                  <a:pt x="475021" y="29357"/>
                  <a:pt x="485213" y="43091"/>
                </a:cubicBezTo>
                <a:cubicBezTo>
                  <a:pt x="497910" y="60365"/>
                  <a:pt x="493246" y="82131"/>
                  <a:pt x="475108" y="95174"/>
                </a:cubicBezTo>
                <a:cubicBezTo>
                  <a:pt x="465607" y="101997"/>
                  <a:pt x="454551" y="105366"/>
                  <a:pt x="441940" y="105366"/>
                </a:cubicBezTo>
                <a:cubicBezTo>
                  <a:pt x="415165" y="105366"/>
                  <a:pt x="388476" y="105366"/>
                  <a:pt x="361700" y="105366"/>
                </a:cubicBezTo>
                <a:cubicBezTo>
                  <a:pt x="302880" y="105366"/>
                  <a:pt x="244147" y="105366"/>
                  <a:pt x="185327" y="105366"/>
                </a:cubicBezTo>
                <a:cubicBezTo>
                  <a:pt x="167966" y="105366"/>
                  <a:pt x="154837" y="93360"/>
                  <a:pt x="156478" y="79281"/>
                </a:cubicBezTo>
                <a:cubicBezTo>
                  <a:pt x="157860" y="67189"/>
                  <a:pt x="169866" y="58120"/>
                  <a:pt x="185241" y="57861"/>
                </a:cubicBezTo>
                <a:cubicBezTo>
                  <a:pt x="198369" y="57688"/>
                  <a:pt x="211584" y="57861"/>
                  <a:pt x="224713" y="57861"/>
                </a:cubicBezTo>
                <a:cubicBezTo>
                  <a:pt x="240778" y="57861"/>
                  <a:pt x="256844" y="57861"/>
                  <a:pt x="272995" y="57861"/>
                </a:cubicBezTo>
                <a:cubicBezTo>
                  <a:pt x="289147" y="57861"/>
                  <a:pt x="305299" y="57861"/>
                  <a:pt x="321450" y="57861"/>
                </a:cubicBezTo>
                <a:cubicBezTo>
                  <a:pt x="337602" y="57861"/>
                  <a:pt x="353754" y="57861"/>
                  <a:pt x="369906" y="57861"/>
                </a:cubicBezTo>
                <a:cubicBezTo>
                  <a:pt x="379407" y="57861"/>
                  <a:pt x="388908" y="57947"/>
                  <a:pt x="398409" y="57947"/>
                </a:cubicBezTo>
                <a:cubicBezTo>
                  <a:pt x="403332" y="57947"/>
                  <a:pt x="407564" y="56479"/>
                  <a:pt x="410501" y="53024"/>
                </a:cubicBezTo>
                <a:cubicBezTo>
                  <a:pt x="413351" y="49655"/>
                  <a:pt x="413956" y="45855"/>
                  <a:pt x="411883" y="42054"/>
                </a:cubicBezTo>
                <a:cubicBezTo>
                  <a:pt x="409551" y="37736"/>
                  <a:pt x="405491" y="35231"/>
                  <a:pt x="399704" y="35231"/>
                </a:cubicBezTo>
                <a:cubicBezTo>
                  <a:pt x="386057" y="35144"/>
                  <a:pt x="372410" y="35231"/>
                  <a:pt x="358763" y="35231"/>
                </a:cubicBezTo>
                <a:cubicBezTo>
                  <a:pt x="340971" y="35231"/>
                  <a:pt x="323178" y="35231"/>
                  <a:pt x="305385" y="35231"/>
                </a:cubicBezTo>
                <a:cubicBezTo>
                  <a:pt x="286210" y="35231"/>
                  <a:pt x="267122" y="35231"/>
                  <a:pt x="247947" y="35231"/>
                </a:cubicBezTo>
                <a:cubicBezTo>
                  <a:pt x="230068" y="35231"/>
                  <a:pt x="212102" y="35231"/>
                  <a:pt x="194223" y="35231"/>
                </a:cubicBezTo>
                <a:cubicBezTo>
                  <a:pt x="187313" y="35231"/>
                  <a:pt x="180317" y="34885"/>
                  <a:pt x="173580" y="36267"/>
                </a:cubicBezTo>
                <a:cubicBezTo>
                  <a:pt x="151901" y="40586"/>
                  <a:pt x="137476" y="51469"/>
                  <a:pt x="130826" y="69003"/>
                </a:cubicBezTo>
                <a:cubicBezTo>
                  <a:pt x="127371" y="78072"/>
                  <a:pt x="127803" y="87141"/>
                  <a:pt x="131430" y="96124"/>
                </a:cubicBezTo>
                <a:cubicBezTo>
                  <a:pt x="135058" y="105366"/>
                  <a:pt x="141622" y="112880"/>
                  <a:pt x="151037" y="118753"/>
                </a:cubicBezTo>
                <a:cubicBezTo>
                  <a:pt x="158897" y="123590"/>
                  <a:pt x="167707" y="126613"/>
                  <a:pt x="177467" y="127736"/>
                </a:cubicBezTo>
                <a:cubicBezTo>
                  <a:pt x="182995" y="128341"/>
                  <a:pt x="188609" y="128168"/>
                  <a:pt x="194137" y="128168"/>
                </a:cubicBezTo>
                <a:cubicBezTo>
                  <a:pt x="207266" y="128168"/>
                  <a:pt x="220481" y="128168"/>
                  <a:pt x="233609" y="128168"/>
                </a:cubicBezTo>
                <a:cubicBezTo>
                  <a:pt x="246479" y="128168"/>
                  <a:pt x="259435" y="128168"/>
                  <a:pt x="272304" y="128168"/>
                </a:cubicBezTo>
                <a:cubicBezTo>
                  <a:pt x="285433" y="128168"/>
                  <a:pt x="298648" y="128168"/>
                  <a:pt x="311777" y="128168"/>
                </a:cubicBezTo>
                <a:cubicBezTo>
                  <a:pt x="324646" y="128168"/>
                  <a:pt x="337602" y="128168"/>
                  <a:pt x="350472" y="128168"/>
                </a:cubicBezTo>
                <a:cubicBezTo>
                  <a:pt x="363600" y="128168"/>
                  <a:pt x="376815" y="128168"/>
                  <a:pt x="389944" y="128168"/>
                </a:cubicBezTo>
                <a:cubicBezTo>
                  <a:pt x="403073" y="128168"/>
                  <a:pt x="416115" y="128168"/>
                  <a:pt x="429244" y="128168"/>
                </a:cubicBezTo>
                <a:cubicBezTo>
                  <a:pt x="436672" y="128168"/>
                  <a:pt x="444100" y="128427"/>
                  <a:pt x="451441" y="127650"/>
                </a:cubicBezTo>
                <a:cubicBezTo>
                  <a:pt x="471739" y="125490"/>
                  <a:pt x="488495" y="118062"/>
                  <a:pt x="501710" y="105193"/>
                </a:cubicBezTo>
                <a:cubicBezTo>
                  <a:pt x="512766" y="94396"/>
                  <a:pt x="518812" y="81872"/>
                  <a:pt x="519935" y="67880"/>
                </a:cubicBezTo>
                <a:cubicBezTo>
                  <a:pt x="520712" y="58465"/>
                  <a:pt x="518812" y="49223"/>
                  <a:pt x="514494" y="40413"/>
                </a:cubicBezTo>
                <a:cubicBezTo>
                  <a:pt x="508102" y="27457"/>
                  <a:pt x="497651" y="17179"/>
                  <a:pt x="483140" y="9751"/>
                </a:cubicBezTo>
                <a:cubicBezTo>
                  <a:pt x="470098" y="3014"/>
                  <a:pt x="455674" y="77"/>
                  <a:pt x="440299" y="77"/>
                </a:cubicBezTo>
                <a:cubicBezTo>
                  <a:pt x="433217" y="77"/>
                  <a:pt x="426221" y="77"/>
                  <a:pt x="419138" y="77"/>
                </a:cubicBezTo>
                <a:cubicBezTo>
                  <a:pt x="411105" y="77"/>
                  <a:pt x="402986" y="77"/>
                  <a:pt x="394954" y="77"/>
                </a:cubicBezTo>
                <a:cubicBezTo>
                  <a:pt x="386144" y="77"/>
                  <a:pt x="377334" y="77"/>
                  <a:pt x="368524" y="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006633-64F1-92C6-CA58-2078E2622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622">
            <a:off x="7814877" y="3946821"/>
            <a:ext cx="393198" cy="7436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983002-AF06-B49C-59BD-FA8C1AFA7C0A}"/>
              </a:ext>
            </a:extLst>
          </p:cNvPr>
          <p:cNvSpPr txBox="1"/>
          <p:nvPr/>
        </p:nvSpPr>
        <p:spPr>
          <a:xfrm>
            <a:off x="1231635" y="758029"/>
            <a:ext cx="167347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Ví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</a:t>
            </a:r>
            <a:r>
              <a:rPr lang="en-US" sz="2800" b="1" dirty="0">
                <a:solidFill>
                  <a:srgbClr val="002060"/>
                </a:solidFill>
              </a:rPr>
              <a:t> 4: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8692CE-56A0-5A30-35C4-7D2C81122943}"/>
              </a:ext>
            </a:extLst>
          </p:cNvPr>
          <p:cNvSpPr txBox="1"/>
          <p:nvPr/>
        </p:nvSpPr>
        <p:spPr>
          <a:xfrm>
            <a:off x="776067" y="1333660"/>
            <a:ext cx="4049815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nhiệt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ở </a:t>
            </a:r>
            <a:r>
              <a:rPr lang="en-US" sz="1800" dirty="0" err="1"/>
              <a:t>Đà</a:t>
            </a:r>
            <a:r>
              <a:rPr lang="en-US" sz="1800" dirty="0"/>
              <a:t> </a:t>
            </a:r>
            <a:r>
              <a:rPr lang="en-US" sz="1800" dirty="0" err="1"/>
              <a:t>Lạt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từng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2015.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nêu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/>
              <a:t>Tương</a:t>
            </a:r>
            <a:r>
              <a:rPr lang="en-US" sz="1800" dirty="0"/>
              <a:t>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nhiệt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phải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hàm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?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.</a:t>
            </a:r>
          </a:p>
        </p:txBody>
      </p:sp>
      <p:grpSp>
        <p:nvGrpSpPr>
          <p:cNvPr id="18" name="Google Shape;2285;p53">
            <a:extLst>
              <a:ext uri="{FF2B5EF4-FFF2-40B4-BE49-F238E27FC236}">
                <a16:creationId xmlns:a16="http://schemas.microsoft.com/office/drawing/2014/main" id="{38CAECF8-933D-4DD1-12AB-176358E45185}"/>
              </a:ext>
            </a:extLst>
          </p:cNvPr>
          <p:cNvGrpSpPr/>
          <p:nvPr/>
        </p:nvGrpSpPr>
        <p:grpSpPr>
          <a:xfrm>
            <a:off x="5141314" y="1548123"/>
            <a:ext cx="3554812" cy="2604777"/>
            <a:chOff x="331763" y="414153"/>
            <a:chExt cx="6903246" cy="5019697"/>
          </a:xfrm>
        </p:grpSpPr>
        <p:sp>
          <p:nvSpPr>
            <p:cNvPr id="19" name="Google Shape;2286;p53">
              <a:extLst>
                <a:ext uri="{FF2B5EF4-FFF2-40B4-BE49-F238E27FC236}">
                  <a16:creationId xmlns:a16="http://schemas.microsoft.com/office/drawing/2014/main" id="{585A783A-D114-A709-96B6-0C25E84311BE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87;p53">
              <a:extLst>
                <a:ext uri="{FF2B5EF4-FFF2-40B4-BE49-F238E27FC236}">
                  <a16:creationId xmlns:a16="http://schemas.microsoft.com/office/drawing/2014/main" id="{32C940B7-1C6E-F7CF-E132-BE9BCEEC153F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88;p53">
              <a:extLst>
                <a:ext uri="{FF2B5EF4-FFF2-40B4-BE49-F238E27FC236}">
                  <a16:creationId xmlns:a16="http://schemas.microsoft.com/office/drawing/2014/main" id="{810B50DA-D6D4-AD55-874F-36345EE55456}"/>
                </a:ext>
              </a:extLst>
            </p:cNvPr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89;p53">
              <a:extLst>
                <a:ext uri="{FF2B5EF4-FFF2-40B4-BE49-F238E27FC236}">
                  <a16:creationId xmlns:a16="http://schemas.microsoft.com/office/drawing/2014/main" id="{428ED75E-12CB-9A8E-D378-0757AC3F149E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7953023-84BC-BE28-2111-6F22F7E2E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04" y="1624350"/>
            <a:ext cx="3332825" cy="2106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9" name="Google Shape;1749;p45"/>
          <p:cNvGrpSpPr/>
          <p:nvPr/>
        </p:nvGrpSpPr>
        <p:grpSpPr>
          <a:xfrm>
            <a:off x="7491593" y="473342"/>
            <a:ext cx="888547" cy="679278"/>
            <a:chOff x="752126" y="3924713"/>
            <a:chExt cx="888547" cy="679278"/>
          </a:xfrm>
        </p:grpSpPr>
        <p:sp>
          <p:nvSpPr>
            <p:cNvPr id="1750" name="Google Shape;1750;p45"/>
            <p:cNvSpPr/>
            <p:nvPr/>
          </p:nvSpPr>
          <p:spPr>
            <a:xfrm rot="1701538">
              <a:off x="759685" y="4038443"/>
              <a:ext cx="520112" cy="163237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3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1"/>
                  </a:cubicBezTo>
                  <a:cubicBezTo>
                    <a:pt x="44798" y="120740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80"/>
                  </a:cubicBezTo>
                  <a:cubicBezTo>
                    <a:pt x="114933" y="22880"/>
                    <a:pt x="129789" y="22880"/>
                    <a:pt x="144732" y="22880"/>
                  </a:cubicBezTo>
                  <a:cubicBezTo>
                    <a:pt x="159329" y="22880"/>
                    <a:pt x="174012" y="22880"/>
                    <a:pt x="188609" y="22880"/>
                  </a:cubicBezTo>
                  <a:cubicBezTo>
                    <a:pt x="204674" y="22880"/>
                    <a:pt x="220740" y="22880"/>
                    <a:pt x="236805" y="22880"/>
                  </a:cubicBezTo>
                  <a:cubicBezTo>
                    <a:pt x="249847" y="22880"/>
                    <a:pt x="262976" y="22880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80"/>
                  </a:cubicBezTo>
                  <a:cubicBezTo>
                    <a:pt x="380529" y="22880"/>
                    <a:pt x="395213" y="22880"/>
                    <a:pt x="409810" y="22880"/>
                  </a:cubicBezTo>
                  <a:cubicBezTo>
                    <a:pt x="419915" y="22880"/>
                    <a:pt x="430021" y="22966"/>
                    <a:pt x="440127" y="22880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45"/>
            <p:cNvSpPr/>
            <p:nvPr/>
          </p:nvSpPr>
          <p:spPr>
            <a:xfrm rot="-1247444">
              <a:off x="1108465" y="4353733"/>
              <a:ext cx="520170" cy="163255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4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2"/>
                  </a:cubicBezTo>
                  <a:cubicBezTo>
                    <a:pt x="44798" y="120826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79"/>
                  </a:cubicBezTo>
                  <a:cubicBezTo>
                    <a:pt x="114933" y="22879"/>
                    <a:pt x="129789" y="22879"/>
                    <a:pt x="144732" y="22879"/>
                  </a:cubicBezTo>
                  <a:cubicBezTo>
                    <a:pt x="159329" y="22879"/>
                    <a:pt x="174012" y="22879"/>
                    <a:pt x="188609" y="22879"/>
                  </a:cubicBezTo>
                  <a:cubicBezTo>
                    <a:pt x="204674" y="22879"/>
                    <a:pt x="220740" y="22879"/>
                    <a:pt x="236805" y="22879"/>
                  </a:cubicBezTo>
                  <a:cubicBezTo>
                    <a:pt x="249847" y="22879"/>
                    <a:pt x="262976" y="22879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79"/>
                  </a:cubicBezTo>
                  <a:cubicBezTo>
                    <a:pt x="380529" y="22879"/>
                    <a:pt x="395213" y="22879"/>
                    <a:pt x="409810" y="22879"/>
                  </a:cubicBezTo>
                  <a:cubicBezTo>
                    <a:pt x="419915" y="22879"/>
                    <a:pt x="430021" y="22966"/>
                    <a:pt x="440127" y="22879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E1FCF32-1959-6C57-2506-A27D93BE24D6}"/>
              </a:ext>
            </a:extLst>
          </p:cNvPr>
          <p:cNvSpPr txBox="1"/>
          <p:nvPr/>
        </p:nvSpPr>
        <p:spPr>
          <a:xfrm>
            <a:off x="1068512" y="725533"/>
            <a:ext cx="70069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  D = {1; 2; 3; 4; 5; 6; 7; 8; 9; 10; 11; 12}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nhiệt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bình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.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2C2A7E5-0A37-3ECA-74EE-330F0019D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86531"/>
              </p:ext>
            </p:extLst>
          </p:nvPr>
        </p:nvGraphicFramePr>
        <p:xfrm>
          <a:off x="570620" y="3378381"/>
          <a:ext cx="8002757" cy="741680"/>
        </p:xfrm>
        <a:graphic>
          <a:graphicData uri="http://schemas.openxmlformats.org/drawingml/2006/table">
            <a:tbl>
              <a:tblPr firstRow="1" bandRow="1"/>
              <a:tblGrid>
                <a:gridCol w="1334827">
                  <a:extLst>
                    <a:ext uri="{9D8B030D-6E8A-4147-A177-3AD203B41FA5}">
                      <a16:colId xmlns:a16="http://schemas.microsoft.com/office/drawing/2014/main" val="87292836"/>
                    </a:ext>
                  </a:extLst>
                </a:gridCol>
                <a:gridCol w="585627">
                  <a:extLst>
                    <a:ext uri="{9D8B030D-6E8A-4147-A177-3AD203B41FA5}">
                      <a16:colId xmlns:a16="http://schemas.microsoft.com/office/drawing/2014/main" val="1407298886"/>
                    </a:ext>
                  </a:extLst>
                </a:gridCol>
                <a:gridCol w="554805">
                  <a:extLst>
                    <a:ext uri="{9D8B030D-6E8A-4147-A177-3AD203B41FA5}">
                      <a16:colId xmlns:a16="http://schemas.microsoft.com/office/drawing/2014/main" val="774815084"/>
                    </a:ext>
                  </a:extLst>
                </a:gridCol>
                <a:gridCol w="534256">
                  <a:extLst>
                    <a:ext uri="{9D8B030D-6E8A-4147-A177-3AD203B41FA5}">
                      <a16:colId xmlns:a16="http://schemas.microsoft.com/office/drawing/2014/main" val="1881854487"/>
                    </a:ext>
                  </a:extLst>
                </a:gridCol>
                <a:gridCol w="554805">
                  <a:extLst>
                    <a:ext uri="{9D8B030D-6E8A-4147-A177-3AD203B41FA5}">
                      <a16:colId xmlns:a16="http://schemas.microsoft.com/office/drawing/2014/main" val="2324050485"/>
                    </a:ext>
                  </a:extLst>
                </a:gridCol>
                <a:gridCol w="575352">
                  <a:extLst>
                    <a:ext uri="{9D8B030D-6E8A-4147-A177-3AD203B41FA5}">
                      <a16:colId xmlns:a16="http://schemas.microsoft.com/office/drawing/2014/main" val="1599675900"/>
                    </a:ext>
                  </a:extLst>
                </a:gridCol>
                <a:gridCol w="534257">
                  <a:extLst>
                    <a:ext uri="{9D8B030D-6E8A-4147-A177-3AD203B41FA5}">
                      <a16:colId xmlns:a16="http://schemas.microsoft.com/office/drawing/2014/main" val="1427637231"/>
                    </a:ext>
                  </a:extLst>
                </a:gridCol>
                <a:gridCol w="546333">
                  <a:extLst>
                    <a:ext uri="{9D8B030D-6E8A-4147-A177-3AD203B41FA5}">
                      <a16:colId xmlns:a16="http://schemas.microsoft.com/office/drawing/2014/main" val="185053124"/>
                    </a:ext>
                  </a:extLst>
                </a:gridCol>
                <a:gridCol w="562751">
                  <a:extLst>
                    <a:ext uri="{9D8B030D-6E8A-4147-A177-3AD203B41FA5}">
                      <a16:colId xmlns:a16="http://schemas.microsoft.com/office/drawing/2014/main" val="3491800285"/>
                    </a:ext>
                  </a:extLst>
                </a:gridCol>
                <a:gridCol w="531488">
                  <a:extLst>
                    <a:ext uri="{9D8B030D-6E8A-4147-A177-3AD203B41FA5}">
                      <a16:colId xmlns:a16="http://schemas.microsoft.com/office/drawing/2014/main" val="1591061010"/>
                    </a:ext>
                  </a:extLst>
                </a:gridCol>
                <a:gridCol w="573174">
                  <a:extLst>
                    <a:ext uri="{9D8B030D-6E8A-4147-A177-3AD203B41FA5}">
                      <a16:colId xmlns:a16="http://schemas.microsoft.com/office/drawing/2014/main" val="767746156"/>
                    </a:ext>
                  </a:extLst>
                </a:gridCol>
                <a:gridCol w="573174">
                  <a:extLst>
                    <a:ext uri="{9D8B030D-6E8A-4147-A177-3AD203B41FA5}">
                      <a16:colId xmlns:a16="http://schemas.microsoft.com/office/drawing/2014/main" val="752939433"/>
                    </a:ext>
                  </a:extLst>
                </a:gridCol>
                <a:gridCol w="541908">
                  <a:extLst>
                    <a:ext uri="{9D8B030D-6E8A-4147-A177-3AD203B41FA5}">
                      <a16:colId xmlns:a16="http://schemas.microsoft.com/office/drawing/2014/main" val="2034900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Tháng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342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Nhiệt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độ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⁰C)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653788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F5A17639-9A08-9EB3-6019-A6ABD1DA5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02">
            <a:off x="453160" y="385461"/>
            <a:ext cx="841321" cy="95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4"/>
          <p:cNvSpPr txBox="1">
            <a:spLocks noGrp="1"/>
          </p:cNvSpPr>
          <p:nvPr>
            <p:ph type="title"/>
          </p:nvPr>
        </p:nvSpPr>
        <p:spPr>
          <a:xfrm>
            <a:off x="3479800" y="350710"/>
            <a:ext cx="2260267" cy="591180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LUYỆN TẬP</a:t>
            </a:r>
            <a:endParaRPr dirty="0"/>
          </a:p>
        </p:txBody>
      </p:sp>
      <p:grpSp>
        <p:nvGrpSpPr>
          <p:cNvPr id="1693" name="Google Shape;1693;p44"/>
          <p:cNvGrpSpPr/>
          <p:nvPr/>
        </p:nvGrpSpPr>
        <p:grpSpPr>
          <a:xfrm>
            <a:off x="7886526" y="3530604"/>
            <a:ext cx="544247" cy="832213"/>
            <a:chOff x="7754226" y="2660704"/>
            <a:chExt cx="544247" cy="832213"/>
          </a:xfrm>
        </p:grpSpPr>
        <p:sp>
          <p:nvSpPr>
            <p:cNvPr id="1694" name="Google Shape;1694;p44"/>
            <p:cNvSpPr/>
            <p:nvPr/>
          </p:nvSpPr>
          <p:spPr>
            <a:xfrm rot="-4468093">
              <a:off x="7761903" y="2851302"/>
              <a:ext cx="519575" cy="163069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3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1"/>
                  </a:cubicBezTo>
                  <a:cubicBezTo>
                    <a:pt x="44798" y="120740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80"/>
                  </a:cubicBezTo>
                  <a:cubicBezTo>
                    <a:pt x="114933" y="22880"/>
                    <a:pt x="129789" y="22880"/>
                    <a:pt x="144732" y="22880"/>
                  </a:cubicBezTo>
                  <a:cubicBezTo>
                    <a:pt x="159329" y="22880"/>
                    <a:pt x="174012" y="22880"/>
                    <a:pt x="188609" y="22880"/>
                  </a:cubicBezTo>
                  <a:cubicBezTo>
                    <a:pt x="204674" y="22880"/>
                    <a:pt x="220740" y="22880"/>
                    <a:pt x="236805" y="22880"/>
                  </a:cubicBezTo>
                  <a:cubicBezTo>
                    <a:pt x="249847" y="22880"/>
                    <a:pt x="262976" y="22880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80"/>
                  </a:cubicBezTo>
                  <a:cubicBezTo>
                    <a:pt x="380529" y="22880"/>
                    <a:pt x="395213" y="22880"/>
                    <a:pt x="409810" y="22880"/>
                  </a:cubicBezTo>
                  <a:cubicBezTo>
                    <a:pt x="419915" y="22880"/>
                    <a:pt x="430021" y="22966"/>
                    <a:pt x="440127" y="22880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44"/>
            <p:cNvSpPr/>
            <p:nvPr/>
          </p:nvSpPr>
          <p:spPr>
            <a:xfrm rot="-1247444">
              <a:off x="7766265" y="3242658"/>
              <a:ext cx="520170" cy="163255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4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2"/>
                  </a:cubicBezTo>
                  <a:cubicBezTo>
                    <a:pt x="44798" y="120826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79"/>
                  </a:cubicBezTo>
                  <a:cubicBezTo>
                    <a:pt x="114933" y="22879"/>
                    <a:pt x="129789" y="22879"/>
                    <a:pt x="144732" y="22879"/>
                  </a:cubicBezTo>
                  <a:cubicBezTo>
                    <a:pt x="159329" y="22879"/>
                    <a:pt x="174012" y="22879"/>
                    <a:pt x="188609" y="22879"/>
                  </a:cubicBezTo>
                  <a:cubicBezTo>
                    <a:pt x="204674" y="22879"/>
                    <a:pt x="220740" y="22879"/>
                    <a:pt x="236805" y="22879"/>
                  </a:cubicBezTo>
                  <a:cubicBezTo>
                    <a:pt x="249847" y="22879"/>
                    <a:pt x="262976" y="22879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79"/>
                  </a:cubicBezTo>
                  <a:cubicBezTo>
                    <a:pt x="380529" y="22879"/>
                    <a:pt x="395213" y="22879"/>
                    <a:pt x="409810" y="22879"/>
                  </a:cubicBezTo>
                  <a:cubicBezTo>
                    <a:pt x="419915" y="22879"/>
                    <a:pt x="430021" y="22966"/>
                    <a:pt x="440127" y="22879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DF0FE4-407C-4A2D-A23E-09E2F70FE0B8}"/>
                  </a:ext>
                </a:extLst>
              </p:cNvPr>
              <p:cNvSpPr txBox="1"/>
              <p:nvPr/>
            </p:nvSpPr>
            <p:spPr>
              <a:xfrm>
                <a:off x="736916" y="1410830"/>
                <a:ext cx="7746034" cy="224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Bài 1 (SGK - tr.37)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y =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                                 b)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2 −3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sz="2000" dirty="0"/>
                  <a:t>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c)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+ 1</m:t>
                        </m:r>
                      </m:den>
                    </m:f>
                  </m:oMath>
                </a14:m>
                <a:r>
                  <a:rPr lang="en-US" sz="2000" dirty="0"/>
                  <a:t>                                 d) y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∈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ℚ</m:t>
                            </m:r>
                          </m:e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∈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\</m:t>
                            </m:r>
                            <m:r>
                              <m:rPr>
                                <m:lit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ℚ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DF0FE4-407C-4A2D-A23E-09E2F70FE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16" y="1410830"/>
                <a:ext cx="7746034" cy="2242858"/>
              </a:xfrm>
              <a:prstGeom prst="rect">
                <a:avLst/>
              </a:prstGeom>
              <a:blipFill>
                <a:blip r:embed="rId3"/>
                <a:stretch>
                  <a:fillRect l="-865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F0EC8C-F45A-6C56-C953-BC7D4DFD5B15}"/>
                  </a:ext>
                </a:extLst>
              </p:cNvPr>
              <p:cNvSpPr txBox="1"/>
              <p:nvPr/>
            </p:nvSpPr>
            <p:spPr>
              <a:xfrm>
                <a:off x="2820247" y="2132149"/>
                <a:ext cx="996593" cy="4001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F0EC8C-F45A-6C56-C953-BC7D4DFD5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247" y="2132149"/>
                <a:ext cx="996593" cy="400110"/>
              </a:xfrm>
              <a:prstGeom prst="rect">
                <a:avLst/>
              </a:prstGeom>
              <a:blipFill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5">
            <a:extLst>
              <a:ext uri="{FF2B5EF4-FFF2-40B4-BE49-F238E27FC236}">
                <a16:creationId xmlns:a16="http://schemas.microsoft.com/office/drawing/2014/main" id="{4D6F36EF-F93D-11F2-8748-02D243F60C3D}"/>
              </a:ext>
            </a:extLst>
          </p:cNvPr>
          <p:cNvSpPr/>
          <p:nvPr/>
        </p:nvSpPr>
        <p:spPr>
          <a:xfrm>
            <a:off x="2440104" y="2244873"/>
            <a:ext cx="226031" cy="174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7" name="Right Arrow 18">
            <a:extLst>
              <a:ext uri="{FF2B5EF4-FFF2-40B4-BE49-F238E27FC236}">
                <a16:creationId xmlns:a16="http://schemas.microsoft.com/office/drawing/2014/main" id="{D743CDB8-38FE-7B34-910D-A3389E24E0E8}"/>
              </a:ext>
            </a:extLst>
          </p:cNvPr>
          <p:cNvSpPr/>
          <p:nvPr/>
        </p:nvSpPr>
        <p:spPr>
          <a:xfrm>
            <a:off x="6509146" y="2263696"/>
            <a:ext cx="226031" cy="174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E8C166-D673-A26D-21A8-11D571B9FBDB}"/>
                  </a:ext>
                </a:extLst>
              </p:cNvPr>
              <p:cNvSpPr txBox="1"/>
              <p:nvPr/>
            </p:nvSpPr>
            <p:spPr>
              <a:xfrm>
                <a:off x="6917933" y="2044594"/>
                <a:ext cx="1458463" cy="5275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 = (-∞;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E8C166-D673-A26D-21A8-11D571B9F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933" y="2044594"/>
                <a:ext cx="1458463" cy="527580"/>
              </a:xfrm>
              <a:prstGeom prst="rect">
                <a:avLst/>
              </a:prstGeom>
              <a:blipFill>
                <a:blip r:embed="rId5"/>
                <a:stretch>
                  <a:fillRect l="-415" b="-5618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94F8A1-6FB9-8FB0-3B09-F42E9B4104CA}"/>
                  </a:ext>
                </a:extLst>
              </p:cNvPr>
              <p:cNvSpPr txBox="1"/>
              <p:nvPr/>
            </p:nvSpPr>
            <p:spPr>
              <a:xfrm>
                <a:off x="2702919" y="3001199"/>
                <a:ext cx="1686949" cy="4001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\ {-1}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94F8A1-6FB9-8FB0-3B09-F42E9B41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919" y="3001199"/>
                <a:ext cx="1686949" cy="400110"/>
              </a:xfrm>
              <a:prstGeom prst="rect">
                <a:avLst/>
              </a:prstGeom>
              <a:blipFill>
                <a:blip r:embed="rId6"/>
                <a:stretch>
                  <a:fillRect t="-6061" r="-72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5">
            <a:extLst>
              <a:ext uri="{FF2B5EF4-FFF2-40B4-BE49-F238E27FC236}">
                <a16:creationId xmlns:a16="http://schemas.microsoft.com/office/drawing/2014/main" id="{9ECA10B7-758D-AEBF-BC5C-453837EB8832}"/>
              </a:ext>
            </a:extLst>
          </p:cNvPr>
          <p:cNvSpPr/>
          <p:nvPr/>
        </p:nvSpPr>
        <p:spPr>
          <a:xfrm>
            <a:off x="2415123" y="3113922"/>
            <a:ext cx="226031" cy="174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" name="Right Arrow 5">
            <a:extLst>
              <a:ext uri="{FF2B5EF4-FFF2-40B4-BE49-F238E27FC236}">
                <a16:creationId xmlns:a16="http://schemas.microsoft.com/office/drawing/2014/main" id="{4502D678-DCA4-7A24-5DE4-F6A943C0FE86}"/>
              </a:ext>
            </a:extLst>
          </p:cNvPr>
          <p:cNvSpPr/>
          <p:nvPr/>
        </p:nvSpPr>
        <p:spPr>
          <a:xfrm>
            <a:off x="7309673" y="3113923"/>
            <a:ext cx="226031" cy="174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D9222A-2F4F-6FDC-A42F-05FAA3B263C1}"/>
                  </a:ext>
                </a:extLst>
              </p:cNvPr>
              <p:cNvSpPr txBox="1"/>
              <p:nvPr/>
            </p:nvSpPr>
            <p:spPr>
              <a:xfrm>
                <a:off x="7576801" y="3042601"/>
                <a:ext cx="996593" cy="4001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D9222A-2F4F-6FDC-A42F-05FAA3B26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801" y="3042601"/>
                <a:ext cx="996593" cy="400110"/>
              </a:xfrm>
              <a:prstGeom prst="rect">
                <a:avLst/>
              </a:prstGeom>
              <a:blipFill>
                <a:blip r:embed="rId7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p54"/>
          <p:cNvSpPr txBox="1">
            <a:spLocks noGrp="1"/>
          </p:cNvSpPr>
          <p:nvPr>
            <p:ph type="title"/>
          </p:nvPr>
        </p:nvSpPr>
        <p:spPr>
          <a:xfrm>
            <a:off x="4294412" y="342572"/>
            <a:ext cx="3633366" cy="8189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toán mở đầu</a:t>
            </a:r>
            <a:endParaRPr dirty="0"/>
          </a:p>
        </p:txBody>
      </p:sp>
      <p:sp>
        <p:nvSpPr>
          <p:cNvPr id="2301" name="Google Shape;2301;p54"/>
          <p:cNvSpPr txBox="1">
            <a:spLocks noGrp="1"/>
          </p:cNvSpPr>
          <p:nvPr>
            <p:ph type="subTitle" idx="1"/>
          </p:nvPr>
        </p:nvSpPr>
        <p:spPr>
          <a:xfrm>
            <a:off x="4369577" y="1130795"/>
            <a:ext cx="4076999" cy="3177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2" name="Google Shape;2302;p54"/>
          <p:cNvSpPr/>
          <p:nvPr/>
        </p:nvSpPr>
        <p:spPr>
          <a:xfrm>
            <a:off x="1445586" y="653147"/>
            <a:ext cx="2038679" cy="3514065"/>
          </a:xfrm>
          <a:custGeom>
            <a:avLst/>
            <a:gdLst/>
            <a:ahLst/>
            <a:cxnLst/>
            <a:rect l="l" t="t" r="r" b="b"/>
            <a:pathLst>
              <a:path w="84552" h="161331" extrusionOk="0">
                <a:moveTo>
                  <a:pt x="1" y="1"/>
                </a:moveTo>
                <a:lnTo>
                  <a:pt x="1" y="161331"/>
                </a:lnTo>
                <a:lnTo>
                  <a:pt x="84551" y="161331"/>
                </a:lnTo>
                <a:lnTo>
                  <a:pt x="845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3" name="Google Shape;2303;p54"/>
          <p:cNvGrpSpPr/>
          <p:nvPr/>
        </p:nvGrpSpPr>
        <p:grpSpPr>
          <a:xfrm>
            <a:off x="1360409" y="482275"/>
            <a:ext cx="2247315" cy="4171524"/>
            <a:chOff x="5186401" y="494525"/>
            <a:chExt cx="1834973" cy="3724678"/>
          </a:xfrm>
        </p:grpSpPr>
        <p:sp>
          <p:nvSpPr>
            <p:cNvPr id="2304" name="Google Shape;2304;p54"/>
            <p:cNvSpPr/>
            <p:nvPr/>
          </p:nvSpPr>
          <p:spPr>
            <a:xfrm>
              <a:off x="5186401" y="494525"/>
              <a:ext cx="1834973" cy="3724678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54"/>
            <p:cNvSpPr/>
            <p:nvPr/>
          </p:nvSpPr>
          <p:spPr>
            <a:xfrm>
              <a:off x="5890455" y="3969678"/>
              <a:ext cx="458108" cy="154724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44C756-6CE9-AD34-F988-0F4356EB8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819" y="758860"/>
            <a:ext cx="2046494" cy="3461439"/>
          </a:xfrm>
          <a:prstGeom prst="rect">
            <a:avLst/>
          </a:prstGeom>
        </p:spPr>
      </p:pic>
      <p:grpSp>
        <p:nvGrpSpPr>
          <p:cNvPr id="2307" name="Google Shape;2307;p54"/>
          <p:cNvGrpSpPr/>
          <p:nvPr/>
        </p:nvGrpSpPr>
        <p:grpSpPr>
          <a:xfrm>
            <a:off x="635619" y="482275"/>
            <a:ext cx="888547" cy="679278"/>
            <a:chOff x="4539976" y="914388"/>
            <a:chExt cx="888547" cy="679278"/>
          </a:xfrm>
        </p:grpSpPr>
        <p:sp>
          <p:nvSpPr>
            <p:cNvPr id="2308" name="Google Shape;2308;p54"/>
            <p:cNvSpPr/>
            <p:nvPr/>
          </p:nvSpPr>
          <p:spPr>
            <a:xfrm rot="1701538">
              <a:off x="4547535" y="1028118"/>
              <a:ext cx="520112" cy="163237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3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1"/>
                  </a:cubicBezTo>
                  <a:cubicBezTo>
                    <a:pt x="44798" y="120740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80"/>
                  </a:cubicBezTo>
                  <a:cubicBezTo>
                    <a:pt x="114933" y="22880"/>
                    <a:pt x="129789" y="22880"/>
                    <a:pt x="144732" y="22880"/>
                  </a:cubicBezTo>
                  <a:cubicBezTo>
                    <a:pt x="159329" y="22880"/>
                    <a:pt x="174012" y="22880"/>
                    <a:pt x="188609" y="22880"/>
                  </a:cubicBezTo>
                  <a:cubicBezTo>
                    <a:pt x="204674" y="22880"/>
                    <a:pt x="220740" y="22880"/>
                    <a:pt x="236805" y="22880"/>
                  </a:cubicBezTo>
                  <a:cubicBezTo>
                    <a:pt x="249847" y="22880"/>
                    <a:pt x="262976" y="22880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80"/>
                  </a:cubicBezTo>
                  <a:cubicBezTo>
                    <a:pt x="380529" y="22880"/>
                    <a:pt x="395213" y="22880"/>
                    <a:pt x="409810" y="22880"/>
                  </a:cubicBezTo>
                  <a:cubicBezTo>
                    <a:pt x="419915" y="22880"/>
                    <a:pt x="430021" y="22966"/>
                    <a:pt x="440127" y="22880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54"/>
            <p:cNvSpPr/>
            <p:nvPr/>
          </p:nvSpPr>
          <p:spPr>
            <a:xfrm rot="-1247444">
              <a:off x="4896315" y="1343408"/>
              <a:ext cx="520170" cy="163255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4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2"/>
                  </a:cubicBezTo>
                  <a:cubicBezTo>
                    <a:pt x="44798" y="120826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79"/>
                  </a:cubicBezTo>
                  <a:cubicBezTo>
                    <a:pt x="114933" y="22879"/>
                    <a:pt x="129789" y="22879"/>
                    <a:pt x="144732" y="22879"/>
                  </a:cubicBezTo>
                  <a:cubicBezTo>
                    <a:pt x="159329" y="22879"/>
                    <a:pt x="174012" y="22879"/>
                    <a:pt x="188609" y="22879"/>
                  </a:cubicBezTo>
                  <a:cubicBezTo>
                    <a:pt x="204674" y="22879"/>
                    <a:pt x="220740" y="22879"/>
                    <a:pt x="236805" y="22879"/>
                  </a:cubicBezTo>
                  <a:cubicBezTo>
                    <a:pt x="249847" y="22879"/>
                    <a:pt x="262976" y="22879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79"/>
                  </a:cubicBezTo>
                  <a:cubicBezTo>
                    <a:pt x="380529" y="22879"/>
                    <a:pt x="395213" y="22879"/>
                    <a:pt x="409810" y="22879"/>
                  </a:cubicBezTo>
                  <a:cubicBezTo>
                    <a:pt x="419915" y="22879"/>
                    <a:pt x="430021" y="22966"/>
                    <a:pt x="440127" y="22879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p62"/>
          <p:cNvSpPr txBox="1">
            <a:spLocks noGrp="1"/>
          </p:cNvSpPr>
          <p:nvPr>
            <p:ph type="title"/>
          </p:nvPr>
        </p:nvSpPr>
        <p:spPr>
          <a:xfrm>
            <a:off x="719999" y="3095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Bài</a:t>
            </a:r>
            <a:r>
              <a:rPr lang="en" sz="2800" dirty="0"/>
              <a:t> 2 SGK tr.37 </a:t>
            </a:r>
            <a:endParaRPr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730F5-BDCD-9E61-A92A-D91FF3FCE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8" y="963700"/>
            <a:ext cx="7928061" cy="1608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981285-D744-9B45-75EA-0F10302FA373}"/>
                  </a:ext>
                </a:extLst>
              </p:cNvPr>
              <p:cNvSpPr/>
              <p:nvPr/>
            </p:nvSpPr>
            <p:spPr>
              <a:xfrm>
                <a:off x="1450950" y="2653192"/>
                <a:ext cx="677779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Chỉ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vi-VN" sz="2000" dirty="0"/>
                  <a:t> trong tháng 2 ; tháng 5 ; tháng 10 lần lượt là:</a:t>
                </a:r>
                <a:r>
                  <a:rPr lang="en-US" sz="2000" dirty="0"/>
                  <a:t> </a:t>
                </a:r>
                <a:r>
                  <a:rPr lang="vi-VN" sz="2000" dirty="0"/>
                  <a:t>36,0 ; 45,8 ; 43,2.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Chỉ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dirty="0"/>
                  <a:t>là hàm số của tháng. Vì ứng với mỗi tháng có duy nhất một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dirty="0"/>
                  <a:t>tương ứng.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981285-D744-9B45-75EA-0F10302FA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50" y="2653192"/>
                <a:ext cx="6777794" cy="1938992"/>
              </a:xfrm>
              <a:prstGeom prst="rect">
                <a:avLst/>
              </a:prstGeom>
              <a:blipFill>
                <a:blip r:embed="rId5"/>
                <a:stretch>
                  <a:fillRect l="-899" r="-989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3">
            <a:extLst>
              <a:ext uri="{FF2B5EF4-FFF2-40B4-BE49-F238E27FC236}">
                <a16:creationId xmlns:a16="http://schemas.microsoft.com/office/drawing/2014/main" id="{71EED6E3-167D-BF67-52D9-6CFA62F1E634}"/>
              </a:ext>
            </a:extLst>
          </p:cNvPr>
          <p:cNvSpPr/>
          <p:nvPr/>
        </p:nvSpPr>
        <p:spPr>
          <a:xfrm>
            <a:off x="485180" y="2410883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p62"/>
          <p:cNvSpPr txBox="1">
            <a:spLocks noGrp="1"/>
          </p:cNvSpPr>
          <p:nvPr>
            <p:ph type="title"/>
          </p:nvPr>
        </p:nvSpPr>
        <p:spPr>
          <a:xfrm>
            <a:off x="719999" y="3095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Bài</a:t>
            </a:r>
            <a:r>
              <a:rPr lang="en" sz="2800" dirty="0"/>
              <a:t> 3 SGK tr.37 </a:t>
            </a:r>
            <a:endParaRPr sz="2800" dirty="0"/>
          </a:p>
        </p:txBody>
      </p:sp>
      <p:sp>
        <p:nvSpPr>
          <p:cNvPr id="5" name="Oval Callout 3">
            <a:extLst>
              <a:ext uri="{FF2B5EF4-FFF2-40B4-BE49-F238E27FC236}">
                <a16:creationId xmlns:a16="http://schemas.microsoft.com/office/drawing/2014/main" id="{71EED6E3-167D-BF67-52D9-6CFA62F1E634}"/>
              </a:ext>
            </a:extLst>
          </p:cNvPr>
          <p:cNvSpPr/>
          <p:nvPr/>
        </p:nvSpPr>
        <p:spPr>
          <a:xfrm>
            <a:off x="519903" y="2518833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27D36A-BEA8-B0FA-E683-318A62A7D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26332"/>
              </p:ext>
            </p:extLst>
          </p:nvPr>
        </p:nvGraphicFramePr>
        <p:xfrm>
          <a:off x="1485673" y="958865"/>
          <a:ext cx="6096000" cy="148336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/>
                        <a:t>Khối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lượng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đến</a:t>
                      </a:r>
                      <a:r>
                        <a:rPr lang="en-US" sz="1800" b="0" baseline="0" dirty="0"/>
                        <a:t> 250 g</a:t>
                      </a:r>
                      <a:endParaRPr lang="en-US" sz="18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/>
                        <a:t>Mức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cước</a:t>
                      </a:r>
                      <a:r>
                        <a:rPr lang="en-US" sz="1800" b="0" baseline="0" dirty="0"/>
                        <a:t> (</a:t>
                      </a:r>
                      <a:r>
                        <a:rPr lang="en-US" sz="1800" b="0" baseline="0" dirty="0" err="1"/>
                        <a:t>đồng</a:t>
                      </a:r>
                      <a:r>
                        <a:rPr lang="en-US" sz="1800" b="0" baseline="0" dirty="0"/>
                        <a:t>)</a:t>
                      </a:r>
                      <a:endParaRPr lang="en-US" sz="18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/>
                        <a:t>Đến</a:t>
                      </a:r>
                      <a:r>
                        <a:rPr lang="en-US" sz="1800" b="0" baseline="0" dirty="0"/>
                        <a:t> 20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/>
                        <a:t>Trên</a:t>
                      </a:r>
                      <a:r>
                        <a:rPr lang="en-US" sz="1800" b="0" baseline="0" dirty="0"/>
                        <a:t> 20 </a:t>
                      </a:r>
                      <a:r>
                        <a:rPr lang="en-US" sz="1800" b="0" baseline="0" dirty="0" err="1"/>
                        <a:t>đến</a:t>
                      </a:r>
                      <a:r>
                        <a:rPr lang="en-US" sz="1800" b="0" baseline="0" dirty="0"/>
                        <a:t> 100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/>
                        <a:t>Trên</a:t>
                      </a:r>
                      <a:r>
                        <a:rPr lang="en-US" sz="1800" b="0" baseline="0" dirty="0"/>
                        <a:t> 100 </a:t>
                      </a:r>
                      <a:r>
                        <a:rPr lang="en-US" sz="1800" b="0" baseline="0" dirty="0" err="1"/>
                        <a:t>đến</a:t>
                      </a:r>
                      <a:r>
                        <a:rPr lang="en-US" sz="1800" b="0" baseline="0" dirty="0"/>
                        <a:t> 250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8 000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1FA9F8-5A4A-3B07-1040-79B9728BC200}"/>
                  </a:ext>
                </a:extLst>
              </p:cNvPr>
              <p:cNvSpPr/>
              <p:nvPr/>
            </p:nvSpPr>
            <p:spPr>
              <a:xfrm>
                <a:off x="1485673" y="2652918"/>
                <a:ext cx="6826477" cy="1807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1800" dirty="0"/>
                  <a:t>a)</a:t>
                </a:r>
                <a:r>
                  <a:rPr lang="en-US" sz="1800" dirty="0"/>
                  <a:t> </a:t>
                </a:r>
                <a:r>
                  <a:rPr lang="vi-VN" sz="1800" dirty="0"/>
                  <a:t>Số tiền dịch vụ thư phải trả y (đồng) là hàm số của khối lượng thư x (g) .</a:t>
                </a:r>
              </a:p>
              <a:p>
                <a:r>
                  <a:rPr lang="vi-VN" sz="1800" dirty="0"/>
                  <a:t>C</a:t>
                </a:r>
                <a:r>
                  <a:rPr lang="en-US" sz="1800" dirty="0" err="1"/>
                  <a:t>ông</a:t>
                </a:r>
                <a:r>
                  <a:rPr lang="en-US" sz="1800" dirty="0"/>
                  <a:t> </a:t>
                </a:r>
                <a:r>
                  <a:rPr lang="vi-VN" sz="1800" dirty="0"/>
                  <a:t>thức tính y:</a:t>
                </a:r>
                <a:r>
                  <a:rPr lang="en-US" sz="1800" dirty="0"/>
                  <a:t>     y = f(x)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4 000                  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6 000    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20&lt;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≤100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8 000  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100&lt;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≤250</m:t>
                            </m:r>
                          </m:e>
                        </m:eqArr>
                      </m:e>
                    </m:d>
                  </m:oMath>
                </a14:m>
                <a:endParaRPr lang="vi-VN" sz="1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1FA9F8-5A4A-3B07-1040-79B9728BC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73" y="2652918"/>
                <a:ext cx="6826477" cy="1807611"/>
              </a:xfrm>
              <a:prstGeom prst="rect">
                <a:avLst/>
              </a:prstGeom>
              <a:blipFill>
                <a:blip r:embed="rId3"/>
                <a:stretch>
                  <a:fillRect l="-804" r="-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7" name="Google Shape;1757;p46"/>
          <p:cNvGrpSpPr/>
          <p:nvPr/>
        </p:nvGrpSpPr>
        <p:grpSpPr>
          <a:xfrm rot="-1450910">
            <a:off x="1538075" y="4098366"/>
            <a:ext cx="1486144" cy="1751356"/>
            <a:chOff x="8034810" y="4372104"/>
            <a:chExt cx="567728" cy="669043"/>
          </a:xfrm>
        </p:grpSpPr>
        <p:sp>
          <p:nvSpPr>
            <p:cNvPr id="1758" name="Google Shape;1758;p46"/>
            <p:cNvSpPr/>
            <p:nvPr/>
          </p:nvSpPr>
          <p:spPr>
            <a:xfrm>
              <a:off x="8034810" y="4372104"/>
              <a:ext cx="567728" cy="669043"/>
            </a:xfrm>
            <a:custGeom>
              <a:avLst/>
              <a:gdLst/>
              <a:ahLst/>
              <a:cxnLst/>
              <a:rect l="l" t="t" r="r" b="b"/>
              <a:pathLst>
                <a:path w="567728" h="669043" extrusionOk="0">
                  <a:moveTo>
                    <a:pt x="531279" y="0"/>
                  </a:moveTo>
                  <a:cubicBezTo>
                    <a:pt x="551409" y="0"/>
                    <a:pt x="567728" y="16319"/>
                    <a:pt x="567728" y="36449"/>
                  </a:cubicBezTo>
                  <a:lnTo>
                    <a:pt x="567728" y="632594"/>
                  </a:lnTo>
                  <a:cubicBezTo>
                    <a:pt x="567728" y="652725"/>
                    <a:pt x="551409" y="669043"/>
                    <a:pt x="531279" y="669043"/>
                  </a:cubicBezTo>
                  <a:lnTo>
                    <a:pt x="36449" y="669043"/>
                  </a:lnTo>
                  <a:cubicBezTo>
                    <a:pt x="16319" y="669043"/>
                    <a:pt x="0" y="652725"/>
                    <a:pt x="0" y="632594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9" name="Google Shape;1759;p46"/>
            <p:cNvGrpSpPr/>
            <p:nvPr/>
          </p:nvGrpSpPr>
          <p:grpSpPr>
            <a:xfrm>
              <a:off x="8094493" y="4438697"/>
              <a:ext cx="448447" cy="535857"/>
              <a:chOff x="8094493" y="4438697"/>
              <a:chExt cx="448447" cy="535857"/>
            </a:xfrm>
          </p:grpSpPr>
          <p:sp>
            <p:nvSpPr>
              <p:cNvPr id="1760" name="Google Shape;1760;p46"/>
              <p:cNvSpPr/>
              <p:nvPr/>
            </p:nvSpPr>
            <p:spPr>
              <a:xfrm>
                <a:off x="8094493" y="4438697"/>
                <a:ext cx="448447" cy="128349"/>
              </a:xfrm>
              <a:custGeom>
                <a:avLst/>
                <a:gdLst/>
                <a:ahLst/>
                <a:cxnLst/>
                <a:rect l="l" t="t" r="r" b="b"/>
                <a:pathLst>
                  <a:path w="448447" h="128349" extrusionOk="0">
                    <a:moveTo>
                      <a:pt x="415885" y="0"/>
                    </a:moveTo>
                    <a:cubicBezTo>
                      <a:pt x="433869" y="0"/>
                      <a:pt x="448448" y="14579"/>
                      <a:pt x="448448" y="32563"/>
                    </a:cubicBezTo>
                    <a:lnTo>
                      <a:pt x="448448" y="95788"/>
                    </a:lnTo>
                    <a:cubicBezTo>
                      <a:pt x="448448" y="113771"/>
                      <a:pt x="433869" y="128351"/>
                      <a:pt x="415885" y="128351"/>
                    </a:cubicBezTo>
                    <a:lnTo>
                      <a:pt x="32563" y="128351"/>
                    </a:lnTo>
                    <a:cubicBezTo>
                      <a:pt x="14579" y="128351"/>
                      <a:pt x="0" y="113772"/>
                      <a:pt x="0" y="95788"/>
                    </a:cubicBezTo>
                    <a:lnTo>
                      <a:pt x="0" y="32563"/>
                    </a:lnTo>
                    <a:cubicBezTo>
                      <a:pt x="0" y="14579"/>
                      <a:pt x="14579" y="0"/>
                      <a:pt x="325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46"/>
              <p:cNvSpPr/>
              <p:nvPr/>
            </p:nvSpPr>
            <p:spPr>
              <a:xfrm>
                <a:off x="8094493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46"/>
              <p:cNvSpPr/>
              <p:nvPr/>
            </p:nvSpPr>
            <p:spPr>
              <a:xfrm>
                <a:off x="8214551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46"/>
              <p:cNvSpPr/>
              <p:nvPr/>
            </p:nvSpPr>
            <p:spPr>
              <a:xfrm>
                <a:off x="8334696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46"/>
              <p:cNvSpPr/>
              <p:nvPr/>
            </p:nvSpPr>
            <p:spPr>
              <a:xfrm>
                <a:off x="8454754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46"/>
              <p:cNvSpPr/>
              <p:nvPr/>
            </p:nvSpPr>
            <p:spPr>
              <a:xfrm>
                <a:off x="8094493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46"/>
              <p:cNvSpPr/>
              <p:nvPr/>
            </p:nvSpPr>
            <p:spPr>
              <a:xfrm>
                <a:off x="8214551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46"/>
              <p:cNvSpPr/>
              <p:nvPr/>
            </p:nvSpPr>
            <p:spPr>
              <a:xfrm>
                <a:off x="8334696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46"/>
              <p:cNvSpPr/>
              <p:nvPr/>
            </p:nvSpPr>
            <p:spPr>
              <a:xfrm>
                <a:off x="8454754" y="4753872"/>
                <a:ext cx="88100" cy="220682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220682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220683"/>
                    </a:lnTo>
                    <a:lnTo>
                      <a:pt x="0" y="2206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46"/>
              <p:cNvSpPr/>
              <p:nvPr/>
            </p:nvSpPr>
            <p:spPr>
              <a:xfrm>
                <a:off x="8094493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46"/>
              <p:cNvSpPr/>
              <p:nvPr/>
            </p:nvSpPr>
            <p:spPr>
              <a:xfrm>
                <a:off x="8214551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1771;p46"/>
              <p:cNvSpPr/>
              <p:nvPr/>
            </p:nvSpPr>
            <p:spPr>
              <a:xfrm>
                <a:off x="8334696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2" name="Google Shape;1772;p46"/>
          <p:cNvGrpSpPr/>
          <p:nvPr/>
        </p:nvGrpSpPr>
        <p:grpSpPr>
          <a:xfrm rot="161633">
            <a:off x="5983655" y="3940565"/>
            <a:ext cx="2564928" cy="1569633"/>
            <a:chOff x="5443119" y="1861094"/>
            <a:chExt cx="2564915" cy="1569625"/>
          </a:xfrm>
        </p:grpSpPr>
        <p:grpSp>
          <p:nvGrpSpPr>
            <p:cNvPr id="1773" name="Google Shape;1773;p46"/>
            <p:cNvGrpSpPr/>
            <p:nvPr/>
          </p:nvGrpSpPr>
          <p:grpSpPr>
            <a:xfrm>
              <a:off x="5443119" y="1861094"/>
              <a:ext cx="2182462" cy="1569625"/>
              <a:chOff x="6714744" y="1146619"/>
              <a:chExt cx="2182462" cy="1569625"/>
            </a:xfrm>
          </p:grpSpPr>
          <p:grpSp>
            <p:nvGrpSpPr>
              <p:cNvPr id="1774" name="Google Shape;1774;p46"/>
              <p:cNvGrpSpPr/>
              <p:nvPr/>
            </p:nvGrpSpPr>
            <p:grpSpPr>
              <a:xfrm>
                <a:off x="6714744" y="1146619"/>
                <a:ext cx="2182462" cy="1569625"/>
                <a:chOff x="6714744" y="1146619"/>
                <a:chExt cx="2182462" cy="1569625"/>
              </a:xfrm>
            </p:grpSpPr>
            <p:grpSp>
              <p:nvGrpSpPr>
                <p:cNvPr id="1775" name="Google Shape;1775;p46"/>
                <p:cNvGrpSpPr/>
                <p:nvPr/>
              </p:nvGrpSpPr>
              <p:grpSpPr>
                <a:xfrm>
                  <a:off x="6714744" y="1146619"/>
                  <a:ext cx="2182462" cy="1569625"/>
                  <a:chOff x="6714744" y="1146619"/>
                  <a:chExt cx="2182462" cy="1569625"/>
                </a:xfrm>
              </p:grpSpPr>
              <p:grpSp>
                <p:nvGrpSpPr>
                  <p:cNvPr id="1776" name="Google Shape;1776;p46"/>
                  <p:cNvGrpSpPr/>
                  <p:nvPr/>
                </p:nvGrpSpPr>
                <p:grpSpPr>
                  <a:xfrm>
                    <a:off x="7660385" y="1146619"/>
                    <a:ext cx="107251" cy="1569625"/>
                    <a:chOff x="7660385" y="1146619"/>
                    <a:chExt cx="107251" cy="1569625"/>
                  </a:xfrm>
                </p:grpSpPr>
                <p:sp>
                  <p:nvSpPr>
                    <p:cNvPr id="1777" name="Google Shape;1777;p46"/>
                    <p:cNvSpPr/>
                    <p:nvPr/>
                  </p:nvSpPr>
                  <p:spPr>
                    <a:xfrm>
                      <a:off x="7699438" y="1272635"/>
                      <a:ext cx="19050" cy="14436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50" h="1443609" extrusionOk="0">
                          <a:moveTo>
                            <a:pt x="0" y="0"/>
                          </a:moveTo>
                          <a:lnTo>
                            <a:pt x="19050" y="0"/>
                          </a:lnTo>
                          <a:lnTo>
                            <a:pt x="19050" y="1443609"/>
                          </a:lnTo>
                          <a:lnTo>
                            <a:pt x="0" y="1443609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78" name="Google Shape;1778;p46"/>
                    <p:cNvSpPr/>
                    <p:nvPr/>
                  </p:nvSpPr>
                  <p:spPr>
                    <a:xfrm>
                      <a:off x="7660385" y="1146619"/>
                      <a:ext cx="107251" cy="1260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251" h="126015" extrusionOk="0">
                          <a:moveTo>
                            <a:pt x="0" y="126016"/>
                          </a:moveTo>
                          <a:lnTo>
                            <a:pt x="107252" y="126016"/>
                          </a:lnTo>
                          <a:lnTo>
                            <a:pt x="48578" y="0"/>
                          </a:lnTo>
                          <a:lnTo>
                            <a:pt x="0" y="126016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779" name="Google Shape;1779;p46"/>
                  <p:cNvGrpSpPr/>
                  <p:nvPr/>
                </p:nvGrpSpPr>
                <p:grpSpPr>
                  <a:xfrm>
                    <a:off x="6714744" y="2356199"/>
                    <a:ext cx="2182462" cy="107251"/>
                    <a:chOff x="6714744" y="2356199"/>
                    <a:chExt cx="2182462" cy="107251"/>
                  </a:xfrm>
                </p:grpSpPr>
                <p:sp>
                  <p:nvSpPr>
                    <p:cNvPr id="1780" name="Google Shape;1780;p46"/>
                    <p:cNvSpPr/>
                    <p:nvPr/>
                  </p:nvSpPr>
                  <p:spPr>
                    <a:xfrm>
                      <a:off x="6714744" y="2400300"/>
                      <a:ext cx="2056542" cy="190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56542" h="19050" extrusionOk="0">
                          <a:moveTo>
                            <a:pt x="0" y="0"/>
                          </a:moveTo>
                          <a:lnTo>
                            <a:pt x="2056543" y="0"/>
                          </a:lnTo>
                          <a:lnTo>
                            <a:pt x="2056543" y="19050"/>
                          </a:lnTo>
                          <a:lnTo>
                            <a:pt x="0" y="190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81" name="Google Shape;1781;p46"/>
                    <p:cNvSpPr/>
                    <p:nvPr/>
                  </p:nvSpPr>
                  <p:spPr>
                    <a:xfrm>
                      <a:off x="8771286" y="2356199"/>
                      <a:ext cx="125920" cy="1072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20" h="107251" extrusionOk="0">
                          <a:moveTo>
                            <a:pt x="0" y="0"/>
                          </a:moveTo>
                          <a:lnTo>
                            <a:pt x="0" y="107252"/>
                          </a:lnTo>
                          <a:lnTo>
                            <a:pt x="125921" y="484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782" name="Google Shape;1782;p46"/>
                <p:cNvSpPr/>
                <p:nvPr/>
              </p:nvSpPr>
              <p:spPr>
                <a:xfrm>
                  <a:off x="6817673" y="1285983"/>
                  <a:ext cx="1055678" cy="113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678" h="1133366" extrusionOk="0">
                      <a:moveTo>
                        <a:pt x="520196" y="1133366"/>
                      </a:moveTo>
                      <a:cubicBezTo>
                        <a:pt x="199204" y="1133366"/>
                        <a:pt x="8037" y="57041"/>
                        <a:pt x="131" y="11226"/>
                      </a:cubicBezTo>
                      <a:cubicBezTo>
                        <a:pt x="-726" y="6083"/>
                        <a:pt x="2703" y="1130"/>
                        <a:pt x="7847" y="177"/>
                      </a:cubicBezTo>
                      <a:cubicBezTo>
                        <a:pt x="13085" y="-680"/>
                        <a:pt x="17943" y="2749"/>
                        <a:pt x="18896" y="7892"/>
                      </a:cubicBezTo>
                      <a:cubicBezTo>
                        <a:pt x="20801" y="18941"/>
                        <a:pt x="215111" y="1114221"/>
                        <a:pt x="520196" y="1114221"/>
                      </a:cubicBezTo>
                      <a:cubicBezTo>
                        <a:pt x="727460" y="1114221"/>
                        <a:pt x="797755" y="861523"/>
                        <a:pt x="937582" y="358031"/>
                      </a:cubicBezTo>
                      <a:cubicBezTo>
                        <a:pt x="966633" y="253542"/>
                        <a:pt x="999494" y="135146"/>
                        <a:pt x="1037023" y="6845"/>
                      </a:cubicBezTo>
                      <a:cubicBezTo>
                        <a:pt x="1038547" y="1796"/>
                        <a:pt x="1043785" y="-1061"/>
                        <a:pt x="1048834" y="368"/>
                      </a:cubicBezTo>
                      <a:cubicBezTo>
                        <a:pt x="1053882" y="1892"/>
                        <a:pt x="1056740" y="7130"/>
                        <a:pt x="1055311" y="12179"/>
                      </a:cubicBezTo>
                      <a:cubicBezTo>
                        <a:pt x="1017782" y="140385"/>
                        <a:pt x="984921" y="258781"/>
                        <a:pt x="955870" y="363175"/>
                      </a:cubicBezTo>
                      <a:cubicBezTo>
                        <a:pt x="813376" y="875906"/>
                        <a:pt x="741843" y="1133271"/>
                        <a:pt x="520101" y="11332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3" name="Google Shape;1783;p46"/>
              <p:cNvSpPr/>
              <p:nvPr/>
            </p:nvSpPr>
            <p:spPr>
              <a:xfrm>
                <a:off x="7282641" y="2443914"/>
                <a:ext cx="110555" cy="158412"/>
              </a:xfrm>
              <a:custGeom>
                <a:avLst/>
                <a:gdLst/>
                <a:ahLst/>
                <a:cxnLst/>
                <a:rect l="l" t="t" r="r" b="b"/>
                <a:pathLst>
                  <a:path w="110555" h="158412" extrusionOk="0">
                    <a:moveTo>
                      <a:pt x="85708" y="71067"/>
                    </a:moveTo>
                    <a:cubicBezTo>
                      <a:pt x="99329" y="62685"/>
                      <a:pt x="107330" y="47350"/>
                      <a:pt x="107425" y="29443"/>
                    </a:cubicBezTo>
                    <a:cubicBezTo>
                      <a:pt x="107425" y="-9610"/>
                      <a:pt x="60086" y="-2085"/>
                      <a:pt x="36273" y="8488"/>
                    </a:cubicBezTo>
                    <a:cubicBezTo>
                      <a:pt x="25033" y="13441"/>
                      <a:pt x="35035" y="29157"/>
                      <a:pt x="45703" y="24489"/>
                    </a:cubicBezTo>
                    <a:cubicBezTo>
                      <a:pt x="59705" y="18298"/>
                      <a:pt x="91804" y="10583"/>
                      <a:pt x="88089" y="36872"/>
                    </a:cubicBezTo>
                    <a:cubicBezTo>
                      <a:pt x="86470" y="48112"/>
                      <a:pt x="77516" y="58494"/>
                      <a:pt x="65705" y="59446"/>
                    </a:cubicBezTo>
                    <a:cubicBezTo>
                      <a:pt x="57514" y="60113"/>
                      <a:pt x="51418" y="71924"/>
                      <a:pt x="60943" y="76210"/>
                    </a:cubicBezTo>
                    <a:cubicBezTo>
                      <a:pt x="71611" y="81068"/>
                      <a:pt x="78659" y="87545"/>
                      <a:pt x="84660" y="97546"/>
                    </a:cubicBezTo>
                    <a:cubicBezTo>
                      <a:pt x="88851" y="104595"/>
                      <a:pt x="95042" y="125645"/>
                      <a:pt x="85898" y="131551"/>
                    </a:cubicBezTo>
                    <a:cubicBezTo>
                      <a:pt x="63896" y="145933"/>
                      <a:pt x="35035" y="141742"/>
                      <a:pt x="14080" y="128217"/>
                    </a:cubicBezTo>
                    <a:cubicBezTo>
                      <a:pt x="3888" y="121645"/>
                      <a:pt x="-5923" y="136980"/>
                      <a:pt x="4364" y="143552"/>
                    </a:cubicBezTo>
                    <a:cubicBezTo>
                      <a:pt x="20462" y="153934"/>
                      <a:pt x="37416" y="158506"/>
                      <a:pt x="56561" y="158411"/>
                    </a:cubicBezTo>
                    <a:cubicBezTo>
                      <a:pt x="70182" y="158411"/>
                      <a:pt x="96852" y="152887"/>
                      <a:pt x="104758" y="140409"/>
                    </a:cubicBezTo>
                    <a:cubicBezTo>
                      <a:pt x="118950" y="117835"/>
                      <a:pt x="104948" y="88021"/>
                      <a:pt x="85803" y="709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4" name="Google Shape;1784;p46"/>
            <p:cNvGrpSpPr/>
            <p:nvPr/>
          </p:nvGrpSpPr>
          <p:grpSpPr>
            <a:xfrm>
              <a:off x="6739364" y="2112998"/>
              <a:ext cx="1268670" cy="239757"/>
              <a:chOff x="8010989" y="1398523"/>
              <a:chExt cx="1268670" cy="239757"/>
            </a:xfrm>
          </p:grpSpPr>
          <p:sp>
            <p:nvSpPr>
              <p:cNvPr id="1785" name="Google Shape;1785;p46"/>
              <p:cNvSpPr/>
              <p:nvPr/>
            </p:nvSpPr>
            <p:spPr>
              <a:xfrm>
                <a:off x="8010989" y="1427046"/>
                <a:ext cx="71792" cy="178326"/>
              </a:xfrm>
              <a:custGeom>
                <a:avLst/>
                <a:gdLst/>
                <a:ahLst/>
                <a:cxnLst/>
                <a:rect l="l" t="t" r="r" b="b"/>
                <a:pathLst>
                  <a:path w="71792" h="178326" extrusionOk="0">
                    <a:moveTo>
                      <a:pt x="62591" y="942"/>
                    </a:moveTo>
                    <a:cubicBezTo>
                      <a:pt x="32302" y="20944"/>
                      <a:pt x="15157" y="48853"/>
                      <a:pt x="6775" y="83905"/>
                    </a:cubicBezTo>
                    <a:cubicBezTo>
                      <a:pt x="-83" y="112575"/>
                      <a:pt x="-6656" y="151913"/>
                      <a:pt x="13443" y="176392"/>
                    </a:cubicBezTo>
                    <a:cubicBezTo>
                      <a:pt x="17728" y="181631"/>
                      <a:pt x="25920" y="175154"/>
                      <a:pt x="21443" y="169725"/>
                    </a:cubicBezTo>
                    <a:cubicBezTo>
                      <a:pt x="1726" y="145722"/>
                      <a:pt x="14014" y="95335"/>
                      <a:pt x="21919" y="69141"/>
                    </a:cubicBezTo>
                    <a:cubicBezTo>
                      <a:pt x="29730" y="43519"/>
                      <a:pt x="47828" y="23326"/>
                      <a:pt x="69735" y="8848"/>
                    </a:cubicBezTo>
                    <a:cubicBezTo>
                      <a:pt x="75450" y="5038"/>
                      <a:pt x="68021" y="-2678"/>
                      <a:pt x="62496" y="9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46"/>
              <p:cNvSpPr/>
              <p:nvPr/>
            </p:nvSpPr>
            <p:spPr>
              <a:xfrm>
                <a:off x="8072474" y="1482897"/>
                <a:ext cx="88630" cy="89551"/>
              </a:xfrm>
              <a:custGeom>
                <a:avLst/>
                <a:gdLst/>
                <a:ahLst/>
                <a:cxnLst/>
                <a:rect l="l" t="t" r="r" b="b"/>
                <a:pathLst>
                  <a:path w="88630" h="89551" extrusionOk="0">
                    <a:moveTo>
                      <a:pt x="80926" y="70726"/>
                    </a:moveTo>
                    <a:cubicBezTo>
                      <a:pt x="76830" y="72631"/>
                      <a:pt x="72830" y="74536"/>
                      <a:pt x="68734" y="76441"/>
                    </a:cubicBezTo>
                    <a:cubicBezTo>
                      <a:pt x="56351" y="82346"/>
                      <a:pt x="51303" y="74822"/>
                      <a:pt x="52351" y="63201"/>
                    </a:cubicBezTo>
                    <a:cubicBezTo>
                      <a:pt x="53399" y="51961"/>
                      <a:pt x="57018" y="40722"/>
                      <a:pt x="60733" y="29863"/>
                    </a:cubicBezTo>
                    <a:cubicBezTo>
                      <a:pt x="61400" y="29292"/>
                      <a:pt x="62067" y="28625"/>
                      <a:pt x="62352" y="27673"/>
                    </a:cubicBezTo>
                    <a:cubicBezTo>
                      <a:pt x="63400" y="24815"/>
                      <a:pt x="63971" y="22244"/>
                      <a:pt x="64257" y="19767"/>
                    </a:cubicBezTo>
                    <a:cubicBezTo>
                      <a:pt x="64353" y="19481"/>
                      <a:pt x="64448" y="19196"/>
                      <a:pt x="64543" y="18910"/>
                    </a:cubicBezTo>
                    <a:cubicBezTo>
                      <a:pt x="65115" y="17290"/>
                      <a:pt x="64829" y="15862"/>
                      <a:pt x="64162" y="14814"/>
                    </a:cubicBezTo>
                    <a:cubicBezTo>
                      <a:pt x="62447" y="2717"/>
                      <a:pt x="49494" y="-2902"/>
                      <a:pt x="34253" y="1479"/>
                    </a:cubicBezTo>
                    <a:cubicBezTo>
                      <a:pt x="10631" y="8242"/>
                      <a:pt x="3868" y="35293"/>
                      <a:pt x="630" y="56343"/>
                    </a:cubicBezTo>
                    <a:cubicBezTo>
                      <a:pt x="-1656" y="71202"/>
                      <a:pt x="1678" y="89014"/>
                      <a:pt x="20632" y="82918"/>
                    </a:cubicBezTo>
                    <a:cubicBezTo>
                      <a:pt x="28443" y="80441"/>
                      <a:pt x="35873" y="70440"/>
                      <a:pt x="41492" y="62534"/>
                    </a:cubicBezTo>
                    <a:cubicBezTo>
                      <a:pt x="40635" y="68821"/>
                      <a:pt x="40445" y="75964"/>
                      <a:pt x="43683" y="80727"/>
                    </a:cubicBezTo>
                    <a:cubicBezTo>
                      <a:pt x="54828" y="97110"/>
                      <a:pt x="71592" y="86918"/>
                      <a:pt x="85784" y="80155"/>
                    </a:cubicBezTo>
                    <a:cubicBezTo>
                      <a:pt x="92070" y="77203"/>
                      <a:pt x="86831" y="67963"/>
                      <a:pt x="80831" y="70821"/>
                    </a:cubicBezTo>
                    <a:close/>
                    <a:moveTo>
                      <a:pt x="10917" y="70916"/>
                    </a:moveTo>
                    <a:cubicBezTo>
                      <a:pt x="7393" y="60820"/>
                      <a:pt x="13775" y="43579"/>
                      <a:pt x="16918" y="34245"/>
                    </a:cubicBezTo>
                    <a:cubicBezTo>
                      <a:pt x="19204" y="27482"/>
                      <a:pt x="23014" y="22244"/>
                      <a:pt x="28062" y="17290"/>
                    </a:cubicBezTo>
                    <a:cubicBezTo>
                      <a:pt x="34730" y="10718"/>
                      <a:pt x="52351" y="8623"/>
                      <a:pt x="53303" y="18338"/>
                    </a:cubicBezTo>
                    <a:cubicBezTo>
                      <a:pt x="49589" y="28149"/>
                      <a:pt x="45207" y="37483"/>
                      <a:pt x="39587" y="46437"/>
                    </a:cubicBezTo>
                    <a:cubicBezTo>
                      <a:pt x="37397" y="49961"/>
                      <a:pt x="14537" y="81013"/>
                      <a:pt x="11012" y="708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46"/>
              <p:cNvSpPr/>
              <p:nvPr/>
            </p:nvSpPr>
            <p:spPr>
              <a:xfrm>
                <a:off x="8173600" y="1495046"/>
                <a:ext cx="48753" cy="61811"/>
              </a:xfrm>
              <a:custGeom>
                <a:avLst/>
                <a:gdLst/>
                <a:ahLst/>
                <a:cxnLst/>
                <a:rect l="l" t="t" r="r" b="b"/>
                <a:pathLst>
                  <a:path w="48753" h="61811" extrusionOk="0">
                    <a:moveTo>
                      <a:pt x="42379" y="21238"/>
                    </a:moveTo>
                    <a:cubicBezTo>
                      <a:pt x="38569" y="21524"/>
                      <a:pt x="34854" y="21714"/>
                      <a:pt x="31044" y="22000"/>
                    </a:cubicBezTo>
                    <a:cubicBezTo>
                      <a:pt x="31996" y="16475"/>
                      <a:pt x="33045" y="10856"/>
                      <a:pt x="33997" y="5331"/>
                    </a:cubicBezTo>
                    <a:cubicBezTo>
                      <a:pt x="35140" y="-1146"/>
                      <a:pt x="24377" y="-2098"/>
                      <a:pt x="23234" y="4569"/>
                    </a:cubicBezTo>
                    <a:cubicBezTo>
                      <a:pt x="22186" y="10665"/>
                      <a:pt x="21138" y="16761"/>
                      <a:pt x="19995" y="22762"/>
                    </a:cubicBezTo>
                    <a:cubicBezTo>
                      <a:pt x="14661" y="23143"/>
                      <a:pt x="9327" y="23524"/>
                      <a:pt x="4088" y="23905"/>
                    </a:cubicBezTo>
                    <a:cubicBezTo>
                      <a:pt x="-2865" y="24381"/>
                      <a:pt x="-198" y="34573"/>
                      <a:pt x="6470" y="34097"/>
                    </a:cubicBezTo>
                    <a:lnTo>
                      <a:pt x="18186" y="33239"/>
                    </a:lnTo>
                    <a:cubicBezTo>
                      <a:pt x="16852" y="40955"/>
                      <a:pt x="15423" y="48765"/>
                      <a:pt x="14089" y="56480"/>
                    </a:cubicBezTo>
                    <a:cubicBezTo>
                      <a:pt x="12946" y="62957"/>
                      <a:pt x="23710" y="63910"/>
                      <a:pt x="24853" y="57242"/>
                    </a:cubicBezTo>
                    <a:cubicBezTo>
                      <a:pt x="26282" y="48956"/>
                      <a:pt x="27711" y="40764"/>
                      <a:pt x="29234" y="32477"/>
                    </a:cubicBezTo>
                    <a:cubicBezTo>
                      <a:pt x="34378" y="32096"/>
                      <a:pt x="39522" y="31811"/>
                      <a:pt x="44665" y="31430"/>
                    </a:cubicBezTo>
                    <a:cubicBezTo>
                      <a:pt x="51618" y="30953"/>
                      <a:pt x="48951" y="20762"/>
                      <a:pt x="42284" y="21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46"/>
              <p:cNvSpPr/>
              <p:nvPr/>
            </p:nvSpPr>
            <p:spPr>
              <a:xfrm>
                <a:off x="8243956" y="1429596"/>
                <a:ext cx="69268" cy="152471"/>
              </a:xfrm>
              <a:custGeom>
                <a:avLst/>
                <a:gdLst/>
                <a:ahLst/>
                <a:cxnLst/>
                <a:rect l="l" t="t" r="r" b="b"/>
                <a:pathLst>
                  <a:path w="69268" h="152471" extrusionOk="0">
                    <a:moveTo>
                      <a:pt x="64701" y="78116"/>
                    </a:moveTo>
                    <a:cubicBezTo>
                      <a:pt x="57367" y="66019"/>
                      <a:pt x="47556" y="64210"/>
                      <a:pt x="38222" y="67543"/>
                    </a:cubicBezTo>
                    <a:cubicBezTo>
                      <a:pt x="37745" y="66972"/>
                      <a:pt x="37079" y="66591"/>
                      <a:pt x="36412" y="66210"/>
                    </a:cubicBezTo>
                    <a:cubicBezTo>
                      <a:pt x="41650" y="57542"/>
                      <a:pt x="46318" y="48493"/>
                      <a:pt x="50509" y="39063"/>
                    </a:cubicBezTo>
                    <a:cubicBezTo>
                      <a:pt x="56129" y="26491"/>
                      <a:pt x="62606" y="10679"/>
                      <a:pt x="48508" y="1726"/>
                    </a:cubicBezTo>
                    <a:cubicBezTo>
                      <a:pt x="28411" y="-10943"/>
                      <a:pt x="19172" y="49351"/>
                      <a:pt x="15552" y="77926"/>
                    </a:cubicBezTo>
                    <a:cubicBezTo>
                      <a:pt x="13361" y="80878"/>
                      <a:pt x="11266" y="83831"/>
                      <a:pt x="8980" y="86689"/>
                    </a:cubicBezTo>
                    <a:cubicBezTo>
                      <a:pt x="7361" y="88689"/>
                      <a:pt x="7646" y="90689"/>
                      <a:pt x="8884" y="92213"/>
                    </a:cubicBezTo>
                    <a:cubicBezTo>
                      <a:pt x="3741" y="103453"/>
                      <a:pt x="1169" y="116121"/>
                      <a:pt x="122" y="128789"/>
                    </a:cubicBezTo>
                    <a:cubicBezTo>
                      <a:pt x="-1974" y="155650"/>
                      <a:pt x="23457" y="156983"/>
                      <a:pt x="42413" y="146029"/>
                    </a:cubicBezTo>
                    <a:cubicBezTo>
                      <a:pt x="61653" y="134885"/>
                      <a:pt x="77369" y="98881"/>
                      <a:pt x="64701" y="78021"/>
                    </a:cubicBezTo>
                    <a:close/>
                    <a:moveTo>
                      <a:pt x="40984" y="14299"/>
                    </a:moveTo>
                    <a:cubicBezTo>
                      <a:pt x="42127" y="17918"/>
                      <a:pt x="43270" y="21537"/>
                      <a:pt x="44317" y="25252"/>
                    </a:cubicBezTo>
                    <a:cubicBezTo>
                      <a:pt x="42984" y="28777"/>
                      <a:pt x="41650" y="32206"/>
                      <a:pt x="40126" y="35635"/>
                    </a:cubicBezTo>
                    <a:cubicBezTo>
                      <a:pt x="37555" y="41826"/>
                      <a:pt x="34411" y="47827"/>
                      <a:pt x="31268" y="53732"/>
                    </a:cubicBezTo>
                    <a:cubicBezTo>
                      <a:pt x="34031" y="40492"/>
                      <a:pt x="37269" y="27443"/>
                      <a:pt x="40888" y="14394"/>
                    </a:cubicBezTo>
                    <a:close/>
                    <a:moveTo>
                      <a:pt x="26220" y="141838"/>
                    </a:moveTo>
                    <a:cubicBezTo>
                      <a:pt x="3646" y="148887"/>
                      <a:pt x="12313" y="115359"/>
                      <a:pt x="15171" y="105358"/>
                    </a:cubicBezTo>
                    <a:cubicBezTo>
                      <a:pt x="16124" y="102119"/>
                      <a:pt x="17362" y="99166"/>
                      <a:pt x="18695" y="96214"/>
                    </a:cubicBezTo>
                    <a:cubicBezTo>
                      <a:pt x="21076" y="96309"/>
                      <a:pt x="23457" y="95166"/>
                      <a:pt x="24315" y="92594"/>
                    </a:cubicBezTo>
                    <a:cubicBezTo>
                      <a:pt x="27172" y="88308"/>
                      <a:pt x="29935" y="84498"/>
                      <a:pt x="33745" y="80878"/>
                    </a:cubicBezTo>
                    <a:cubicBezTo>
                      <a:pt x="41936" y="73449"/>
                      <a:pt x="49366" y="74973"/>
                      <a:pt x="56033" y="85546"/>
                    </a:cubicBezTo>
                    <a:cubicBezTo>
                      <a:pt x="56986" y="89832"/>
                      <a:pt x="57367" y="94118"/>
                      <a:pt x="56986" y="98500"/>
                    </a:cubicBezTo>
                    <a:cubicBezTo>
                      <a:pt x="56700" y="117931"/>
                      <a:pt x="44794" y="136028"/>
                      <a:pt x="26125" y="1419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46"/>
              <p:cNvSpPr/>
              <p:nvPr/>
            </p:nvSpPr>
            <p:spPr>
              <a:xfrm>
                <a:off x="8309006" y="1448576"/>
                <a:ext cx="37917" cy="178161"/>
              </a:xfrm>
              <a:custGeom>
                <a:avLst/>
                <a:gdLst/>
                <a:ahLst/>
                <a:cxnLst/>
                <a:rect l="l" t="t" r="r" b="b"/>
                <a:pathLst>
                  <a:path w="37917" h="178161" extrusionOk="0">
                    <a:moveTo>
                      <a:pt x="23654" y="3033"/>
                    </a:moveTo>
                    <a:cubicBezTo>
                      <a:pt x="21178" y="-3158"/>
                      <a:pt x="11462" y="1033"/>
                      <a:pt x="14034" y="7510"/>
                    </a:cubicBezTo>
                    <a:cubicBezTo>
                      <a:pt x="35465" y="61326"/>
                      <a:pt x="30608" y="120191"/>
                      <a:pt x="794" y="169911"/>
                    </a:cubicBezTo>
                    <a:cubicBezTo>
                      <a:pt x="-2730" y="175721"/>
                      <a:pt x="6414" y="181532"/>
                      <a:pt x="9843" y="175817"/>
                    </a:cubicBezTo>
                    <a:cubicBezTo>
                      <a:pt x="41752" y="122667"/>
                      <a:pt x="46609" y="60564"/>
                      <a:pt x="23654" y="30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46"/>
              <p:cNvSpPr/>
              <p:nvPr/>
            </p:nvSpPr>
            <p:spPr>
              <a:xfrm>
                <a:off x="8376430" y="1431151"/>
                <a:ext cx="47803" cy="176950"/>
              </a:xfrm>
              <a:custGeom>
                <a:avLst/>
                <a:gdLst/>
                <a:ahLst/>
                <a:cxnLst/>
                <a:rect l="l" t="t" r="r" b="b"/>
                <a:pathLst>
                  <a:path w="47803" h="176950" extrusionOk="0">
                    <a:moveTo>
                      <a:pt x="46812" y="8076"/>
                    </a:moveTo>
                    <a:cubicBezTo>
                      <a:pt x="50813" y="2551"/>
                      <a:pt x="41669" y="-3259"/>
                      <a:pt x="37764" y="2170"/>
                    </a:cubicBezTo>
                    <a:cubicBezTo>
                      <a:pt x="13475" y="35603"/>
                      <a:pt x="1093" y="73608"/>
                      <a:pt x="44" y="114851"/>
                    </a:cubicBezTo>
                    <a:cubicBezTo>
                      <a:pt x="-241" y="127233"/>
                      <a:pt x="140" y="186860"/>
                      <a:pt x="23952" y="175525"/>
                    </a:cubicBezTo>
                    <a:cubicBezTo>
                      <a:pt x="30239" y="172477"/>
                      <a:pt x="25000" y="163238"/>
                      <a:pt x="18999" y="166191"/>
                    </a:cubicBezTo>
                    <a:cubicBezTo>
                      <a:pt x="14618" y="168286"/>
                      <a:pt x="11665" y="98373"/>
                      <a:pt x="12522" y="90467"/>
                    </a:cubicBezTo>
                    <a:cubicBezTo>
                      <a:pt x="16046" y="60558"/>
                      <a:pt x="29096" y="32364"/>
                      <a:pt x="46717" y="81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46"/>
              <p:cNvSpPr/>
              <p:nvPr/>
            </p:nvSpPr>
            <p:spPr>
              <a:xfrm>
                <a:off x="8411345" y="1474212"/>
                <a:ext cx="100436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100436" h="101812" extrusionOk="0">
                    <a:moveTo>
                      <a:pt x="90288" y="69695"/>
                    </a:moveTo>
                    <a:cubicBezTo>
                      <a:pt x="85240" y="75600"/>
                      <a:pt x="80001" y="80839"/>
                      <a:pt x="74286" y="86078"/>
                    </a:cubicBezTo>
                    <a:cubicBezTo>
                      <a:pt x="61522" y="97698"/>
                      <a:pt x="61618" y="74171"/>
                      <a:pt x="61809" y="66456"/>
                    </a:cubicBezTo>
                    <a:cubicBezTo>
                      <a:pt x="61809" y="63789"/>
                      <a:pt x="62380" y="61122"/>
                      <a:pt x="62665" y="58455"/>
                    </a:cubicBezTo>
                    <a:cubicBezTo>
                      <a:pt x="66000" y="51692"/>
                      <a:pt x="69048" y="44739"/>
                      <a:pt x="72286" y="38548"/>
                    </a:cubicBezTo>
                    <a:cubicBezTo>
                      <a:pt x="74477" y="34357"/>
                      <a:pt x="78001" y="29118"/>
                      <a:pt x="79525" y="24070"/>
                    </a:cubicBezTo>
                    <a:cubicBezTo>
                      <a:pt x="79525" y="23975"/>
                      <a:pt x="79525" y="23784"/>
                      <a:pt x="79620" y="23689"/>
                    </a:cubicBezTo>
                    <a:cubicBezTo>
                      <a:pt x="80763" y="19498"/>
                      <a:pt x="80668" y="15307"/>
                      <a:pt x="76953" y="11878"/>
                    </a:cubicBezTo>
                    <a:cubicBezTo>
                      <a:pt x="75810" y="10830"/>
                      <a:pt x="74286" y="10163"/>
                      <a:pt x="72667" y="10068"/>
                    </a:cubicBezTo>
                    <a:cubicBezTo>
                      <a:pt x="61237" y="-2886"/>
                      <a:pt x="41234" y="-2791"/>
                      <a:pt x="25423" y="7211"/>
                    </a:cubicBezTo>
                    <a:cubicBezTo>
                      <a:pt x="3516" y="21022"/>
                      <a:pt x="-2295" y="53026"/>
                      <a:pt x="753" y="76648"/>
                    </a:cubicBezTo>
                    <a:cubicBezTo>
                      <a:pt x="4372" y="104937"/>
                      <a:pt x="31519" y="98746"/>
                      <a:pt x="46664" y="83220"/>
                    </a:cubicBezTo>
                    <a:cubicBezTo>
                      <a:pt x="47902" y="81982"/>
                      <a:pt x="48855" y="80458"/>
                      <a:pt x="49902" y="79124"/>
                    </a:cubicBezTo>
                    <a:cubicBezTo>
                      <a:pt x="50474" y="83315"/>
                      <a:pt x="51426" y="87411"/>
                      <a:pt x="53140" y="91126"/>
                    </a:cubicBezTo>
                    <a:cubicBezTo>
                      <a:pt x="65333" y="117510"/>
                      <a:pt x="88383" y="88268"/>
                      <a:pt x="99242" y="75791"/>
                    </a:cubicBezTo>
                    <a:cubicBezTo>
                      <a:pt x="103718" y="70647"/>
                      <a:pt x="94479" y="64837"/>
                      <a:pt x="90193" y="69885"/>
                    </a:cubicBezTo>
                    <a:close/>
                    <a:moveTo>
                      <a:pt x="14184" y="83506"/>
                    </a:moveTo>
                    <a:cubicBezTo>
                      <a:pt x="7135" y="71219"/>
                      <a:pt x="11326" y="52550"/>
                      <a:pt x="15040" y="39977"/>
                    </a:cubicBezTo>
                    <a:cubicBezTo>
                      <a:pt x="19994" y="23117"/>
                      <a:pt x="52093" y="-5648"/>
                      <a:pt x="65904" y="16926"/>
                    </a:cubicBezTo>
                    <a:cubicBezTo>
                      <a:pt x="59808" y="27880"/>
                      <a:pt x="53903" y="41977"/>
                      <a:pt x="51141" y="56169"/>
                    </a:cubicBezTo>
                    <a:cubicBezTo>
                      <a:pt x="51141" y="56169"/>
                      <a:pt x="51141" y="56169"/>
                      <a:pt x="51141" y="56169"/>
                    </a:cubicBezTo>
                    <a:cubicBezTo>
                      <a:pt x="47997" y="62265"/>
                      <a:pt x="24375" y="101032"/>
                      <a:pt x="14184" y="834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46"/>
              <p:cNvSpPr/>
              <p:nvPr/>
            </p:nvSpPr>
            <p:spPr>
              <a:xfrm>
                <a:off x="8492059" y="1426140"/>
                <a:ext cx="51482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51482" h="71094" extrusionOk="0">
                    <a:moveTo>
                      <a:pt x="41483" y="50330"/>
                    </a:moveTo>
                    <a:cubicBezTo>
                      <a:pt x="35388" y="58902"/>
                      <a:pt x="31482" y="58712"/>
                      <a:pt x="27958" y="55949"/>
                    </a:cubicBezTo>
                    <a:cubicBezTo>
                      <a:pt x="33196" y="45663"/>
                      <a:pt x="34911" y="31756"/>
                      <a:pt x="34911" y="19755"/>
                    </a:cubicBezTo>
                    <a:cubicBezTo>
                      <a:pt x="37578" y="17754"/>
                      <a:pt x="38436" y="13849"/>
                      <a:pt x="34625" y="11753"/>
                    </a:cubicBezTo>
                    <a:cubicBezTo>
                      <a:pt x="34435" y="8991"/>
                      <a:pt x="34245" y="6420"/>
                      <a:pt x="33863" y="4134"/>
                    </a:cubicBezTo>
                    <a:cubicBezTo>
                      <a:pt x="33482" y="1086"/>
                      <a:pt x="30054" y="-248"/>
                      <a:pt x="27386" y="38"/>
                    </a:cubicBezTo>
                    <a:cubicBezTo>
                      <a:pt x="18719" y="990"/>
                      <a:pt x="13575" y="8515"/>
                      <a:pt x="15766" y="16897"/>
                    </a:cubicBezTo>
                    <a:cubicBezTo>
                      <a:pt x="16528" y="20136"/>
                      <a:pt x="20433" y="22231"/>
                      <a:pt x="23481" y="20612"/>
                    </a:cubicBezTo>
                    <a:cubicBezTo>
                      <a:pt x="23671" y="20612"/>
                      <a:pt x="23862" y="20612"/>
                      <a:pt x="24148" y="20612"/>
                    </a:cubicBezTo>
                    <a:cubicBezTo>
                      <a:pt x="24148" y="29470"/>
                      <a:pt x="23195" y="39852"/>
                      <a:pt x="20243" y="47948"/>
                    </a:cubicBezTo>
                    <a:cubicBezTo>
                      <a:pt x="17480" y="45377"/>
                      <a:pt x="14337" y="43662"/>
                      <a:pt x="10146" y="44805"/>
                    </a:cubicBezTo>
                    <a:cubicBezTo>
                      <a:pt x="-998" y="48044"/>
                      <a:pt x="1669" y="56140"/>
                      <a:pt x="50" y="65570"/>
                    </a:cubicBezTo>
                    <a:cubicBezTo>
                      <a:pt x="-427" y="68332"/>
                      <a:pt x="2621" y="71094"/>
                      <a:pt x="5193" y="71094"/>
                    </a:cubicBezTo>
                    <a:cubicBezTo>
                      <a:pt x="11384" y="71094"/>
                      <a:pt x="16338" y="68999"/>
                      <a:pt x="20338" y="65665"/>
                    </a:cubicBezTo>
                    <a:cubicBezTo>
                      <a:pt x="22433" y="67665"/>
                      <a:pt x="24910" y="68999"/>
                      <a:pt x="27958" y="69951"/>
                    </a:cubicBezTo>
                    <a:cubicBezTo>
                      <a:pt x="37387" y="72904"/>
                      <a:pt x="45960" y="62712"/>
                      <a:pt x="50532" y="56140"/>
                    </a:cubicBezTo>
                    <a:cubicBezTo>
                      <a:pt x="54438" y="50616"/>
                      <a:pt x="45293" y="44805"/>
                      <a:pt x="41483" y="502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46"/>
              <p:cNvSpPr/>
              <p:nvPr/>
            </p:nvSpPr>
            <p:spPr>
              <a:xfrm>
                <a:off x="8538026" y="1488842"/>
                <a:ext cx="61697" cy="67927"/>
              </a:xfrm>
              <a:custGeom>
                <a:avLst/>
                <a:gdLst/>
                <a:ahLst/>
                <a:cxnLst/>
                <a:rect l="l" t="t" r="r" b="b"/>
                <a:pathLst>
                  <a:path w="61697" h="67927" extrusionOk="0">
                    <a:moveTo>
                      <a:pt x="61429" y="27728"/>
                    </a:moveTo>
                    <a:cubicBezTo>
                      <a:pt x="60857" y="24870"/>
                      <a:pt x="59333" y="23823"/>
                      <a:pt x="56857" y="22584"/>
                    </a:cubicBezTo>
                    <a:cubicBezTo>
                      <a:pt x="55333" y="21822"/>
                      <a:pt x="52761" y="22299"/>
                      <a:pt x="51618" y="23537"/>
                    </a:cubicBezTo>
                    <a:lnTo>
                      <a:pt x="51618" y="23537"/>
                    </a:lnTo>
                    <a:cubicBezTo>
                      <a:pt x="49713" y="23442"/>
                      <a:pt x="46760" y="23727"/>
                      <a:pt x="46284" y="23727"/>
                    </a:cubicBezTo>
                    <a:cubicBezTo>
                      <a:pt x="43046" y="23537"/>
                      <a:pt x="39712" y="23727"/>
                      <a:pt x="36378" y="23918"/>
                    </a:cubicBezTo>
                    <a:cubicBezTo>
                      <a:pt x="37616" y="18298"/>
                      <a:pt x="38950" y="12583"/>
                      <a:pt x="40188" y="6963"/>
                    </a:cubicBezTo>
                    <a:cubicBezTo>
                      <a:pt x="41617" y="486"/>
                      <a:pt x="31330" y="-3038"/>
                      <a:pt x="29901" y="3439"/>
                    </a:cubicBezTo>
                    <a:cubicBezTo>
                      <a:pt x="28282" y="10583"/>
                      <a:pt x="26662" y="17727"/>
                      <a:pt x="25043" y="24870"/>
                    </a:cubicBezTo>
                    <a:cubicBezTo>
                      <a:pt x="17995" y="25728"/>
                      <a:pt x="11041" y="26680"/>
                      <a:pt x="4088" y="27918"/>
                    </a:cubicBezTo>
                    <a:cubicBezTo>
                      <a:pt x="-2865" y="29061"/>
                      <a:pt x="-198" y="39253"/>
                      <a:pt x="6470" y="38110"/>
                    </a:cubicBezTo>
                    <a:cubicBezTo>
                      <a:pt x="11899" y="37158"/>
                      <a:pt x="17328" y="36300"/>
                      <a:pt x="22757" y="35538"/>
                    </a:cubicBezTo>
                    <a:cubicBezTo>
                      <a:pt x="22567" y="36300"/>
                      <a:pt x="22376" y="37158"/>
                      <a:pt x="22186" y="37920"/>
                    </a:cubicBezTo>
                    <a:cubicBezTo>
                      <a:pt x="20186" y="46683"/>
                      <a:pt x="17709" y="54874"/>
                      <a:pt x="19423" y="63828"/>
                    </a:cubicBezTo>
                    <a:cubicBezTo>
                      <a:pt x="20662" y="70305"/>
                      <a:pt x="31234" y="68685"/>
                      <a:pt x="29997" y="61923"/>
                    </a:cubicBezTo>
                    <a:cubicBezTo>
                      <a:pt x="28377" y="53064"/>
                      <a:pt x="31901" y="43254"/>
                      <a:pt x="33997" y="34491"/>
                    </a:cubicBezTo>
                    <a:cubicBezTo>
                      <a:pt x="35521" y="34395"/>
                      <a:pt x="36950" y="34110"/>
                      <a:pt x="38473" y="34110"/>
                    </a:cubicBezTo>
                    <a:cubicBezTo>
                      <a:pt x="45427" y="33824"/>
                      <a:pt x="53714" y="36777"/>
                      <a:pt x="59905" y="32776"/>
                    </a:cubicBezTo>
                    <a:cubicBezTo>
                      <a:pt x="61429" y="31728"/>
                      <a:pt x="61905" y="29538"/>
                      <a:pt x="61619" y="27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46"/>
              <p:cNvSpPr/>
              <p:nvPr/>
            </p:nvSpPr>
            <p:spPr>
              <a:xfrm>
                <a:off x="8611458" y="1419515"/>
                <a:ext cx="71402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71402" h="156300" extrusionOk="0">
                    <a:moveTo>
                      <a:pt x="60958" y="78862"/>
                    </a:moveTo>
                    <a:cubicBezTo>
                      <a:pt x="52291" y="74099"/>
                      <a:pt x="43813" y="74576"/>
                      <a:pt x="36194" y="78005"/>
                    </a:cubicBezTo>
                    <a:cubicBezTo>
                      <a:pt x="44861" y="65622"/>
                      <a:pt x="52291" y="52573"/>
                      <a:pt x="57053" y="37809"/>
                    </a:cubicBezTo>
                    <a:cubicBezTo>
                      <a:pt x="60006" y="28475"/>
                      <a:pt x="64864" y="5234"/>
                      <a:pt x="51529" y="662"/>
                    </a:cubicBezTo>
                    <a:cubicBezTo>
                      <a:pt x="39146" y="-3529"/>
                      <a:pt x="31050" y="13235"/>
                      <a:pt x="27049" y="21617"/>
                    </a:cubicBezTo>
                    <a:cubicBezTo>
                      <a:pt x="15143" y="47144"/>
                      <a:pt x="9714" y="77909"/>
                      <a:pt x="3713" y="105532"/>
                    </a:cubicBezTo>
                    <a:cubicBezTo>
                      <a:pt x="-573" y="116105"/>
                      <a:pt x="-1240" y="128487"/>
                      <a:pt x="2189" y="139536"/>
                    </a:cubicBezTo>
                    <a:cubicBezTo>
                      <a:pt x="9524" y="163349"/>
                      <a:pt x="37527" y="158967"/>
                      <a:pt x="51338" y="143918"/>
                    </a:cubicBezTo>
                    <a:cubicBezTo>
                      <a:pt x="62863" y="131440"/>
                      <a:pt x="84295" y="91530"/>
                      <a:pt x="60958" y="78862"/>
                    </a:cubicBezTo>
                    <a:close/>
                    <a:moveTo>
                      <a:pt x="37337" y="25046"/>
                    </a:moveTo>
                    <a:cubicBezTo>
                      <a:pt x="38956" y="22093"/>
                      <a:pt x="40575" y="19045"/>
                      <a:pt x="42194" y="16092"/>
                    </a:cubicBezTo>
                    <a:cubicBezTo>
                      <a:pt x="50481" y="19616"/>
                      <a:pt x="52005" y="25712"/>
                      <a:pt x="46766" y="34190"/>
                    </a:cubicBezTo>
                    <a:cubicBezTo>
                      <a:pt x="44766" y="42857"/>
                      <a:pt x="40194" y="51335"/>
                      <a:pt x="35908" y="58955"/>
                    </a:cubicBezTo>
                    <a:cubicBezTo>
                      <a:pt x="31526" y="66765"/>
                      <a:pt x="26097" y="74099"/>
                      <a:pt x="20477" y="81243"/>
                    </a:cubicBezTo>
                    <a:cubicBezTo>
                      <a:pt x="25144" y="62193"/>
                      <a:pt x="30383" y="43238"/>
                      <a:pt x="37337" y="25046"/>
                    </a:cubicBezTo>
                    <a:close/>
                    <a:moveTo>
                      <a:pt x="45242" y="134774"/>
                    </a:moveTo>
                    <a:cubicBezTo>
                      <a:pt x="39813" y="141441"/>
                      <a:pt x="31907" y="146394"/>
                      <a:pt x="23144" y="146394"/>
                    </a:cubicBezTo>
                    <a:cubicBezTo>
                      <a:pt x="12476" y="146394"/>
                      <a:pt x="10857" y="131916"/>
                      <a:pt x="10667" y="124677"/>
                    </a:cubicBezTo>
                    <a:cubicBezTo>
                      <a:pt x="10667" y="122201"/>
                      <a:pt x="10857" y="119819"/>
                      <a:pt x="11238" y="117438"/>
                    </a:cubicBezTo>
                    <a:cubicBezTo>
                      <a:pt x="13333" y="117438"/>
                      <a:pt x="15429" y="116581"/>
                      <a:pt x="16572" y="114295"/>
                    </a:cubicBezTo>
                    <a:cubicBezTo>
                      <a:pt x="21049" y="104675"/>
                      <a:pt x="44861" y="70766"/>
                      <a:pt x="57910" y="90673"/>
                    </a:cubicBezTo>
                    <a:cubicBezTo>
                      <a:pt x="66292" y="103436"/>
                      <a:pt x="52958" y="125058"/>
                      <a:pt x="45337" y="1346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46"/>
              <p:cNvSpPr/>
              <p:nvPr/>
            </p:nvSpPr>
            <p:spPr>
              <a:xfrm>
                <a:off x="8691826" y="1441579"/>
                <a:ext cx="65267" cy="73336"/>
              </a:xfrm>
              <a:custGeom>
                <a:avLst/>
                <a:gdLst/>
                <a:ahLst/>
                <a:cxnLst/>
                <a:rect l="l" t="t" r="r" b="b"/>
                <a:pathLst>
                  <a:path w="65267" h="73336" extrusionOk="0">
                    <a:moveTo>
                      <a:pt x="54981" y="50416"/>
                    </a:moveTo>
                    <a:cubicBezTo>
                      <a:pt x="47361" y="58798"/>
                      <a:pt x="35835" y="69085"/>
                      <a:pt x="26501" y="57274"/>
                    </a:cubicBezTo>
                    <a:cubicBezTo>
                      <a:pt x="26977" y="56322"/>
                      <a:pt x="27453" y="55465"/>
                      <a:pt x="27930" y="54512"/>
                    </a:cubicBezTo>
                    <a:cubicBezTo>
                      <a:pt x="35169" y="38415"/>
                      <a:pt x="37264" y="21651"/>
                      <a:pt x="34407" y="4220"/>
                    </a:cubicBezTo>
                    <a:cubicBezTo>
                      <a:pt x="33836" y="791"/>
                      <a:pt x="29549" y="-923"/>
                      <a:pt x="26692" y="505"/>
                    </a:cubicBezTo>
                    <a:cubicBezTo>
                      <a:pt x="17643" y="4792"/>
                      <a:pt x="12690" y="11935"/>
                      <a:pt x="11451" y="21841"/>
                    </a:cubicBezTo>
                    <a:cubicBezTo>
                      <a:pt x="10595" y="28414"/>
                      <a:pt x="21358" y="29271"/>
                      <a:pt x="22215" y="22603"/>
                    </a:cubicBezTo>
                    <a:cubicBezTo>
                      <a:pt x="22596" y="19651"/>
                      <a:pt x="23453" y="17365"/>
                      <a:pt x="24787" y="15460"/>
                    </a:cubicBezTo>
                    <a:cubicBezTo>
                      <a:pt x="25167" y="24985"/>
                      <a:pt x="23834" y="34224"/>
                      <a:pt x="20786" y="43558"/>
                    </a:cubicBezTo>
                    <a:cubicBezTo>
                      <a:pt x="20310" y="44892"/>
                      <a:pt x="18977" y="47083"/>
                      <a:pt x="17643" y="49559"/>
                    </a:cubicBezTo>
                    <a:cubicBezTo>
                      <a:pt x="15833" y="48797"/>
                      <a:pt x="13928" y="48226"/>
                      <a:pt x="11642" y="47940"/>
                    </a:cubicBezTo>
                    <a:cubicBezTo>
                      <a:pt x="2593" y="46892"/>
                      <a:pt x="-4360" y="60513"/>
                      <a:pt x="3260" y="66323"/>
                    </a:cubicBezTo>
                    <a:cubicBezTo>
                      <a:pt x="9452" y="71086"/>
                      <a:pt x="15166" y="69752"/>
                      <a:pt x="19738" y="65847"/>
                    </a:cubicBezTo>
                    <a:cubicBezTo>
                      <a:pt x="20596" y="66990"/>
                      <a:pt x="21453" y="68133"/>
                      <a:pt x="22691" y="68990"/>
                    </a:cubicBezTo>
                    <a:cubicBezTo>
                      <a:pt x="38407" y="79944"/>
                      <a:pt x="53266" y="68133"/>
                      <a:pt x="64030" y="56322"/>
                    </a:cubicBezTo>
                    <a:cubicBezTo>
                      <a:pt x="68601" y="51274"/>
                      <a:pt x="59362" y="45559"/>
                      <a:pt x="54981" y="504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46"/>
              <p:cNvSpPr/>
              <p:nvPr/>
            </p:nvSpPr>
            <p:spPr>
              <a:xfrm>
                <a:off x="8722802" y="1420504"/>
                <a:ext cx="60336" cy="217776"/>
              </a:xfrm>
              <a:custGeom>
                <a:avLst/>
                <a:gdLst/>
                <a:ahLst/>
                <a:cxnLst/>
                <a:rect l="l" t="t" r="r" b="b"/>
                <a:pathLst>
                  <a:path w="60336" h="217776" extrusionOk="0">
                    <a:moveTo>
                      <a:pt x="49627" y="3959"/>
                    </a:moveTo>
                    <a:cubicBezTo>
                      <a:pt x="47722" y="-2327"/>
                      <a:pt x="37054" y="-708"/>
                      <a:pt x="39055" y="5864"/>
                    </a:cubicBezTo>
                    <a:cubicBezTo>
                      <a:pt x="49151" y="38535"/>
                      <a:pt x="51246" y="71110"/>
                      <a:pt x="47055" y="104924"/>
                    </a:cubicBezTo>
                    <a:cubicBezTo>
                      <a:pt x="43150" y="136452"/>
                      <a:pt x="30197" y="190744"/>
                      <a:pt x="2098" y="208937"/>
                    </a:cubicBezTo>
                    <a:cubicBezTo>
                      <a:pt x="-3712" y="212652"/>
                      <a:pt x="3812" y="220462"/>
                      <a:pt x="9337" y="216843"/>
                    </a:cubicBezTo>
                    <a:cubicBezTo>
                      <a:pt x="36483" y="199222"/>
                      <a:pt x="47342" y="154549"/>
                      <a:pt x="54295" y="125308"/>
                    </a:cubicBezTo>
                    <a:cubicBezTo>
                      <a:pt x="63915" y="85112"/>
                      <a:pt x="61820" y="43107"/>
                      <a:pt x="49627" y="3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46"/>
              <p:cNvSpPr/>
              <p:nvPr/>
            </p:nvSpPr>
            <p:spPr>
              <a:xfrm>
                <a:off x="8806323" y="1509139"/>
                <a:ext cx="57926" cy="17317"/>
              </a:xfrm>
              <a:custGeom>
                <a:avLst/>
                <a:gdLst/>
                <a:ahLst/>
                <a:cxnLst/>
                <a:rect l="l" t="t" r="r" b="b"/>
                <a:pathLst>
                  <a:path w="57926" h="17317" extrusionOk="0">
                    <a:moveTo>
                      <a:pt x="50117" y="383"/>
                    </a:moveTo>
                    <a:cubicBezTo>
                      <a:pt x="35734" y="6479"/>
                      <a:pt x="20875" y="8193"/>
                      <a:pt x="5349" y="5907"/>
                    </a:cubicBezTo>
                    <a:cubicBezTo>
                      <a:pt x="-1604" y="4859"/>
                      <a:pt x="-1795" y="15242"/>
                      <a:pt x="4873" y="16289"/>
                    </a:cubicBezTo>
                    <a:cubicBezTo>
                      <a:pt x="22113" y="18861"/>
                      <a:pt x="38972" y="16575"/>
                      <a:pt x="54974" y="9812"/>
                    </a:cubicBezTo>
                    <a:cubicBezTo>
                      <a:pt x="61451" y="7050"/>
                      <a:pt x="56117" y="-2189"/>
                      <a:pt x="50021" y="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46"/>
              <p:cNvSpPr/>
              <p:nvPr/>
            </p:nvSpPr>
            <p:spPr>
              <a:xfrm>
                <a:off x="8882108" y="1416447"/>
                <a:ext cx="58747" cy="175658"/>
              </a:xfrm>
              <a:custGeom>
                <a:avLst/>
                <a:gdLst/>
                <a:ahLst/>
                <a:cxnLst/>
                <a:rect l="l" t="t" r="r" b="b"/>
                <a:pathLst>
                  <a:path w="58747" h="175658" extrusionOk="0">
                    <a:moveTo>
                      <a:pt x="57009" y="9254"/>
                    </a:moveTo>
                    <a:cubicBezTo>
                      <a:pt x="62153" y="4587"/>
                      <a:pt x="54723" y="-3128"/>
                      <a:pt x="49770" y="1349"/>
                    </a:cubicBezTo>
                    <a:cubicBezTo>
                      <a:pt x="7003" y="40115"/>
                      <a:pt x="-11857" y="116792"/>
                      <a:pt x="7765" y="171370"/>
                    </a:cubicBezTo>
                    <a:cubicBezTo>
                      <a:pt x="8527" y="173561"/>
                      <a:pt x="10241" y="175561"/>
                      <a:pt x="12813" y="175561"/>
                    </a:cubicBezTo>
                    <a:cubicBezTo>
                      <a:pt x="14718" y="175561"/>
                      <a:pt x="16623" y="175561"/>
                      <a:pt x="18433" y="175656"/>
                    </a:cubicBezTo>
                    <a:cubicBezTo>
                      <a:pt x="25386" y="175847"/>
                      <a:pt x="25767" y="165464"/>
                      <a:pt x="18909" y="165274"/>
                    </a:cubicBezTo>
                    <a:cubicBezTo>
                      <a:pt x="6907" y="164988"/>
                      <a:pt x="14242" y="101933"/>
                      <a:pt x="15194" y="93646"/>
                    </a:cubicBezTo>
                    <a:cubicBezTo>
                      <a:pt x="19004" y="61356"/>
                      <a:pt x="32720" y="31162"/>
                      <a:pt x="56913" y="91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46"/>
              <p:cNvSpPr/>
              <p:nvPr/>
            </p:nvSpPr>
            <p:spPr>
              <a:xfrm>
                <a:off x="8935928" y="1475691"/>
                <a:ext cx="95433" cy="97001"/>
              </a:xfrm>
              <a:custGeom>
                <a:avLst/>
                <a:gdLst/>
                <a:ahLst/>
                <a:cxnLst/>
                <a:rect l="l" t="t" r="r" b="b"/>
                <a:pathLst>
                  <a:path w="95433" h="97001" extrusionOk="0">
                    <a:moveTo>
                      <a:pt x="87676" y="67644"/>
                    </a:moveTo>
                    <a:cubicBezTo>
                      <a:pt x="81675" y="70692"/>
                      <a:pt x="63863" y="86504"/>
                      <a:pt x="64911" y="68597"/>
                    </a:cubicBezTo>
                    <a:cubicBezTo>
                      <a:pt x="65292" y="61263"/>
                      <a:pt x="66244" y="54024"/>
                      <a:pt x="67959" y="46975"/>
                    </a:cubicBezTo>
                    <a:cubicBezTo>
                      <a:pt x="71864" y="39355"/>
                      <a:pt x="75198" y="31354"/>
                      <a:pt x="78055" y="23353"/>
                    </a:cubicBezTo>
                    <a:cubicBezTo>
                      <a:pt x="79865" y="18210"/>
                      <a:pt x="73007" y="14495"/>
                      <a:pt x="69292" y="17733"/>
                    </a:cubicBezTo>
                    <a:cubicBezTo>
                      <a:pt x="66149" y="6684"/>
                      <a:pt x="55196" y="-1031"/>
                      <a:pt x="41956" y="112"/>
                    </a:cubicBezTo>
                    <a:cubicBezTo>
                      <a:pt x="18143" y="2303"/>
                      <a:pt x="4332" y="36688"/>
                      <a:pt x="808" y="56024"/>
                    </a:cubicBezTo>
                    <a:cubicBezTo>
                      <a:pt x="-2717" y="75074"/>
                      <a:pt x="4999" y="105459"/>
                      <a:pt x="29764" y="94791"/>
                    </a:cubicBezTo>
                    <a:cubicBezTo>
                      <a:pt x="38717" y="90981"/>
                      <a:pt x="47385" y="78979"/>
                      <a:pt x="53767" y="69740"/>
                    </a:cubicBezTo>
                    <a:cubicBezTo>
                      <a:pt x="53862" y="73550"/>
                      <a:pt x="54243" y="77360"/>
                      <a:pt x="55100" y="80789"/>
                    </a:cubicBezTo>
                    <a:cubicBezTo>
                      <a:pt x="60434" y="103554"/>
                      <a:pt x="84247" y="81265"/>
                      <a:pt x="92629" y="76979"/>
                    </a:cubicBezTo>
                    <a:cubicBezTo>
                      <a:pt x="98820" y="73740"/>
                      <a:pt x="93676" y="64596"/>
                      <a:pt x="87676" y="67644"/>
                    </a:cubicBezTo>
                    <a:close/>
                    <a:moveTo>
                      <a:pt x="11476" y="76026"/>
                    </a:moveTo>
                    <a:cubicBezTo>
                      <a:pt x="8237" y="63739"/>
                      <a:pt x="12619" y="49261"/>
                      <a:pt x="17191" y="38117"/>
                    </a:cubicBezTo>
                    <a:cubicBezTo>
                      <a:pt x="20144" y="30973"/>
                      <a:pt x="25287" y="24496"/>
                      <a:pt x="30526" y="18972"/>
                    </a:cubicBezTo>
                    <a:cubicBezTo>
                      <a:pt x="33574" y="15828"/>
                      <a:pt x="37098" y="13257"/>
                      <a:pt x="41098" y="11352"/>
                    </a:cubicBezTo>
                    <a:cubicBezTo>
                      <a:pt x="57005" y="12399"/>
                      <a:pt x="62720" y="18686"/>
                      <a:pt x="58244" y="30211"/>
                    </a:cubicBezTo>
                    <a:cubicBezTo>
                      <a:pt x="57386" y="32497"/>
                      <a:pt x="58244" y="34402"/>
                      <a:pt x="59767" y="35640"/>
                    </a:cubicBezTo>
                    <a:cubicBezTo>
                      <a:pt x="58815" y="38212"/>
                      <a:pt x="57958" y="40784"/>
                      <a:pt x="57195" y="43356"/>
                    </a:cubicBezTo>
                    <a:cubicBezTo>
                      <a:pt x="55386" y="46785"/>
                      <a:pt x="53671" y="50309"/>
                      <a:pt x="51671" y="53643"/>
                    </a:cubicBezTo>
                    <a:cubicBezTo>
                      <a:pt x="47957" y="59739"/>
                      <a:pt x="18429" y="102315"/>
                      <a:pt x="11476" y="760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46"/>
              <p:cNvSpPr/>
              <p:nvPr/>
            </p:nvSpPr>
            <p:spPr>
              <a:xfrm>
                <a:off x="9023380" y="1418171"/>
                <a:ext cx="34706" cy="74360"/>
              </a:xfrm>
              <a:custGeom>
                <a:avLst/>
                <a:gdLst/>
                <a:ahLst/>
                <a:cxnLst/>
                <a:rect l="l" t="t" r="r" b="b"/>
                <a:pathLst>
                  <a:path w="34706" h="74360" extrusionOk="0">
                    <a:moveTo>
                      <a:pt x="27941" y="34772"/>
                    </a:moveTo>
                    <a:cubicBezTo>
                      <a:pt x="26798" y="34201"/>
                      <a:pt x="25656" y="33820"/>
                      <a:pt x="24512" y="33534"/>
                    </a:cubicBezTo>
                    <a:cubicBezTo>
                      <a:pt x="28322" y="24771"/>
                      <a:pt x="30227" y="15627"/>
                      <a:pt x="30132" y="5626"/>
                    </a:cubicBezTo>
                    <a:cubicBezTo>
                      <a:pt x="30132" y="2483"/>
                      <a:pt x="26989" y="-851"/>
                      <a:pt x="23560" y="197"/>
                    </a:cubicBezTo>
                    <a:cubicBezTo>
                      <a:pt x="18607" y="1625"/>
                      <a:pt x="15749" y="3435"/>
                      <a:pt x="12320" y="7245"/>
                    </a:cubicBezTo>
                    <a:cubicBezTo>
                      <a:pt x="8605" y="11341"/>
                      <a:pt x="14130" y="15913"/>
                      <a:pt x="18607" y="14770"/>
                    </a:cubicBezTo>
                    <a:cubicBezTo>
                      <a:pt x="17464" y="23057"/>
                      <a:pt x="14702" y="30581"/>
                      <a:pt x="9844" y="38106"/>
                    </a:cubicBezTo>
                    <a:cubicBezTo>
                      <a:pt x="6129" y="43821"/>
                      <a:pt x="15082" y="49536"/>
                      <a:pt x="18893" y="44012"/>
                    </a:cubicBezTo>
                    <a:cubicBezTo>
                      <a:pt x="23464" y="45631"/>
                      <a:pt x="25179" y="48679"/>
                      <a:pt x="23940" y="53060"/>
                    </a:cubicBezTo>
                    <a:cubicBezTo>
                      <a:pt x="23750" y="58871"/>
                      <a:pt x="15368" y="69443"/>
                      <a:pt x="10415" y="61442"/>
                    </a:cubicBezTo>
                    <a:cubicBezTo>
                      <a:pt x="6891" y="55823"/>
                      <a:pt x="-2825" y="59918"/>
                      <a:pt x="795" y="65919"/>
                    </a:cubicBezTo>
                    <a:cubicBezTo>
                      <a:pt x="10320" y="81445"/>
                      <a:pt x="31656" y="73825"/>
                      <a:pt x="34228" y="57061"/>
                    </a:cubicBezTo>
                    <a:cubicBezTo>
                      <a:pt x="35275" y="50298"/>
                      <a:pt x="35181" y="38582"/>
                      <a:pt x="27846" y="34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46"/>
              <p:cNvSpPr/>
              <p:nvPr/>
            </p:nvSpPr>
            <p:spPr>
              <a:xfrm>
                <a:off x="9052948" y="1478174"/>
                <a:ext cx="68304" cy="82412"/>
              </a:xfrm>
              <a:custGeom>
                <a:avLst/>
                <a:gdLst/>
                <a:ahLst/>
                <a:cxnLst/>
                <a:rect l="l" t="t" r="r" b="b"/>
                <a:pathLst>
                  <a:path w="68304" h="82412" extrusionOk="0">
                    <a:moveTo>
                      <a:pt x="64668" y="37920"/>
                    </a:moveTo>
                    <a:cubicBezTo>
                      <a:pt x="62953" y="37158"/>
                      <a:pt x="61143" y="36396"/>
                      <a:pt x="59429" y="35634"/>
                    </a:cubicBezTo>
                    <a:cubicBezTo>
                      <a:pt x="56857" y="34491"/>
                      <a:pt x="54857" y="35443"/>
                      <a:pt x="53714" y="37158"/>
                    </a:cubicBezTo>
                    <a:cubicBezTo>
                      <a:pt x="48094" y="36872"/>
                      <a:pt x="42379" y="36586"/>
                      <a:pt x="36759" y="36396"/>
                    </a:cubicBezTo>
                    <a:cubicBezTo>
                      <a:pt x="38093" y="26585"/>
                      <a:pt x="39807" y="16774"/>
                      <a:pt x="42284" y="6963"/>
                    </a:cubicBezTo>
                    <a:cubicBezTo>
                      <a:pt x="43903" y="486"/>
                      <a:pt x="33616" y="-3038"/>
                      <a:pt x="31997" y="3439"/>
                    </a:cubicBezTo>
                    <a:cubicBezTo>
                      <a:pt x="29235" y="14202"/>
                      <a:pt x="27234" y="24966"/>
                      <a:pt x="25901" y="35824"/>
                    </a:cubicBezTo>
                    <a:cubicBezTo>
                      <a:pt x="20853" y="35634"/>
                      <a:pt x="15804" y="35348"/>
                      <a:pt x="10852" y="35157"/>
                    </a:cubicBezTo>
                    <a:lnTo>
                      <a:pt x="10852" y="35157"/>
                    </a:lnTo>
                    <a:cubicBezTo>
                      <a:pt x="10852" y="35157"/>
                      <a:pt x="5422" y="34872"/>
                      <a:pt x="5422" y="34872"/>
                    </a:cubicBezTo>
                    <a:cubicBezTo>
                      <a:pt x="-1531" y="34586"/>
                      <a:pt x="-1912" y="44873"/>
                      <a:pt x="4946" y="45254"/>
                    </a:cubicBezTo>
                    <a:lnTo>
                      <a:pt x="24853" y="46206"/>
                    </a:lnTo>
                    <a:cubicBezTo>
                      <a:pt x="23901" y="56398"/>
                      <a:pt x="23519" y="66590"/>
                      <a:pt x="23805" y="76972"/>
                    </a:cubicBezTo>
                    <a:cubicBezTo>
                      <a:pt x="23996" y="82973"/>
                      <a:pt x="31902" y="84497"/>
                      <a:pt x="34378" y="79068"/>
                    </a:cubicBezTo>
                    <a:cubicBezTo>
                      <a:pt x="36474" y="74400"/>
                      <a:pt x="38569" y="69828"/>
                      <a:pt x="40665" y="65161"/>
                    </a:cubicBezTo>
                    <a:cubicBezTo>
                      <a:pt x="42569" y="61065"/>
                      <a:pt x="38474" y="58208"/>
                      <a:pt x="34759" y="58589"/>
                    </a:cubicBezTo>
                    <a:cubicBezTo>
                      <a:pt x="34950" y="54588"/>
                      <a:pt x="35236" y="50588"/>
                      <a:pt x="35616" y="46587"/>
                    </a:cubicBezTo>
                    <a:lnTo>
                      <a:pt x="62858" y="47826"/>
                    </a:lnTo>
                    <a:cubicBezTo>
                      <a:pt x="69240" y="48111"/>
                      <a:pt x="70192" y="40110"/>
                      <a:pt x="64763" y="377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46"/>
              <p:cNvSpPr/>
              <p:nvPr/>
            </p:nvSpPr>
            <p:spPr>
              <a:xfrm>
                <a:off x="9130131" y="1424748"/>
                <a:ext cx="66877" cy="143274"/>
              </a:xfrm>
              <a:custGeom>
                <a:avLst/>
                <a:gdLst/>
                <a:ahLst/>
                <a:cxnLst/>
                <a:rect l="l" t="t" r="r" b="b"/>
                <a:pathLst>
                  <a:path w="66877" h="143274" extrusionOk="0">
                    <a:moveTo>
                      <a:pt x="59208" y="80202"/>
                    </a:moveTo>
                    <a:cubicBezTo>
                      <a:pt x="39967" y="64295"/>
                      <a:pt x="21679" y="79059"/>
                      <a:pt x="12630" y="97823"/>
                    </a:cubicBezTo>
                    <a:cubicBezTo>
                      <a:pt x="13392" y="92013"/>
                      <a:pt x="14535" y="85345"/>
                      <a:pt x="15869" y="78201"/>
                    </a:cubicBezTo>
                    <a:cubicBezTo>
                      <a:pt x="40538" y="59056"/>
                      <a:pt x="62256" y="38673"/>
                      <a:pt x="66828" y="6192"/>
                    </a:cubicBezTo>
                    <a:cubicBezTo>
                      <a:pt x="67304" y="3049"/>
                      <a:pt x="64256" y="1144"/>
                      <a:pt x="61684" y="668"/>
                    </a:cubicBezTo>
                    <a:cubicBezTo>
                      <a:pt x="24632" y="-6190"/>
                      <a:pt x="13773" y="41340"/>
                      <a:pt x="7296" y="71439"/>
                    </a:cubicBezTo>
                    <a:cubicBezTo>
                      <a:pt x="6534" y="72010"/>
                      <a:pt x="5677" y="72677"/>
                      <a:pt x="4915" y="73248"/>
                    </a:cubicBezTo>
                    <a:cubicBezTo>
                      <a:pt x="1867" y="75630"/>
                      <a:pt x="2915" y="78963"/>
                      <a:pt x="5296" y="80868"/>
                    </a:cubicBezTo>
                    <a:cubicBezTo>
                      <a:pt x="-228" y="105538"/>
                      <a:pt x="-10706" y="155354"/>
                      <a:pt x="31871" y="140590"/>
                    </a:cubicBezTo>
                    <a:cubicBezTo>
                      <a:pt x="49968" y="134304"/>
                      <a:pt x="81401" y="98490"/>
                      <a:pt x="59208" y="80202"/>
                    </a:cubicBezTo>
                    <a:close/>
                    <a:moveTo>
                      <a:pt x="54826" y="10669"/>
                    </a:moveTo>
                    <a:cubicBezTo>
                      <a:pt x="50063" y="32291"/>
                      <a:pt x="36062" y="47817"/>
                      <a:pt x="19583" y="61437"/>
                    </a:cubicBezTo>
                    <a:cubicBezTo>
                      <a:pt x="25966" y="36577"/>
                      <a:pt x="36729" y="12288"/>
                      <a:pt x="54826" y="10669"/>
                    </a:cubicBezTo>
                    <a:close/>
                    <a:moveTo>
                      <a:pt x="37300" y="123921"/>
                    </a:moveTo>
                    <a:cubicBezTo>
                      <a:pt x="29394" y="130684"/>
                      <a:pt x="21298" y="130970"/>
                      <a:pt x="16059" y="126779"/>
                    </a:cubicBezTo>
                    <a:cubicBezTo>
                      <a:pt x="17012" y="126017"/>
                      <a:pt x="17679" y="124779"/>
                      <a:pt x="17679" y="123064"/>
                    </a:cubicBezTo>
                    <a:cubicBezTo>
                      <a:pt x="16536" y="114396"/>
                      <a:pt x="18345" y="106110"/>
                      <a:pt x="23108" y="98299"/>
                    </a:cubicBezTo>
                    <a:cubicBezTo>
                      <a:pt x="35395" y="78868"/>
                      <a:pt x="44825" y="82583"/>
                      <a:pt x="51397" y="109539"/>
                    </a:cubicBezTo>
                    <a:cubicBezTo>
                      <a:pt x="47397" y="114968"/>
                      <a:pt x="42730" y="119826"/>
                      <a:pt x="37300" y="1239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46"/>
              <p:cNvSpPr/>
              <p:nvPr/>
            </p:nvSpPr>
            <p:spPr>
              <a:xfrm>
                <a:off x="9205506" y="1439613"/>
                <a:ext cx="38555" cy="71237"/>
              </a:xfrm>
              <a:custGeom>
                <a:avLst/>
                <a:gdLst/>
                <a:ahLst/>
                <a:cxnLst/>
                <a:rect l="l" t="t" r="r" b="b"/>
                <a:pathLst>
                  <a:path w="38555" h="71237" extrusionOk="0">
                    <a:moveTo>
                      <a:pt x="38315" y="44381"/>
                    </a:moveTo>
                    <a:cubicBezTo>
                      <a:pt x="39649" y="36666"/>
                      <a:pt x="35267" y="30094"/>
                      <a:pt x="29457" y="27141"/>
                    </a:cubicBezTo>
                    <a:cubicBezTo>
                      <a:pt x="33457" y="20569"/>
                      <a:pt x="35934" y="12854"/>
                      <a:pt x="32696" y="6662"/>
                    </a:cubicBezTo>
                    <a:cubicBezTo>
                      <a:pt x="30791" y="3043"/>
                      <a:pt x="27457" y="1709"/>
                      <a:pt x="23932" y="1805"/>
                    </a:cubicBezTo>
                    <a:cubicBezTo>
                      <a:pt x="21456" y="-672"/>
                      <a:pt x="16312" y="-958"/>
                      <a:pt x="14598" y="3233"/>
                    </a:cubicBezTo>
                    <a:cubicBezTo>
                      <a:pt x="13836" y="5043"/>
                      <a:pt x="13170" y="6757"/>
                      <a:pt x="12407" y="8567"/>
                    </a:cubicBezTo>
                    <a:cubicBezTo>
                      <a:pt x="10026" y="14282"/>
                      <a:pt x="18694" y="17616"/>
                      <a:pt x="22028" y="13330"/>
                    </a:cubicBezTo>
                    <a:cubicBezTo>
                      <a:pt x="22028" y="13330"/>
                      <a:pt x="22028" y="13330"/>
                      <a:pt x="22123" y="13330"/>
                    </a:cubicBezTo>
                    <a:cubicBezTo>
                      <a:pt x="21361" y="20188"/>
                      <a:pt x="18504" y="25712"/>
                      <a:pt x="12693" y="30475"/>
                    </a:cubicBezTo>
                    <a:cubicBezTo>
                      <a:pt x="12693" y="30475"/>
                      <a:pt x="12693" y="30475"/>
                      <a:pt x="12693" y="30475"/>
                    </a:cubicBezTo>
                    <a:cubicBezTo>
                      <a:pt x="12407" y="30856"/>
                      <a:pt x="12026" y="31046"/>
                      <a:pt x="11741" y="31427"/>
                    </a:cubicBezTo>
                    <a:cubicBezTo>
                      <a:pt x="8121" y="36380"/>
                      <a:pt x="15455" y="42000"/>
                      <a:pt x="19837" y="38380"/>
                    </a:cubicBezTo>
                    <a:cubicBezTo>
                      <a:pt x="20123" y="38095"/>
                      <a:pt x="20503" y="37714"/>
                      <a:pt x="20789" y="37428"/>
                    </a:cubicBezTo>
                    <a:cubicBezTo>
                      <a:pt x="22980" y="39523"/>
                      <a:pt x="25171" y="41619"/>
                      <a:pt x="27266" y="43619"/>
                    </a:cubicBezTo>
                    <a:cubicBezTo>
                      <a:pt x="26695" y="47524"/>
                      <a:pt x="24980" y="50763"/>
                      <a:pt x="22028" y="53239"/>
                    </a:cubicBezTo>
                    <a:cubicBezTo>
                      <a:pt x="18218" y="57049"/>
                      <a:pt x="12407" y="58288"/>
                      <a:pt x="7169" y="57049"/>
                    </a:cubicBezTo>
                    <a:cubicBezTo>
                      <a:pt x="3739" y="56192"/>
                      <a:pt x="597" y="57907"/>
                      <a:pt x="120" y="61526"/>
                    </a:cubicBezTo>
                    <a:cubicBezTo>
                      <a:pt x="-452" y="66098"/>
                      <a:pt x="977" y="69241"/>
                      <a:pt x="5359" y="70861"/>
                    </a:cubicBezTo>
                    <a:cubicBezTo>
                      <a:pt x="8788" y="72099"/>
                      <a:pt x="11169" y="70099"/>
                      <a:pt x="11931" y="67527"/>
                    </a:cubicBezTo>
                    <a:cubicBezTo>
                      <a:pt x="24885" y="67146"/>
                      <a:pt x="35648" y="58192"/>
                      <a:pt x="38030" y="443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46"/>
              <p:cNvSpPr/>
              <p:nvPr/>
            </p:nvSpPr>
            <p:spPr>
              <a:xfrm>
                <a:off x="9224337" y="1398523"/>
                <a:ext cx="55322" cy="195141"/>
              </a:xfrm>
              <a:custGeom>
                <a:avLst/>
                <a:gdLst/>
                <a:ahLst/>
                <a:cxnLst/>
                <a:rect l="l" t="t" r="r" b="b"/>
                <a:pathLst>
                  <a:path w="55322" h="195141" extrusionOk="0">
                    <a:moveTo>
                      <a:pt x="41297" y="13367"/>
                    </a:moveTo>
                    <a:cubicBezTo>
                      <a:pt x="42058" y="11748"/>
                      <a:pt x="42154" y="9748"/>
                      <a:pt x="40630" y="7843"/>
                    </a:cubicBezTo>
                    <a:cubicBezTo>
                      <a:pt x="39105" y="5842"/>
                      <a:pt x="37486" y="3937"/>
                      <a:pt x="35963" y="1937"/>
                    </a:cubicBezTo>
                    <a:cubicBezTo>
                      <a:pt x="32248" y="-2825"/>
                      <a:pt x="24437" y="2032"/>
                      <a:pt x="27104" y="7462"/>
                    </a:cubicBezTo>
                    <a:cubicBezTo>
                      <a:pt x="42249" y="38608"/>
                      <a:pt x="44439" y="71851"/>
                      <a:pt x="43487" y="105950"/>
                    </a:cubicBezTo>
                    <a:cubicBezTo>
                      <a:pt x="42630" y="135097"/>
                      <a:pt x="16531" y="163767"/>
                      <a:pt x="911" y="187008"/>
                    </a:cubicBezTo>
                    <a:cubicBezTo>
                      <a:pt x="-2900" y="192628"/>
                      <a:pt x="6245" y="198438"/>
                      <a:pt x="9959" y="192913"/>
                    </a:cubicBezTo>
                    <a:cubicBezTo>
                      <a:pt x="27961" y="166053"/>
                      <a:pt x="50726" y="139669"/>
                      <a:pt x="54250" y="106617"/>
                    </a:cubicBezTo>
                    <a:cubicBezTo>
                      <a:pt x="57584" y="75756"/>
                      <a:pt x="53108" y="42228"/>
                      <a:pt x="41297" y="132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05" name="Google Shape;1805;p46"/>
          <p:cNvGrpSpPr/>
          <p:nvPr/>
        </p:nvGrpSpPr>
        <p:grpSpPr>
          <a:xfrm>
            <a:off x="767735" y="381582"/>
            <a:ext cx="599630" cy="466730"/>
            <a:chOff x="2964551" y="2806136"/>
            <a:chExt cx="599690" cy="466777"/>
          </a:xfrm>
        </p:grpSpPr>
        <p:grpSp>
          <p:nvGrpSpPr>
            <p:cNvPr id="1806" name="Google Shape;1806;p46"/>
            <p:cNvGrpSpPr/>
            <p:nvPr/>
          </p:nvGrpSpPr>
          <p:grpSpPr>
            <a:xfrm>
              <a:off x="2964551" y="2806136"/>
              <a:ext cx="599690" cy="293130"/>
              <a:chOff x="2964551" y="2806136"/>
              <a:chExt cx="599690" cy="293130"/>
            </a:xfrm>
          </p:grpSpPr>
          <p:sp>
            <p:nvSpPr>
              <p:cNvPr id="1807" name="Google Shape;1807;p46"/>
              <p:cNvSpPr/>
              <p:nvPr/>
            </p:nvSpPr>
            <p:spPr>
              <a:xfrm>
                <a:off x="2964551" y="2900909"/>
                <a:ext cx="80488" cy="198357"/>
              </a:xfrm>
              <a:custGeom>
                <a:avLst/>
                <a:gdLst/>
                <a:ahLst/>
                <a:cxnLst/>
                <a:rect l="l" t="t" r="r" b="b"/>
                <a:pathLst>
                  <a:path w="80488" h="198357" extrusionOk="0">
                    <a:moveTo>
                      <a:pt x="72495" y="111753"/>
                    </a:moveTo>
                    <a:lnTo>
                      <a:pt x="57350" y="119087"/>
                    </a:lnTo>
                    <a:cubicBezTo>
                      <a:pt x="62398" y="84416"/>
                      <a:pt x="66684" y="49650"/>
                      <a:pt x="71256" y="14884"/>
                    </a:cubicBezTo>
                    <a:cubicBezTo>
                      <a:pt x="71637" y="12502"/>
                      <a:pt x="71923" y="10121"/>
                      <a:pt x="72114" y="7931"/>
                    </a:cubicBezTo>
                    <a:cubicBezTo>
                      <a:pt x="72780" y="1549"/>
                      <a:pt x="62493" y="1358"/>
                      <a:pt x="61636" y="7645"/>
                    </a:cubicBezTo>
                    <a:cubicBezTo>
                      <a:pt x="59826" y="21170"/>
                      <a:pt x="57064" y="34124"/>
                      <a:pt x="51635" y="46602"/>
                    </a:cubicBezTo>
                    <a:cubicBezTo>
                      <a:pt x="46396" y="58794"/>
                      <a:pt x="38776" y="68605"/>
                      <a:pt x="30680" y="78892"/>
                    </a:cubicBezTo>
                    <a:cubicBezTo>
                      <a:pt x="29156" y="80797"/>
                      <a:pt x="27441" y="82797"/>
                      <a:pt x="25155" y="83559"/>
                    </a:cubicBezTo>
                    <a:cubicBezTo>
                      <a:pt x="23441" y="84131"/>
                      <a:pt x="21631" y="83940"/>
                      <a:pt x="19917" y="83750"/>
                    </a:cubicBezTo>
                    <a:cubicBezTo>
                      <a:pt x="18678" y="83559"/>
                      <a:pt x="17345" y="83369"/>
                      <a:pt x="16202" y="82702"/>
                    </a:cubicBezTo>
                    <a:cubicBezTo>
                      <a:pt x="14678" y="81844"/>
                      <a:pt x="13725" y="80130"/>
                      <a:pt x="13154" y="78511"/>
                    </a:cubicBezTo>
                    <a:cubicBezTo>
                      <a:pt x="11058" y="72891"/>
                      <a:pt x="12773" y="67176"/>
                      <a:pt x="13440" y="61461"/>
                    </a:cubicBezTo>
                    <a:cubicBezTo>
                      <a:pt x="14106" y="55365"/>
                      <a:pt x="15059" y="49269"/>
                      <a:pt x="16011" y="43268"/>
                    </a:cubicBezTo>
                    <a:cubicBezTo>
                      <a:pt x="18012" y="30695"/>
                      <a:pt x="21441" y="18503"/>
                      <a:pt x="25060" y="6311"/>
                    </a:cubicBezTo>
                    <a:cubicBezTo>
                      <a:pt x="26870" y="120"/>
                      <a:pt x="16869" y="-2737"/>
                      <a:pt x="14964" y="3454"/>
                    </a:cubicBezTo>
                    <a:cubicBezTo>
                      <a:pt x="11916" y="13741"/>
                      <a:pt x="-14754" y="100323"/>
                      <a:pt x="17535" y="97656"/>
                    </a:cubicBezTo>
                    <a:cubicBezTo>
                      <a:pt x="33537" y="96323"/>
                      <a:pt x="45444" y="84226"/>
                      <a:pt x="54111" y="68605"/>
                    </a:cubicBezTo>
                    <a:cubicBezTo>
                      <a:pt x="51730" y="87274"/>
                      <a:pt x="49158" y="105848"/>
                      <a:pt x="46301" y="124326"/>
                    </a:cubicBezTo>
                    <a:cubicBezTo>
                      <a:pt x="37347" y="128612"/>
                      <a:pt x="28489" y="132898"/>
                      <a:pt x="19536" y="137185"/>
                    </a:cubicBezTo>
                    <a:cubicBezTo>
                      <a:pt x="10677" y="141376"/>
                      <a:pt x="2867" y="143567"/>
                      <a:pt x="771" y="153663"/>
                    </a:cubicBezTo>
                    <a:cubicBezTo>
                      <a:pt x="-2277" y="168617"/>
                      <a:pt x="3438" y="199288"/>
                      <a:pt x="22774" y="198335"/>
                    </a:cubicBezTo>
                    <a:cubicBezTo>
                      <a:pt x="47825" y="197002"/>
                      <a:pt x="52968" y="149186"/>
                      <a:pt x="55540" y="132613"/>
                    </a:cubicBezTo>
                    <a:cubicBezTo>
                      <a:pt x="55540" y="132041"/>
                      <a:pt x="55731" y="131375"/>
                      <a:pt x="55826" y="130803"/>
                    </a:cubicBezTo>
                    <a:cubicBezTo>
                      <a:pt x="63160" y="127469"/>
                      <a:pt x="70590" y="124040"/>
                      <a:pt x="77829" y="120611"/>
                    </a:cubicBezTo>
                    <a:cubicBezTo>
                      <a:pt x="83925" y="117659"/>
                      <a:pt x="78400" y="108991"/>
                      <a:pt x="72685" y="111753"/>
                    </a:cubicBezTo>
                    <a:close/>
                    <a:moveTo>
                      <a:pt x="42396" y="147186"/>
                    </a:moveTo>
                    <a:cubicBezTo>
                      <a:pt x="42396" y="155663"/>
                      <a:pt x="37157" y="163664"/>
                      <a:pt x="33442" y="170903"/>
                    </a:cubicBezTo>
                    <a:cubicBezTo>
                      <a:pt x="31442" y="174713"/>
                      <a:pt x="29061" y="178809"/>
                      <a:pt x="24965" y="179857"/>
                    </a:cubicBezTo>
                    <a:cubicBezTo>
                      <a:pt x="21345" y="180809"/>
                      <a:pt x="17345" y="178904"/>
                      <a:pt x="15154" y="175856"/>
                    </a:cubicBezTo>
                    <a:cubicBezTo>
                      <a:pt x="12868" y="172808"/>
                      <a:pt x="12106" y="168998"/>
                      <a:pt x="12106" y="165188"/>
                    </a:cubicBezTo>
                    <a:cubicBezTo>
                      <a:pt x="12011" y="158711"/>
                      <a:pt x="14202" y="150425"/>
                      <a:pt x="20393" y="147186"/>
                    </a:cubicBezTo>
                    <a:cubicBezTo>
                      <a:pt x="27822" y="143186"/>
                      <a:pt x="36490" y="139661"/>
                      <a:pt x="44396" y="136042"/>
                    </a:cubicBezTo>
                    <a:cubicBezTo>
                      <a:pt x="43729" y="139757"/>
                      <a:pt x="43253" y="143471"/>
                      <a:pt x="42586" y="1471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46"/>
              <p:cNvSpPr/>
              <p:nvPr/>
            </p:nvSpPr>
            <p:spPr>
              <a:xfrm>
                <a:off x="3080241" y="2924841"/>
                <a:ext cx="72962" cy="10001"/>
              </a:xfrm>
              <a:custGeom>
                <a:avLst/>
                <a:gdLst/>
                <a:ahLst/>
                <a:cxnLst/>
                <a:rect l="l" t="t" r="r" b="b"/>
                <a:pathLst>
                  <a:path w="72962" h="10001" extrusionOk="0">
                    <a:moveTo>
                      <a:pt x="67961" y="0"/>
                    </a:moveTo>
                    <a:lnTo>
                      <a:pt x="5001" y="0"/>
                    </a:lnTo>
                    <a:cubicBezTo>
                      <a:pt x="-1762" y="0"/>
                      <a:pt x="-1571" y="10001"/>
                      <a:pt x="5001" y="10001"/>
                    </a:cubicBezTo>
                    <a:lnTo>
                      <a:pt x="67961" y="10001"/>
                    </a:lnTo>
                    <a:cubicBezTo>
                      <a:pt x="74724" y="10001"/>
                      <a:pt x="74533" y="0"/>
                      <a:pt x="6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46"/>
              <p:cNvSpPr/>
              <p:nvPr/>
            </p:nvSpPr>
            <p:spPr>
              <a:xfrm>
                <a:off x="3094110" y="2948805"/>
                <a:ext cx="66520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6520" h="14128" extrusionOk="0">
                    <a:moveTo>
                      <a:pt x="62760" y="2516"/>
                    </a:moveTo>
                    <a:cubicBezTo>
                      <a:pt x="42948" y="-1295"/>
                      <a:pt x="23327" y="-818"/>
                      <a:pt x="3705" y="4230"/>
                    </a:cubicBezTo>
                    <a:cubicBezTo>
                      <a:pt x="-2867" y="5945"/>
                      <a:pt x="86" y="15565"/>
                      <a:pt x="6468" y="13945"/>
                    </a:cubicBezTo>
                    <a:cubicBezTo>
                      <a:pt x="24184" y="9374"/>
                      <a:pt x="41996" y="8612"/>
                      <a:pt x="59998" y="12041"/>
                    </a:cubicBezTo>
                    <a:cubicBezTo>
                      <a:pt x="66570" y="13279"/>
                      <a:pt x="69333" y="3754"/>
                      <a:pt x="62760" y="2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46"/>
              <p:cNvSpPr/>
              <p:nvPr/>
            </p:nvSpPr>
            <p:spPr>
              <a:xfrm>
                <a:off x="3179975" y="2843772"/>
                <a:ext cx="34555" cy="184928"/>
              </a:xfrm>
              <a:custGeom>
                <a:avLst/>
                <a:gdLst/>
                <a:ahLst/>
                <a:cxnLst/>
                <a:rect l="l" t="t" r="r" b="b"/>
                <a:pathLst>
                  <a:path w="34555" h="184928" extrusionOk="0">
                    <a:moveTo>
                      <a:pt x="34140" y="6108"/>
                    </a:moveTo>
                    <a:cubicBezTo>
                      <a:pt x="36712" y="202"/>
                      <a:pt x="26615" y="-2655"/>
                      <a:pt x="24043" y="3250"/>
                    </a:cubicBezTo>
                    <a:cubicBezTo>
                      <a:pt x="2803" y="52114"/>
                      <a:pt x="-4436" y="103834"/>
                      <a:pt x="2612" y="156698"/>
                    </a:cubicBezTo>
                    <a:cubicBezTo>
                      <a:pt x="3660" y="164223"/>
                      <a:pt x="4993" y="181273"/>
                      <a:pt x="14899" y="184130"/>
                    </a:cubicBezTo>
                    <a:cubicBezTo>
                      <a:pt x="23662" y="186607"/>
                      <a:pt x="29759" y="183273"/>
                      <a:pt x="31759" y="174796"/>
                    </a:cubicBezTo>
                    <a:cubicBezTo>
                      <a:pt x="33283" y="168509"/>
                      <a:pt x="23186" y="165652"/>
                      <a:pt x="21662" y="171938"/>
                    </a:cubicBezTo>
                    <a:cubicBezTo>
                      <a:pt x="13280" y="166509"/>
                      <a:pt x="9947" y="158508"/>
                      <a:pt x="11851" y="147935"/>
                    </a:cubicBezTo>
                    <a:cubicBezTo>
                      <a:pt x="11185" y="141839"/>
                      <a:pt x="10709" y="135743"/>
                      <a:pt x="10423" y="129647"/>
                    </a:cubicBezTo>
                    <a:cubicBezTo>
                      <a:pt x="9661" y="117455"/>
                      <a:pt x="10328" y="105168"/>
                      <a:pt x="11185" y="93071"/>
                    </a:cubicBezTo>
                    <a:cubicBezTo>
                      <a:pt x="13376" y="62972"/>
                      <a:pt x="22139" y="33730"/>
                      <a:pt x="34140" y="6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46"/>
              <p:cNvSpPr/>
              <p:nvPr/>
            </p:nvSpPr>
            <p:spPr>
              <a:xfrm>
                <a:off x="3243433" y="2816090"/>
                <a:ext cx="62157" cy="101145"/>
              </a:xfrm>
              <a:custGeom>
                <a:avLst/>
                <a:gdLst/>
                <a:ahLst/>
                <a:cxnLst/>
                <a:rect l="l" t="t" r="r" b="b"/>
                <a:pathLst>
                  <a:path w="62157" h="101145" extrusionOk="0">
                    <a:moveTo>
                      <a:pt x="61837" y="6357"/>
                    </a:moveTo>
                    <a:cubicBezTo>
                      <a:pt x="63932" y="928"/>
                      <a:pt x="55169" y="-2501"/>
                      <a:pt x="52312" y="2261"/>
                    </a:cubicBezTo>
                    <a:cubicBezTo>
                      <a:pt x="48025" y="9405"/>
                      <a:pt x="44311" y="16835"/>
                      <a:pt x="41263" y="24359"/>
                    </a:cubicBezTo>
                    <a:cubicBezTo>
                      <a:pt x="31642" y="39695"/>
                      <a:pt x="18593" y="52458"/>
                      <a:pt x="2496" y="62078"/>
                    </a:cubicBezTo>
                    <a:cubicBezTo>
                      <a:pt x="-3314" y="65507"/>
                      <a:pt x="2115" y="74175"/>
                      <a:pt x="7639" y="70937"/>
                    </a:cubicBezTo>
                    <a:cubicBezTo>
                      <a:pt x="17069" y="65317"/>
                      <a:pt x="25451" y="58745"/>
                      <a:pt x="32881" y="51315"/>
                    </a:cubicBezTo>
                    <a:cubicBezTo>
                      <a:pt x="29737" y="65888"/>
                      <a:pt x="28499" y="80843"/>
                      <a:pt x="29452" y="96178"/>
                    </a:cubicBezTo>
                    <a:cubicBezTo>
                      <a:pt x="29833" y="102560"/>
                      <a:pt x="40310" y="102941"/>
                      <a:pt x="39929" y="96464"/>
                    </a:cubicBezTo>
                    <a:cubicBezTo>
                      <a:pt x="38500" y="72651"/>
                      <a:pt x="42120" y="49982"/>
                      <a:pt x="50883" y="28550"/>
                    </a:cubicBezTo>
                    <a:cubicBezTo>
                      <a:pt x="55169" y="21597"/>
                      <a:pt x="58884" y="14263"/>
                      <a:pt x="61932" y="63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46"/>
              <p:cNvSpPr/>
              <p:nvPr/>
            </p:nvSpPr>
            <p:spPr>
              <a:xfrm>
                <a:off x="3223629" y="2930437"/>
                <a:ext cx="97559" cy="18144"/>
              </a:xfrm>
              <a:custGeom>
                <a:avLst/>
                <a:gdLst/>
                <a:ahLst/>
                <a:cxnLst/>
                <a:rect l="l" t="t" r="r" b="b"/>
                <a:pathLst>
                  <a:path w="97559" h="18144" extrusionOk="0">
                    <a:moveTo>
                      <a:pt x="92595" y="24"/>
                    </a:moveTo>
                    <a:cubicBezTo>
                      <a:pt x="63353" y="2691"/>
                      <a:pt x="34207" y="5453"/>
                      <a:pt x="4965" y="8120"/>
                    </a:cubicBezTo>
                    <a:cubicBezTo>
                      <a:pt x="-1703" y="8691"/>
                      <a:pt x="-1607" y="18692"/>
                      <a:pt x="4965" y="18121"/>
                    </a:cubicBezTo>
                    <a:cubicBezTo>
                      <a:pt x="34207" y="15454"/>
                      <a:pt x="63353" y="12692"/>
                      <a:pt x="92595" y="10025"/>
                    </a:cubicBezTo>
                    <a:cubicBezTo>
                      <a:pt x="99262" y="9453"/>
                      <a:pt x="99167" y="-548"/>
                      <a:pt x="9259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46"/>
              <p:cNvSpPr/>
              <p:nvPr/>
            </p:nvSpPr>
            <p:spPr>
              <a:xfrm>
                <a:off x="3234484" y="2952940"/>
                <a:ext cx="85305" cy="95392"/>
              </a:xfrm>
              <a:custGeom>
                <a:avLst/>
                <a:gdLst/>
                <a:ahLst/>
                <a:cxnLst/>
                <a:rect l="l" t="t" r="r" b="b"/>
                <a:pathLst>
                  <a:path w="85305" h="95392" extrusionOk="0">
                    <a:moveTo>
                      <a:pt x="75548" y="54197"/>
                    </a:moveTo>
                    <a:cubicBezTo>
                      <a:pt x="68881" y="68199"/>
                      <a:pt x="53260" y="74104"/>
                      <a:pt x="39639" y="70580"/>
                    </a:cubicBezTo>
                    <a:cubicBezTo>
                      <a:pt x="50497" y="52006"/>
                      <a:pt x="52307" y="26860"/>
                      <a:pt x="51831" y="5143"/>
                    </a:cubicBezTo>
                    <a:cubicBezTo>
                      <a:pt x="51831" y="2381"/>
                      <a:pt x="49354" y="0"/>
                      <a:pt x="46592" y="0"/>
                    </a:cubicBezTo>
                    <a:cubicBezTo>
                      <a:pt x="26780" y="0"/>
                      <a:pt x="24780" y="10192"/>
                      <a:pt x="29161" y="27908"/>
                    </a:cubicBezTo>
                    <a:cubicBezTo>
                      <a:pt x="30685" y="34100"/>
                      <a:pt x="40877" y="32004"/>
                      <a:pt x="39258" y="25527"/>
                    </a:cubicBezTo>
                    <a:cubicBezTo>
                      <a:pt x="35353" y="18479"/>
                      <a:pt x="36115" y="13811"/>
                      <a:pt x="41544" y="11430"/>
                    </a:cubicBezTo>
                    <a:cubicBezTo>
                      <a:pt x="41544" y="30004"/>
                      <a:pt x="39829" y="51149"/>
                      <a:pt x="30304" y="66389"/>
                    </a:cubicBezTo>
                    <a:cubicBezTo>
                      <a:pt x="28114" y="64865"/>
                      <a:pt x="26113" y="63055"/>
                      <a:pt x="24304" y="60865"/>
                    </a:cubicBezTo>
                    <a:cubicBezTo>
                      <a:pt x="23065" y="59436"/>
                      <a:pt x="20970" y="59150"/>
                      <a:pt x="19255" y="59436"/>
                    </a:cubicBezTo>
                    <a:cubicBezTo>
                      <a:pt x="4396" y="62008"/>
                      <a:pt x="967" y="77152"/>
                      <a:pt x="15" y="90297"/>
                    </a:cubicBezTo>
                    <a:cubicBezTo>
                      <a:pt x="-271" y="93631"/>
                      <a:pt x="3634" y="96012"/>
                      <a:pt x="6587" y="95250"/>
                    </a:cubicBezTo>
                    <a:cubicBezTo>
                      <a:pt x="18112" y="92488"/>
                      <a:pt x="26780" y="86868"/>
                      <a:pt x="33352" y="79534"/>
                    </a:cubicBezTo>
                    <a:cubicBezTo>
                      <a:pt x="37734" y="80963"/>
                      <a:pt x="42401" y="81629"/>
                      <a:pt x="46783" y="81915"/>
                    </a:cubicBezTo>
                    <a:cubicBezTo>
                      <a:pt x="62594" y="82963"/>
                      <a:pt x="78120" y="73628"/>
                      <a:pt x="84787" y="59626"/>
                    </a:cubicBezTo>
                    <a:cubicBezTo>
                      <a:pt x="87550" y="53721"/>
                      <a:pt x="78501" y="48482"/>
                      <a:pt x="75834" y="54292"/>
                    </a:cubicBezTo>
                    <a:close/>
                    <a:moveTo>
                      <a:pt x="23827" y="74390"/>
                    </a:moveTo>
                    <a:cubicBezTo>
                      <a:pt x="20303" y="77819"/>
                      <a:pt x="16112" y="80772"/>
                      <a:pt x="11159" y="82963"/>
                    </a:cubicBezTo>
                    <a:cubicBezTo>
                      <a:pt x="11731" y="80105"/>
                      <a:pt x="12588" y="77248"/>
                      <a:pt x="14017" y="74295"/>
                    </a:cubicBezTo>
                    <a:cubicBezTo>
                      <a:pt x="16969" y="68008"/>
                      <a:pt x="20684" y="71533"/>
                      <a:pt x="23827" y="743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46"/>
              <p:cNvSpPr/>
              <p:nvPr/>
            </p:nvSpPr>
            <p:spPr>
              <a:xfrm>
                <a:off x="3323614" y="2810481"/>
                <a:ext cx="42982" cy="247383"/>
              </a:xfrm>
              <a:custGeom>
                <a:avLst/>
                <a:gdLst/>
                <a:ahLst/>
                <a:cxnLst/>
                <a:rect l="l" t="t" r="r" b="b"/>
                <a:pathLst>
                  <a:path w="42982" h="247383" extrusionOk="0">
                    <a:moveTo>
                      <a:pt x="27185" y="3775"/>
                    </a:moveTo>
                    <a:cubicBezTo>
                      <a:pt x="25756" y="-2511"/>
                      <a:pt x="15660" y="-416"/>
                      <a:pt x="17088" y="6156"/>
                    </a:cubicBezTo>
                    <a:cubicBezTo>
                      <a:pt x="34519" y="84261"/>
                      <a:pt x="46521" y="168748"/>
                      <a:pt x="801" y="239805"/>
                    </a:cubicBezTo>
                    <a:cubicBezTo>
                      <a:pt x="-2724" y="245329"/>
                      <a:pt x="6325" y="250473"/>
                      <a:pt x="9754" y="245139"/>
                    </a:cubicBezTo>
                    <a:cubicBezTo>
                      <a:pt x="56998" y="171796"/>
                      <a:pt x="45187" y="84642"/>
                      <a:pt x="27185" y="3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46"/>
              <p:cNvSpPr/>
              <p:nvPr/>
            </p:nvSpPr>
            <p:spPr>
              <a:xfrm>
                <a:off x="3397429" y="2820292"/>
                <a:ext cx="47273" cy="70176"/>
              </a:xfrm>
              <a:custGeom>
                <a:avLst/>
                <a:gdLst/>
                <a:ahLst/>
                <a:cxnLst/>
                <a:rect l="l" t="t" r="r" b="b"/>
                <a:pathLst>
                  <a:path w="47273" h="70176" extrusionOk="0">
                    <a:moveTo>
                      <a:pt x="46620" y="11585"/>
                    </a:moveTo>
                    <a:cubicBezTo>
                      <a:pt x="49763" y="5871"/>
                      <a:pt x="40715" y="632"/>
                      <a:pt x="37667" y="6252"/>
                    </a:cubicBezTo>
                    <a:cubicBezTo>
                      <a:pt x="32523" y="15491"/>
                      <a:pt x="27094" y="24349"/>
                      <a:pt x="21379" y="33207"/>
                    </a:cubicBezTo>
                    <a:cubicBezTo>
                      <a:pt x="16426" y="24063"/>
                      <a:pt x="12616" y="14252"/>
                      <a:pt x="10235" y="3775"/>
                    </a:cubicBezTo>
                    <a:cubicBezTo>
                      <a:pt x="8806" y="-2511"/>
                      <a:pt x="-1291" y="-416"/>
                      <a:pt x="138" y="6156"/>
                    </a:cubicBezTo>
                    <a:cubicBezTo>
                      <a:pt x="2996" y="19206"/>
                      <a:pt x="7949" y="31302"/>
                      <a:pt x="14711" y="42447"/>
                    </a:cubicBezTo>
                    <a:cubicBezTo>
                      <a:pt x="10139" y="47876"/>
                      <a:pt x="4329" y="54543"/>
                      <a:pt x="5472" y="59877"/>
                    </a:cubicBezTo>
                    <a:cubicBezTo>
                      <a:pt x="6044" y="62259"/>
                      <a:pt x="8330" y="63402"/>
                      <a:pt x="10520" y="63687"/>
                    </a:cubicBezTo>
                    <a:lnTo>
                      <a:pt x="11568" y="63687"/>
                    </a:lnTo>
                    <a:cubicBezTo>
                      <a:pt x="13187" y="64068"/>
                      <a:pt x="15283" y="62925"/>
                      <a:pt x="16045" y="61497"/>
                    </a:cubicBezTo>
                    <a:cubicBezTo>
                      <a:pt x="16140" y="61306"/>
                      <a:pt x="16331" y="61020"/>
                      <a:pt x="16426" y="60830"/>
                    </a:cubicBezTo>
                    <a:cubicBezTo>
                      <a:pt x="17093" y="59496"/>
                      <a:pt x="17093" y="58258"/>
                      <a:pt x="16807" y="57115"/>
                    </a:cubicBezTo>
                    <a:cubicBezTo>
                      <a:pt x="17950" y="56067"/>
                      <a:pt x="19760" y="53877"/>
                      <a:pt x="21188" y="51972"/>
                    </a:cubicBezTo>
                    <a:cubicBezTo>
                      <a:pt x="25665" y="57972"/>
                      <a:pt x="30618" y="63592"/>
                      <a:pt x="36238" y="68735"/>
                    </a:cubicBezTo>
                    <a:cubicBezTo>
                      <a:pt x="41000" y="73117"/>
                      <a:pt x="48716" y="66545"/>
                      <a:pt x="43667" y="61877"/>
                    </a:cubicBezTo>
                    <a:cubicBezTo>
                      <a:pt x="37381" y="56067"/>
                      <a:pt x="32142" y="49590"/>
                      <a:pt x="27475" y="42827"/>
                    </a:cubicBezTo>
                    <a:cubicBezTo>
                      <a:pt x="28904" y="40732"/>
                      <a:pt x="30332" y="38732"/>
                      <a:pt x="31666" y="36636"/>
                    </a:cubicBezTo>
                    <a:cubicBezTo>
                      <a:pt x="37000" y="28540"/>
                      <a:pt x="41953" y="20063"/>
                      <a:pt x="46620" y="115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46"/>
              <p:cNvSpPr/>
              <p:nvPr/>
            </p:nvSpPr>
            <p:spPr>
              <a:xfrm>
                <a:off x="3454114" y="2816717"/>
                <a:ext cx="55880" cy="62119"/>
              </a:xfrm>
              <a:custGeom>
                <a:avLst/>
                <a:gdLst/>
                <a:ahLst/>
                <a:cxnLst/>
                <a:rect l="l" t="t" r="r" b="b"/>
                <a:pathLst>
                  <a:path w="55880" h="62119" extrusionOk="0">
                    <a:moveTo>
                      <a:pt x="49371" y="17541"/>
                    </a:moveTo>
                    <a:cubicBezTo>
                      <a:pt x="45657" y="18398"/>
                      <a:pt x="41847" y="19160"/>
                      <a:pt x="38132" y="20018"/>
                    </a:cubicBezTo>
                    <a:cubicBezTo>
                      <a:pt x="38513" y="14969"/>
                      <a:pt x="38894" y="10016"/>
                      <a:pt x="39275" y="4968"/>
                    </a:cubicBezTo>
                    <a:cubicBezTo>
                      <a:pt x="39751" y="-1414"/>
                      <a:pt x="29369" y="-1795"/>
                      <a:pt x="28798" y="4682"/>
                    </a:cubicBezTo>
                    <a:cubicBezTo>
                      <a:pt x="28321" y="10588"/>
                      <a:pt x="27845" y="16398"/>
                      <a:pt x="27369" y="22304"/>
                    </a:cubicBezTo>
                    <a:cubicBezTo>
                      <a:pt x="19463" y="24018"/>
                      <a:pt x="11557" y="25733"/>
                      <a:pt x="3747" y="27542"/>
                    </a:cubicBezTo>
                    <a:cubicBezTo>
                      <a:pt x="-2921" y="28971"/>
                      <a:pt x="127" y="38687"/>
                      <a:pt x="6509" y="37258"/>
                    </a:cubicBezTo>
                    <a:cubicBezTo>
                      <a:pt x="13176" y="35829"/>
                      <a:pt x="19939" y="34305"/>
                      <a:pt x="26607" y="32876"/>
                    </a:cubicBezTo>
                    <a:cubicBezTo>
                      <a:pt x="26416" y="35448"/>
                      <a:pt x="26226" y="38020"/>
                      <a:pt x="26035" y="40592"/>
                    </a:cubicBezTo>
                    <a:cubicBezTo>
                      <a:pt x="25940" y="42401"/>
                      <a:pt x="26035" y="46497"/>
                      <a:pt x="25654" y="49736"/>
                    </a:cubicBezTo>
                    <a:cubicBezTo>
                      <a:pt x="24321" y="49926"/>
                      <a:pt x="23082" y="50498"/>
                      <a:pt x="22130" y="51736"/>
                    </a:cubicBezTo>
                    <a:cubicBezTo>
                      <a:pt x="21844" y="52022"/>
                      <a:pt x="21654" y="52403"/>
                      <a:pt x="21368" y="52688"/>
                    </a:cubicBezTo>
                    <a:cubicBezTo>
                      <a:pt x="20320" y="54117"/>
                      <a:pt x="20511" y="56213"/>
                      <a:pt x="21368" y="57737"/>
                    </a:cubicBezTo>
                    <a:cubicBezTo>
                      <a:pt x="22701" y="60213"/>
                      <a:pt x="24035" y="61261"/>
                      <a:pt x="26797" y="61928"/>
                    </a:cubicBezTo>
                    <a:cubicBezTo>
                      <a:pt x="28416" y="62309"/>
                      <a:pt x="30607" y="62213"/>
                      <a:pt x="31846" y="60785"/>
                    </a:cubicBezTo>
                    <a:cubicBezTo>
                      <a:pt x="36798" y="55260"/>
                      <a:pt x="35941" y="47926"/>
                      <a:pt x="36513" y="40782"/>
                    </a:cubicBezTo>
                    <a:cubicBezTo>
                      <a:pt x="36798" y="37353"/>
                      <a:pt x="37084" y="33924"/>
                      <a:pt x="37370" y="30400"/>
                    </a:cubicBezTo>
                    <a:lnTo>
                      <a:pt x="52134" y="27161"/>
                    </a:lnTo>
                    <a:cubicBezTo>
                      <a:pt x="58801" y="25733"/>
                      <a:pt x="55753" y="16017"/>
                      <a:pt x="49371" y="17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46"/>
              <p:cNvSpPr/>
              <p:nvPr/>
            </p:nvSpPr>
            <p:spPr>
              <a:xfrm>
                <a:off x="3513723" y="2806136"/>
                <a:ext cx="50518" cy="95108"/>
              </a:xfrm>
              <a:custGeom>
                <a:avLst/>
                <a:gdLst/>
                <a:ahLst/>
                <a:cxnLst/>
                <a:rect l="l" t="t" r="r" b="b"/>
                <a:pathLst>
                  <a:path w="50518" h="95108" extrusionOk="0">
                    <a:moveTo>
                      <a:pt x="48055" y="48506"/>
                    </a:moveTo>
                    <a:cubicBezTo>
                      <a:pt x="44436" y="41172"/>
                      <a:pt x="37673" y="36505"/>
                      <a:pt x="30624" y="35552"/>
                    </a:cubicBezTo>
                    <a:cubicBezTo>
                      <a:pt x="35006" y="25932"/>
                      <a:pt x="36244" y="15359"/>
                      <a:pt x="34244" y="3834"/>
                    </a:cubicBezTo>
                    <a:cubicBezTo>
                      <a:pt x="33768" y="1072"/>
                      <a:pt x="30339" y="-452"/>
                      <a:pt x="27862" y="119"/>
                    </a:cubicBezTo>
                    <a:cubicBezTo>
                      <a:pt x="18147" y="2405"/>
                      <a:pt x="12432" y="7739"/>
                      <a:pt x="9574" y="17264"/>
                    </a:cubicBezTo>
                    <a:cubicBezTo>
                      <a:pt x="7669" y="23456"/>
                      <a:pt x="17766" y="26313"/>
                      <a:pt x="19671" y="20122"/>
                    </a:cubicBezTo>
                    <a:cubicBezTo>
                      <a:pt x="21385" y="18502"/>
                      <a:pt x="23100" y="16883"/>
                      <a:pt x="24814" y="15264"/>
                    </a:cubicBezTo>
                    <a:cubicBezTo>
                      <a:pt x="24624" y="25741"/>
                      <a:pt x="20718" y="35076"/>
                      <a:pt x="13098" y="43267"/>
                    </a:cubicBezTo>
                    <a:cubicBezTo>
                      <a:pt x="12813" y="43648"/>
                      <a:pt x="12527" y="43839"/>
                      <a:pt x="12241" y="44220"/>
                    </a:cubicBezTo>
                    <a:cubicBezTo>
                      <a:pt x="10241" y="47363"/>
                      <a:pt x="12908" y="51554"/>
                      <a:pt x="16432" y="51935"/>
                    </a:cubicBezTo>
                    <a:cubicBezTo>
                      <a:pt x="21099" y="52411"/>
                      <a:pt x="22719" y="46220"/>
                      <a:pt x="27672" y="45458"/>
                    </a:cubicBezTo>
                    <a:cubicBezTo>
                      <a:pt x="30053" y="45077"/>
                      <a:pt x="32720" y="45839"/>
                      <a:pt x="34244" y="47744"/>
                    </a:cubicBezTo>
                    <a:cubicBezTo>
                      <a:pt x="34815" y="48506"/>
                      <a:pt x="35292" y="49459"/>
                      <a:pt x="35577" y="50316"/>
                    </a:cubicBezTo>
                    <a:cubicBezTo>
                      <a:pt x="39864" y="61841"/>
                      <a:pt x="34053" y="73366"/>
                      <a:pt x="23766" y="79081"/>
                    </a:cubicBezTo>
                    <a:cubicBezTo>
                      <a:pt x="21290" y="80701"/>
                      <a:pt x="18528" y="82034"/>
                      <a:pt x="15765" y="83273"/>
                    </a:cubicBezTo>
                    <a:cubicBezTo>
                      <a:pt x="14051" y="79939"/>
                      <a:pt x="11670" y="77557"/>
                      <a:pt x="7764" y="75081"/>
                    </a:cubicBezTo>
                    <a:cubicBezTo>
                      <a:pt x="2145" y="71557"/>
                      <a:pt x="-3285" y="79939"/>
                      <a:pt x="2430" y="83558"/>
                    </a:cubicBezTo>
                    <a:cubicBezTo>
                      <a:pt x="4240" y="86130"/>
                      <a:pt x="5955" y="88797"/>
                      <a:pt x="7764" y="91369"/>
                    </a:cubicBezTo>
                    <a:cubicBezTo>
                      <a:pt x="8526" y="94798"/>
                      <a:pt x="12527" y="95845"/>
                      <a:pt x="15384" y="94607"/>
                    </a:cubicBezTo>
                    <a:cubicBezTo>
                      <a:pt x="31291" y="87559"/>
                      <a:pt x="58914" y="70414"/>
                      <a:pt x="48055" y="48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8" name="Google Shape;1818;p46"/>
            <p:cNvGrpSpPr/>
            <p:nvPr/>
          </p:nvGrpSpPr>
          <p:grpSpPr>
            <a:xfrm>
              <a:off x="3112888" y="3080726"/>
              <a:ext cx="303177" cy="192187"/>
              <a:chOff x="3112888" y="3080726"/>
              <a:chExt cx="303177" cy="192187"/>
            </a:xfrm>
          </p:grpSpPr>
          <p:sp>
            <p:nvSpPr>
              <p:cNvPr id="1819" name="Google Shape;1819;p46"/>
              <p:cNvSpPr/>
              <p:nvPr/>
            </p:nvSpPr>
            <p:spPr>
              <a:xfrm>
                <a:off x="3112888" y="3080726"/>
                <a:ext cx="243058" cy="133192"/>
              </a:xfrm>
              <a:custGeom>
                <a:avLst/>
                <a:gdLst/>
                <a:ahLst/>
                <a:cxnLst/>
                <a:rect l="l" t="t" r="r" b="b"/>
                <a:pathLst>
                  <a:path w="243058" h="133192" extrusionOk="0">
                    <a:moveTo>
                      <a:pt x="234482" y="88241"/>
                    </a:moveTo>
                    <a:cubicBezTo>
                      <a:pt x="231244" y="91955"/>
                      <a:pt x="227910" y="95670"/>
                      <a:pt x="224672" y="99385"/>
                    </a:cubicBezTo>
                    <a:cubicBezTo>
                      <a:pt x="219242" y="105576"/>
                      <a:pt x="208860" y="105290"/>
                      <a:pt x="210289" y="95289"/>
                    </a:cubicBezTo>
                    <a:cubicBezTo>
                      <a:pt x="211337" y="87955"/>
                      <a:pt x="213528" y="80525"/>
                      <a:pt x="215718" y="73191"/>
                    </a:cubicBezTo>
                    <a:cubicBezTo>
                      <a:pt x="217052" y="69286"/>
                      <a:pt x="218099" y="65571"/>
                      <a:pt x="218861" y="62142"/>
                    </a:cubicBezTo>
                    <a:cubicBezTo>
                      <a:pt x="219909" y="57380"/>
                      <a:pt x="214480" y="54617"/>
                      <a:pt x="211146" y="56237"/>
                    </a:cubicBezTo>
                    <a:cubicBezTo>
                      <a:pt x="207431" y="46521"/>
                      <a:pt x="199716" y="38044"/>
                      <a:pt x="188953" y="41854"/>
                    </a:cubicBezTo>
                    <a:cubicBezTo>
                      <a:pt x="168665" y="49093"/>
                      <a:pt x="163140" y="72715"/>
                      <a:pt x="161140" y="92051"/>
                    </a:cubicBezTo>
                    <a:cubicBezTo>
                      <a:pt x="161140" y="92241"/>
                      <a:pt x="161140" y="92432"/>
                      <a:pt x="161140" y="92622"/>
                    </a:cubicBezTo>
                    <a:cubicBezTo>
                      <a:pt x="160283" y="93003"/>
                      <a:pt x="159426" y="93575"/>
                      <a:pt x="158759" y="94622"/>
                    </a:cubicBezTo>
                    <a:cubicBezTo>
                      <a:pt x="155711" y="100052"/>
                      <a:pt x="152282" y="104433"/>
                      <a:pt x="147710" y="108624"/>
                    </a:cubicBezTo>
                    <a:cubicBezTo>
                      <a:pt x="144662" y="111386"/>
                      <a:pt x="141137" y="113387"/>
                      <a:pt x="137232" y="114530"/>
                    </a:cubicBezTo>
                    <a:cubicBezTo>
                      <a:pt x="128469" y="117292"/>
                      <a:pt x="129231" y="100528"/>
                      <a:pt x="129231" y="96813"/>
                    </a:cubicBezTo>
                    <a:cubicBezTo>
                      <a:pt x="129231" y="89955"/>
                      <a:pt x="130469" y="83192"/>
                      <a:pt x="132089" y="76525"/>
                    </a:cubicBezTo>
                    <a:cubicBezTo>
                      <a:pt x="132851" y="73667"/>
                      <a:pt x="133803" y="70905"/>
                      <a:pt x="134851" y="68238"/>
                    </a:cubicBezTo>
                    <a:cubicBezTo>
                      <a:pt x="135708" y="66333"/>
                      <a:pt x="136565" y="64428"/>
                      <a:pt x="137423" y="62428"/>
                    </a:cubicBezTo>
                    <a:cubicBezTo>
                      <a:pt x="138756" y="58427"/>
                      <a:pt x="141804" y="57284"/>
                      <a:pt x="146757" y="58904"/>
                    </a:cubicBezTo>
                    <a:cubicBezTo>
                      <a:pt x="141518" y="63095"/>
                      <a:pt x="149138" y="70143"/>
                      <a:pt x="154091" y="66238"/>
                    </a:cubicBezTo>
                    <a:cubicBezTo>
                      <a:pt x="164569" y="57951"/>
                      <a:pt x="155901" y="46045"/>
                      <a:pt x="145138" y="45092"/>
                    </a:cubicBezTo>
                    <a:cubicBezTo>
                      <a:pt x="128469" y="43568"/>
                      <a:pt x="122468" y="71191"/>
                      <a:pt x="120278" y="82240"/>
                    </a:cubicBezTo>
                    <a:cubicBezTo>
                      <a:pt x="119325" y="87002"/>
                      <a:pt x="118468" y="92812"/>
                      <a:pt x="118373" y="98528"/>
                    </a:cubicBezTo>
                    <a:cubicBezTo>
                      <a:pt x="116753" y="95670"/>
                      <a:pt x="111610" y="94241"/>
                      <a:pt x="108848" y="97575"/>
                    </a:cubicBezTo>
                    <a:cubicBezTo>
                      <a:pt x="102275" y="105576"/>
                      <a:pt x="94751" y="114244"/>
                      <a:pt x="84464" y="116625"/>
                    </a:cubicBezTo>
                    <a:cubicBezTo>
                      <a:pt x="82368" y="107195"/>
                      <a:pt x="81797" y="97861"/>
                      <a:pt x="82940" y="88431"/>
                    </a:cubicBezTo>
                    <a:cubicBezTo>
                      <a:pt x="93893" y="87383"/>
                      <a:pt x="107800" y="85574"/>
                      <a:pt x="112658" y="74048"/>
                    </a:cubicBezTo>
                    <a:cubicBezTo>
                      <a:pt x="117134" y="63380"/>
                      <a:pt x="113229" y="53474"/>
                      <a:pt x="101799" y="50426"/>
                    </a:cubicBezTo>
                    <a:cubicBezTo>
                      <a:pt x="90464" y="47378"/>
                      <a:pt x="80654" y="58523"/>
                      <a:pt x="77225" y="67857"/>
                    </a:cubicBezTo>
                    <a:cubicBezTo>
                      <a:pt x="72843" y="79763"/>
                      <a:pt x="71224" y="91955"/>
                      <a:pt x="71986" y="104243"/>
                    </a:cubicBezTo>
                    <a:cubicBezTo>
                      <a:pt x="71319" y="104624"/>
                      <a:pt x="70748" y="105100"/>
                      <a:pt x="70271" y="105766"/>
                    </a:cubicBezTo>
                    <a:cubicBezTo>
                      <a:pt x="68747" y="107862"/>
                      <a:pt x="55317" y="128722"/>
                      <a:pt x="53412" y="114434"/>
                    </a:cubicBezTo>
                    <a:cubicBezTo>
                      <a:pt x="52174" y="104719"/>
                      <a:pt x="55508" y="92908"/>
                      <a:pt x="56746" y="83287"/>
                    </a:cubicBezTo>
                    <a:cubicBezTo>
                      <a:pt x="59984" y="57475"/>
                      <a:pt x="64461" y="31853"/>
                      <a:pt x="69509" y="6421"/>
                    </a:cubicBezTo>
                    <a:cubicBezTo>
                      <a:pt x="70748" y="134"/>
                      <a:pt x="60651" y="-2818"/>
                      <a:pt x="59413" y="3563"/>
                    </a:cubicBezTo>
                    <a:cubicBezTo>
                      <a:pt x="55603" y="22804"/>
                      <a:pt x="52364" y="42044"/>
                      <a:pt x="49412" y="61380"/>
                    </a:cubicBezTo>
                    <a:cubicBezTo>
                      <a:pt x="47983" y="61094"/>
                      <a:pt x="46459" y="61380"/>
                      <a:pt x="45221" y="62047"/>
                    </a:cubicBezTo>
                    <a:cubicBezTo>
                      <a:pt x="38648" y="58618"/>
                      <a:pt x="29123" y="58999"/>
                      <a:pt x="21694" y="62333"/>
                    </a:cubicBezTo>
                    <a:cubicBezTo>
                      <a:pt x="2644" y="70810"/>
                      <a:pt x="-1547" y="97099"/>
                      <a:pt x="453" y="115291"/>
                    </a:cubicBezTo>
                    <a:cubicBezTo>
                      <a:pt x="2453" y="133199"/>
                      <a:pt x="21503" y="138628"/>
                      <a:pt x="34553" y="127198"/>
                    </a:cubicBezTo>
                    <a:cubicBezTo>
                      <a:pt x="37886" y="124245"/>
                      <a:pt x="40744" y="120816"/>
                      <a:pt x="43220" y="117292"/>
                    </a:cubicBezTo>
                    <a:cubicBezTo>
                      <a:pt x="43411" y="118340"/>
                      <a:pt x="43506" y="119483"/>
                      <a:pt x="43792" y="120435"/>
                    </a:cubicBezTo>
                    <a:cubicBezTo>
                      <a:pt x="49412" y="140342"/>
                      <a:pt x="64556" y="128341"/>
                      <a:pt x="73796" y="117863"/>
                    </a:cubicBezTo>
                    <a:cubicBezTo>
                      <a:pt x="74177" y="119768"/>
                      <a:pt x="74653" y="121578"/>
                      <a:pt x="75129" y="123483"/>
                    </a:cubicBezTo>
                    <a:cubicBezTo>
                      <a:pt x="75701" y="125579"/>
                      <a:pt x="77891" y="127484"/>
                      <a:pt x="80177" y="127293"/>
                    </a:cubicBezTo>
                    <a:cubicBezTo>
                      <a:pt x="96941" y="126341"/>
                      <a:pt x="107514" y="115291"/>
                      <a:pt x="117706" y="102909"/>
                    </a:cubicBezTo>
                    <a:cubicBezTo>
                      <a:pt x="117992" y="102528"/>
                      <a:pt x="118087" y="102242"/>
                      <a:pt x="118277" y="101861"/>
                    </a:cubicBezTo>
                    <a:cubicBezTo>
                      <a:pt x="118563" y="111577"/>
                      <a:pt x="121421" y="120721"/>
                      <a:pt x="130469" y="124436"/>
                    </a:cubicBezTo>
                    <a:cubicBezTo>
                      <a:pt x="142090" y="129198"/>
                      <a:pt x="154853" y="117863"/>
                      <a:pt x="162664" y="107672"/>
                    </a:cubicBezTo>
                    <a:cubicBezTo>
                      <a:pt x="165617" y="115768"/>
                      <a:pt x="172380" y="120626"/>
                      <a:pt x="183714" y="115958"/>
                    </a:cubicBezTo>
                    <a:cubicBezTo>
                      <a:pt x="189810" y="113482"/>
                      <a:pt x="195144" y="108815"/>
                      <a:pt x="199811" y="103100"/>
                    </a:cubicBezTo>
                    <a:cubicBezTo>
                      <a:pt x="200383" y="106243"/>
                      <a:pt x="201240" y="109196"/>
                      <a:pt x="202955" y="111767"/>
                    </a:cubicBezTo>
                    <a:cubicBezTo>
                      <a:pt x="214670" y="129103"/>
                      <a:pt x="234863" y="103385"/>
                      <a:pt x="241721" y="95575"/>
                    </a:cubicBezTo>
                    <a:cubicBezTo>
                      <a:pt x="246103" y="90622"/>
                      <a:pt x="238673" y="83478"/>
                      <a:pt x="234387" y="88241"/>
                    </a:cubicBezTo>
                    <a:close/>
                    <a:moveTo>
                      <a:pt x="88083" y="68714"/>
                    </a:moveTo>
                    <a:cubicBezTo>
                      <a:pt x="90560" y="62428"/>
                      <a:pt x="95703" y="62237"/>
                      <a:pt x="103704" y="68143"/>
                    </a:cubicBezTo>
                    <a:cubicBezTo>
                      <a:pt x="102180" y="76049"/>
                      <a:pt x="91703" y="77573"/>
                      <a:pt x="84654" y="78239"/>
                    </a:cubicBezTo>
                    <a:cubicBezTo>
                      <a:pt x="85511" y="75001"/>
                      <a:pt x="86655" y="71762"/>
                      <a:pt x="88083" y="68714"/>
                    </a:cubicBezTo>
                    <a:close/>
                    <a:moveTo>
                      <a:pt x="41887" y="95861"/>
                    </a:moveTo>
                    <a:cubicBezTo>
                      <a:pt x="40649" y="100528"/>
                      <a:pt x="38458" y="104909"/>
                      <a:pt x="36077" y="109100"/>
                    </a:cubicBezTo>
                    <a:cubicBezTo>
                      <a:pt x="33410" y="113863"/>
                      <a:pt x="17503" y="133675"/>
                      <a:pt x="11312" y="117387"/>
                    </a:cubicBezTo>
                    <a:cubicBezTo>
                      <a:pt x="8359" y="109672"/>
                      <a:pt x="10550" y="98147"/>
                      <a:pt x="12455" y="90527"/>
                    </a:cubicBezTo>
                    <a:cubicBezTo>
                      <a:pt x="13502" y="86050"/>
                      <a:pt x="15788" y="82145"/>
                      <a:pt x="18360" y="78430"/>
                    </a:cubicBezTo>
                    <a:cubicBezTo>
                      <a:pt x="20646" y="75382"/>
                      <a:pt x="23504" y="73001"/>
                      <a:pt x="26837" y="71096"/>
                    </a:cubicBezTo>
                    <a:cubicBezTo>
                      <a:pt x="32743" y="67286"/>
                      <a:pt x="37791" y="69095"/>
                      <a:pt x="42173" y="76525"/>
                    </a:cubicBezTo>
                    <a:cubicBezTo>
                      <a:pt x="41696" y="78716"/>
                      <a:pt x="42649" y="80525"/>
                      <a:pt x="44173" y="81668"/>
                    </a:cubicBezTo>
                    <a:cubicBezTo>
                      <a:pt x="43982" y="86336"/>
                      <a:pt x="43220" y="91098"/>
                      <a:pt x="41982" y="95956"/>
                    </a:cubicBezTo>
                    <a:close/>
                    <a:moveTo>
                      <a:pt x="178571" y="107100"/>
                    </a:moveTo>
                    <a:cubicBezTo>
                      <a:pt x="169522" y="113291"/>
                      <a:pt x="171522" y="93670"/>
                      <a:pt x="171617" y="92336"/>
                    </a:cubicBezTo>
                    <a:cubicBezTo>
                      <a:pt x="171998" y="86336"/>
                      <a:pt x="173237" y="80716"/>
                      <a:pt x="174761" y="75001"/>
                    </a:cubicBezTo>
                    <a:cubicBezTo>
                      <a:pt x="176285" y="69286"/>
                      <a:pt x="179047" y="64142"/>
                      <a:pt x="182095" y="59285"/>
                    </a:cubicBezTo>
                    <a:cubicBezTo>
                      <a:pt x="188477" y="58808"/>
                      <a:pt x="194858" y="58332"/>
                      <a:pt x="201335" y="57856"/>
                    </a:cubicBezTo>
                    <a:cubicBezTo>
                      <a:pt x="203526" y="62142"/>
                      <a:pt x="204098" y="66524"/>
                      <a:pt x="203145" y="71000"/>
                    </a:cubicBezTo>
                    <a:cubicBezTo>
                      <a:pt x="202955" y="72429"/>
                      <a:pt x="203431" y="73572"/>
                      <a:pt x="204193" y="74334"/>
                    </a:cubicBezTo>
                    <a:cubicBezTo>
                      <a:pt x="204193" y="74525"/>
                      <a:pt x="204098" y="74620"/>
                      <a:pt x="204003" y="74810"/>
                    </a:cubicBezTo>
                    <a:cubicBezTo>
                      <a:pt x="198668" y="87669"/>
                      <a:pt x="190382" y="99099"/>
                      <a:pt x="178666" y="107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46"/>
              <p:cNvSpPr/>
              <p:nvPr/>
            </p:nvSpPr>
            <p:spPr>
              <a:xfrm>
                <a:off x="3341211" y="3115627"/>
                <a:ext cx="74854" cy="157286"/>
              </a:xfrm>
              <a:custGeom>
                <a:avLst/>
                <a:gdLst/>
                <a:ahLst/>
                <a:cxnLst/>
                <a:rect l="l" t="t" r="r" b="b"/>
                <a:pathLst>
                  <a:path w="74854" h="157286" extrusionOk="0">
                    <a:moveTo>
                      <a:pt x="66929" y="86773"/>
                    </a:moveTo>
                    <a:cubicBezTo>
                      <a:pt x="65595" y="87344"/>
                      <a:pt x="63976" y="87820"/>
                      <a:pt x="62547" y="88297"/>
                    </a:cubicBezTo>
                    <a:cubicBezTo>
                      <a:pt x="66453" y="60674"/>
                      <a:pt x="68357" y="32671"/>
                      <a:pt x="67310" y="4953"/>
                    </a:cubicBezTo>
                    <a:cubicBezTo>
                      <a:pt x="67119" y="-1143"/>
                      <a:pt x="57785" y="-1715"/>
                      <a:pt x="57023" y="3810"/>
                    </a:cubicBezTo>
                    <a:cubicBezTo>
                      <a:pt x="55213" y="4381"/>
                      <a:pt x="53784" y="5810"/>
                      <a:pt x="53880" y="8287"/>
                    </a:cubicBezTo>
                    <a:cubicBezTo>
                      <a:pt x="54451" y="27146"/>
                      <a:pt x="51403" y="46672"/>
                      <a:pt x="42068" y="63341"/>
                    </a:cubicBezTo>
                    <a:cubicBezTo>
                      <a:pt x="31305" y="68294"/>
                      <a:pt x="26352" y="66580"/>
                      <a:pt x="27305" y="58198"/>
                    </a:cubicBezTo>
                    <a:cubicBezTo>
                      <a:pt x="26924" y="53340"/>
                      <a:pt x="27209" y="48482"/>
                      <a:pt x="27305" y="43624"/>
                    </a:cubicBezTo>
                    <a:cubicBezTo>
                      <a:pt x="27591" y="32766"/>
                      <a:pt x="29400" y="22003"/>
                      <a:pt x="31686" y="11335"/>
                    </a:cubicBezTo>
                    <a:cubicBezTo>
                      <a:pt x="33115" y="5048"/>
                      <a:pt x="23018" y="2095"/>
                      <a:pt x="21590" y="8477"/>
                    </a:cubicBezTo>
                    <a:cubicBezTo>
                      <a:pt x="18732" y="21622"/>
                      <a:pt x="5397" y="78772"/>
                      <a:pt x="31115" y="79343"/>
                    </a:cubicBezTo>
                    <a:cubicBezTo>
                      <a:pt x="42068" y="79629"/>
                      <a:pt x="49498" y="73057"/>
                      <a:pt x="54546" y="63627"/>
                    </a:cubicBezTo>
                    <a:cubicBezTo>
                      <a:pt x="53594" y="73152"/>
                      <a:pt x="52451" y="82677"/>
                      <a:pt x="51022" y="92202"/>
                    </a:cubicBezTo>
                    <a:cubicBezTo>
                      <a:pt x="30924" y="98679"/>
                      <a:pt x="8350" y="106299"/>
                      <a:pt x="1206" y="125825"/>
                    </a:cubicBezTo>
                    <a:cubicBezTo>
                      <a:pt x="-4509" y="141637"/>
                      <a:pt x="11207" y="154972"/>
                      <a:pt x="24733" y="156972"/>
                    </a:cubicBezTo>
                    <a:cubicBezTo>
                      <a:pt x="44450" y="160020"/>
                      <a:pt x="52832" y="140303"/>
                      <a:pt x="56166" y="124873"/>
                    </a:cubicBezTo>
                    <a:cubicBezTo>
                      <a:pt x="57975" y="116586"/>
                      <a:pt x="59404" y="108109"/>
                      <a:pt x="60833" y="99631"/>
                    </a:cubicBezTo>
                    <a:cubicBezTo>
                      <a:pt x="64643" y="98298"/>
                      <a:pt x="68357" y="96869"/>
                      <a:pt x="72072" y="95440"/>
                    </a:cubicBezTo>
                    <a:cubicBezTo>
                      <a:pt x="78359" y="92964"/>
                      <a:pt x="72834" y="84296"/>
                      <a:pt x="66929" y="86582"/>
                    </a:cubicBezTo>
                    <a:close/>
                    <a:moveTo>
                      <a:pt x="46926" y="121158"/>
                    </a:moveTo>
                    <a:cubicBezTo>
                      <a:pt x="46641" y="122206"/>
                      <a:pt x="46355" y="123253"/>
                      <a:pt x="45878" y="124301"/>
                    </a:cubicBezTo>
                    <a:cubicBezTo>
                      <a:pt x="43974" y="129159"/>
                      <a:pt x="40830" y="141065"/>
                      <a:pt x="35591" y="143161"/>
                    </a:cubicBezTo>
                    <a:cubicBezTo>
                      <a:pt x="30829" y="144970"/>
                      <a:pt x="21399" y="142780"/>
                      <a:pt x="18256" y="138970"/>
                    </a:cubicBezTo>
                    <a:cubicBezTo>
                      <a:pt x="16065" y="136207"/>
                      <a:pt x="15399" y="132493"/>
                      <a:pt x="15589" y="128968"/>
                    </a:cubicBezTo>
                    <a:cubicBezTo>
                      <a:pt x="15780" y="125349"/>
                      <a:pt x="16827" y="121729"/>
                      <a:pt x="18923" y="118681"/>
                    </a:cubicBezTo>
                    <a:cubicBezTo>
                      <a:pt x="22066" y="114205"/>
                      <a:pt x="27305" y="113062"/>
                      <a:pt x="32067" y="110871"/>
                    </a:cubicBezTo>
                    <a:cubicBezTo>
                      <a:pt x="37687" y="108204"/>
                      <a:pt x="43593" y="106204"/>
                      <a:pt x="49307" y="103822"/>
                    </a:cubicBezTo>
                    <a:cubicBezTo>
                      <a:pt x="48545" y="104108"/>
                      <a:pt x="47974" y="112966"/>
                      <a:pt x="47879" y="114109"/>
                    </a:cubicBezTo>
                    <a:cubicBezTo>
                      <a:pt x="47688" y="116681"/>
                      <a:pt x="47498" y="118872"/>
                      <a:pt x="46926" y="121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21" name="Google Shape;1821;p46"/>
          <p:cNvGrpSpPr/>
          <p:nvPr/>
        </p:nvGrpSpPr>
        <p:grpSpPr>
          <a:xfrm rot="1059350">
            <a:off x="4181252" y="4349231"/>
            <a:ext cx="1252072" cy="198061"/>
            <a:chOff x="8064726" y="2014354"/>
            <a:chExt cx="1252066" cy="198060"/>
          </a:xfrm>
        </p:grpSpPr>
        <p:sp>
          <p:nvSpPr>
            <p:cNvPr id="1822" name="Google Shape;1822;p46"/>
            <p:cNvSpPr/>
            <p:nvPr/>
          </p:nvSpPr>
          <p:spPr>
            <a:xfrm>
              <a:off x="8064726" y="2044059"/>
              <a:ext cx="58877" cy="149782"/>
            </a:xfrm>
            <a:custGeom>
              <a:avLst/>
              <a:gdLst/>
              <a:ahLst/>
              <a:cxnLst/>
              <a:rect l="l" t="t" r="r" b="b"/>
              <a:pathLst>
                <a:path w="58877" h="149782" extrusionOk="0">
                  <a:moveTo>
                    <a:pt x="50002" y="1434"/>
                  </a:moveTo>
                  <a:cubicBezTo>
                    <a:pt x="10855" y="39534"/>
                    <a:pt x="-6481" y="91731"/>
                    <a:pt x="2187" y="145643"/>
                  </a:cubicBezTo>
                  <a:cubicBezTo>
                    <a:pt x="3235" y="152215"/>
                    <a:pt x="13807" y="150501"/>
                    <a:pt x="12760" y="143738"/>
                  </a:cubicBezTo>
                  <a:cubicBezTo>
                    <a:pt x="4759" y="93732"/>
                    <a:pt x="20951" y="44678"/>
                    <a:pt x="57241" y="9340"/>
                  </a:cubicBezTo>
                  <a:cubicBezTo>
                    <a:pt x="62194" y="4578"/>
                    <a:pt x="54765" y="-3233"/>
                    <a:pt x="50002" y="1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46"/>
            <p:cNvSpPr/>
            <p:nvPr/>
          </p:nvSpPr>
          <p:spPr>
            <a:xfrm>
              <a:off x="8128330" y="2050562"/>
              <a:ext cx="65437" cy="101177"/>
            </a:xfrm>
            <a:custGeom>
              <a:avLst/>
              <a:gdLst/>
              <a:ahLst/>
              <a:cxnLst/>
              <a:rect l="l" t="t" r="r" b="b"/>
              <a:pathLst>
                <a:path w="65437" h="101177" extrusionOk="0">
                  <a:moveTo>
                    <a:pt x="59074" y="42080"/>
                  </a:moveTo>
                  <a:cubicBezTo>
                    <a:pt x="52978" y="34460"/>
                    <a:pt x="39833" y="34936"/>
                    <a:pt x="32309" y="39794"/>
                  </a:cubicBezTo>
                  <a:cubicBezTo>
                    <a:pt x="17830" y="49319"/>
                    <a:pt x="16211" y="65130"/>
                    <a:pt x="15925" y="81323"/>
                  </a:cubicBezTo>
                  <a:cubicBezTo>
                    <a:pt x="15831" y="87895"/>
                    <a:pt x="26593" y="88847"/>
                    <a:pt x="26689" y="82085"/>
                  </a:cubicBezTo>
                  <a:cubicBezTo>
                    <a:pt x="26784" y="74274"/>
                    <a:pt x="27165" y="67416"/>
                    <a:pt x="29261" y="59796"/>
                  </a:cubicBezTo>
                  <a:cubicBezTo>
                    <a:pt x="33642" y="43413"/>
                    <a:pt x="55454" y="49414"/>
                    <a:pt x="54788" y="63606"/>
                  </a:cubicBezTo>
                  <a:cubicBezTo>
                    <a:pt x="53931" y="81608"/>
                    <a:pt x="27355" y="104468"/>
                    <a:pt x="13259" y="82370"/>
                  </a:cubicBezTo>
                  <a:cubicBezTo>
                    <a:pt x="6686" y="72083"/>
                    <a:pt x="11830" y="54653"/>
                    <a:pt x="14497" y="44080"/>
                  </a:cubicBezTo>
                  <a:cubicBezTo>
                    <a:pt x="19259" y="25411"/>
                    <a:pt x="34023" y="4742"/>
                    <a:pt x="55930" y="11981"/>
                  </a:cubicBezTo>
                  <a:cubicBezTo>
                    <a:pt x="62503" y="14171"/>
                    <a:pt x="65837" y="4361"/>
                    <a:pt x="59265" y="2170"/>
                  </a:cubicBezTo>
                  <a:cubicBezTo>
                    <a:pt x="-2934" y="-18309"/>
                    <a:pt x="-25413" y="113231"/>
                    <a:pt x="37357" y="100277"/>
                  </a:cubicBezTo>
                  <a:cubicBezTo>
                    <a:pt x="61169" y="95420"/>
                    <a:pt x="73933" y="60558"/>
                    <a:pt x="59074" y="419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46"/>
            <p:cNvSpPr/>
            <p:nvPr/>
          </p:nvSpPr>
          <p:spPr>
            <a:xfrm>
              <a:off x="8240941" y="2096160"/>
              <a:ext cx="37514" cy="11632"/>
            </a:xfrm>
            <a:custGeom>
              <a:avLst/>
              <a:gdLst/>
              <a:ahLst/>
              <a:cxnLst/>
              <a:rect l="l" t="t" r="r" b="b"/>
              <a:pathLst>
                <a:path w="37514" h="11632" extrusionOk="0">
                  <a:moveTo>
                    <a:pt x="32568" y="1244"/>
                  </a:moveTo>
                  <a:lnTo>
                    <a:pt x="5422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32092" y="11626"/>
                  </a:lnTo>
                  <a:cubicBezTo>
                    <a:pt x="39045" y="11912"/>
                    <a:pt x="39427" y="1625"/>
                    <a:pt x="32568" y="1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46"/>
            <p:cNvSpPr/>
            <p:nvPr/>
          </p:nvSpPr>
          <p:spPr>
            <a:xfrm>
              <a:off x="8290344" y="2084469"/>
              <a:ext cx="120050" cy="66009"/>
            </a:xfrm>
            <a:custGeom>
              <a:avLst/>
              <a:gdLst/>
              <a:ahLst/>
              <a:cxnLst/>
              <a:rect l="l" t="t" r="r" b="b"/>
              <a:pathLst>
                <a:path w="120050" h="66009" extrusionOk="0">
                  <a:moveTo>
                    <a:pt x="111373" y="36462"/>
                  </a:moveTo>
                  <a:cubicBezTo>
                    <a:pt x="106991" y="41034"/>
                    <a:pt x="102419" y="45225"/>
                    <a:pt x="97466" y="49226"/>
                  </a:cubicBezTo>
                  <a:cubicBezTo>
                    <a:pt x="87751" y="47797"/>
                    <a:pt x="84893" y="43892"/>
                    <a:pt x="88989" y="37510"/>
                  </a:cubicBezTo>
                  <a:cubicBezTo>
                    <a:pt x="89561" y="35129"/>
                    <a:pt x="90037" y="32843"/>
                    <a:pt x="90513" y="30461"/>
                  </a:cubicBezTo>
                  <a:cubicBezTo>
                    <a:pt x="91656" y="18936"/>
                    <a:pt x="90227" y="10078"/>
                    <a:pt x="81750" y="1886"/>
                  </a:cubicBezTo>
                  <a:cubicBezTo>
                    <a:pt x="79845" y="-19"/>
                    <a:pt x="76321" y="-876"/>
                    <a:pt x="74130" y="1220"/>
                  </a:cubicBezTo>
                  <a:cubicBezTo>
                    <a:pt x="67748" y="7411"/>
                    <a:pt x="62319" y="14078"/>
                    <a:pt x="57366" y="21032"/>
                  </a:cubicBezTo>
                  <a:cubicBezTo>
                    <a:pt x="56699" y="16460"/>
                    <a:pt x="55461" y="11792"/>
                    <a:pt x="53461" y="6935"/>
                  </a:cubicBezTo>
                  <a:cubicBezTo>
                    <a:pt x="52604" y="4744"/>
                    <a:pt x="49651" y="3601"/>
                    <a:pt x="47460" y="4077"/>
                  </a:cubicBezTo>
                  <a:cubicBezTo>
                    <a:pt x="39649" y="5696"/>
                    <a:pt x="32601" y="8744"/>
                    <a:pt x="26410" y="12745"/>
                  </a:cubicBezTo>
                  <a:cubicBezTo>
                    <a:pt x="26600" y="12173"/>
                    <a:pt x="26791" y="11507"/>
                    <a:pt x="26981" y="10935"/>
                  </a:cubicBezTo>
                  <a:cubicBezTo>
                    <a:pt x="29172" y="4553"/>
                    <a:pt x="18885" y="1124"/>
                    <a:pt x="16694" y="7506"/>
                  </a:cubicBezTo>
                  <a:cubicBezTo>
                    <a:pt x="14122" y="15031"/>
                    <a:pt x="11551" y="22556"/>
                    <a:pt x="8979" y="30080"/>
                  </a:cubicBezTo>
                  <a:cubicBezTo>
                    <a:pt x="4121" y="37891"/>
                    <a:pt x="978" y="46940"/>
                    <a:pt x="25" y="57036"/>
                  </a:cubicBezTo>
                  <a:cubicBezTo>
                    <a:pt x="-546" y="62942"/>
                    <a:pt x="8693" y="64656"/>
                    <a:pt x="10598" y="59132"/>
                  </a:cubicBezTo>
                  <a:cubicBezTo>
                    <a:pt x="13361" y="50940"/>
                    <a:pt x="16123" y="42844"/>
                    <a:pt x="18885" y="34652"/>
                  </a:cubicBezTo>
                  <a:cubicBezTo>
                    <a:pt x="20981" y="31509"/>
                    <a:pt x="23362" y="28461"/>
                    <a:pt x="26315" y="25508"/>
                  </a:cubicBezTo>
                  <a:cubicBezTo>
                    <a:pt x="30315" y="21889"/>
                    <a:pt x="34792" y="18936"/>
                    <a:pt x="39840" y="16841"/>
                  </a:cubicBezTo>
                  <a:cubicBezTo>
                    <a:pt x="54985" y="9506"/>
                    <a:pt x="42412" y="46654"/>
                    <a:pt x="42316" y="47797"/>
                  </a:cubicBezTo>
                  <a:cubicBezTo>
                    <a:pt x="42126" y="48273"/>
                    <a:pt x="41840" y="48654"/>
                    <a:pt x="41650" y="49130"/>
                  </a:cubicBezTo>
                  <a:cubicBezTo>
                    <a:pt x="39459" y="54560"/>
                    <a:pt x="48698" y="59036"/>
                    <a:pt x="51365" y="53798"/>
                  </a:cubicBezTo>
                  <a:cubicBezTo>
                    <a:pt x="51555" y="53417"/>
                    <a:pt x="51746" y="52940"/>
                    <a:pt x="51937" y="52559"/>
                  </a:cubicBezTo>
                  <a:lnTo>
                    <a:pt x="51937" y="52559"/>
                  </a:lnTo>
                  <a:cubicBezTo>
                    <a:pt x="58128" y="37510"/>
                    <a:pt x="66414" y="24842"/>
                    <a:pt x="77368" y="13221"/>
                  </a:cubicBezTo>
                  <a:cubicBezTo>
                    <a:pt x="86893" y="29604"/>
                    <a:pt x="65557" y="47702"/>
                    <a:pt x="79369" y="62751"/>
                  </a:cubicBezTo>
                  <a:cubicBezTo>
                    <a:pt x="90322" y="74657"/>
                    <a:pt x="112516" y="50559"/>
                    <a:pt x="118516" y="44368"/>
                  </a:cubicBezTo>
                  <a:cubicBezTo>
                    <a:pt x="123279" y="39415"/>
                    <a:pt x="115849" y="31700"/>
                    <a:pt x="111277" y="36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46"/>
            <p:cNvSpPr/>
            <p:nvPr/>
          </p:nvSpPr>
          <p:spPr>
            <a:xfrm>
              <a:off x="8398306" y="2053205"/>
              <a:ext cx="41549" cy="155261"/>
            </a:xfrm>
            <a:custGeom>
              <a:avLst/>
              <a:gdLst/>
              <a:ahLst/>
              <a:cxnLst/>
              <a:rect l="l" t="t" r="r" b="b"/>
              <a:pathLst>
                <a:path w="41549" h="155261" extrusionOk="0">
                  <a:moveTo>
                    <a:pt x="37129" y="4099"/>
                  </a:moveTo>
                  <a:cubicBezTo>
                    <a:pt x="35795" y="-2378"/>
                    <a:pt x="25127" y="-758"/>
                    <a:pt x="26556" y="6005"/>
                  </a:cubicBezTo>
                  <a:cubicBezTo>
                    <a:pt x="36939" y="55535"/>
                    <a:pt x="28080" y="104398"/>
                    <a:pt x="839" y="147070"/>
                  </a:cubicBezTo>
                  <a:cubicBezTo>
                    <a:pt x="-2781" y="152785"/>
                    <a:pt x="6268" y="158595"/>
                    <a:pt x="9888" y="152975"/>
                  </a:cubicBezTo>
                  <a:cubicBezTo>
                    <a:pt x="38558" y="108017"/>
                    <a:pt x="48083" y="56297"/>
                    <a:pt x="37129" y="4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46"/>
            <p:cNvSpPr/>
            <p:nvPr/>
          </p:nvSpPr>
          <p:spPr>
            <a:xfrm>
              <a:off x="8465631" y="2056043"/>
              <a:ext cx="40156" cy="156371"/>
            </a:xfrm>
            <a:custGeom>
              <a:avLst/>
              <a:gdLst/>
              <a:ahLst/>
              <a:cxnLst/>
              <a:rect l="l" t="t" r="r" b="b"/>
              <a:pathLst>
                <a:path w="40156" h="156371" extrusionOk="0">
                  <a:moveTo>
                    <a:pt x="30382" y="2309"/>
                  </a:moveTo>
                  <a:cubicBezTo>
                    <a:pt x="3807" y="48505"/>
                    <a:pt x="-5527" y="99655"/>
                    <a:pt x="3141" y="152233"/>
                  </a:cubicBezTo>
                  <a:cubicBezTo>
                    <a:pt x="4188" y="158805"/>
                    <a:pt x="14857" y="157090"/>
                    <a:pt x="13713" y="150328"/>
                  </a:cubicBezTo>
                  <a:cubicBezTo>
                    <a:pt x="5522" y="100607"/>
                    <a:pt x="14285" y="51934"/>
                    <a:pt x="39431" y="8310"/>
                  </a:cubicBezTo>
                  <a:cubicBezTo>
                    <a:pt x="42765" y="2404"/>
                    <a:pt x="33716" y="-3406"/>
                    <a:pt x="30382" y="2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46"/>
            <p:cNvSpPr/>
            <p:nvPr/>
          </p:nvSpPr>
          <p:spPr>
            <a:xfrm>
              <a:off x="8508771" y="2053142"/>
              <a:ext cx="58443" cy="106295"/>
            </a:xfrm>
            <a:custGeom>
              <a:avLst/>
              <a:gdLst/>
              <a:ahLst/>
              <a:cxnLst/>
              <a:rect l="l" t="t" r="r" b="b"/>
              <a:pathLst>
                <a:path w="58443" h="106295" extrusionOk="0">
                  <a:moveTo>
                    <a:pt x="51155" y="50168"/>
                  </a:moveTo>
                  <a:cubicBezTo>
                    <a:pt x="34487" y="35309"/>
                    <a:pt x="20390" y="45215"/>
                    <a:pt x="11722" y="59979"/>
                  </a:cubicBezTo>
                  <a:cubicBezTo>
                    <a:pt x="15627" y="38452"/>
                    <a:pt x="28486" y="18259"/>
                    <a:pt x="48965" y="9782"/>
                  </a:cubicBezTo>
                  <a:cubicBezTo>
                    <a:pt x="55442" y="7115"/>
                    <a:pt x="50203" y="-2124"/>
                    <a:pt x="44012" y="447"/>
                  </a:cubicBezTo>
                  <a:cubicBezTo>
                    <a:pt x="18675" y="10925"/>
                    <a:pt x="4102" y="36166"/>
                    <a:pt x="482" y="62646"/>
                  </a:cubicBezTo>
                  <a:cubicBezTo>
                    <a:pt x="-1804" y="79600"/>
                    <a:pt x="3435" y="113985"/>
                    <a:pt x="29248" y="104746"/>
                  </a:cubicBezTo>
                  <a:cubicBezTo>
                    <a:pt x="46964" y="98460"/>
                    <a:pt x="70586" y="67503"/>
                    <a:pt x="51155" y="50168"/>
                  </a:cubicBezTo>
                  <a:close/>
                  <a:moveTo>
                    <a:pt x="42488" y="80553"/>
                  </a:moveTo>
                  <a:cubicBezTo>
                    <a:pt x="38106" y="89125"/>
                    <a:pt x="22390" y="103794"/>
                    <a:pt x="12865" y="88649"/>
                  </a:cubicBezTo>
                  <a:cubicBezTo>
                    <a:pt x="12198" y="87506"/>
                    <a:pt x="11722" y="86268"/>
                    <a:pt x="11341" y="84934"/>
                  </a:cubicBezTo>
                  <a:cubicBezTo>
                    <a:pt x="12770" y="84553"/>
                    <a:pt x="14008" y="83601"/>
                    <a:pt x="14484" y="81696"/>
                  </a:cubicBezTo>
                  <a:cubicBezTo>
                    <a:pt x="15437" y="77695"/>
                    <a:pt x="16484" y="73790"/>
                    <a:pt x="17818" y="69885"/>
                  </a:cubicBezTo>
                  <a:cubicBezTo>
                    <a:pt x="23438" y="51692"/>
                    <a:pt x="58394" y="49787"/>
                    <a:pt x="42488" y="80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46"/>
            <p:cNvSpPr/>
            <p:nvPr/>
          </p:nvSpPr>
          <p:spPr>
            <a:xfrm>
              <a:off x="8589176" y="2080463"/>
              <a:ext cx="51515" cy="42836"/>
            </a:xfrm>
            <a:custGeom>
              <a:avLst/>
              <a:gdLst/>
              <a:ahLst/>
              <a:cxnLst/>
              <a:rect l="l" t="t" r="r" b="b"/>
              <a:pathLst>
                <a:path w="51515" h="42836" extrusionOk="0">
                  <a:moveTo>
                    <a:pt x="44950" y="6178"/>
                  </a:moveTo>
                  <a:cubicBezTo>
                    <a:pt x="39902" y="6654"/>
                    <a:pt x="34759" y="7131"/>
                    <a:pt x="29711" y="7512"/>
                  </a:cubicBezTo>
                  <a:cubicBezTo>
                    <a:pt x="29711" y="7321"/>
                    <a:pt x="29711" y="7131"/>
                    <a:pt x="29806" y="6940"/>
                  </a:cubicBezTo>
                  <a:cubicBezTo>
                    <a:pt x="31235" y="463"/>
                    <a:pt x="20948" y="-3061"/>
                    <a:pt x="19519" y="3511"/>
                  </a:cubicBezTo>
                  <a:cubicBezTo>
                    <a:pt x="19138" y="5226"/>
                    <a:pt x="18757" y="6845"/>
                    <a:pt x="18471" y="8559"/>
                  </a:cubicBezTo>
                  <a:cubicBezTo>
                    <a:pt x="13709" y="9036"/>
                    <a:pt x="8851" y="9417"/>
                    <a:pt x="4088" y="9893"/>
                  </a:cubicBezTo>
                  <a:cubicBezTo>
                    <a:pt x="-2865" y="10560"/>
                    <a:pt x="-198" y="20656"/>
                    <a:pt x="6470" y="20085"/>
                  </a:cubicBezTo>
                  <a:cubicBezTo>
                    <a:pt x="9708" y="19799"/>
                    <a:pt x="12946" y="19513"/>
                    <a:pt x="16281" y="19227"/>
                  </a:cubicBezTo>
                  <a:lnTo>
                    <a:pt x="12661" y="35896"/>
                  </a:lnTo>
                  <a:cubicBezTo>
                    <a:pt x="11232" y="42373"/>
                    <a:pt x="21519" y="45897"/>
                    <a:pt x="22948" y="39325"/>
                  </a:cubicBezTo>
                  <a:lnTo>
                    <a:pt x="27520" y="18180"/>
                  </a:lnTo>
                  <a:lnTo>
                    <a:pt x="47427" y="16370"/>
                  </a:lnTo>
                  <a:cubicBezTo>
                    <a:pt x="54381" y="15703"/>
                    <a:pt x="51713" y="5607"/>
                    <a:pt x="45046" y="6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46"/>
            <p:cNvSpPr/>
            <p:nvPr/>
          </p:nvSpPr>
          <p:spPr>
            <a:xfrm>
              <a:off x="8641097" y="2072822"/>
              <a:ext cx="106974" cy="76671"/>
            </a:xfrm>
            <a:custGeom>
              <a:avLst/>
              <a:gdLst/>
              <a:ahLst/>
              <a:cxnLst/>
              <a:rect l="l" t="t" r="r" b="b"/>
              <a:pathLst>
                <a:path w="106974" h="76671" extrusionOk="0">
                  <a:moveTo>
                    <a:pt x="96661" y="51824"/>
                  </a:moveTo>
                  <a:cubicBezTo>
                    <a:pt x="94756" y="54301"/>
                    <a:pt x="83135" y="68303"/>
                    <a:pt x="79802" y="58111"/>
                  </a:cubicBezTo>
                  <a:cubicBezTo>
                    <a:pt x="78373" y="53825"/>
                    <a:pt x="80563" y="47919"/>
                    <a:pt x="81516" y="43823"/>
                  </a:cubicBezTo>
                  <a:cubicBezTo>
                    <a:pt x="83802" y="34298"/>
                    <a:pt x="88184" y="23535"/>
                    <a:pt x="87802" y="13629"/>
                  </a:cubicBezTo>
                  <a:cubicBezTo>
                    <a:pt x="87136" y="-6564"/>
                    <a:pt x="58561" y="12772"/>
                    <a:pt x="51703" y="16868"/>
                  </a:cubicBezTo>
                  <a:cubicBezTo>
                    <a:pt x="51512" y="13343"/>
                    <a:pt x="50941" y="10105"/>
                    <a:pt x="49417" y="7438"/>
                  </a:cubicBezTo>
                  <a:cubicBezTo>
                    <a:pt x="46178" y="1723"/>
                    <a:pt x="41987" y="-754"/>
                    <a:pt x="35415" y="199"/>
                  </a:cubicBezTo>
                  <a:cubicBezTo>
                    <a:pt x="29700" y="1056"/>
                    <a:pt x="26747" y="7628"/>
                    <a:pt x="23032" y="11819"/>
                  </a:cubicBezTo>
                  <a:cubicBezTo>
                    <a:pt x="20366" y="9343"/>
                    <a:pt x="15413" y="9152"/>
                    <a:pt x="14365" y="13439"/>
                  </a:cubicBezTo>
                  <a:cubicBezTo>
                    <a:pt x="9602" y="32203"/>
                    <a:pt x="4840" y="50967"/>
                    <a:pt x="172" y="69731"/>
                  </a:cubicBezTo>
                  <a:cubicBezTo>
                    <a:pt x="-1447" y="76208"/>
                    <a:pt x="8840" y="79733"/>
                    <a:pt x="10459" y="73160"/>
                  </a:cubicBezTo>
                  <a:cubicBezTo>
                    <a:pt x="14746" y="56301"/>
                    <a:pt x="18937" y="39442"/>
                    <a:pt x="23223" y="22583"/>
                  </a:cubicBezTo>
                  <a:cubicBezTo>
                    <a:pt x="24747" y="22964"/>
                    <a:pt x="26366" y="22868"/>
                    <a:pt x="27890" y="21916"/>
                  </a:cubicBezTo>
                  <a:cubicBezTo>
                    <a:pt x="30652" y="20106"/>
                    <a:pt x="32462" y="18011"/>
                    <a:pt x="34367" y="15344"/>
                  </a:cubicBezTo>
                  <a:cubicBezTo>
                    <a:pt x="40273" y="7343"/>
                    <a:pt x="40559" y="17915"/>
                    <a:pt x="40273" y="22392"/>
                  </a:cubicBezTo>
                  <a:cubicBezTo>
                    <a:pt x="39320" y="37251"/>
                    <a:pt x="35701" y="51824"/>
                    <a:pt x="30843" y="65921"/>
                  </a:cubicBezTo>
                  <a:cubicBezTo>
                    <a:pt x="28652" y="72208"/>
                    <a:pt x="38939" y="75732"/>
                    <a:pt x="41130" y="69350"/>
                  </a:cubicBezTo>
                  <a:cubicBezTo>
                    <a:pt x="44845" y="58682"/>
                    <a:pt x="47512" y="47919"/>
                    <a:pt x="49512" y="36870"/>
                  </a:cubicBezTo>
                  <a:cubicBezTo>
                    <a:pt x="50084" y="33822"/>
                    <a:pt x="50751" y="30107"/>
                    <a:pt x="51322" y="26297"/>
                  </a:cubicBezTo>
                  <a:cubicBezTo>
                    <a:pt x="52655" y="27155"/>
                    <a:pt x="54465" y="27536"/>
                    <a:pt x="56275" y="26393"/>
                  </a:cubicBezTo>
                  <a:cubicBezTo>
                    <a:pt x="62085" y="23059"/>
                    <a:pt x="67895" y="19725"/>
                    <a:pt x="73706" y="16391"/>
                  </a:cubicBezTo>
                  <a:cubicBezTo>
                    <a:pt x="78087" y="14296"/>
                    <a:pt x="78849" y="15820"/>
                    <a:pt x="75991" y="20963"/>
                  </a:cubicBezTo>
                  <a:cubicBezTo>
                    <a:pt x="75039" y="24773"/>
                    <a:pt x="74086" y="28679"/>
                    <a:pt x="73229" y="32489"/>
                  </a:cubicBezTo>
                  <a:cubicBezTo>
                    <a:pt x="71038" y="41537"/>
                    <a:pt x="68086" y="50396"/>
                    <a:pt x="69419" y="59825"/>
                  </a:cubicBezTo>
                  <a:cubicBezTo>
                    <a:pt x="70372" y="67064"/>
                    <a:pt x="77039" y="70874"/>
                    <a:pt x="83516" y="72017"/>
                  </a:cubicBezTo>
                  <a:cubicBezTo>
                    <a:pt x="92470" y="73541"/>
                    <a:pt x="101138" y="63635"/>
                    <a:pt x="105900" y="57635"/>
                  </a:cubicBezTo>
                  <a:cubicBezTo>
                    <a:pt x="110091" y="52301"/>
                    <a:pt x="100947" y="46490"/>
                    <a:pt x="96851" y="517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46"/>
            <p:cNvSpPr/>
            <p:nvPr/>
          </p:nvSpPr>
          <p:spPr>
            <a:xfrm>
              <a:off x="8747918" y="2057891"/>
              <a:ext cx="31706" cy="137680"/>
            </a:xfrm>
            <a:custGeom>
              <a:avLst/>
              <a:gdLst/>
              <a:ahLst/>
              <a:cxnLst/>
              <a:rect l="l" t="t" r="r" b="b"/>
              <a:pathLst>
                <a:path w="31706" h="137680" extrusionOk="0">
                  <a:moveTo>
                    <a:pt x="20702" y="3033"/>
                  </a:moveTo>
                  <a:cubicBezTo>
                    <a:pt x="18225" y="-3158"/>
                    <a:pt x="8509" y="1033"/>
                    <a:pt x="11081" y="7510"/>
                  </a:cubicBezTo>
                  <a:cubicBezTo>
                    <a:pt x="27369" y="48182"/>
                    <a:pt x="23559" y="91997"/>
                    <a:pt x="794" y="129430"/>
                  </a:cubicBezTo>
                  <a:cubicBezTo>
                    <a:pt x="-2730" y="135240"/>
                    <a:pt x="6414" y="141050"/>
                    <a:pt x="9843" y="135335"/>
                  </a:cubicBezTo>
                  <a:cubicBezTo>
                    <a:pt x="34703" y="94473"/>
                    <a:pt x="38418" y="47324"/>
                    <a:pt x="20702" y="3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46"/>
            <p:cNvSpPr/>
            <p:nvPr/>
          </p:nvSpPr>
          <p:spPr>
            <a:xfrm>
              <a:off x="8811870" y="2095398"/>
              <a:ext cx="32085" cy="11441"/>
            </a:xfrm>
            <a:custGeom>
              <a:avLst/>
              <a:gdLst/>
              <a:ahLst/>
              <a:cxnLst/>
              <a:rect l="l" t="t" r="r" b="b"/>
              <a:pathLst>
                <a:path w="32085" h="11441" extrusionOk="0">
                  <a:moveTo>
                    <a:pt x="27139" y="1054"/>
                  </a:moveTo>
                  <a:lnTo>
                    <a:pt x="5423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26663" y="11436"/>
                  </a:lnTo>
                  <a:cubicBezTo>
                    <a:pt x="33616" y="11722"/>
                    <a:pt x="33998" y="1435"/>
                    <a:pt x="27139" y="10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46"/>
            <p:cNvSpPr/>
            <p:nvPr/>
          </p:nvSpPr>
          <p:spPr>
            <a:xfrm>
              <a:off x="8855291" y="2014354"/>
              <a:ext cx="40697" cy="165607"/>
            </a:xfrm>
            <a:custGeom>
              <a:avLst/>
              <a:gdLst/>
              <a:ahLst/>
              <a:cxnLst/>
              <a:rect l="l" t="t" r="r" b="b"/>
              <a:pathLst>
                <a:path w="40697" h="165607" extrusionOk="0">
                  <a:moveTo>
                    <a:pt x="29914" y="3136"/>
                  </a:moveTo>
                  <a:cubicBezTo>
                    <a:pt x="9340" y="46379"/>
                    <a:pt x="-17997" y="120674"/>
                    <a:pt x="16294" y="163632"/>
                  </a:cubicBezTo>
                  <a:cubicBezTo>
                    <a:pt x="20485" y="168966"/>
                    <a:pt x="28676" y="162394"/>
                    <a:pt x="24294" y="156964"/>
                  </a:cubicBezTo>
                  <a:cubicBezTo>
                    <a:pt x="-6853" y="117912"/>
                    <a:pt x="21437" y="45808"/>
                    <a:pt x="40201" y="6565"/>
                  </a:cubicBezTo>
                  <a:cubicBezTo>
                    <a:pt x="43059" y="564"/>
                    <a:pt x="32772" y="-2865"/>
                    <a:pt x="29914" y="3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46"/>
            <p:cNvSpPr/>
            <p:nvPr/>
          </p:nvSpPr>
          <p:spPr>
            <a:xfrm>
              <a:off x="8881022" y="2038006"/>
              <a:ext cx="85448" cy="112028"/>
            </a:xfrm>
            <a:custGeom>
              <a:avLst/>
              <a:gdLst/>
              <a:ahLst/>
              <a:cxnLst/>
              <a:rect l="l" t="t" r="r" b="b"/>
              <a:pathLst>
                <a:path w="85448" h="112028" extrusionOk="0">
                  <a:moveTo>
                    <a:pt x="75716" y="84640"/>
                  </a:moveTo>
                  <a:cubicBezTo>
                    <a:pt x="72572" y="90450"/>
                    <a:pt x="69620" y="95308"/>
                    <a:pt x="64857" y="99975"/>
                  </a:cubicBezTo>
                  <a:cubicBezTo>
                    <a:pt x="54189" y="110452"/>
                    <a:pt x="45903" y="101785"/>
                    <a:pt x="40569" y="91974"/>
                  </a:cubicBezTo>
                  <a:cubicBezTo>
                    <a:pt x="41235" y="91212"/>
                    <a:pt x="41997" y="90450"/>
                    <a:pt x="42569" y="89783"/>
                  </a:cubicBezTo>
                  <a:cubicBezTo>
                    <a:pt x="63143" y="65971"/>
                    <a:pt x="70667" y="34443"/>
                    <a:pt x="61142" y="4153"/>
                  </a:cubicBezTo>
                  <a:cubicBezTo>
                    <a:pt x="60190" y="1201"/>
                    <a:pt x="57714" y="-323"/>
                    <a:pt x="54665" y="58"/>
                  </a:cubicBezTo>
                  <a:cubicBezTo>
                    <a:pt x="38187" y="1867"/>
                    <a:pt x="28091" y="16917"/>
                    <a:pt x="32948" y="32824"/>
                  </a:cubicBezTo>
                  <a:cubicBezTo>
                    <a:pt x="34853" y="39110"/>
                    <a:pt x="45521" y="37491"/>
                    <a:pt x="43521" y="30919"/>
                  </a:cubicBezTo>
                  <a:cubicBezTo>
                    <a:pt x="41045" y="21013"/>
                    <a:pt x="43902" y="14631"/>
                    <a:pt x="51998" y="11678"/>
                  </a:cubicBezTo>
                  <a:cubicBezTo>
                    <a:pt x="56951" y="32062"/>
                    <a:pt x="53808" y="52159"/>
                    <a:pt x="43331" y="70828"/>
                  </a:cubicBezTo>
                  <a:cubicBezTo>
                    <a:pt x="41235" y="74638"/>
                    <a:pt x="38568" y="78067"/>
                    <a:pt x="35711" y="81211"/>
                  </a:cubicBezTo>
                  <a:cubicBezTo>
                    <a:pt x="35044" y="79401"/>
                    <a:pt x="34472" y="77877"/>
                    <a:pt x="34186" y="76829"/>
                  </a:cubicBezTo>
                  <a:cubicBezTo>
                    <a:pt x="33425" y="74543"/>
                    <a:pt x="31710" y="72829"/>
                    <a:pt x="29139" y="72638"/>
                  </a:cubicBezTo>
                  <a:cubicBezTo>
                    <a:pt x="19518" y="71971"/>
                    <a:pt x="11612" y="73400"/>
                    <a:pt x="2849" y="77686"/>
                  </a:cubicBezTo>
                  <a:cubicBezTo>
                    <a:pt x="564" y="78829"/>
                    <a:pt x="-294" y="80925"/>
                    <a:pt x="87" y="83306"/>
                  </a:cubicBezTo>
                  <a:cubicBezTo>
                    <a:pt x="1135" y="91974"/>
                    <a:pt x="-1056" y="107500"/>
                    <a:pt x="11517" y="108357"/>
                  </a:cubicBezTo>
                  <a:cubicBezTo>
                    <a:pt x="19137" y="108928"/>
                    <a:pt x="26947" y="104356"/>
                    <a:pt x="33425" y="98927"/>
                  </a:cubicBezTo>
                  <a:cubicBezTo>
                    <a:pt x="47998" y="118358"/>
                    <a:pt x="70572" y="116644"/>
                    <a:pt x="84764" y="90640"/>
                  </a:cubicBezTo>
                  <a:cubicBezTo>
                    <a:pt x="88003" y="84735"/>
                    <a:pt x="78859" y="78925"/>
                    <a:pt x="75716" y="84735"/>
                  </a:cubicBezTo>
                  <a:close/>
                  <a:moveTo>
                    <a:pt x="22090" y="93593"/>
                  </a:moveTo>
                  <a:cubicBezTo>
                    <a:pt x="564" y="109690"/>
                    <a:pt x="18280" y="65875"/>
                    <a:pt x="26090" y="85592"/>
                  </a:cubicBezTo>
                  <a:cubicBezTo>
                    <a:pt x="26567" y="86830"/>
                    <a:pt x="27138" y="87973"/>
                    <a:pt x="27710" y="89116"/>
                  </a:cubicBezTo>
                  <a:cubicBezTo>
                    <a:pt x="25900" y="90640"/>
                    <a:pt x="23995" y="92164"/>
                    <a:pt x="22090" y="93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46"/>
            <p:cNvSpPr/>
            <p:nvPr/>
          </p:nvSpPr>
          <p:spPr>
            <a:xfrm>
              <a:off x="8970913" y="2079552"/>
              <a:ext cx="113635" cy="67516"/>
            </a:xfrm>
            <a:custGeom>
              <a:avLst/>
              <a:gdLst/>
              <a:ahLst/>
              <a:cxnLst/>
              <a:rect l="l" t="t" r="r" b="b"/>
              <a:pathLst>
                <a:path w="113635" h="67516" extrusionOk="0">
                  <a:moveTo>
                    <a:pt x="103554" y="43570"/>
                  </a:moveTo>
                  <a:cubicBezTo>
                    <a:pt x="97553" y="51476"/>
                    <a:pt x="90123" y="55762"/>
                    <a:pt x="81075" y="56810"/>
                  </a:cubicBezTo>
                  <a:cubicBezTo>
                    <a:pt x="82980" y="42903"/>
                    <a:pt x="85361" y="28901"/>
                    <a:pt x="86028" y="14900"/>
                  </a:cubicBezTo>
                  <a:cubicBezTo>
                    <a:pt x="86314" y="8804"/>
                    <a:pt x="81837" y="6518"/>
                    <a:pt x="77170" y="4517"/>
                  </a:cubicBezTo>
                  <a:cubicBezTo>
                    <a:pt x="69835" y="1374"/>
                    <a:pt x="62215" y="7756"/>
                    <a:pt x="55643" y="16614"/>
                  </a:cubicBezTo>
                  <a:cubicBezTo>
                    <a:pt x="55167" y="6994"/>
                    <a:pt x="51643" y="-626"/>
                    <a:pt x="41737" y="41"/>
                  </a:cubicBezTo>
                  <a:cubicBezTo>
                    <a:pt x="34498" y="517"/>
                    <a:pt x="28306" y="3470"/>
                    <a:pt x="23068" y="8042"/>
                  </a:cubicBezTo>
                  <a:cubicBezTo>
                    <a:pt x="23068" y="2231"/>
                    <a:pt x="14019" y="-531"/>
                    <a:pt x="12780" y="5565"/>
                  </a:cubicBezTo>
                  <a:cubicBezTo>
                    <a:pt x="11066" y="14233"/>
                    <a:pt x="9256" y="22805"/>
                    <a:pt x="7256" y="31473"/>
                  </a:cubicBezTo>
                  <a:cubicBezTo>
                    <a:pt x="3065" y="41570"/>
                    <a:pt x="684" y="52428"/>
                    <a:pt x="17" y="61001"/>
                  </a:cubicBezTo>
                  <a:cubicBezTo>
                    <a:pt x="-459" y="66716"/>
                    <a:pt x="9066" y="68906"/>
                    <a:pt x="10590" y="63096"/>
                  </a:cubicBezTo>
                  <a:cubicBezTo>
                    <a:pt x="12876" y="54428"/>
                    <a:pt x="15066" y="45856"/>
                    <a:pt x="17067" y="37093"/>
                  </a:cubicBezTo>
                  <a:cubicBezTo>
                    <a:pt x="19257" y="32045"/>
                    <a:pt x="21925" y="27187"/>
                    <a:pt x="25449" y="22329"/>
                  </a:cubicBezTo>
                  <a:cubicBezTo>
                    <a:pt x="30687" y="11375"/>
                    <a:pt x="37164" y="11090"/>
                    <a:pt x="44785" y="21377"/>
                  </a:cubicBezTo>
                  <a:cubicBezTo>
                    <a:pt x="45451" y="30521"/>
                    <a:pt x="42404" y="39474"/>
                    <a:pt x="39070" y="47856"/>
                  </a:cubicBezTo>
                  <a:cubicBezTo>
                    <a:pt x="36688" y="54143"/>
                    <a:pt x="46880" y="57572"/>
                    <a:pt x="49357" y="51285"/>
                  </a:cubicBezTo>
                  <a:cubicBezTo>
                    <a:pt x="52119" y="44046"/>
                    <a:pt x="55548" y="37283"/>
                    <a:pt x="59644" y="30711"/>
                  </a:cubicBezTo>
                  <a:cubicBezTo>
                    <a:pt x="61263" y="28139"/>
                    <a:pt x="75264" y="13852"/>
                    <a:pt x="75074" y="18043"/>
                  </a:cubicBezTo>
                  <a:cubicBezTo>
                    <a:pt x="74407" y="32616"/>
                    <a:pt x="71359" y="47475"/>
                    <a:pt x="69454" y="61953"/>
                  </a:cubicBezTo>
                  <a:cubicBezTo>
                    <a:pt x="69074" y="64811"/>
                    <a:pt x="71931" y="67382"/>
                    <a:pt x="74598" y="67478"/>
                  </a:cubicBezTo>
                  <a:cubicBezTo>
                    <a:pt x="90600" y="68049"/>
                    <a:pt x="102982" y="62239"/>
                    <a:pt x="112603" y="49475"/>
                  </a:cubicBezTo>
                  <a:cubicBezTo>
                    <a:pt x="116699" y="44046"/>
                    <a:pt x="107554" y="38236"/>
                    <a:pt x="103554" y="43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46"/>
            <p:cNvSpPr/>
            <p:nvPr/>
          </p:nvSpPr>
          <p:spPr>
            <a:xfrm>
              <a:off x="9092476" y="2079301"/>
              <a:ext cx="37609" cy="11727"/>
            </a:xfrm>
            <a:custGeom>
              <a:avLst/>
              <a:gdLst/>
              <a:ahLst/>
              <a:cxnLst/>
              <a:rect l="l" t="t" r="r" b="b"/>
              <a:pathLst>
                <a:path w="37609" h="11727" extrusionOk="0">
                  <a:moveTo>
                    <a:pt x="32664" y="6"/>
                  </a:moveTo>
                  <a:cubicBezTo>
                    <a:pt x="23615" y="482"/>
                    <a:pt x="14471" y="863"/>
                    <a:pt x="5422" y="1339"/>
                  </a:cubicBezTo>
                  <a:cubicBezTo>
                    <a:pt x="-1531" y="1720"/>
                    <a:pt x="-1912" y="12007"/>
                    <a:pt x="4946" y="11722"/>
                  </a:cubicBezTo>
                  <a:cubicBezTo>
                    <a:pt x="13995" y="11245"/>
                    <a:pt x="23139" y="10864"/>
                    <a:pt x="32187" y="10388"/>
                  </a:cubicBezTo>
                  <a:cubicBezTo>
                    <a:pt x="39141" y="10007"/>
                    <a:pt x="39522" y="-280"/>
                    <a:pt x="3266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46"/>
            <p:cNvSpPr/>
            <p:nvPr/>
          </p:nvSpPr>
          <p:spPr>
            <a:xfrm>
              <a:off x="9139142" y="2046173"/>
              <a:ext cx="61323" cy="102894"/>
            </a:xfrm>
            <a:custGeom>
              <a:avLst/>
              <a:gdLst/>
              <a:ahLst/>
              <a:cxnLst/>
              <a:rect l="l" t="t" r="r" b="b"/>
              <a:pathLst>
                <a:path w="61323" h="102894" extrusionOk="0">
                  <a:moveTo>
                    <a:pt x="22478" y="31133"/>
                  </a:moveTo>
                  <a:cubicBezTo>
                    <a:pt x="24288" y="23037"/>
                    <a:pt x="26098" y="15036"/>
                    <a:pt x="27812" y="6940"/>
                  </a:cubicBezTo>
                  <a:cubicBezTo>
                    <a:pt x="29146" y="463"/>
                    <a:pt x="18859" y="-3061"/>
                    <a:pt x="17526" y="3511"/>
                  </a:cubicBezTo>
                  <a:cubicBezTo>
                    <a:pt x="15049" y="15703"/>
                    <a:pt x="12382" y="27895"/>
                    <a:pt x="9525" y="39992"/>
                  </a:cubicBezTo>
                  <a:cubicBezTo>
                    <a:pt x="8382" y="44850"/>
                    <a:pt x="14192" y="49326"/>
                    <a:pt x="18287" y="45707"/>
                  </a:cubicBezTo>
                  <a:cubicBezTo>
                    <a:pt x="35052" y="30848"/>
                    <a:pt x="54673" y="46945"/>
                    <a:pt x="48672" y="66852"/>
                  </a:cubicBezTo>
                  <a:cubicBezTo>
                    <a:pt x="46101" y="72472"/>
                    <a:pt x="42577" y="77520"/>
                    <a:pt x="38100" y="81807"/>
                  </a:cubicBezTo>
                  <a:cubicBezTo>
                    <a:pt x="36766" y="83045"/>
                    <a:pt x="35433" y="84283"/>
                    <a:pt x="34099" y="85521"/>
                  </a:cubicBezTo>
                  <a:cubicBezTo>
                    <a:pt x="24670" y="95427"/>
                    <a:pt x="17240" y="93713"/>
                    <a:pt x="11715" y="80283"/>
                  </a:cubicBezTo>
                  <a:lnTo>
                    <a:pt x="11906" y="78854"/>
                  </a:lnTo>
                  <a:cubicBezTo>
                    <a:pt x="12763" y="72853"/>
                    <a:pt x="3334" y="71424"/>
                    <a:pt x="1333" y="76758"/>
                  </a:cubicBezTo>
                  <a:cubicBezTo>
                    <a:pt x="190" y="79711"/>
                    <a:pt x="-96" y="82473"/>
                    <a:pt x="95" y="85140"/>
                  </a:cubicBezTo>
                  <a:lnTo>
                    <a:pt x="95" y="85807"/>
                  </a:lnTo>
                  <a:cubicBezTo>
                    <a:pt x="-191" y="87331"/>
                    <a:pt x="190" y="88474"/>
                    <a:pt x="952" y="89331"/>
                  </a:cubicBezTo>
                  <a:cubicBezTo>
                    <a:pt x="3143" y="95618"/>
                    <a:pt x="9048" y="100285"/>
                    <a:pt x="16573" y="102285"/>
                  </a:cubicBezTo>
                  <a:cubicBezTo>
                    <a:pt x="32766" y="106476"/>
                    <a:pt x="48482" y="88093"/>
                    <a:pt x="56007" y="76473"/>
                  </a:cubicBezTo>
                  <a:cubicBezTo>
                    <a:pt x="72771" y="50660"/>
                    <a:pt x="46672" y="23704"/>
                    <a:pt x="22384" y="31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46"/>
            <p:cNvSpPr/>
            <p:nvPr/>
          </p:nvSpPr>
          <p:spPr>
            <a:xfrm>
              <a:off x="9208457" y="2036937"/>
              <a:ext cx="37978" cy="127959"/>
            </a:xfrm>
            <a:custGeom>
              <a:avLst/>
              <a:gdLst/>
              <a:ahLst/>
              <a:cxnLst/>
              <a:rect l="l" t="t" r="r" b="b"/>
              <a:pathLst>
                <a:path w="37978" h="127959" extrusionOk="0">
                  <a:moveTo>
                    <a:pt x="30983" y="3889"/>
                  </a:moveTo>
                  <a:cubicBezTo>
                    <a:pt x="28887" y="-2302"/>
                    <a:pt x="18219" y="-683"/>
                    <a:pt x="20410" y="5794"/>
                  </a:cubicBezTo>
                  <a:cubicBezTo>
                    <a:pt x="33840" y="45609"/>
                    <a:pt x="26982" y="86852"/>
                    <a:pt x="1074" y="119999"/>
                  </a:cubicBezTo>
                  <a:cubicBezTo>
                    <a:pt x="-3117" y="125333"/>
                    <a:pt x="6027" y="131143"/>
                    <a:pt x="10123" y="125904"/>
                  </a:cubicBezTo>
                  <a:cubicBezTo>
                    <a:pt x="37555" y="90757"/>
                    <a:pt x="45175" y="46085"/>
                    <a:pt x="30983" y="3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46"/>
            <p:cNvSpPr/>
            <p:nvPr/>
          </p:nvSpPr>
          <p:spPr>
            <a:xfrm>
              <a:off x="9259331" y="2033171"/>
              <a:ext cx="57461" cy="60197"/>
            </a:xfrm>
            <a:custGeom>
              <a:avLst/>
              <a:gdLst/>
              <a:ahLst/>
              <a:cxnLst/>
              <a:rect l="l" t="t" r="r" b="b"/>
              <a:pathLst>
                <a:path w="57461" h="60197" extrusionOk="0">
                  <a:moveTo>
                    <a:pt x="46593" y="43850"/>
                  </a:moveTo>
                  <a:cubicBezTo>
                    <a:pt x="45926" y="54994"/>
                    <a:pt x="30305" y="48136"/>
                    <a:pt x="26019" y="44326"/>
                  </a:cubicBezTo>
                  <a:cubicBezTo>
                    <a:pt x="25257" y="43660"/>
                    <a:pt x="24495" y="42897"/>
                    <a:pt x="23733" y="42135"/>
                  </a:cubicBezTo>
                  <a:cubicBezTo>
                    <a:pt x="31448" y="32610"/>
                    <a:pt x="31163" y="16418"/>
                    <a:pt x="30115" y="5369"/>
                  </a:cubicBezTo>
                  <a:cubicBezTo>
                    <a:pt x="29544" y="-1108"/>
                    <a:pt x="18685" y="-2156"/>
                    <a:pt x="19352" y="4607"/>
                  </a:cubicBezTo>
                  <a:cubicBezTo>
                    <a:pt x="20209" y="13656"/>
                    <a:pt x="20971" y="26229"/>
                    <a:pt x="15637" y="34135"/>
                  </a:cubicBezTo>
                  <a:cubicBezTo>
                    <a:pt x="13446" y="32039"/>
                    <a:pt x="11255" y="30039"/>
                    <a:pt x="8684" y="28324"/>
                  </a:cubicBezTo>
                  <a:cubicBezTo>
                    <a:pt x="6112" y="26610"/>
                    <a:pt x="1349" y="27372"/>
                    <a:pt x="587" y="30801"/>
                  </a:cubicBezTo>
                  <a:cubicBezTo>
                    <a:pt x="-841" y="37087"/>
                    <a:pt x="302" y="41850"/>
                    <a:pt x="4397" y="46898"/>
                  </a:cubicBezTo>
                  <a:cubicBezTo>
                    <a:pt x="7826" y="51089"/>
                    <a:pt x="11922" y="50327"/>
                    <a:pt x="15732" y="48327"/>
                  </a:cubicBezTo>
                  <a:cubicBezTo>
                    <a:pt x="21542" y="53947"/>
                    <a:pt x="27448" y="58995"/>
                    <a:pt x="36306" y="60043"/>
                  </a:cubicBezTo>
                  <a:cubicBezTo>
                    <a:pt x="46402" y="61281"/>
                    <a:pt x="56785" y="54994"/>
                    <a:pt x="57452" y="44422"/>
                  </a:cubicBezTo>
                  <a:cubicBezTo>
                    <a:pt x="57833" y="37849"/>
                    <a:pt x="47069" y="36897"/>
                    <a:pt x="46688" y="43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0" name="Google Shape;1840;p46"/>
          <p:cNvGrpSpPr/>
          <p:nvPr/>
        </p:nvGrpSpPr>
        <p:grpSpPr>
          <a:xfrm rot="4573059">
            <a:off x="7940203" y="2992774"/>
            <a:ext cx="277067" cy="1927730"/>
            <a:chOff x="5771324" y="4276662"/>
            <a:chExt cx="124377" cy="865369"/>
          </a:xfrm>
        </p:grpSpPr>
        <p:sp>
          <p:nvSpPr>
            <p:cNvPr id="1841" name="Google Shape;1841;p46"/>
            <p:cNvSpPr/>
            <p:nvPr/>
          </p:nvSpPr>
          <p:spPr>
            <a:xfrm rot="10800000">
              <a:off x="5870653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46"/>
            <p:cNvSpPr/>
            <p:nvPr/>
          </p:nvSpPr>
          <p:spPr>
            <a:xfrm rot="10800000">
              <a:off x="5845864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46"/>
            <p:cNvSpPr/>
            <p:nvPr/>
          </p:nvSpPr>
          <p:spPr>
            <a:xfrm rot="10800000">
              <a:off x="5821075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46"/>
            <p:cNvSpPr/>
            <p:nvPr/>
          </p:nvSpPr>
          <p:spPr>
            <a:xfrm rot="10800000">
              <a:off x="5796113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46"/>
            <p:cNvSpPr/>
            <p:nvPr/>
          </p:nvSpPr>
          <p:spPr>
            <a:xfrm rot="10800000">
              <a:off x="5771324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46"/>
            <p:cNvSpPr/>
            <p:nvPr/>
          </p:nvSpPr>
          <p:spPr>
            <a:xfrm>
              <a:off x="5771324" y="5017395"/>
              <a:ext cx="124204" cy="124635"/>
            </a:xfrm>
            <a:custGeom>
              <a:avLst/>
              <a:gdLst/>
              <a:ahLst/>
              <a:cxnLst/>
              <a:rect l="l" t="t" r="r" b="b"/>
              <a:pathLst>
                <a:path w="124204" h="124635" extrusionOk="0">
                  <a:moveTo>
                    <a:pt x="62102" y="124636"/>
                  </a:moveTo>
                  <a:cubicBezTo>
                    <a:pt x="76872" y="124636"/>
                    <a:pt x="124204" y="0"/>
                    <a:pt x="124204" y="0"/>
                  </a:cubicBezTo>
                  <a:lnTo>
                    <a:pt x="0" y="0"/>
                  </a:lnTo>
                  <a:cubicBezTo>
                    <a:pt x="0" y="0"/>
                    <a:pt x="47851" y="124636"/>
                    <a:pt x="62102" y="1246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46"/>
            <p:cNvSpPr/>
            <p:nvPr/>
          </p:nvSpPr>
          <p:spPr>
            <a:xfrm>
              <a:off x="5815720" y="5108691"/>
              <a:ext cx="35499" cy="33340"/>
            </a:xfrm>
            <a:custGeom>
              <a:avLst/>
              <a:gdLst/>
              <a:ahLst/>
              <a:cxnLst/>
              <a:rect l="l" t="t" r="r" b="b"/>
              <a:pathLst>
                <a:path w="35499" h="33340" extrusionOk="0">
                  <a:moveTo>
                    <a:pt x="17706" y="0"/>
                  </a:moveTo>
                  <a:cubicBezTo>
                    <a:pt x="10797" y="0"/>
                    <a:pt x="4492" y="3887"/>
                    <a:pt x="0" y="10192"/>
                  </a:cubicBezTo>
                  <a:cubicBezTo>
                    <a:pt x="7342" y="23839"/>
                    <a:pt x="13734" y="33340"/>
                    <a:pt x="17706" y="33340"/>
                  </a:cubicBezTo>
                  <a:cubicBezTo>
                    <a:pt x="21680" y="33340"/>
                    <a:pt x="28244" y="24012"/>
                    <a:pt x="35499" y="10451"/>
                  </a:cubicBezTo>
                  <a:cubicBezTo>
                    <a:pt x="31008" y="4060"/>
                    <a:pt x="24702" y="86"/>
                    <a:pt x="1770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46"/>
            <p:cNvSpPr/>
            <p:nvPr/>
          </p:nvSpPr>
          <p:spPr>
            <a:xfrm rot="10800000">
              <a:off x="5771411" y="4276662"/>
              <a:ext cx="124290" cy="110470"/>
            </a:xfrm>
            <a:custGeom>
              <a:avLst/>
              <a:gdLst/>
              <a:ahLst/>
              <a:cxnLst/>
              <a:rect l="l" t="t" r="r" b="b"/>
              <a:pathLst>
                <a:path w="124290" h="110470" extrusionOk="0">
                  <a:moveTo>
                    <a:pt x="86" y="0"/>
                  </a:moveTo>
                  <a:lnTo>
                    <a:pt x="124290" y="0"/>
                  </a:lnTo>
                  <a:lnTo>
                    <a:pt x="124290" y="88532"/>
                  </a:lnTo>
                  <a:cubicBezTo>
                    <a:pt x="124290" y="100624"/>
                    <a:pt x="114444" y="110471"/>
                    <a:pt x="102352" y="110471"/>
                  </a:cubicBezTo>
                  <a:lnTo>
                    <a:pt x="21939" y="110471"/>
                  </a:lnTo>
                  <a:cubicBezTo>
                    <a:pt x="9846" y="110471"/>
                    <a:pt x="0" y="100624"/>
                    <a:pt x="0" y="88532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9" name="Google Shape;1849;p46"/>
          <p:cNvGrpSpPr/>
          <p:nvPr/>
        </p:nvGrpSpPr>
        <p:grpSpPr>
          <a:xfrm rot="-8299616">
            <a:off x="7265512" y="1106960"/>
            <a:ext cx="680557" cy="236672"/>
            <a:chOff x="2832375" y="669000"/>
            <a:chExt cx="491675" cy="215825"/>
          </a:xfrm>
        </p:grpSpPr>
        <p:sp>
          <p:nvSpPr>
            <p:cNvPr id="1850" name="Google Shape;1850;p46"/>
            <p:cNvSpPr/>
            <p:nvPr/>
          </p:nvSpPr>
          <p:spPr>
            <a:xfrm>
              <a:off x="2832375" y="669000"/>
              <a:ext cx="491675" cy="215825"/>
            </a:xfrm>
            <a:custGeom>
              <a:avLst/>
              <a:gdLst/>
              <a:ahLst/>
              <a:cxnLst/>
              <a:rect l="l" t="t" r="r" b="b"/>
              <a:pathLst>
                <a:path w="19667" h="8633" extrusionOk="0">
                  <a:moveTo>
                    <a:pt x="730" y="0"/>
                  </a:moveTo>
                  <a:cubicBezTo>
                    <a:pt x="305" y="0"/>
                    <a:pt x="1" y="365"/>
                    <a:pt x="1" y="730"/>
                  </a:cubicBezTo>
                  <a:lnTo>
                    <a:pt x="1" y="7903"/>
                  </a:lnTo>
                  <a:cubicBezTo>
                    <a:pt x="1" y="8329"/>
                    <a:pt x="335" y="8633"/>
                    <a:pt x="730" y="8633"/>
                  </a:cubicBezTo>
                  <a:lnTo>
                    <a:pt x="18968" y="8633"/>
                  </a:lnTo>
                  <a:cubicBezTo>
                    <a:pt x="19363" y="8633"/>
                    <a:pt x="19667" y="8298"/>
                    <a:pt x="19667" y="7903"/>
                  </a:cubicBezTo>
                  <a:lnTo>
                    <a:pt x="19667" y="730"/>
                  </a:lnTo>
                  <a:cubicBezTo>
                    <a:pt x="19667" y="304"/>
                    <a:pt x="19333" y="0"/>
                    <a:pt x="189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>
              <a:off x="3078600" y="669000"/>
              <a:ext cx="245450" cy="215825"/>
            </a:xfrm>
            <a:custGeom>
              <a:avLst/>
              <a:gdLst/>
              <a:ahLst/>
              <a:cxnLst/>
              <a:rect l="l" t="t" r="r" b="b"/>
              <a:pathLst>
                <a:path w="9818" h="8633" extrusionOk="0">
                  <a:moveTo>
                    <a:pt x="0" y="0"/>
                  </a:moveTo>
                  <a:lnTo>
                    <a:pt x="0" y="8633"/>
                  </a:lnTo>
                  <a:lnTo>
                    <a:pt x="9119" y="8633"/>
                  </a:lnTo>
                  <a:cubicBezTo>
                    <a:pt x="9484" y="8633"/>
                    <a:pt x="9818" y="8329"/>
                    <a:pt x="9818" y="7903"/>
                  </a:cubicBezTo>
                  <a:lnTo>
                    <a:pt x="9818" y="578"/>
                  </a:lnTo>
                  <a:cubicBezTo>
                    <a:pt x="9818" y="213"/>
                    <a:pt x="9514" y="0"/>
                    <a:pt x="9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CEF32DD-B761-2376-2C97-8A02EC711C8F}"/>
              </a:ext>
            </a:extLst>
          </p:cNvPr>
          <p:cNvSpPr/>
          <p:nvPr/>
        </p:nvSpPr>
        <p:spPr>
          <a:xfrm>
            <a:off x="1285186" y="763389"/>
            <a:ext cx="61850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b) Số tiền phải trả khi bạn Dương gửi thư có khối lượng 150g là:</a:t>
            </a:r>
          </a:p>
          <a:p>
            <a:pPr algn="ctr">
              <a:lnSpc>
                <a:spcPct val="150000"/>
              </a:lnSpc>
            </a:pPr>
            <a:r>
              <a:rPr lang="vi-VN" sz="2000" dirty="0"/>
              <a:t>y = 8</a:t>
            </a:r>
            <a:r>
              <a:rPr lang="en-US" sz="2000" dirty="0"/>
              <a:t> </a:t>
            </a:r>
            <a:r>
              <a:rPr lang="vi-VN" sz="2000" dirty="0"/>
              <a:t>000 (đồng)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Số tiền phải trả khi bạn Dương gửi thư có khối lượng 200g là:</a:t>
            </a:r>
          </a:p>
          <a:p>
            <a:pPr algn="ctr">
              <a:lnSpc>
                <a:spcPct val="150000"/>
              </a:lnSpc>
            </a:pPr>
            <a:r>
              <a:rPr lang="vi-VN" sz="2000" dirty="0"/>
              <a:t>y = 8</a:t>
            </a:r>
            <a:r>
              <a:rPr lang="en-US" sz="2000" dirty="0"/>
              <a:t> </a:t>
            </a:r>
            <a:r>
              <a:rPr lang="vi-VN" sz="2000" dirty="0"/>
              <a:t>000 (đồng)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3902" y="1992576"/>
            <a:ext cx="7674216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6600" b="1" kern="120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LÊN ĐỈNH</a:t>
            </a:r>
          </a:p>
          <a:p>
            <a:pPr algn="ctr">
              <a:buClrTx/>
              <a:buFontTx/>
              <a:buNone/>
            </a:pPr>
            <a:r>
              <a:rPr lang="en-US" sz="6600" b="1" kern="120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6" y="0"/>
            <a:ext cx="2386589" cy="1793066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81654" y="4093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392748" y="132160"/>
            <a:ext cx="2482718" cy="135988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59002" y="2011169"/>
            <a:ext cx="1128473" cy="1123458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58378" y="2074031"/>
            <a:ext cx="189590" cy="189590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86900" y="2967553"/>
            <a:ext cx="189590" cy="189590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46451" y="2074031"/>
            <a:ext cx="189590" cy="189590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3068" y="3007900"/>
            <a:ext cx="189590" cy="189590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856898" y="1587974"/>
            <a:ext cx="2950601" cy="503271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465414" y="1567232"/>
            <a:ext cx="2697655" cy="506803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475557" y="3180273"/>
            <a:ext cx="2704727" cy="259270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4969828" y="3171583"/>
            <a:ext cx="2848222" cy="290378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343729" y="1275420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500" b="1" kern="1200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NHÓM 1</a:t>
            </a:r>
            <a:endParaRPr lang="vi-VN" sz="1500" b="1" kern="1200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5480887" y="1276822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500" b="1" kern="1200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  <a:endParaRPr lang="vi-VN" sz="1500" b="1" kern="1200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181128" y="3483074"/>
            <a:ext cx="27721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500" b="1" kern="1200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3</a:t>
            </a:r>
            <a:endParaRPr lang="vi-VN" sz="1500" b="1" kern="1200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5323091" y="3526869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500" b="1" kern="1200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4</a:t>
            </a:r>
            <a:endParaRPr lang="vi-VN" sz="1500" b="1" kern="1200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82" y="223361"/>
            <a:ext cx="1035110" cy="1035110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2595589" y="279009"/>
            <a:ext cx="83316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2589703" y="99602"/>
            <a:ext cx="7895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353279" y="1039"/>
            <a:ext cx="2443668" cy="1481714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91" y="281277"/>
            <a:ext cx="1014390" cy="101439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6521863" y="297506"/>
            <a:ext cx="7895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445505" y="3526869"/>
            <a:ext cx="2436529" cy="154277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53" y="3899103"/>
            <a:ext cx="1055740" cy="105574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2642866" y="2534365"/>
            <a:ext cx="83316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2641266" y="2352968"/>
            <a:ext cx="7895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317458" y="3629765"/>
            <a:ext cx="2402021" cy="140823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86" y="3953683"/>
            <a:ext cx="990583" cy="990583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6544554" y="2541219"/>
            <a:ext cx="83316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6546734" y="2333027"/>
            <a:ext cx="7895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4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19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1" y="2577069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25" y="1408569"/>
            <a:ext cx="4629150" cy="232001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6" y="2577066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1" y="267531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49705" y="1361735"/>
            <a:ext cx="14748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52954" y="1361735"/>
            <a:ext cx="14261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4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3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V="1">
            <a:off x="1385194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V="1">
            <a:off x="1385194" y="4877439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7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69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7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69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63727" y="1391740"/>
            <a:ext cx="4213175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prstClr val="white"/>
                </a:solidFill>
              </a:rPr>
              <a:t>Với mỗi câu hỏi,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trong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vòng</a:t>
            </a:r>
            <a:r>
              <a:rPr lang="en-US" sz="2000" dirty="0">
                <a:solidFill>
                  <a:prstClr val="white"/>
                </a:solidFill>
              </a:rPr>
              <a:t> 10s</a:t>
            </a:r>
            <a:r>
              <a:rPr lang="vi-VN" sz="2000" dirty="0">
                <a:solidFill>
                  <a:prstClr val="white"/>
                </a:solidFill>
              </a:rPr>
              <a:t> đội nào </a:t>
            </a:r>
            <a:r>
              <a:rPr lang="en-US" sz="2000" dirty="0" err="1">
                <a:solidFill>
                  <a:prstClr val="white"/>
                </a:solidFill>
              </a:rPr>
              <a:t>giơ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tay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vi-VN" sz="2000" dirty="0">
                <a:solidFill>
                  <a:prstClr val="white"/>
                </a:solidFill>
              </a:rPr>
              <a:t>trước được giành quyền trả lời trước. Trả lời sai sẽ nhường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quyền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trả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lời</a:t>
            </a:r>
            <a:r>
              <a:rPr lang="vi-VN" sz="2000" dirty="0">
                <a:solidFill>
                  <a:prstClr val="white"/>
                </a:solidFill>
              </a:rPr>
              <a:t> cho các đội còn lại. 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257061" y="570716"/>
                <a:ext cx="6209130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𝟑𝐱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𝟐𝐱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là? 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A. D = R                              B. D = (1; +∞)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C. D = R \{1}                       D. D = [1; +∞)</a:t>
                </a:r>
                <a:endParaRPr lang="en-US" sz="2000" kern="12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61" y="570716"/>
                <a:ext cx="6209130" cy="2164095"/>
              </a:xfrm>
              <a:prstGeom prst="rect">
                <a:avLst/>
              </a:prstGeom>
              <a:blipFill rotWithShape="0">
                <a:blip r:embed="rId8"/>
                <a:stretch>
                  <a:fillRect l="-9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305563" y="532685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17653" y="4908980"/>
            <a:ext cx="862509" cy="25507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0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5535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308146" y="563279"/>
                <a:ext cx="6301598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TXĐ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1" i="1" kern="12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000" b="1" i="1" kern="12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A. D = [-3; +∞)                     B. D = [-2; +∞)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C. D = R                              D. D = [2; +∞)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46" y="563279"/>
                <a:ext cx="6301598" cy="2164095"/>
              </a:xfrm>
              <a:prstGeom prst="rect">
                <a:avLst/>
              </a:prstGeom>
              <a:blipFill rotWithShape="0">
                <a:blip r:embed="rId8"/>
                <a:stretch>
                  <a:fillRect l="-1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449116" y="49392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07101" y="4888431"/>
            <a:ext cx="957079" cy="255073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1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594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308146" y="563279"/>
                <a:ext cx="6024196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A. y = x - 1</a:t>
                </a:r>
                <a:r>
                  <a:rPr lang="nl-NL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B.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l-NL" sz="20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C.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nl-NL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D. |y| = 5x</a:t>
                </a:r>
                <a:endParaRPr lang="en-US" sz="2000" kern="12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46" y="563279"/>
                <a:ext cx="6024196" cy="2164095"/>
              </a:xfrm>
              <a:prstGeom prst="rect">
                <a:avLst/>
              </a:prstGeom>
              <a:blipFill rotWithShape="0">
                <a:blip r:embed="rId8"/>
                <a:stretch>
                  <a:fillRect l="-1113" r="-1012" b="-11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71714" y="49392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004445" y="4930062"/>
            <a:ext cx="906655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1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8207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308146" y="563279"/>
                <a:ext cx="6116663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là?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A. R                                   B. (0; + ∞)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C. (- ∞; 0)                          D. [0; +∞)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n-US" sz="2000" kern="12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46" y="563279"/>
                <a:ext cx="6116663" cy="2164095"/>
              </a:xfrm>
              <a:prstGeom prst="rect">
                <a:avLst/>
              </a:prstGeom>
              <a:blipFill rotWithShape="0">
                <a:blip r:embed="rId8"/>
                <a:stretch>
                  <a:fillRect l="-10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264181" y="49392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07101" y="4930061"/>
            <a:ext cx="957079" cy="213443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1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662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35"/>
          <p:cNvSpPr txBox="1">
            <a:spLocks noGrp="1"/>
          </p:cNvSpPr>
          <p:nvPr>
            <p:ph type="ctrTitle"/>
          </p:nvPr>
        </p:nvSpPr>
        <p:spPr>
          <a:xfrm>
            <a:off x="1151274" y="1144894"/>
            <a:ext cx="5341235" cy="22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" dirty="0"/>
              <a:t>hương III.</a:t>
            </a:r>
            <a:br>
              <a:rPr lang="en" dirty="0"/>
            </a:br>
            <a:r>
              <a:rPr lang="en" dirty="0"/>
              <a:t>Bài 1. </a:t>
            </a:r>
            <a:br>
              <a:rPr lang="en" dirty="0"/>
            </a:br>
            <a:r>
              <a:rPr lang="en" sz="4400" dirty="0"/>
              <a:t>HÀM SỐ VÀ ĐỒ THỊ</a:t>
            </a:r>
            <a:br>
              <a:rPr lang="en" sz="4400" dirty="0"/>
            </a:br>
            <a:endParaRPr dirty="0"/>
          </a:p>
        </p:txBody>
      </p:sp>
      <p:sp>
        <p:nvSpPr>
          <p:cNvPr id="1205" name="Google Shape;1205;p35"/>
          <p:cNvSpPr txBox="1"/>
          <p:nvPr/>
        </p:nvSpPr>
        <p:spPr>
          <a:xfrm rot="-710">
            <a:off x="6977870" y="892979"/>
            <a:ext cx="1452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  <a:latin typeface="Epilogue SemiBold"/>
                <a:ea typeface="Epilogue SemiBold"/>
                <a:cs typeface="Epilogue SemiBold"/>
                <a:sym typeface="Epilogue SemiBold"/>
              </a:rPr>
              <a:t>10th grade</a:t>
            </a:r>
            <a:endParaRPr>
              <a:solidFill>
                <a:schemeClr val="dk1"/>
              </a:solidFill>
              <a:highlight>
                <a:schemeClr val="dk2"/>
              </a:highlight>
              <a:latin typeface="Epilogue SemiBold"/>
              <a:ea typeface="Epilogue SemiBold"/>
              <a:cs typeface="Epilogue SemiBold"/>
              <a:sym typeface="Epilogue SemiBold"/>
            </a:endParaRPr>
          </a:p>
        </p:txBody>
      </p:sp>
      <p:grpSp>
        <p:nvGrpSpPr>
          <p:cNvPr id="1206" name="Google Shape;1206;p35"/>
          <p:cNvGrpSpPr/>
          <p:nvPr/>
        </p:nvGrpSpPr>
        <p:grpSpPr>
          <a:xfrm rot="1577928">
            <a:off x="3511044" y="4117827"/>
            <a:ext cx="1486169" cy="1751386"/>
            <a:chOff x="8034810" y="4372104"/>
            <a:chExt cx="567728" cy="669043"/>
          </a:xfrm>
        </p:grpSpPr>
        <p:sp>
          <p:nvSpPr>
            <p:cNvPr id="1207" name="Google Shape;1207;p35"/>
            <p:cNvSpPr/>
            <p:nvPr/>
          </p:nvSpPr>
          <p:spPr>
            <a:xfrm>
              <a:off x="8034810" y="4372104"/>
              <a:ext cx="567728" cy="669043"/>
            </a:xfrm>
            <a:custGeom>
              <a:avLst/>
              <a:gdLst/>
              <a:ahLst/>
              <a:cxnLst/>
              <a:rect l="l" t="t" r="r" b="b"/>
              <a:pathLst>
                <a:path w="567728" h="669043" extrusionOk="0">
                  <a:moveTo>
                    <a:pt x="531279" y="0"/>
                  </a:moveTo>
                  <a:cubicBezTo>
                    <a:pt x="551409" y="0"/>
                    <a:pt x="567728" y="16319"/>
                    <a:pt x="567728" y="36449"/>
                  </a:cubicBezTo>
                  <a:lnTo>
                    <a:pt x="567728" y="632594"/>
                  </a:lnTo>
                  <a:cubicBezTo>
                    <a:pt x="567728" y="652725"/>
                    <a:pt x="551409" y="669043"/>
                    <a:pt x="531279" y="669043"/>
                  </a:cubicBezTo>
                  <a:lnTo>
                    <a:pt x="36449" y="669043"/>
                  </a:lnTo>
                  <a:cubicBezTo>
                    <a:pt x="16319" y="669043"/>
                    <a:pt x="0" y="652725"/>
                    <a:pt x="0" y="632594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8" name="Google Shape;1208;p35"/>
            <p:cNvGrpSpPr/>
            <p:nvPr/>
          </p:nvGrpSpPr>
          <p:grpSpPr>
            <a:xfrm>
              <a:off x="8094493" y="4438697"/>
              <a:ext cx="448447" cy="535857"/>
              <a:chOff x="8094493" y="4438697"/>
              <a:chExt cx="448447" cy="535857"/>
            </a:xfrm>
          </p:grpSpPr>
          <p:sp>
            <p:nvSpPr>
              <p:cNvPr id="1209" name="Google Shape;1209;p35"/>
              <p:cNvSpPr/>
              <p:nvPr/>
            </p:nvSpPr>
            <p:spPr>
              <a:xfrm>
                <a:off x="8094493" y="4438697"/>
                <a:ext cx="448447" cy="128349"/>
              </a:xfrm>
              <a:custGeom>
                <a:avLst/>
                <a:gdLst/>
                <a:ahLst/>
                <a:cxnLst/>
                <a:rect l="l" t="t" r="r" b="b"/>
                <a:pathLst>
                  <a:path w="448447" h="128349" extrusionOk="0">
                    <a:moveTo>
                      <a:pt x="415885" y="0"/>
                    </a:moveTo>
                    <a:cubicBezTo>
                      <a:pt x="433869" y="0"/>
                      <a:pt x="448448" y="14579"/>
                      <a:pt x="448448" y="32563"/>
                    </a:cubicBezTo>
                    <a:lnTo>
                      <a:pt x="448448" y="95788"/>
                    </a:lnTo>
                    <a:cubicBezTo>
                      <a:pt x="448448" y="113771"/>
                      <a:pt x="433869" y="128351"/>
                      <a:pt x="415885" y="128351"/>
                    </a:cubicBezTo>
                    <a:lnTo>
                      <a:pt x="32563" y="128351"/>
                    </a:lnTo>
                    <a:cubicBezTo>
                      <a:pt x="14579" y="128351"/>
                      <a:pt x="0" y="113772"/>
                      <a:pt x="0" y="95788"/>
                    </a:cubicBezTo>
                    <a:lnTo>
                      <a:pt x="0" y="32563"/>
                    </a:lnTo>
                    <a:cubicBezTo>
                      <a:pt x="0" y="14579"/>
                      <a:pt x="14579" y="0"/>
                      <a:pt x="325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35"/>
              <p:cNvSpPr/>
              <p:nvPr/>
            </p:nvSpPr>
            <p:spPr>
              <a:xfrm>
                <a:off x="8094493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35"/>
              <p:cNvSpPr/>
              <p:nvPr/>
            </p:nvSpPr>
            <p:spPr>
              <a:xfrm>
                <a:off x="8214551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35"/>
              <p:cNvSpPr/>
              <p:nvPr/>
            </p:nvSpPr>
            <p:spPr>
              <a:xfrm>
                <a:off x="8334696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35"/>
              <p:cNvSpPr/>
              <p:nvPr/>
            </p:nvSpPr>
            <p:spPr>
              <a:xfrm>
                <a:off x="8454754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35"/>
              <p:cNvSpPr/>
              <p:nvPr/>
            </p:nvSpPr>
            <p:spPr>
              <a:xfrm>
                <a:off x="8094493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35"/>
              <p:cNvSpPr/>
              <p:nvPr/>
            </p:nvSpPr>
            <p:spPr>
              <a:xfrm>
                <a:off x="8214551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35"/>
              <p:cNvSpPr/>
              <p:nvPr/>
            </p:nvSpPr>
            <p:spPr>
              <a:xfrm>
                <a:off x="8334696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35"/>
              <p:cNvSpPr/>
              <p:nvPr/>
            </p:nvSpPr>
            <p:spPr>
              <a:xfrm>
                <a:off x="8454754" y="4753872"/>
                <a:ext cx="88100" cy="220682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220682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220683"/>
                    </a:lnTo>
                    <a:lnTo>
                      <a:pt x="0" y="2206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35"/>
              <p:cNvSpPr/>
              <p:nvPr/>
            </p:nvSpPr>
            <p:spPr>
              <a:xfrm>
                <a:off x="8094493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35"/>
              <p:cNvSpPr/>
              <p:nvPr/>
            </p:nvSpPr>
            <p:spPr>
              <a:xfrm>
                <a:off x="8214551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35"/>
              <p:cNvSpPr/>
              <p:nvPr/>
            </p:nvSpPr>
            <p:spPr>
              <a:xfrm>
                <a:off x="8334696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1" name="Google Shape;1221;p35"/>
          <p:cNvGrpSpPr/>
          <p:nvPr/>
        </p:nvGrpSpPr>
        <p:grpSpPr>
          <a:xfrm rot="-996566">
            <a:off x="7378879" y="3176706"/>
            <a:ext cx="1625396" cy="959531"/>
            <a:chOff x="7008442" y="6231192"/>
            <a:chExt cx="1035004" cy="611001"/>
          </a:xfrm>
        </p:grpSpPr>
        <p:sp>
          <p:nvSpPr>
            <p:cNvPr id="1222" name="Google Shape;1222;p35"/>
            <p:cNvSpPr/>
            <p:nvPr/>
          </p:nvSpPr>
          <p:spPr>
            <a:xfrm>
              <a:off x="7008614" y="6231192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60" y="0"/>
                  </a:cubicBezTo>
                  <a:close/>
                  <a:moveTo>
                    <a:pt x="517373" y="501308"/>
                  </a:moveTo>
                  <a:cubicBezTo>
                    <a:pt x="502863" y="501308"/>
                    <a:pt x="491030" y="489561"/>
                    <a:pt x="491030" y="474964"/>
                  </a:cubicBezTo>
                  <a:cubicBezTo>
                    <a:pt x="491030" y="460367"/>
                    <a:pt x="502776" y="448620"/>
                    <a:pt x="517373" y="448620"/>
                  </a:cubicBezTo>
                  <a:cubicBezTo>
                    <a:pt x="531970" y="448620"/>
                    <a:pt x="543717" y="460367"/>
                    <a:pt x="543717" y="474964"/>
                  </a:cubicBezTo>
                  <a:cubicBezTo>
                    <a:pt x="543717" y="489561"/>
                    <a:pt x="531970" y="501308"/>
                    <a:pt x="517373" y="501308"/>
                  </a:cubicBezTo>
                  <a:close/>
                  <a:moveTo>
                    <a:pt x="609446" y="474964"/>
                  </a:moveTo>
                  <a:cubicBezTo>
                    <a:pt x="609446" y="424091"/>
                    <a:pt x="568247" y="382891"/>
                    <a:pt x="517373" y="382891"/>
                  </a:cubicBezTo>
                  <a:cubicBezTo>
                    <a:pt x="466500" y="382891"/>
                    <a:pt x="425300" y="424091"/>
                    <a:pt x="425300" y="474964"/>
                  </a:cubicBezTo>
                  <a:lnTo>
                    <a:pt x="138283" y="474964"/>
                  </a:lnTo>
                  <a:cubicBezTo>
                    <a:pt x="159444" y="284512"/>
                    <a:pt x="321393" y="135864"/>
                    <a:pt x="517460" y="135864"/>
                  </a:cubicBezTo>
                  <a:cubicBezTo>
                    <a:pt x="713526" y="135864"/>
                    <a:pt x="875475" y="284512"/>
                    <a:pt x="896636" y="474964"/>
                  </a:cubicBezTo>
                  <a:lnTo>
                    <a:pt x="609619" y="4749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7008614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0" y="0"/>
                  </a:moveTo>
                  <a:lnTo>
                    <a:pt x="6573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016474" y="6658824"/>
              <a:ext cx="64779" cy="11401"/>
            </a:xfrm>
            <a:custGeom>
              <a:avLst/>
              <a:gdLst/>
              <a:ahLst/>
              <a:cxnLst/>
              <a:rect l="l" t="t" r="r" b="b"/>
              <a:pathLst>
                <a:path w="64779" h="11401" extrusionOk="0">
                  <a:moveTo>
                    <a:pt x="0" y="0"/>
                  </a:moveTo>
                  <a:lnTo>
                    <a:pt x="6478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7039795" y="6571674"/>
              <a:ext cx="61842" cy="22456"/>
            </a:xfrm>
            <a:custGeom>
              <a:avLst/>
              <a:gdLst/>
              <a:ahLst/>
              <a:cxnLst/>
              <a:rect l="l" t="t" r="r" b="b"/>
              <a:pathLst>
                <a:path w="61842" h="22456" extrusionOk="0">
                  <a:moveTo>
                    <a:pt x="0" y="0"/>
                  </a:moveTo>
                  <a:lnTo>
                    <a:pt x="61843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7077885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0" y="0"/>
                  </a:moveTo>
                  <a:lnTo>
                    <a:pt x="57006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7129623" y="6416030"/>
              <a:ext cx="50441" cy="42322"/>
            </a:xfrm>
            <a:custGeom>
              <a:avLst/>
              <a:gdLst/>
              <a:ahLst/>
              <a:cxnLst/>
              <a:rect l="l" t="t" r="r" b="b"/>
              <a:pathLst>
                <a:path w="50441" h="42322" extrusionOk="0">
                  <a:moveTo>
                    <a:pt x="0" y="0"/>
                  </a:moveTo>
                  <a:lnTo>
                    <a:pt x="50442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193452" y="6352287"/>
              <a:ext cx="42236" cy="50355"/>
            </a:xfrm>
            <a:custGeom>
              <a:avLst/>
              <a:gdLst/>
              <a:ahLst/>
              <a:cxnLst/>
              <a:rect l="l" t="t" r="r" b="b"/>
              <a:pathLst>
                <a:path w="42236" h="50355" extrusionOk="0">
                  <a:moveTo>
                    <a:pt x="0" y="0"/>
                  </a:moveTo>
                  <a:lnTo>
                    <a:pt x="42236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267301" y="6300549"/>
              <a:ext cx="32908" cy="57006"/>
            </a:xfrm>
            <a:custGeom>
              <a:avLst/>
              <a:gdLst/>
              <a:ahLst/>
              <a:cxnLst/>
              <a:rect l="l" t="t" r="r" b="b"/>
              <a:pathLst>
                <a:path w="32908" h="57006" extrusionOk="0">
                  <a:moveTo>
                    <a:pt x="0" y="0"/>
                  </a:moveTo>
                  <a:lnTo>
                    <a:pt x="32908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7349010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0" y="0"/>
                  </a:moveTo>
                  <a:lnTo>
                    <a:pt x="22543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7436160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0" y="0"/>
                  </a:moveTo>
                  <a:lnTo>
                    <a:pt x="11401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7525987" y="6231192"/>
              <a:ext cx="8637" cy="65816"/>
            </a:xfrm>
            <a:custGeom>
              <a:avLst/>
              <a:gdLst/>
              <a:ahLst/>
              <a:cxnLst/>
              <a:rect l="l" t="t" r="r" b="b"/>
              <a:pathLst>
                <a:path w="8637" h="65816" extrusionOk="0">
                  <a:moveTo>
                    <a:pt x="0" y="0"/>
                  </a:moveTo>
                  <a:lnTo>
                    <a:pt x="0" y="6581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7604414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11401" y="0"/>
                  </a:moveTo>
                  <a:lnTo>
                    <a:pt x="0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7680422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22543" y="0"/>
                  </a:moveTo>
                  <a:lnTo>
                    <a:pt x="0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751852" y="6300549"/>
              <a:ext cx="32821" cy="57006"/>
            </a:xfrm>
            <a:custGeom>
              <a:avLst/>
              <a:gdLst/>
              <a:ahLst/>
              <a:cxnLst/>
              <a:rect l="l" t="t" r="r" b="b"/>
              <a:pathLst>
                <a:path w="32821" h="57006" extrusionOk="0">
                  <a:moveTo>
                    <a:pt x="32822" y="0"/>
                  </a:moveTo>
                  <a:lnTo>
                    <a:pt x="0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7816286" y="6352287"/>
              <a:ext cx="42322" cy="50355"/>
            </a:xfrm>
            <a:custGeom>
              <a:avLst/>
              <a:gdLst/>
              <a:ahLst/>
              <a:cxnLst/>
              <a:rect l="l" t="t" r="r" b="b"/>
              <a:pathLst>
                <a:path w="42322" h="50355" extrusionOk="0">
                  <a:moveTo>
                    <a:pt x="42323" y="0"/>
                  </a:moveTo>
                  <a:lnTo>
                    <a:pt x="0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7871997" y="6416030"/>
              <a:ext cx="50355" cy="42322"/>
            </a:xfrm>
            <a:custGeom>
              <a:avLst/>
              <a:gdLst/>
              <a:ahLst/>
              <a:cxnLst/>
              <a:rect l="l" t="t" r="r" b="b"/>
              <a:pathLst>
                <a:path w="50355" h="42322" extrusionOk="0">
                  <a:moveTo>
                    <a:pt x="50355" y="0"/>
                  </a:moveTo>
                  <a:lnTo>
                    <a:pt x="0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7917083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57006" y="0"/>
                  </a:moveTo>
                  <a:lnTo>
                    <a:pt x="0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950423" y="6571674"/>
              <a:ext cx="61756" cy="22456"/>
            </a:xfrm>
            <a:custGeom>
              <a:avLst/>
              <a:gdLst/>
              <a:ahLst/>
              <a:cxnLst/>
              <a:rect l="l" t="t" r="r" b="b"/>
              <a:pathLst>
                <a:path w="61756" h="22456" extrusionOk="0">
                  <a:moveTo>
                    <a:pt x="61756" y="0"/>
                  </a:moveTo>
                  <a:lnTo>
                    <a:pt x="0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7970807" y="6658824"/>
              <a:ext cx="64693" cy="11401"/>
            </a:xfrm>
            <a:custGeom>
              <a:avLst/>
              <a:gdLst/>
              <a:ahLst/>
              <a:cxnLst/>
              <a:rect l="l" t="t" r="r" b="b"/>
              <a:pathLst>
                <a:path w="64693" h="11401" extrusionOk="0">
                  <a:moveTo>
                    <a:pt x="64693" y="0"/>
                  </a:moveTo>
                  <a:lnTo>
                    <a:pt x="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7977631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65730" y="0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7008442" y="6231279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546" y="26257"/>
                  </a:moveTo>
                  <a:cubicBezTo>
                    <a:pt x="788324" y="26257"/>
                    <a:pt x="1008661" y="246594"/>
                    <a:pt x="1008661" y="517373"/>
                  </a:cubicBezTo>
                  <a:lnTo>
                    <a:pt x="1008661" y="584571"/>
                  </a:lnTo>
                  <a:lnTo>
                    <a:pt x="26430" y="584571"/>
                  </a:lnTo>
                  <a:lnTo>
                    <a:pt x="26430" y="517373"/>
                  </a:lnTo>
                  <a:cubicBezTo>
                    <a:pt x="26430" y="246594"/>
                    <a:pt x="246767" y="26257"/>
                    <a:pt x="517546" y="26257"/>
                  </a:cubicBezTo>
                  <a:moveTo>
                    <a:pt x="109002" y="501308"/>
                  </a:moveTo>
                  <a:lnTo>
                    <a:pt x="451730" y="501308"/>
                  </a:lnTo>
                  <a:lnTo>
                    <a:pt x="451730" y="474964"/>
                  </a:lnTo>
                  <a:cubicBezTo>
                    <a:pt x="451730" y="438687"/>
                    <a:pt x="481269" y="409234"/>
                    <a:pt x="517459" y="409234"/>
                  </a:cubicBezTo>
                  <a:cubicBezTo>
                    <a:pt x="553649" y="409234"/>
                    <a:pt x="583189" y="438774"/>
                    <a:pt x="583189" y="474964"/>
                  </a:cubicBezTo>
                  <a:lnTo>
                    <a:pt x="583189" y="501308"/>
                  </a:lnTo>
                  <a:lnTo>
                    <a:pt x="925916" y="501308"/>
                  </a:lnTo>
                  <a:lnTo>
                    <a:pt x="922634" y="472113"/>
                  </a:lnTo>
                  <a:cubicBezTo>
                    <a:pt x="899659" y="265423"/>
                    <a:pt x="725445" y="109607"/>
                    <a:pt x="517373" y="109607"/>
                  </a:cubicBezTo>
                  <a:cubicBezTo>
                    <a:pt x="309301" y="109607"/>
                    <a:pt x="135001" y="265423"/>
                    <a:pt x="112112" y="472113"/>
                  </a:cubicBezTo>
                  <a:lnTo>
                    <a:pt x="108830" y="501308"/>
                  </a:lnTo>
                  <a:moveTo>
                    <a:pt x="517373" y="527652"/>
                  </a:moveTo>
                  <a:cubicBezTo>
                    <a:pt x="546394" y="527652"/>
                    <a:pt x="569974" y="504072"/>
                    <a:pt x="569974" y="475050"/>
                  </a:cubicBezTo>
                  <a:cubicBezTo>
                    <a:pt x="569974" y="446029"/>
                    <a:pt x="546394" y="422449"/>
                    <a:pt x="517373" y="422449"/>
                  </a:cubicBezTo>
                  <a:cubicBezTo>
                    <a:pt x="488352" y="422449"/>
                    <a:pt x="464772" y="446029"/>
                    <a:pt x="464772" y="475050"/>
                  </a:cubicBezTo>
                  <a:cubicBezTo>
                    <a:pt x="464772" y="504072"/>
                    <a:pt x="488352" y="527652"/>
                    <a:pt x="517373" y="527652"/>
                  </a:cubicBezTo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59" y="0"/>
                  </a:cubicBezTo>
                  <a:lnTo>
                    <a:pt x="517459" y="0"/>
                  </a:lnTo>
                  <a:close/>
                  <a:moveTo>
                    <a:pt x="138196" y="475050"/>
                  </a:moveTo>
                  <a:cubicBezTo>
                    <a:pt x="159358" y="284598"/>
                    <a:pt x="321307" y="135951"/>
                    <a:pt x="517373" y="135951"/>
                  </a:cubicBezTo>
                  <a:cubicBezTo>
                    <a:pt x="713439" y="135951"/>
                    <a:pt x="875388" y="284598"/>
                    <a:pt x="896550" y="475050"/>
                  </a:cubicBezTo>
                  <a:lnTo>
                    <a:pt x="609533" y="475050"/>
                  </a:lnTo>
                  <a:cubicBezTo>
                    <a:pt x="609533" y="424177"/>
                    <a:pt x="568333" y="382977"/>
                    <a:pt x="517459" y="382977"/>
                  </a:cubicBezTo>
                  <a:cubicBezTo>
                    <a:pt x="466585" y="382977"/>
                    <a:pt x="425386" y="424177"/>
                    <a:pt x="425386" y="475050"/>
                  </a:cubicBezTo>
                  <a:lnTo>
                    <a:pt x="138369" y="475050"/>
                  </a:lnTo>
                  <a:close/>
                  <a:moveTo>
                    <a:pt x="517373" y="501394"/>
                  </a:moveTo>
                  <a:cubicBezTo>
                    <a:pt x="502862" y="501394"/>
                    <a:pt x="491029" y="489647"/>
                    <a:pt x="491029" y="475050"/>
                  </a:cubicBezTo>
                  <a:cubicBezTo>
                    <a:pt x="491029" y="460453"/>
                    <a:pt x="502776" y="448707"/>
                    <a:pt x="517373" y="448707"/>
                  </a:cubicBezTo>
                  <a:cubicBezTo>
                    <a:pt x="531970" y="448707"/>
                    <a:pt x="543717" y="460453"/>
                    <a:pt x="543717" y="475050"/>
                  </a:cubicBezTo>
                  <a:cubicBezTo>
                    <a:pt x="543717" y="489647"/>
                    <a:pt x="531970" y="501394"/>
                    <a:pt x="517373" y="501394"/>
                  </a:cubicBezTo>
                  <a:lnTo>
                    <a:pt x="517373" y="501394"/>
                  </a:lnTo>
                  <a:close/>
                </a:path>
              </a:pathLst>
            </a:custGeom>
            <a:solidFill>
              <a:srgbClr val="05135F">
                <a:alpha val="12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7118567" y="6338640"/>
              <a:ext cx="815013" cy="364493"/>
            </a:xfrm>
            <a:custGeom>
              <a:avLst/>
              <a:gdLst/>
              <a:ahLst/>
              <a:cxnLst/>
              <a:rect l="l" t="t" r="r" b="b"/>
              <a:pathLst>
                <a:path w="815013" h="364493" extrusionOk="0">
                  <a:moveTo>
                    <a:pt x="0" y="364493"/>
                  </a:moveTo>
                  <a:cubicBezTo>
                    <a:pt x="11055" y="264992"/>
                    <a:pt x="58388" y="173005"/>
                    <a:pt x="133273" y="105461"/>
                  </a:cubicBezTo>
                  <a:cubicBezTo>
                    <a:pt x="208676" y="37486"/>
                    <a:pt x="306105" y="0"/>
                    <a:pt x="407507" y="0"/>
                  </a:cubicBezTo>
                  <a:cubicBezTo>
                    <a:pt x="508908" y="0"/>
                    <a:pt x="606251" y="37486"/>
                    <a:pt x="681740" y="105461"/>
                  </a:cubicBezTo>
                  <a:cubicBezTo>
                    <a:pt x="756625" y="172919"/>
                    <a:pt x="803958" y="264905"/>
                    <a:pt x="815014" y="364493"/>
                  </a:cubicBez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35"/>
          <p:cNvGrpSpPr/>
          <p:nvPr/>
        </p:nvGrpSpPr>
        <p:grpSpPr>
          <a:xfrm rot="3191849">
            <a:off x="6114516" y="-424379"/>
            <a:ext cx="277070" cy="1927749"/>
            <a:chOff x="5771324" y="4276662"/>
            <a:chExt cx="124377" cy="865369"/>
          </a:xfrm>
        </p:grpSpPr>
        <p:sp>
          <p:nvSpPr>
            <p:cNvPr id="1245" name="Google Shape;1245;p35"/>
            <p:cNvSpPr/>
            <p:nvPr/>
          </p:nvSpPr>
          <p:spPr>
            <a:xfrm rot="10800000">
              <a:off x="5870653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 rot="10800000">
              <a:off x="5845864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 rot="10800000">
              <a:off x="5821075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 rot="10800000">
              <a:off x="5796113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 rot="10800000">
              <a:off x="5771324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5771324" y="5017395"/>
              <a:ext cx="124204" cy="124635"/>
            </a:xfrm>
            <a:custGeom>
              <a:avLst/>
              <a:gdLst/>
              <a:ahLst/>
              <a:cxnLst/>
              <a:rect l="l" t="t" r="r" b="b"/>
              <a:pathLst>
                <a:path w="124204" h="124635" extrusionOk="0">
                  <a:moveTo>
                    <a:pt x="62102" y="124636"/>
                  </a:moveTo>
                  <a:cubicBezTo>
                    <a:pt x="76872" y="124636"/>
                    <a:pt x="124204" y="0"/>
                    <a:pt x="124204" y="0"/>
                  </a:cubicBezTo>
                  <a:lnTo>
                    <a:pt x="0" y="0"/>
                  </a:lnTo>
                  <a:cubicBezTo>
                    <a:pt x="0" y="0"/>
                    <a:pt x="47851" y="124636"/>
                    <a:pt x="62102" y="1246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5815720" y="5108691"/>
              <a:ext cx="35499" cy="33340"/>
            </a:xfrm>
            <a:custGeom>
              <a:avLst/>
              <a:gdLst/>
              <a:ahLst/>
              <a:cxnLst/>
              <a:rect l="l" t="t" r="r" b="b"/>
              <a:pathLst>
                <a:path w="35499" h="33340" extrusionOk="0">
                  <a:moveTo>
                    <a:pt x="17706" y="0"/>
                  </a:moveTo>
                  <a:cubicBezTo>
                    <a:pt x="10797" y="0"/>
                    <a:pt x="4492" y="3887"/>
                    <a:pt x="0" y="10192"/>
                  </a:cubicBezTo>
                  <a:cubicBezTo>
                    <a:pt x="7342" y="23839"/>
                    <a:pt x="13734" y="33340"/>
                    <a:pt x="17706" y="33340"/>
                  </a:cubicBezTo>
                  <a:cubicBezTo>
                    <a:pt x="21680" y="33340"/>
                    <a:pt x="28244" y="24012"/>
                    <a:pt x="35499" y="10451"/>
                  </a:cubicBezTo>
                  <a:cubicBezTo>
                    <a:pt x="31008" y="4060"/>
                    <a:pt x="24702" y="86"/>
                    <a:pt x="1770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10800000">
              <a:off x="5771411" y="4276662"/>
              <a:ext cx="124290" cy="110470"/>
            </a:xfrm>
            <a:custGeom>
              <a:avLst/>
              <a:gdLst/>
              <a:ahLst/>
              <a:cxnLst/>
              <a:rect l="l" t="t" r="r" b="b"/>
              <a:pathLst>
                <a:path w="124290" h="110470" extrusionOk="0">
                  <a:moveTo>
                    <a:pt x="86" y="0"/>
                  </a:moveTo>
                  <a:lnTo>
                    <a:pt x="124290" y="0"/>
                  </a:lnTo>
                  <a:lnTo>
                    <a:pt x="124290" y="88532"/>
                  </a:lnTo>
                  <a:cubicBezTo>
                    <a:pt x="124290" y="100624"/>
                    <a:pt x="114444" y="110471"/>
                    <a:pt x="102352" y="110471"/>
                  </a:cubicBezTo>
                  <a:lnTo>
                    <a:pt x="21939" y="110471"/>
                  </a:lnTo>
                  <a:cubicBezTo>
                    <a:pt x="9846" y="110471"/>
                    <a:pt x="0" y="100624"/>
                    <a:pt x="0" y="88532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35"/>
          <p:cNvGrpSpPr/>
          <p:nvPr/>
        </p:nvGrpSpPr>
        <p:grpSpPr>
          <a:xfrm>
            <a:off x="4673135" y="1287920"/>
            <a:ext cx="599630" cy="466730"/>
            <a:chOff x="2964551" y="2806136"/>
            <a:chExt cx="599690" cy="466777"/>
          </a:xfrm>
        </p:grpSpPr>
        <p:grpSp>
          <p:nvGrpSpPr>
            <p:cNvPr id="1254" name="Google Shape;1254;p35"/>
            <p:cNvGrpSpPr/>
            <p:nvPr/>
          </p:nvGrpSpPr>
          <p:grpSpPr>
            <a:xfrm>
              <a:off x="2964551" y="2806136"/>
              <a:ext cx="599690" cy="293130"/>
              <a:chOff x="2964551" y="2806136"/>
              <a:chExt cx="599690" cy="293130"/>
            </a:xfrm>
          </p:grpSpPr>
          <p:sp>
            <p:nvSpPr>
              <p:cNvPr id="1255" name="Google Shape;1255;p35"/>
              <p:cNvSpPr/>
              <p:nvPr/>
            </p:nvSpPr>
            <p:spPr>
              <a:xfrm>
                <a:off x="2964551" y="2900909"/>
                <a:ext cx="80488" cy="198357"/>
              </a:xfrm>
              <a:custGeom>
                <a:avLst/>
                <a:gdLst/>
                <a:ahLst/>
                <a:cxnLst/>
                <a:rect l="l" t="t" r="r" b="b"/>
                <a:pathLst>
                  <a:path w="80488" h="198357" extrusionOk="0">
                    <a:moveTo>
                      <a:pt x="72495" y="111753"/>
                    </a:moveTo>
                    <a:lnTo>
                      <a:pt x="57350" y="119087"/>
                    </a:lnTo>
                    <a:cubicBezTo>
                      <a:pt x="62398" y="84416"/>
                      <a:pt x="66684" y="49650"/>
                      <a:pt x="71256" y="14884"/>
                    </a:cubicBezTo>
                    <a:cubicBezTo>
                      <a:pt x="71637" y="12502"/>
                      <a:pt x="71923" y="10121"/>
                      <a:pt x="72114" y="7931"/>
                    </a:cubicBezTo>
                    <a:cubicBezTo>
                      <a:pt x="72780" y="1549"/>
                      <a:pt x="62493" y="1358"/>
                      <a:pt x="61636" y="7645"/>
                    </a:cubicBezTo>
                    <a:cubicBezTo>
                      <a:pt x="59826" y="21170"/>
                      <a:pt x="57064" y="34124"/>
                      <a:pt x="51635" y="46602"/>
                    </a:cubicBezTo>
                    <a:cubicBezTo>
                      <a:pt x="46396" y="58794"/>
                      <a:pt x="38776" y="68605"/>
                      <a:pt x="30680" y="78892"/>
                    </a:cubicBezTo>
                    <a:cubicBezTo>
                      <a:pt x="29156" y="80797"/>
                      <a:pt x="27441" y="82797"/>
                      <a:pt x="25155" y="83559"/>
                    </a:cubicBezTo>
                    <a:cubicBezTo>
                      <a:pt x="23441" y="84131"/>
                      <a:pt x="21631" y="83940"/>
                      <a:pt x="19917" y="83750"/>
                    </a:cubicBezTo>
                    <a:cubicBezTo>
                      <a:pt x="18678" y="83559"/>
                      <a:pt x="17345" y="83369"/>
                      <a:pt x="16202" y="82702"/>
                    </a:cubicBezTo>
                    <a:cubicBezTo>
                      <a:pt x="14678" y="81844"/>
                      <a:pt x="13725" y="80130"/>
                      <a:pt x="13154" y="78511"/>
                    </a:cubicBezTo>
                    <a:cubicBezTo>
                      <a:pt x="11058" y="72891"/>
                      <a:pt x="12773" y="67176"/>
                      <a:pt x="13440" y="61461"/>
                    </a:cubicBezTo>
                    <a:cubicBezTo>
                      <a:pt x="14106" y="55365"/>
                      <a:pt x="15059" y="49269"/>
                      <a:pt x="16011" y="43268"/>
                    </a:cubicBezTo>
                    <a:cubicBezTo>
                      <a:pt x="18012" y="30695"/>
                      <a:pt x="21441" y="18503"/>
                      <a:pt x="25060" y="6311"/>
                    </a:cubicBezTo>
                    <a:cubicBezTo>
                      <a:pt x="26870" y="120"/>
                      <a:pt x="16869" y="-2737"/>
                      <a:pt x="14964" y="3454"/>
                    </a:cubicBezTo>
                    <a:cubicBezTo>
                      <a:pt x="11916" y="13741"/>
                      <a:pt x="-14754" y="100323"/>
                      <a:pt x="17535" y="97656"/>
                    </a:cubicBezTo>
                    <a:cubicBezTo>
                      <a:pt x="33537" y="96323"/>
                      <a:pt x="45444" y="84226"/>
                      <a:pt x="54111" y="68605"/>
                    </a:cubicBezTo>
                    <a:cubicBezTo>
                      <a:pt x="51730" y="87274"/>
                      <a:pt x="49158" y="105848"/>
                      <a:pt x="46301" y="124326"/>
                    </a:cubicBezTo>
                    <a:cubicBezTo>
                      <a:pt x="37347" y="128612"/>
                      <a:pt x="28489" y="132898"/>
                      <a:pt x="19536" y="137185"/>
                    </a:cubicBezTo>
                    <a:cubicBezTo>
                      <a:pt x="10677" y="141376"/>
                      <a:pt x="2867" y="143567"/>
                      <a:pt x="771" y="153663"/>
                    </a:cubicBezTo>
                    <a:cubicBezTo>
                      <a:pt x="-2277" y="168617"/>
                      <a:pt x="3438" y="199288"/>
                      <a:pt x="22774" y="198335"/>
                    </a:cubicBezTo>
                    <a:cubicBezTo>
                      <a:pt x="47825" y="197002"/>
                      <a:pt x="52968" y="149186"/>
                      <a:pt x="55540" y="132613"/>
                    </a:cubicBezTo>
                    <a:cubicBezTo>
                      <a:pt x="55540" y="132041"/>
                      <a:pt x="55731" y="131375"/>
                      <a:pt x="55826" y="130803"/>
                    </a:cubicBezTo>
                    <a:cubicBezTo>
                      <a:pt x="63160" y="127469"/>
                      <a:pt x="70590" y="124040"/>
                      <a:pt x="77829" y="120611"/>
                    </a:cubicBezTo>
                    <a:cubicBezTo>
                      <a:pt x="83925" y="117659"/>
                      <a:pt x="78400" y="108991"/>
                      <a:pt x="72685" y="111753"/>
                    </a:cubicBezTo>
                    <a:close/>
                    <a:moveTo>
                      <a:pt x="42396" y="147186"/>
                    </a:moveTo>
                    <a:cubicBezTo>
                      <a:pt x="42396" y="155663"/>
                      <a:pt x="37157" y="163664"/>
                      <a:pt x="33442" y="170903"/>
                    </a:cubicBezTo>
                    <a:cubicBezTo>
                      <a:pt x="31442" y="174713"/>
                      <a:pt x="29061" y="178809"/>
                      <a:pt x="24965" y="179857"/>
                    </a:cubicBezTo>
                    <a:cubicBezTo>
                      <a:pt x="21345" y="180809"/>
                      <a:pt x="17345" y="178904"/>
                      <a:pt x="15154" y="175856"/>
                    </a:cubicBezTo>
                    <a:cubicBezTo>
                      <a:pt x="12868" y="172808"/>
                      <a:pt x="12106" y="168998"/>
                      <a:pt x="12106" y="165188"/>
                    </a:cubicBezTo>
                    <a:cubicBezTo>
                      <a:pt x="12011" y="158711"/>
                      <a:pt x="14202" y="150425"/>
                      <a:pt x="20393" y="147186"/>
                    </a:cubicBezTo>
                    <a:cubicBezTo>
                      <a:pt x="27822" y="143186"/>
                      <a:pt x="36490" y="139661"/>
                      <a:pt x="44396" y="136042"/>
                    </a:cubicBezTo>
                    <a:cubicBezTo>
                      <a:pt x="43729" y="139757"/>
                      <a:pt x="43253" y="143471"/>
                      <a:pt x="42586" y="1471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35"/>
              <p:cNvSpPr/>
              <p:nvPr/>
            </p:nvSpPr>
            <p:spPr>
              <a:xfrm>
                <a:off x="3080241" y="2924841"/>
                <a:ext cx="72962" cy="10001"/>
              </a:xfrm>
              <a:custGeom>
                <a:avLst/>
                <a:gdLst/>
                <a:ahLst/>
                <a:cxnLst/>
                <a:rect l="l" t="t" r="r" b="b"/>
                <a:pathLst>
                  <a:path w="72962" h="10001" extrusionOk="0">
                    <a:moveTo>
                      <a:pt x="67961" y="0"/>
                    </a:moveTo>
                    <a:lnTo>
                      <a:pt x="5001" y="0"/>
                    </a:lnTo>
                    <a:cubicBezTo>
                      <a:pt x="-1762" y="0"/>
                      <a:pt x="-1571" y="10001"/>
                      <a:pt x="5001" y="10001"/>
                    </a:cubicBezTo>
                    <a:lnTo>
                      <a:pt x="67961" y="10001"/>
                    </a:lnTo>
                    <a:cubicBezTo>
                      <a:pt x="74724" y="10001"/>
                      <a:pt x="74533" y="0"/>
                      <a:pt x="6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35"/>
              <p:cNvSpPr/>
              <p:nvPr/>
            </p:nvSpPr>
            <p:spPr>
              <a:xfrm>
                <a:off x="3094110" y="2948805"/>
                <a:ext cx="66520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6520" h="14128" extrusionOk="0">
                    <a:moveTo>
                      <a:pt x="62760" y="2516"/>
                    </a:moveTo>
                    <a:cubicBezTo>
                      <a:pt x="42948" y="-1295"/>
                      <a:pt x="23327" y="-818"/>
                      <a:pt x="3705" y="4230"/>
                    </a:cubicBezTo>
                    <a:cubicBezTo>
                      <a:pt x="-2867" y="5945"/>
                      <a:pt x="86" y="15565"/>
                      <a:pt x="6468" y="13945"/>
                    </a:cubicBezTo>
                    <a:cubicBezTo>
                      <a:pt x="24184" y="9374"/>
                      <a:pt x="41996" y="8612"/>
                      <a:pt x="59998" y="12041"/>
                    </a:cubicBezTo>
                    <a:cubicBezTo>
                      <a:pt x="66570" y="13279"/>
                      <a:pt x="69333" y="3754"/>
                      <a:pt x="62760" y="2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35"/>
              <p:cNvSpPr/>
              <p:nvPr/>
            </p:nvSpPr>
            <p:spPr>
              <a:xfrm>
                <a:off x="3179975" y="2843772"/>
                <a:ext cx="34555" cy="184928"/>
              </a:xfrm>
              <a:custGeom>
                <a:avLst/>
                <a:gdLst/>
                <a:ahLst/>
                <a:cxnLst/>
                <a:rect l="l" t="t" r="r" b="b"/>
                <a:pathLst>
                  <a:path w="34555" h="184928" extrusionOk="0">
                    <a:moveTo>
                      <a:pt x="34140" y="6108"/>
                    </a:moveTo>
                    <a:cubicBezTo>
                      <a:pt x="36712" y="202"/>
                      <a:pt x="26615" y="-2655"/>
                      <a:pt x="24043" y="3250"/>
                    </a:cubicBezTo>
                    <a:cubicBezTo>
                      <a:pt x="2803" y="52114"/>
                      <a:pt x="-4436" y="103834"/>
                      <a:pt x="2612" y="156698"/>
                    </a:cubicBezTo>
                    <a:cubicBezTo>
                      <a:pt x="3660" y="164223"/>
                      <a:pt x="4993" y="181273"/>
                      <a:pt x="14899" y="184130"/>
                    </a:cubicBezTo>
                    <a:cubicBezTo>
                      <a:pt x="23662" y="186607"/>
                      <a:pt x="29759" y="183273"/>
                      <a:pt x="31759" y="174796"/>
                    </a:cubicBezTo>
                    <a:cubicBezTo>
                      <a:pt x="33283" y="168509"/>
                      <a:pt x="23186" y="165652"/>
                      <a:pt x="21662" y="171938"/>
                    </a:cubicBezTo>
                    <a:cubicBezTo>
                      <a:pt x="13280" y="166509"/>
                      <a:pt x="9947" y="158508"/>
                      <a:pt x="11851" y="147935"/>
                    </a:cubicBezTo>
                    <a:cubicBezTo>
                      <a:pt x="11185" y="141839"/>
                      <a:pt x="10709" y="135743"/>
                      <a:pt x="10423" y="129647"/>
                    </a:cubicBezTo>
                    <a:cubicBezTo>
                      <a:pt x="9661" y="117455"/>
                      <a:pt x="10328" y="105168"/>
                      <a:pt x="11185" y="93071"/>
                    </a:cubicBezTo>
                    <a:cubicBezTo>
                      <a:pt x="13376" y="62972"/>
                      <a:pt x="22139" y="33730"/>
                      <a:pt x="34140" y="6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35"/>
              <p:cNvSpPr/>
              <p:nvPr/>
            </p:nvSpPr>
            <p:spPr>
              <a:xfrm>
                <a:off x="3243433" y="2816090"/>
                <a:ext cx="62157" cy="101145"/>
              </a:xfrm>
              <a:custGeom>
                <a:avLst/>
                <a:gdLst/>
                <a:ahLst/>
                <a:cxnLst/>
                <a:rect l="l" t="t" r="r" b="b"/>
                <a:pathLst>
                  <a:path w="62157" h="101145" extrusionOk="0">
                    <a:moveTo>
                      <a:pt x="61837" y="6357"/>
                    </a:moveTo>
                    <a:cubicBezTo>
                      <a:pt x="63932" y="928"/>
                      <a:pt x="55169" y="-2501"/>
                      <a:pt x="52312" y="2261"/>
                    </a:cubicBezTo>
                    <a:cubicBezTo>
                      <a:pt x="48025" y="9405"/>
                      <a:pt x="44311" y="16835"/>
                      <a:pt x="41263" y="24359"/>
                    </a:cubicBezTo>
                    <a:cubicBezTo>
                      <a:pt x="31642" y="39695"/>
                      <a:pt x="18593" y="52458"/>
                      <a:pt x="2496" y="62078"/>
                    </a:cubicBezTo>
                    <a:cubicBezTo>
                      <a:pt x="-3314" y="65507"/>
                      <a:pt x="2115" y="74175"/>
                      <a:pt x="7639" y="70937"/>
                    </a:cubicBezTo>
                    <a:cubicBezTo>
                      <a:pt x="17069" y="65317"/>
                      <a:pt x="25451" y="58745"/>
                      <a:pt x="32881" y="51315"/>
                    </a:cubicBezTo>
                    <a:cubicBezTo>
                      <a:pt x="29737" y="65888"/>
                      <a:pt x="28499" y="80843"/>
                      <a:pt x="29452" y="96178"/>
                    </a:cubicBezTo>
                    <a:cubicBezTo>
                      <a:pt x="29833" y="102560"/>
                      <a:pt x="40310" y="102941"/>
                      <a:pt x="39929" y="96464"/>
                    </a:cubicBezTo>
                    <a:cubicBezTo>
                      <a:pt x="38500" y="72651"/>
                      <a:pt x="42120" y="49982"/>
                      <a:pt x="50883" y="28550"/>
                    </a:cubicBezTo>
                    <a:cubicBezTo>
                      <a:pt x="55169" y="21597"/>
                      <a:pt x="58884" y="14263"/>
                      <a:pt x="61932" y="63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35"/>
              <p:cNvSpPr/>
              <p:nvPr/>
            </p:nvSpPr>
            <p:spPr>
              <a:xfrm>
                <a:off x="3223629" y="2930437"/>
                <a:ext cx="97559" cy="18144"/>
              </a:xfrm>
              <a:custGeom>
                <a:avLst/>
                <a:gdLst/>
                <a:ahLst/>
                <a:cxnLst/>
                <a:rect l="l" t="t" r="r" b="b"/>
                <a:pathLst>
                  <a:path w="97559" h="18144" extrusionOk="0">
                    <a:moveTo>
                      <a:pt x="92595" y="24"/>
                    </a:moveTo>
                    <a:cubicBezTo>
                      <a:pt x="63353" y="2691"/>
                      <a:pt x="34207" y="5453"/>
                      <a:pt x="4965" y="8120"/>
                    </a:cubicBezTo>
                    <a:cubicBezTo>
                      <a:pt x="-1703" y="8691"/>
                      <a:pt x="-1607" y="18692"/>
                      <a:pt x="4965" y="18121"/>
                    </a:cubicBezTo>
                    <a:cubicBezTo>
                      <a:pt x="34207" y="15454"/>
                      <a:pt x="63353" y="12692"/>
                      <a:pt x="92595" y="10025"/>
                    </a:cubicBezTo>
                    <a:cubicBezTo>
                      <a:pt x="99262" y="9453"/>
                      <a:pt x="99167" y="-548"/>
                      <a:pt x="9259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35"/>
              <p:cNvSpPr/>
              <p:nvPr/>
            </p:nvSpPr>
            <p:spPr>
              <a:xfrm>
                <a:off x="3234484" y="2952940"/>
                <a:ext cx="85305" cy="95392"/>
              </a:xfrm>
              <a:custGeom>
                <a:avLst/>
                <a:gdLst/>
                <a:ahLst/>
                <a:cxnLst/>
                <a:rect l="l" t="t" r="r" b="b"/>
                <a:pathLst>
                  <a:path w="85305" h="95392" extrusionOk="0">
                    <a:moveTo>
                      <a:pt x="75548" y="54197"/>
                    </a:moveTo>
                    <a:cubicBezTo>
                      <a:pt x="68881" y="68199"/>
                      <a:pt x="53260" y="74104"/>
                      <a:pt x="39639" y="70580"/>
                    </a:cubicBezTo>
                    <a:cubicBezTo>
                      <a:pt x="50497" y="52006"/>
                      <a:pt x="52307" y="26860"/>
                      <a:pt x="51831" y="5143"/>
                    </a:cubicBezTo>
                    <a:cubicBezTo>
                      <a:pt x="51831" y="2381"/>
                      <a:pt x="49354" y="0"/>
                      <a:pt x="46592" y="0"/>
                    </a:cubicBezTo>
                    <a:cubicBezTo>
                      <a:pt x="26780" y="0"/>
                      <a:pt x="24780" y="10192"/>
                      <a:pt x="29161" y="27908"/>
                    </a:cubicBezTo>
                    <a:cubicBezTo>
                      <a:pt x="30685" y="34100"/>
                      <a:pt x="40877" y="32004"/>
                      <a:pt x="39258" y="25527"/>
                    </a:cubicBezTo>
                    <a:cubicBezTo>
                      <a:pt x="35353" y="18479"/>
                      <a:pt x="36115" y="13811"/>
                      <a:pt x="41544" y="11430"/>
                    </a:cubicBezTo>
                    <a:cubicBezTo>
                      <a:pt x="41544" y="30004"/>
                      <a:pt x="39829" y="51149"/>
                      <a:pt x="30304" y="66389"/>
                    </a:cubicBezTo>
                    <a:cubicBezTo>
                      <a:pt x="28114" y="64865"/>
                      <a:pt x="26113" y="63055"/>
                      <a:pt x="24304" y="60865"/>
                    </a:cubicBezTo>
                    <a:cubicBezTo>
                      <a:pt x="23065" y="59436"/>
                      <a:pt x="20970" y="59150"/>
                      <a:pt x="19255" y="59436"/>
                    </a:cubicBezTo>
                    <a:cubicBezTo>
                      <a:pt x="4396" y="62008"/>
                      <a:pt x="967" y="77152"/>
                      <a:pt x="15" y="90297"/>
                    </a:cubicBezTo>
                    <a:cubicBezTo>
                      <a:pt x="-271" y="93631"/>
                      <a:pt x="3634" y="96012"/>
                      <a:pt x="6587" y="95250"/>
                    </a:cubicBezTo>
                    <a:cubicBezTo>
                      <a:pt x="18112" y="92488"/>
                      <a:pt x="26780" y="86868"/>
                      <a:pt x="33352" y="79534"/>
                    </a:cubicBezTo>
                    <a:cubicBezTo>
                      <a:pt x="37734" y="80963"/>
                      <a:pt x="42401" y="81629"/>
                      <a:pt x="46783" y="81915"/>
                    </a:cubicBezTo>
                    <a:cubicBezTo>
                      <a:pt x="62594" y="82963"/>
                      <a:pt x="78120" y="73628"/>
                      <a:pt x="84787" y="59626"/>
                    </a:cubicBezTo>
                    <a:cubicBezTo>
                      <a:pt x="87550" y="53721"/>
                      <a:pt x="78501" y="48482"/>
                      <a:pt x="75834" y="54292"/>
                    </a:cubicBezTo>
                    <a:close/>
                    <a:moveTo>
                      <a:pt x="23827" y="74390"/>
                    </a:moveTo>
                    <a:cubicBezTo>
                      <a:pt x="20303" y="77819"/>
                      <a:pt x="16112" y="80772"/>
                      <a:pt x="11159" y="82963"/>
                    </a:cubicBezTo>
                    <a:cubicBezTo>
                      <a:pt x="11731" y="80105"/>
                      <a:pt x="12588" y="77248"/>
                      <a:pt x="14017" y="74295"/>
                    </a:cubicBezTo>
                    <a:cubicBezTo>
                      <a:pt x="16969" y="68008"/>
                      <a:pt x="20684" y="71533"/>
                      <a:pt x="23827" y="743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35"/>
              <p:cNvSpPr/>
              <p:nvPr/>
            </p:nvSpPr>
            <p:spPr>
              <a:xfrm>
                <a:off x="3323614" y="2810481"/>
                <a:ext cx="42982" cy="247383"/>
              </a:xfrm>
              <a:custGeom>
                <a:avLst/>
                <a:gdLst/>
                <a:ahLst/>
                <a:cxnLst/>
                <a:rect l="l" t="t" r="r" b="b"/>
                <a:pathLst>
                  <a:path w="42982" h="247383" extrusionOk="0">
                    <a:moveTo>
                      <a:pt x="27185" y="3775"/>
                    </a:moveTo>
                    <a:cubicBezTo>
                      <a:pt x="25756" y="-2511"/>
                      <a:pt x="15660" y="-416"/>
                      <a:pt x="17088" y="6156"/>
                    </a:cubicBezTo>
                    <a:cubicBezTo>
                      <a:pt x="34519" y="84261"/>
                      <a:pt x="46521" y="168748"/>
                      <a:pt x="801" y="239805"/>
                    </a:cubicBezTo>
                    <a:cubicBezTo>
                      <a:pt x="-2724" y="245329"/>
                      <a:pt x="6325" y="250473"/>
                      <a:pt x="9754" y="245139"/>
                    </a:cubicBezTo>
                    <a:cubicBezTo>
                      <a:pt x="56998" y="171796"/>
                      <a:pt x="45187" y="84642"/>
                      <a:pt x="27185" y="3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35"/>
              <p:cNvSpPr/>
              <p:nvPr/>
            </p:nvSpPr>
            <p:spPr>
              <a:xfrm>
                <a:off x="3397429" y="2820292"/>
                <a:ext cx="47273" cy="70176"/>
              </a:xfrm>
              <a:custGeom>
                <a:avLst/>
                <a:gdLst/>
                <a:ahLst/>
                <a:cxnLst/>
                <a:rect l="l" t="t" r="r" b="b"/>
                <a:pathLst>
                  <a:path w="47273" h="70176" extrusionOk="0">
                    <a:moveTo>
                      <a:pt x="46620" y="11585"/>
                    </a:moveTo>
                    <a:cubicBezTo>
                      <a:pt x="49763" y="5871"/>
                      <a:pt x="40715" y="632"/>
                      <a:pt x="37667" y="6252"/>
                    </a:cubicBezTo>
                    <a:cubicBezTo>
                      <a:pt x="32523" y="15491"/>
                      <a:pt x="27094" y="24349"/>
                      <a:pt x="21379" y="33207"/>
                    </a:cubicBezTo>
                    <a:cubicBezTo>
                      <a:pt x="16426" y="24063"/>
                      <a:pt x="12616" y="14252"/>
                      <a:pt x="10235" y="3775"/>
                    </a:cubicBezTo>
                    <a:cubicBezTo>
                      <a:pt x="8806" y="-2511"/>
                      <a:pt x="-1291" y="-416"/>
                      <a:pt x="138" y="6156"/>
                    </a:cubicBezTo>
                    <a:cubicBezTo>
                      <a:pt x="2996" y="19206"/>
                      <a:pt x="7949" y="31302"/>
                      <a:pt x="14711" y="42447"/>
                    </a:cubicBezTo>
                    <a:cubicBezTo>
                      <a:pt x="10139" y="47876"/>
                      <a:pt x="4329" y="54543"/>
                      <a:pt x="5472" y="59877"/>
                    </a:cubicBezTo>
                    <a:cubicBezTo>
                      <a:pt x="6044" y="62259"/>
                      <a:pt x="8330" y="63402"/>
                      <a:pt x="10520" y="63687"/>
                    </a:cubicBezTo>
                    <a:lnTo>
                      <a:pt x="11568" y="63687"/>
                    </a:lnTo>
                    <a:cubicBezTo>
                      <a:pt x="13187" y="64068"/>
                      <a:pt x="15283" y="62925"/>
                      <a:pt x="16045" y="61497"/>
                    </a:cubicBezTo>
                    <a:cubicBezTo>
                      <a:pt x="16140" y="61306"/>
                      <a:pt x="16331" y="61020"/>
                      <a:pt x="16426" y="60830"/>
                    </a:cubicBezTo>
                    <a:cubicBezTo>
                      <a:pt x="17093" y="59496"/>
                      <a:pt x="17093" y="58258"/>
                      <a:pt x="16807" y="57115"/>
                    </a:cubicBezTo>
                    <a:cubicBezTo>
                      <a:pt x="17950" y="56067"/>
                      <a:pt x="19760" y="53877"/>
                      <a:pt x="21188" y="51972"/>
                    </a:cubicBezTo>
                    <a:cubicBezTo>
                      <a:pt x="25665" y="57972"/>
                      <a:pt x="30618" y="63592"/>
                      <a:pt x="36238" y="68735"/>
                    </a:cubicBezTo>
                    <a:cubicBezTo>
                      <a:pt x="41000" y="73117"/>
                      <a:pt x="48716" y="66545"/>
                      <a:pt x="43667" y="61877"/>
                    </a:cubicBezTo>
                    <a:cubicBezTo>
                      <a:pt x="37381" y="56067"/>
                      <a:pt x="32142" y="49590"/>
                      <a:pt x="27475" y="42827"/>
                    </a:cubicBezTo>
                    <a:cubicBezTo>
                      <a:pt x="28904" y="40732"/>
                      <a:pt x="30332" y="38732"/>
                      <a:pt x="31666" y="36636"/>
                    </a:cubicBezTo>
                    <a:cubicBezTo>
                      <a:pt x="37000" y="28540"/>
                      <a:pt x="41953" y="20063"/>
                      <a:pt x="46620" y="115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35"/>
              <p:cNvSpPr/>
              <p:nvPr/>
            </p:nvSpPr>
            <p:spPr>
              <a:xfrm>
                <a:off x="3454114" y="2816717"/>
                <a:ext cx="55880" cy="62119"/>
              </a:xfrm>
              <a:custGeom>
                <a:avLst/>
                <a:gdLst/>
                <a:ahLst/>
                <a:cxnLst/>
                <a:rect l="l" t="t" r="r" b="b"/>
                <a:pathLst>
                  <a:path w="55880" h="62119" extrusionOk="0">
                    <a:moveTo>
                      <a:pt x="49371" y="17541"/>
                    </a:moveTo>
                    <a:cubicBezTo>
                      <a:pt x="45657" y="18398"/>
                      <a:pt x="41847" y="19160"/>
                      <a:pt x="38132" y="20018"/>
                    </a:cubicBezTo>
                    <a:cubicBezTo>
                      <a:pt x="38513" y="14969"/>
                      <a:pt x="38894" y="10016"/>
                      <a:pt x="39275" y="4968"/>
                    </a:cubicBezTo>
                    <a:cubicBezTo>
                      <a:pt x="39751" y="-1414"/>
                      <a:pt x="29369" y="-1795"/>
                      <a:pt x="28798" y="4682"/>
                    </a:cubicBezTo>
                    <a:cubicBezTo>
                      <a:pt x="28321" y="10588"/>
                      <a:pt x="27845" y="16398"/>
                      <a:pt x="27369" y="22304"/>
                    </a:cubicBezTo>
                    <a:cubicBezTo>
                      <a:pt x="19463" y="24018"/>
                      <a:pt x="11557" y="25733"/>
                      <a:pt x="3747" y="27542"/>
                    </a:cubicBezTo>
                    <a:cubicBezTo>
                      <a:pt x="-2921" y="28971"/>
                      <a:pt x="127" y="38687"/>
                      <a:pt x="6509" y="37258"/>
                    </a:cubicBezTo>
                    <a:cubicBezTo>
                      <a:pt x="13176" y="35829"/>
                      <a:pt x="19939" y="34305"/>
                      <a:pt x="26607" y="32876"/>
                    </a:cubicBezTo>
                    <a:cubicBezTo>
                      <a:pt x="26416" y="35448"/>
                      <a:pt x="26226" y="38020"/>
                      <a:pt x="26035" y="40592"/>
                    </a:cubicBezTo>
                    <a:cubicBezTo>
                      <a:pt x="25940" y="42401"/>
                      <a:pt x="26035" y="46497"/>
                      <a:pt x="25654" y="49736"/>
                    </a:cubicBezTo>
                    <a:cubicBezTo>
                      <a:pt x="24321" y="49926"/>
                      <a:pt x="23082" y="50498"/>
                      <a:pt x="22130" y="51736"/>
                    </a:cubicBezTo>
                    <a:cubicBezTo>
                      <a:pt x="21844" y="52022"/>
                      <a:pt x="21654" y="52403"/>
                      <a:pt x="21368" y="52688"/>
                    </a:cubicBezTo>
                    <a:cubicBezTo>
                      <a:pt x="20320" y="54117"/>
                      <a:pt x="20511" y="56213"/>
                      <a:pt x="21368" y="57737"/>
                    </a:cubicBezTo>
                    <a:cubicBezTo>
                      <a:pt x="22701" y="60213"/>
                      <a:pt x="24035" y="61261"/>
                      <a:pt x="26797" y="61928"/>
                    </a:cubicBezTo>
                    <a:cubicBezTo>
                      <a:pt x="28416" y="62309"/>
                      <a:pt x="30607" y="62213"/>
                      <a:pt x="31846" y="60785"/>
                    </a:cubicBezTo>
                    <a:cubicBezTo>
                      <a:pt x="36798" y="55260"/>
                      <a:pt x="35941" y="47926"/>
                      <a:pt x="36513" y="40782"/>
                    </a:cubicBezTo>
                    <a:cubicBezTo>
                      <a:pt x="36798" y="37353"/>
                      <a:pt x="37084" y="33924"/>
                      <a:pt x="37370" y="30400"/>
                    </a:cubicBezTo>
                    <a:lnTo>
                      <a:pt x="52134" y="27161"/>
                    </a:lnTo>
                    <a:cubicBezTo>
                      <a:pt x="58801" y="25733"/>
                      <a:pt x="55753" y="16017"/>
                      <a:pt x="49371" y="17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35"/>
              <p:cNvSpPr/>
              <p:nvPr/>
            </p:nvSpPr>
            <p:spPr>
              <a:xfrm>
                <a:off x="3513723" y="2806136"/>
                <a:ext cx="50518" cy="95108"/>
              </a:xfrm>
              <a:custGeom>
                <a:avLst/>
                <a:gdLst/>
                <a:ahLst/>
                <a:cxnLst/>
                <a:rect l="l" t="t" r="r" b="b"/>
                <a:pathLst>
                  <a:path w="50518" h="95108" extrusionOk="0">
                    <a:moveTo>
                      <a:pt x="48055" y="48506"/>
                    </a:moveTo>
                    <a:cubicBezTo>
                      <a:pt x="44436" y="41172"/>
                      <a:pt x="37673" y="36505"/>
                      <a:pt x="30624" y="35552"/>
                    </a:cubicBezTo>
                    <a:cubicBezTo>
                      <a:pt x="35006" y="25932"/>
                      <a:pt x="36244" y="15359"/>
                      <a:pt x="34244" y="3834"/>
                    </a:cubicBezTo>
                    <a:cubicBezTo>
                      <a:pt x="33768" y="1072"/>
                      <a:pt x="30339" y="-452"/>
                      <a:pt x="27862" y="119"/>
                    </a:cubicBezTo>
                    <a:cubicBezTo>
                      <a:pt x="18147" y="2405"/>
                      <a:pt x="12432" y="7739"/>
                      <a:pt x="9574" y="17264"/>
                    </a:cubicBezTo>
                    <a:cubicBezTo>
                      <a:pt x="7669" y="23456"/>
                      <a:pt x="17766" y="26313"/>
                      <a:pt x="19671" y="20122"/>
                    </a:cubicBezTo>
                    <a:cubicBezTo>
                      <a:pt x="21385" y="18502"/>
                      <a:pt x="23100" y="16883"/>
                      <a:pt x="24814" y="15264"/>
                    </a:cubicBezTo>
                    <a:cubicBezTo>
                      <a:pt x="24624" y="25741"/>
                      <a:pt x="20718" y="35076"/>
                      <a:pt x="13098" y="43267"/>
                    </a:cubicBezTo>
                    <a:cubicBezTo>
                      <a:pt x="12813" y="43648"/>
                      <a:pt x="12527" y="43839"/>
                      <a:pt x="12241" y="44220"/>
                    </a:cubicBezTo>
                    <a:cubicBezTo>
                      <a:pt x="10241" y="47363"/>
                      <a:pt x="12908" y="51554"/>
                      <a:pt x="16432" y="51935"/>
                    </a:cubicBezTo>
                    <a:cubicBezTo>
                      <a:pt x="21099" y="52411"/>
                      <a:pt x="22719" y="46220"/>
                      <a:pt x="27672" y="45458"/>
                    </a:cubicBezTo>
                    <a:cubicBezTo>
                      <a:pt x="30053" y="45077"/>
                      <a:pt x="32720" y="45839"/>
                      <a:pt x="34244" y="47744"/>
                    </a:cubicBezTo>
                    <a:cubicBezTo>
                      <a:pt x="34815" y="48506"/>
                      <a:pt x="35292" y="49459"/>
                      <a:pt x="35577" y="50316"/>
                    </a:cubicBezTo>
                    <a:cubicBezTo>
                      <a:pt x="39864" y="61841"/>
                      <a:pt x="34053" y="73366"/>
                      <a:pt x="23766" y="79081"/>
                    </a:cubicBezTo>
                    <a:cubicBezTo>
                      <a:pt x="21290" y="80701"/>
                      <a:pt x="18528" y="82034"/>
                      <a:pt x="15765" y="83273"/>
                    </a:cubicBezTo>
                    <a:cubicBezTo>
                      <a:pt x="14051" y="79939"/>
                      <a:pt x="11670" y="77557"/>
                      <a:pt x="7764" y="75081"/>
                    </a:cubicBezTo>
                    <a:cubicBezTo>
                      <a:pt x="2145" y="71557"/>
                      <a:pt x="-3285" y="79939"/>
                      <a:pt x="2430" y="83558"/>
                    </a:cubicBezTo>
                    <a:cubicBezTo>
                      <a:pt x="4240" y="86130"/>
                      <a:pt x="5955" y="88797"/>
                      <a:pt x="7764" y="91369"/>
                    </a:cubicBezTo>
                    <a:cubicBezTo>
                      <a:pt x="8526" y="94798"/>
                      <a:pt x="12527" y="95845"/>
                      <a:pt x="15384" y="94607"/>
                    </a:cubicBezTo>
                    <a:cubicBezTo>
                      <a:pt x="31291" y="87559"/>
                      <a:pt x="58914" y="70414"/>
                      <a:pt x="48055" y="48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6" name="Google Shape;1266;p35"/>
            <p:cNvGrpSpPr/>
            <p:nvPr/>
          </p:nvGrpSpPr>
          <p:grpSpPr>
            <a:xfrm>
              <a:off x="3112888" y="3080726"/>
              <a:ext cx="303177" cy="192187"/>
              <a:chOff x="3112888" y="3080726"/>
              <a:chExt cx="303177" cy="192187"/>
            </a:xfrm>
          </p:grpSpPr>
          <p:sp>
            <p:nvSpPr>
              <p:cNvPr id="1267" name="Google Shape;1267;p35"/>
              <p:cNvSpPr/>
              <p:nvPr/>
            </p:nvSpPr>
            <p:spPr>
              <a:xfrm>
                <a:off x="3112888" y="3080726"/>
                <a:ext cx="243058" cy="133192"/>
              </a:xfrm>
              <a:custGeom>
                <a:avLst/>
                <a:gdLst/>
                <a:ahLst/>
                <a:cxnLst/>
                <a:rect l="l" t="t" r="r" b="b"/>
                <a:pathLst>
                  <a:path w="243058" h="133192" extrusionOk="0">
                    <a:moveTo>
                      <a:pt x="234482" y="88241"/>
                    </a:moveTo>
                    <a:cubicBezTo>
                      <a:pt x="231244" y="91955"/>
                      <a:pt x="227910" y="95670"/>
                      <a:pt x="224672" y="99385"/>
                    </a:cubicBezTo>
                    <a:cubicBezTo>
                      <a:pt x="219242" y="105576"/>
                      <a:pt x="208860" y="105290"/>
                      <a:pt x="210289" y="95289"/>
                    </a:cubicBezTo>
                    <a:cubicBezTo>
                      <a:pt x="211337" y="87955"/>
                      <a:pt x="213528" y="80525"/>
                      <a:pt x="215718" y="73191"/>
                    </a:cubicBezTo>
                    <a:cubicBezTo>
                      <a:pt x="217052" y="69286"/>
                      <a:pt x="218099" y="65571"/>
                      <a:pt x="218861" y="62142"/>
                    </a:cubicBezTo>
                    <a:cubicBezTo>
                      <a:pt x="219909" y="57380"/>
                      <a:pt x="214480" y="54617"/>
                      <a:pt x="211146" y="56237"/>
                    </a:cubicBezTo>
                    <a:cubicBezTo>
                      <a:pt x="207431" y="46521"/>
                      <a:pt x="199716" y="38044"/>
                      <a:pt x="188953" y="41854"/>
                    </a:cubicBezTo>
                    <a:cubicBezTo>
                      <a:pt x="168665" y="49093"/>
                      <a:pt x="163140" y="72715"/>
                      <a:pt x="161140" y="92051"/>
                    </a:cubicBezTo>
                    <a:cubicBezTo>
                      <a:pt x="161140" y="92241"/>
                      <a:pt x="161140" y="92432"/>
                      <a:pt x="161140" y="92622"/>
                    </a:cubicBezTo>
                    <a:cubicBezTo>
                      <a:pt x="160283" y="93003"/>
                      <a:pt x="159426" y="93575"/>
                      <a:pt x="158759" y="94622"/>
                    </a:cubicBezTo>
                    <a:cubicBezTo>
                      <a:pt x="155711" y="100052"/>
                      <a:pt x="152282" y="104433"/>
                      <a:pt x="147710" y="108624"/>
                    </a:cubicBezTo>
                    <a:cubicBezTo>
                      <a:pt x="144662" y="111386"/>
                      <a:pt x="141137" y="113387"/>
                      <a:pt x="137232" y="114530"/>
                    </a:cubicBezTo>
                    <a:cubicBezTo>
                      <a:pt x="128469" y="117292"/>
                      <a:pt x="129231" y="100528"/>
                      <a:pt x="129231" y="96813"/>
                    </a:cubicBezTo>
                    <a:cubicBezTo>
                      <a:pt x="129231" y="89955"/>
                      <a:pt x="130469" y="83192"/>
                      <a:pt x="132089" y="76525"/>
                    </a:cubicBezTo>
                    <a:cubicBezTo>
                      <a:pt x="132851" y="73667"/>
                      <a:pt x="133803" y="70905"/>
                      <a:pt x="134851" y="68238"/>
                    </a:cubicBezTo>
                    <a:cubicBezTo>
                      <a:pt x="135708" y="66333"/>
                      <a:pt x="136565" y="64428"/>
                      <a:pt x="137423" y="62428"/>
                    </a:cubicBezTo>
                    <a:cubicBezTo>
                      <a:pt x="138756" y="58427"/>
                      <a:pt x="141804" y="57284"/>
                      <a:pt x="146757" y="58904"/>
                    </a:cubicBezTo>
                    <a:cubicBezTo>
                      <a:pt x="141518" y="63095"/>
                      <a:pt x="149138" y="70143"/>
                      <a:pt x="154091" y="66238"/>
                    </a:cubicBezTo>
                    <a:cubicBezTo>
                      <a:pt x="164569" y="57951"/>
                      <a:pt x="155901" y="46045"/>
                      <a:pt x="145138" y="45092"/>
                    </a:cubicBezTo>
                    <a:cubicBezTo>
                      <a:pt x="128469" y="43568"/>
                      <a:pt x="122468" y="71191"/>
                      <a:pt x="120278" y="82240"/>
                    </a:cubicBezTo>
                    <a:cubicBezTo>
                      <a:pt x="119325" y="87002"/>
                      <a:pt x="118468" y="92812"/>
                      <a:pt x="118373" y="98528"/>
                    </a:cubicBezTo>
                    <a:cubicBezTo>
                      <a:pt x="116753" y="95670"/>
                      <a:pt x="111610" y="94241"/>
                      <a:pt x="108848" y="97575"/>
                    </a:cubicBezTo>
                    <a:cubicBezTo>
                      <a:pt x="102275" y="105576"/>
                      <a:pt x="94751" y="114244"/>
                      <a:pt x="84464" y="116625"/>
                    </a:cubicBezTo>
                    <a:cubicBezTo>
                      <a:pt x="82368" y="107195"/>
                      <a:pt x="81797" y="97861"/>
                      <a:pt x="82940" y="88431"/>
                    </a:cubicBezTo>
                    <a:cubicBezTo>
                      <a:pt x="93893" y="87383"/>
                      <a:pt x="107800" y="85574"/>
                      <a:pt x="112658" y="74048"/>
                    </a:cubicBezTo>
                    <a:cubicBezTo>
                      <a:pt x="117134" y="63380"/>
                      <a:pt x="113229" y="53474"/>
                      <a:pt x="101799" y="50426"/>
                    </a:cubicBezTo>
                    <a:cubicBezTo>
                      <a:pt x="90464" y="47378"/>
                      <a:pt x="80654" y="58523"/>
                      <a:pt x="77225" y="67857"/>
                    </a:cubicBezTo>
                    <a:cubicBezTo>
                      <a:pt x="72843" y="79763"/>
                      <a:pt x="71224" y="91955"/>
                      <a:pt x="71986" y="104243"/>
                    </a:cubicBezTo>
                    <a:cubicBezTo>
                      <a:pt x="71319" y="104624"/>
                      <a:pt x="70748" y="105100"/>
                      <a:pt x="70271" y="105766"/>
                    </a:cubicBezTo>
                    <a:cubicBezTo>
                      <a:pt x="68747" y="107862"/>
                      <a:pt x="55317" y="128722"/>
                      <a:pt x="53412" y="114434"/>
                    </a:cubicBezTo>
                    <a:cubicBezTo>
                      <a:pt x="52174" y="104719"/>
                      <a:pt x="55508" y="92908"/>
                      <a:pt x="56746" y="83287"/>
                    </a:cubicBezTo>
                    <a:cubicBezTo>
                      <a:pt x="59984" y="57475"/>
                      <a:pt x="64461" y="31853"/>
                      <a:pt x="69509" y="6421"/>
                    </a:cubicBezTo>
                    <a:cubicBezTo>
                      <a:pt x="70748" y="134"/>
                      <a:pt x="60651" y="-2818"/>
                      <a:pt x="59413" y="3563"/>
                    </a:cubicBezTo>
                    <a:cubicBezTo>
                      <a:pt x="55603" y="22804"/>
                      <a:pt x="52364" y="42044"/>
                      <a:pt x="49412" y="61380"/>
                    </a:cubicBezTo>
                    <a:cubicBezTo>
                      <a:pt x="47983" y="61094"/>
                      <a:pt x="46459" y="61380"/>
                      <a:pt x="45221" y="62047"/>
                    </a:cubicBezTo>
                    <a:cubicBezTo>
                      <a:pt x="38648" y="58618"/>
                      <a:pt x="29123" y="58999"/>
                      <a:pt x="21694" y="62333"/>
                    </a:cubicBezTo>
                    <a:cubicBezTo>
                      <a:pt x="2644" y="70810"/>
                      <a:pt x="-1547" y="97099"/>
                      <a:pt x="453" y="115291"/>
                    </a:cubicBezTo>
                    <a:cubicBezTo>
                      <a:pt x="2453" y="133199"/>
                      <a:pt x="21503" y="138628"/>
                      <a:pt x="34553" y="127198"/>
                    </a:cubicBezTo>
                    <a:cubicBezTo>
                      <a:pt x="37886" y="124245"/>
                      <a:pt x="40744" y="120816"/>
                      <a:pt x="43220" y="117292"/>
                    </a:cubicBezTo>
                    <a:cubicBezTo>
                      <a:pt x="43411" y="118340"/>
                      <a:pt x="43506" y="119483"/>
                      <a:pt x="43792" y="120435"/>
                    </a:cubicBezTo>
                    <a:cubicBezTo>
                      <a:pt x="49412" y="140342"/>
                      <a:pt x="64556" y="128341"/>
                      <a:pt x="73796" y="117863"/>
                    </a:cubicBezTo>
                    <a:cubicBezTo>
                      <a:pt x="74177" y="119768"/>
                      <a:pt x="74653" y="121578"/>
                      <a:pt x="75129" y="123483"/>
                    </a:cubicBezTo>
                    <a:cubicBezTo>
                      <a:pt x="75701" y="125579"/>
                      <a:pt x="77891" y="127484"/>
                      <a:pt x="80177" y="127293"/>
                    </a:cubicBezTo>
                    <a:cubicBezTo>
                      <a:pt x="96941" y="126341"/>
                      <a:pt x="107514" y="115291"/>
                      <a:pt x="117706" y="102909"/>
                    </a:cubicBezTo>
                    <a:cubicBezTo>
                      <a:pt x="117992" y="102528"/>
                      <a:pt x="118087" y="102242"/>
                      <a:pt x="118277" y="101861"/>
                    </a:cubicBezTo>
                    <a:cubicBezTo>
                      <a:pt x="118563" y="111577"/>
                      <a:pt x="121421" y="120721"/>
                      <a:pt x="130469" y="124436"/>
                    </a:cubicBezTo>
                    <a:cubicBezTo>
                      <a:pt x="142090" y="129198"/>
                      <a:pt x="154853" y="117863"/>
                      <a:pt x="162664" y="107672"/>
                    </a:cubicBezTo>
                    <a:cubicBezTo>
                      <a:pt x="165617" y="115768"/>
                      <a:pt x="172380" y="120626"/>
                      <a:pt x="183714" y="115958"/>
                    </a:cubicBezTo>
                    <a:cubicBezTo>
                      <a:pt x="189810" y="113482"/>
                      <a:pt x="195144" y="108815"/>
                      <a:pt x="199811" y="103100"/>
                    </a:cubicBezTo>
                    <a:cubicBezTo>
                      <a:pt x="200383" y="106243"/>
                      <a:pt x="201240" y="109196"/>
                      <a:pt x="202955" y="111767"/>
                    </a:cubicBezTo>
                    <a:cubicBezTo>
                      <a:pt x="214670" y="129103"/>
                      <a:pt x="234863" y="103385"/>
                      <a:pt x="241721" y="95575"/>
                    </a:cubicBezTo>
                    <a:cubicBezTo>
                      <a:pt x="246103" y="90622"/>
                      <a:pt x="238673" y="83478"/>
                      <a:pt x="234387" y="88241"/>
                    </a:cubicBezTo>
                    <a:close/>
                    <a:moveTo>
                      <a:pt x="88083" y="68714"/>
                    </a:moveTo>
                    <a:cubicBezTo>
                      <a:pt x="90560" y="62428"/>
                      <a:pt x="95703" y="62237"/>
                      <a:pt x="103704" y="68143"/>
                    </a:cubicBezTo>
                    <a:cubicBezTo>
                      <a:pt x="102180" y="76049"/>
                      <a:pt x="91703" y="77573"/>
                      <a:pt x="84654" y="78239"/>
                    </a:cubicBezTo>
                    <a:cubicBezTo>
                      <a:pt x="85511" y="75001"/>
                      <a:pt x="86655" y="71762"/>
                      <a:pt x="88083" y="68714"/>
                    </a:cubicBezTo>
                    <a:close/>
                    <a:moveTo>
                      <a:pt x="41887" y="95861"/>
                    </a:moveTo>
                    <a:cubicBezTo>
                      <a:pt x="40649" y="100528"/>
                      <a:pt x="38458" y="104909"/>
                      <a:pt x="36077" y="109100"/>
                    </a:cubicBezTo>
                    <a:cubicBezTo>
                      <a:pt x="33410" y="113863"/>
                      <a:pt x="17503" y="133675"/>
                      <a:pt x="11312" y="117387"/>
                    </a:cubicBezTo>
                    <a:cubicBezTo>
                      <a:pt x="8359" y="109672"/>
                      <a:pt x="10550" y="98147"/>
                      <a:pt x="12455" y="90527"/>
                    </a:cubicBezTo>
                    <a:cubicBezTo>
                      <a:pt x="13502" y="86050"/>
                      <a:pt x="15788" y="82145"/>
                      <a:pt x="18360" y="78430"/>
                    </a:cubicBezTo>
                    <a:cubicBezTo>
                      <a:pt x="20646" y="75382"/>
                      <a:pt x="23504" y="73001"/>
                      <a:pt x="26837" y="71096"/>
                    </a:cubicBezTo>
                    <a:cubicBezTo>
                      <a:pt x="32743" y="67286"/>
                      <a:pt x="37791" y="69095"/>
                      <a:pt x="42173" y="76525"/>
                    </a:cubicBezTo>
                    <a:cubicBezTo>
                      <a:pt x="41696" y="78716"/>
                      <a:pt x="42649" y="80525"/>
                      <a:pt x="44173" y="81668"/>
                    </a:cubicBezTo>
                    <a:cubicBezTo>
                      <a:pt x="43982" y="86336"/>
                      <a:pt x="43220" y="91098"/>
                      <a:pt x="41982" y="95956"/>
                    </a:cubicBezTo>
                    <a:close/>
                    <a:moveTo>
                      <a:pt x="178571" y="107100"/>
                    </a:moveTo>
                    <a:cubicBezTo>
                      <a:pt x="169522" y="113291"/>
                      <a:pt x="171522" y="93670"/>
                      <a:pt x="171617" y="92336"/>
                    </a:cubicBezTo>
                    <a:cubicBezTo>
                      <a:pt x="171998" y="86336"/>
                      <a:pt x="173237" y="80716"/>
                      <a:pt x="174761" y="75001"/>
                    </a:cubicBezTo>
                    <a:cubicBezTo>
                      <a:pt x="176285" y="69286"/>
                      <a:pt x="179047" y="64142"/>
                      <a:pt x="182095" y="59285"/>
                    </a:cubicBezTo>
                    <a:cubicBezTo>
                      <a:pt x="188477" y="58808"/>
                      <a:pt x="194858" y="58332"/>
                      <a:pt x="201335" y="57856"/>
                    </a:cubicBezTo>
                    <a:cubicBezTo>
                      <a:pt x="203526" y="62142"/>
                      <a:pt x="204098" y="66524"/>
                      <a:pt x="203145" y="71000"/>
                    </a:cubicBezTo>
                    <a:cubicBezTo>
                      <a:pt x="202955" y="72429"/>
                      <a:pt x="203431" y="73572"/>
                      <a:pt x="204193" y="74334"/>
                    </a:cubicBezTo>
                    <a:cubicBezTo>
                      <a:pt x="204193" y="74525"/>
                      <a:pt x="204098" y="74620"/>
                      <a:pt x="204003" y="74810"/>
                    </a:cubicBezTo>
                    <a:cubicBezTo>
                      <a:pt x="198668" y="87669"/>
                      <a:pt x="190382" y="99099"/>
                      <a:pt x="178666" y="107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35"/>
              <p:cNvSpPr/>
              <p:nvPr/>
            </p:nvSpPr>
            <p:spPr>
              <a:xfrm>
                <a:off x="3341211" y="3115627"/>
                <a:ext cx="74854" cy="157286"/>
              </a:xfrm>
              <a:custGeom>
                <a:avLst/>
                <a:gdLst/>
                <a:ahLst/>
                <a:cxnLst/>
                <a:rect l="l" t="t" r="r" b="b"/>
                <a:pathLst>
                  <a:path w="74854" h="157286" extrusionOk="0">
                    <a:moveTo>
                      <a:pt x="66929" y="86773"/>
                    </a:moveTo>
                    <a:cubicBezTo>
                      <a:pt x="65595" y="87344"/>
                      <a:pt x="63976" y="87820"/>
                      <a:pt x="62547" y="88297"/>
                    </a:cubicBezTo>
                    <a:cubicBezTo>
                      <a:pt x="66453" y="60674"/>
                      <a:pt x="68357" y="32671"/>
                      <a:pt x="67310" y="4953"/>
                    </a:cubicBezTo>
                    <a:cubicBezTo>
                      <a:pt x="67119" y="-1143"/>
                      <a:pt x="57785" y="-1715"/>
                      <a:pt x="57023" y="3810"/>
                    </a:cubicBezTo>
                    <a:cubicBezTo>
                      <a:pt x="55213" y="4381"/>
                      <a:pt x="53784" y="5810"/>
                      <a:pt x="53880" y="8287"/>
                    </a:cubicBezTo>
                    <a:cubicBezTo>
                      <a:pt x="54451" y="27146"/>
                      <a:pt x="51403" y="46672"/>
                      <a:pt x="42068" y="63341"/>
                    </a:cubicBezTo>
                    <a:cubicBezTo>
                      <a:pt x="31305" y="68294"/>
                      <a:pt x="26352" y="66580"/>
                      <a:pt x="27305" y="58198"/>
                    </a:cubicBezTo>
                    <a:cubicBezTo>
                      <a:pt x="26924" y="53340"/>
                      <a:pt x="27209" y="48482"/>
                      <a:pt x="27305" y="43624"/>
                    </a:cubicBezTo>
                    <a:cubicBezTo>
                      <a:pt x="27591" y="32766"/>
                      <a:pt x="29400" y="22003"/>
                      <a:pt x="31686" y="11335"/>
                    </a:cubicBezTo>
                    <a:cubicBezTo>
                      <a:pt x="33115" y="5048"/>
                      <a:pt x="23018" y="2095"/>
                      <a:pt x="21590" y="8477"/>
                    </a:cubicBezTo>
                    <a:cubicBezTo>
                      <a:pt x="18732" y="21622"/>
                      <a:pt x="5397" y="78772"/>
                      <a:pt x="31115" y="79343"/>
                    </a:cubicBezTo>
                    <a:cubicBezTo>
                      <a:pt x="42068" y="79629"/>
                      <a:pt x="49498" y="73057"/>
                      <a:pt x="54546" y="63627"/>
                    </a:cubicBezTo>
                    <a:cubicBezTo>
                      <a:pt x="53594" y="73152"/>
                      <a:pt x="52451" y="82677"/>
                      <a:pt x="51022" y="92202"/>
                    </a:cubicBezTo>
                    <a:cubicBezTo>
                      <a:pt x="30924" y="98679"/>
                      <a:pt x="8350" y="106299"/>
                      <a:pt x="1206" y="125825"/>
                    </a:cubicBezTo>
                    <a:cubicBezTo>
                      <a:pt x="-4509" y="141637"/>
                      <a:pt x="11207" y="154972"/>
                      <a:pt x="24733" y="156972"/>
                    </a:cubicBezTo>
                    <a:cubicBezTo>
                      <a:pt x="44450" y="160020"/>
                      <a:pt x="52832" y="140303"/>
                      <a:pt x="56166" y="124873"/>
                    </a:cubicBezTo>
                    <a:cubicBezTo>
                      <a:pt x="57975" y="116586"/>
                      <a:pt x="59404" y="108109"/>
                      <a:pt x="60833" y="99631"/>
                    </a:cubicBezTo>
                    <a:cubicBezTo>
                      <a:pt x="64643" y="98298"/>
                      <a:pt x="68357" y="96869"/>
                      <a:pt x="72072" y="95440"/>
                    </a:cubicBezTo>
                    <a:cubicBezTo>
                      <a:pt x="78359" y="92964"/>
                      <a:pt x="72834" y="84296"/>
                      <a:pt x="66929" y="86582"/>
                    </a:cubicBezTo>
                    <a:close/>
                    <a:moveTo>
                      <a:pt x="46926" y="121158"/>
                    </a:moveTo>
                    <a:cubicBezTo>
                      <a:pt x="46641" y="122206"/>
                      <a:pt x="46355" y="123253"/>
                      <a:pt x="45878" y="124301"/>
                    </a:cubicBezTo>
                    <a:cubicBezTo>
                      <a:pt x="43974" y="129159"/>
                      <a:pt x="40830" y="141065"/>
                      <a:pt x="35591" y="143161"/>
                    </a:cubicBezTo>
                    <a:cubicBezTo>
                      <a:pt x="30829" y="144970"/>
                      <a:pt x="21399" y="142780"/>
                      <a:pt x="18256" y="138970"/>
                    </a:cubicBezTo>
                    <a:cubicBezTo>
                      <a:pt x="16065" y="136207"/>
                      <a:pt x="15399" y="132493"/>
                      <a:pt x="15589" y="128968"/>
                    </a:cubicBezTo>
                    <a:cubicBezTo>
                      <a:pt x="15780" y="125349"/>
                      <a:pt x="16827" y="121729"/>
                      <a:pt x="18923" y="118681"/>
                    </a:cubicBezTo>
                    <a:cubicBezTo>
                      <a:pt x="22066" y="114205"/>
                      <a:pt x="27305" y="113062"/>
                      <a:pt x="32067" y="110871"/>
                    </a:cubicBezTo>
                    <a:cubicBezTo>
                      <a:pt x="37687" y="108204"/>
                      <a:pt x="43593" y="106204"/>
                      <a:pt x="49307" y="103822"/>
                    </a:cubicBezTo>
                    <a:cubicBezTo>
                      <a:pt x="48545" y="104108"/>
                      <a:pt x="47974" y="112966"/>
                      <a:pt x="47879" y="114109"/>
                    </a:cubicBezTo>
                    <a:cubicBezTo>
                      <a:pt x="47688" y="116681"/>
                      <a:pt x="47498" y="118872"/>
                      <a:pt x="46926" y="121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9" name="Google Shape;1269;p35"/>
          <p:cNvGrpSpPr/>
          <p:nvPr/>
        </p:nvGrpSpPr>
        <p:grpSpPr>
          <a:xfrm rot="140661">
            <a:off x="5477847" y="2149502"/>
            <a:ext cx="2358764" cy="1546281"/>
            <a:chOff x="5109134" y="3221758"/>
            <a:chExt cx="1922027" cy="1259980"/>
          </a:xfrm>
        </p:grpSpPr>
        <p:grpSp>
          <p:nvGrpSpPr>
            <p:cNvPr id="1270" name="Google Shape;1270;p35"/>
            <p:cNvGrpSpPr/>
            <p:nvPr/>
          </p:nvGrpSpPr>
          <p:grpSpPr>
            <a:xfrm>
              <a:off x="5109134" y="4113396"/>
              <a:ext cx="502537" cy="323415"/>
              <a:chOff x="4809280" y="5116529"/>
              <a:chExt cx="585844" cy="377028"/>
            </a:xfrm>
          </p:grpSpPr>
          <p:grpSp>
            <p:nvGrpSpPr>
              <p:cNvPr id="1271" name="Google Shape;1271;p35"/>
              <p:cNvGrpSpPr/>
              <p:nvPr/>
            </p:nvGrpSpPr>
            <p:grpSpPr>
              <a:xfrm>
                <a:off x="4809280" y="5116529"/>
                <a:ext cx="585844" cy="315355"/>
                <a:chOff x="4809280" y="5116529"/>
                <a:chExt cx="585844" cy="315355"/>
              </a:xfrm>
            </p:grpSpPr>
            <p:sp>
              <p:nvSpPr>
                <p:cNvPr id="1272" name="Google Shape;1272;p35"/>
                <p:cNvSpPr/>
                <p:nvPr/>
              </p:nvSpPr>
              <p:spPr>
                <a:xfrm>
                  <a:off x="4809280" y="5154332"/>
                  <a:ext cx="121569" cy="27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69" h="277552" extrusionOk="0">
                      <a:moveTo>
                        <a:pt x="113525" y="110326"/>
                      </a:moveTo>
                      <a:cubicBezTo>
                        <a:pt x="104952" y="117946"/>
                        <a:pt x="96380" y="125566"/>
                        <a:pt x="87808" y="133091"/>
                      </a:cubicBezTo>
                      <a:cubicBezTo>
                        <a:pt x="89903" y="90990"/>
                        <a:pt x="90379" y="48699"/>
                        <a:pt x="92094" y="6789"/>
                      </a:cubicBezTo>
                      <a:cubicBezTo>
                        <a:pt x="92284" y="2884"/>
                        <a:pt x="88093" y="1550"/>
                        <a:pt x="85236" y="2789"/>
                      </a:cubicBezTo>
                      <a:cubicBezTo>
                        <a:pt x="82664" y="122"/>
                        <a:pt x="76949" y="788"/>
                        <a:pt x="77044" y="5456"/>
                      </a:cubicBezTo>
                      <a:cubicBezTo>
                        <a:pt x="77901" y="40413"/>
                        <a:pt x="68853" y="72607"/>
                        <a:pt x="49803" y="102039"/>
                      </a:cubicBezTo>
                      <a:cubicBezTo>
                        <a:pt x="35610" y="124042"/>
                        <a:pt x="11798" y="112136"/>
                        <a:pt x="9322" y="88038"/>
                      </a:cubicBezTo>
                      <a:cubicBezTo>
                        <a:pt x="8369" y="78513"/>
                        <a:pt x="11226" y="68511"/>
                        <a:pt x="13131" y="59177"/>
                      </a:cubicBezTo>
                      <a:cubicBezTo>
                        <a:pt x="16846" y="40984"/>
                        <a:pt x="22371" y="23172"/>
                        <a:pt x="28657" y="5646"/>
                      </a:cubicBezTo>
                      <a:cubicBezTo>
                        <a:pt x="30658" y="122"/>
                        <a:pt x="21514" y="-2450"/>
                        <a:pt x="19609" y="3074"/>
                      </a:cubicBezTo>
                      <a:cubicBezTo>
                        <a:pt x="10846" y="27554"/>
                        <a:pt x="-25254" y="123661"/>
                        <a:pt x="30372" y="124995"/>
                      </a:cubicBezTo>
                      <a:cubicBezTo>
                        <a:pt x="50470" y="125471"/>
                        <a:pt x="61423" y="102420"/>
                        <a:pt x="69139" y="87466"/>
                      </a:cubicBezTo>
                      <a:cubicBezTo>
                        <a:pt x="73996" y="78036"/>
                        <a:pt x="77806" y="68130"/>
                        <a:pt x="80473" y="57938"/>
                      </a:cubicBezTo>
                      <a:cubicBezTo>
                        <a:pt x="79711" y="76227"/>
                        <a:pt x="78949" y="94419"/>
                        <a:pt x="78187" y="112707"/>
                      </a:cubicBezTo>
                      <a:cubicBezTo>
                        <a:pt x="77806" y="122518"/>
                        <a:pt x="77521" y="132424"/>
                        <a:pt x="77139" y="142330"/>
                      </a:cubicBezTo>
                      <a:cubicBezTo>
                        <a:pt x="68853" y="149664"/>
                        <a:pt x="60471" y="157094"/>
                        <a:pt x="52184" y="164428"/>
                      </a:cubicBezTo>
                      <a:cubicBezTo>
                        <a:pt x="37706" y="177191"/>
                        <a:pt x="21133" y="191384"/>
                        <a:pt x="13322" y="209577"/>
                      </a:cubicBezTo>
                      <a:cubicBezTo>
                        <a:pt x="5893" y="226912"/>
                        <a:pt x="4178" y="243009"/>
                        <a:pt x="11798" y="260440"/>
                      </a:cubicBezTo>
                      <a:cubicBezTo>
                        <a:pt x="16180" y="270441"/>
                        <a:pt x="30276" y="280157"/>
                        <a:pt x="41516" y="276918"/>
                      </a:cubicBezTo>
                      <a:cubicBezTo>
                        <a:pt x="77901" y="266346"/>
                        <a:pt x="81330" y="214434"/>
                        <a:pt x="84283" y="183383"/>
                      </a:cubicBezTo>
                      <a:cubicBezTo>
                        <a:pt x="85426" y="170714"/>
                        <a:pt x="86284" y="157951"/>
                        <a:pt x="87046" y="145188"/>
                      </a:cubicBezTo>
                      <a:cubicBezTo>
                        <a:pt x="98095" y="135663"/>
                        <a:pt x="109239" y="126328"/>
                        <a:pt x="120097" y="116708"/>
                      </a:cubicBezTo>
                      <a:cubicBezTo>
                        <a:pt x="124574" y="112707"/>
                        <a:pt x="117811" y="106325"/>
                        <a:pt x="113525" y="110136"/>
                      </a:cubicBezTo>
                      <a:close/>
                      <a:moveTo>
                        <a:pt x="68376" y="225293"/>
                      </a:moveTo>
                      <a:cubicBezTo>
                        <a:pt x="66186" y="234627"/>
                        <a:pt x="62947" y="243581"/>
                        <a:pt x="58471" y="252153"/>
                      </a:cubicBezTo>
                      <a:cubicBezTo>
                        <a:pt x="56280" y="255201"/>
                        <a:pt x="53994" y="258154"/>
                        <a:pt x="51803" y="261202"/>
                      </a:cubicBezTo>
                      <a:cubicBezTo>
                        <a:pt x="27229" y="267488"/>
                        <a:pt x="15227" y="260154"/>
                        <a:pt x="15894" y="239009"/>
                      </a:cubicBezTo>
                      <a:cubicBezTo>
                        <a:pt x="14179" y="218339"/>
                        <a:pt x="29705" y="199575"/>
                        <a:pt x="42945" y="185955"/>
                      </a:cubicBezTo>
                      <a:cubicBezTo>
                        <a:pt x="53613" y="175001"/>
                        <a:pt x="65138" y="164619"/>
                        <a:pt x="76759" y="154427"/>
                      </a:cubicBezTo>
                      <a:cubicBezTo>
                        <a:pt x="75711" y="178239"/>
                        <a:pt x="73710" y="202052"/>
                        <a:pt x="68376" y="2253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35"/>
                <p:cNvSpPr/>
                <p:nvPr/>
              </p:nvSpPr>
              <p:spPr>
                <a:xfrm>
                  <a:off x="4920281" y="5184337"/>
                  <a:ext cx="58591" cy="1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91" h="12099" extrusionOk="0">
                      <a:moveTo>
                        <a:pt x="52816" y="24"/>
                      </a:moveTo>
                      <a:cubicBezTo>
                        <a:pt x="36719" y="3358"/>
                        <a:pt x="20717" y="3834"/>
                        <a:pt x="4429" y="1644"/>
                      </a:cubicBezTo>
                      <a:cubicBezTo>
                        <a:pt x="-1571" y="786"/>
                        <a:pt x="-1381" y="9835"/>
                        <a:pt x="4429" y="10692"/>
                      </a:cubicBezTo>
                      <a:cubicBezTo>
                        <a:pt x="21479" y="13074"/>
                        <a:pt x="38434" y="12407"/>
                        <a:pt x="55198" y="8883"/>
                      </a:cubicBezTo>
                      <a:cubicBezTo>
                        <a:pt x="61198" y="7644"/>
                        <a:pt x="58531" y="-1119"/>
                        <a:pt x="52721" y="1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4" name="Google Shape;1274;p35"/>
                <p:cNvSpPr/>
                <p:nvPr/>
              </p:nvSpPr>
              <p:spPr>
                <a:xfrm>
                  <a:off x="4922781" y="5204641"/>
                  <a:ext cx="75344" cy="2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44" h="20217" extrusionOk="0">
                      <a:moveTo>
                        <a:pt x="69747" y="199"/>
                      </a:moveTo>
                      <a:cubicBezTo>
                        <a:pt x="48602" y="7724"/>
                        <a:pt x="26980" y="11344"/>
                        <a:pt x="4501" y="11153"/>
                      </a:cubicBezTo>
                      <a:cubicBezTo>
                        <a:pt x="-1595" y="11153"/>
                        <a:pt x="-1405" y="20107"/>
                        <a:pt x="4501" y="20202"/>
                      </a:cubicBezTo>
                      <a:cubicBezTo>
                        <a:pt x="27742" y="20488"/>
                        <a:pt x="50221" y="16773"/>
                        <a:pt x="72128" y="9058"/>
                      </a:cubicBezTo>
                      <a:cubicBezTo>
                        <a:pt x="77843" y="7057"/>
                        <a:pt x="75272" y="-1706"/>
                        <a:pt x="69652" y="29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5" name="Google Shape;1275;p35"/>
                <p:cNvSpPr/>
                <p:nvPr/>
              </p:nvSpPr>
              <p:spPr>
                <a:xfrm>
                  <a:off x="5001389" y="5134264"/>
                  <a:ext cx="103524" cy="141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24" h="141781" extrusionOk="0">
                      <a:moveTo>
                        <a:pt x="94867" y="102485"/>
                      </a:moveTo>
                      <a:cubicBezTo>
                        <a:pt x="87818" y="115820"/>
                        <a:pt x="61529" y="146109"/>
                        <a:pt x="50195" y="115630"/>
                      </a:cubicBezTo>
                      <a:cubicBezTo>
                        <a:pt x="49909" y="114963"/>
                        <a:pt x="49623" y="114201"/>
                        <a:pt x="49242" y="113439"/>
                      </a:cubicBezTo>
                      <a:cubicBezTo>
                        <a:pt x="59910" y="95913"/>
                        <a:pt x="63911" y="76767"/>
                        <a:pt x="65339" y="56098"/>
                      </a:cubicBezTo>
                      <a:cubicBezTo>
                        <a:pt x="66292" y="42287"/>
                        <a:pt x="71435" y="10664"/>
                        <a:pt x="56576" y="1806"/>
                      </a:cubicBezTo>
                      <a:cubicBezTo>
                        <a:pt x="34288" y="-11434"/>
                        <a:pt x="25906" y="52479"/>
                        <a:pt x="50957" y="52383"/>
                      </a:cubicBezTo>
                      <a:cubicBezTo>
                        <a:pt x="53433" y="52383"/>
                        <a:pt x="55624" y="50574"/>
                        <a:pt x="55624" y="48002"/>
                      </a:cubicBezTo>
                      <a:cubicBezTo>
                        <a:pt x="55624" y="45716"/>
                        <a:pt x="55624" y="43335"/>
                        <a:pt x="55624" y="41049"/>
                      </a:cubicBezTo>
                      <a:cubicBezTo>
                        <a:pt x="55624" y="35239"/>
                        <a:pt x="46289" y="34953"/>
                        <a:pt x="46194" y="40858"/>
                      </a:cubicBezTo>
                      <a:cubicBezTo>
                        <a:pt x="47337" y="35810"/>
                        <a:pt x="47432" y="30666"/>
                        <a:pt x="46480" y="25618"/>
                      </a:cubicBezTo>
                      <a:cubicBezTo>
                        <a:pt x="54386" y="16189"/>
                        <a:pt x="57529" y="16474"/>
                        <a:pt x="55910" y="26475"/>
                      </a:cubicBezTo>
                      <a:cubicBezTo>
                        <a:pt x="56386" y="38763"/>
                        <a:pt x="56290" y="50955"/>
                        <a:pt x="55433" y="63242"/>
                      </a:cubicBezTo>
                      <a:cubicBezTo>
                        <a:pt x="54386" y="77815"/>
                        <a:pt x="50480" y="91436"/>
                        <a:pt x="43813" y="104295"/>
                      </a:cubicBezTo>
                      <a:cubicBezTo>
                        <a:pt x="42289" y="102485"/>
                        <a:pt x="40670" y="100770"/>
                        <a:pt x="38765" y="99532"/>
                      </a:cubicBezTo>
                      <a:cubicBezTo>
                        <a:pt x="28763" y="93341"/>
                        <a:pt x="11332" y="89436"/>
                        <a:pt x="4094" y="102485"/>
                      </a:cubicBezTo>
                      <a:cubicBezTo>
                        <a:pt x="-12289" y="132108"/>
                        <a:pt x="24572" y="142299"/>
                        <a:pt x="42956" y="122392"/>
                      </a:cubicBezTo>
                      <a:cubicBezTo>
                        <a:pt x="43622" y="124678"/>
                        <a:pt x="44384" y="126869"/>
                        <a:pt x="45432" y="128869"/>
                      </a:cubicBezTo>
                      <a:cubicBezTo>
                        <a:pt x="62387" y="160397"/>
                        <a:pt x="92676" y="126678"/>
                        <a:pt x="102963" y="107343"/>
                      </a:cubicBezTo>
                      <a:cubicBezTo>
                        <a:pt x="105725" y="102104"/>
                        <a:pt x="97534" y="97437"/>
                        <a:pt x="94867" y="1025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6" name="Google Shape;1276;p35"/>
                <p:cNvSpPr/>
                <p:nvPr/>
              </p:nvSpPr>
              <p:spPr>
                <a:xfrm>
                  <a:off x="5108279" y="5149774"/>
                  <a:ext cx="57413" cy="129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13" h="129068" extrusionOk="0">
                      <a:moveTo>
                        <a:pt x="48174" y="107836"/>
                      </a:moveTo>
                      <a:cubicBezTo>
                        <a:pt x="40935" y="102216"/>
                        <a:pt x="35792" y="92881"/>
                        <a:pt x="31601" y="83452"/>
                      </a:cubicBezTo>
                      <a:cubicBezTo>
                        <a:pt x="39125" y="64497"/>
                        <a:pt x="44650" y="44875"/>
                        <a:pt x="47888" y="24396"/>
                      </a:cubicBezTo>
                      <a:cubicBezTo>
                        <a:pt x="48841" y="18681"/>
                        <a:pt x="39697" y="16110"/>
                        <a:pt x="38840" y="21825"/>
                      </a:cubicBezTo>
                      <a:cubicBezTo>
                        <a:pt x="36173" y="38589"/>
                        <a:pt x="31982" y="54781"/>
                        <a:pt x="26362" y="70497"/>
                      </a:cubicBezTo>
                      <a:cubicBezTo>
                        <a:pt x="25409" y="68021"/>
                        <a:pt x="24552" y="65640"/>
                        <a:pt x="23600" y="63544"/>
                      </a:cubicBezTo>
                      <a:cubicBezTo>
                        <a:pt x="21695" y="58877"/>
                        <a:pt x="7026" y="8871"/>
                        <a:pt x="9788" y="9061"/>
                      </a:cubicBezTo>
                      <a:cubicBezTo>
                        <a:pt x="15884" y="9347"/>
                        <a:pt x="15694" y="298"/>
                        <a:pt x="9788" y="12"/>
                      </a:cubicBezTo>
                      <a:cubicBezTo>
                        <a:pt x="-10500" y="-845"/>
                        <a:pt x="6645" y="42685"/>
                        <a:pt x="9122" y="50686"/>
                      </a:cubicBezTo>
                      <a:cubicBezTo>
                        <a:pt x="12265" y="60782"/>
                        <a:pt x="15980" y="72879"/>
                        <a:pt x="21028" y="84404"/>
                      </a:cubicBezTo>
                      <a:cubicBezTo>
                        <a:pt x="17218" y="93643"/>
                        <a:pt x="12836" y="102692"/>
                        <a:pt x="7979" y="111455"/>
                      </a:cubicBezTo>
                      <a:cubicBezTo>
                        <a:pt x="6550" y="111455"/>
                        <a:pt x="5216" y="112027"/>
                        <a:pt x="4264" y="113360"/>
                      </a:cubicBezTo>
                      <a:cubicBezTo>
                        <a:pt x="835" y="118599"/>
                        <a:pt x="930" y="118313"/>
                        <a:pt x="1025" y="124504"/>
                      </a:cubicBezTo>
                      <a:cubicBezTo>
                        <a:pt x="1121" y="128886"/>
                        <a:pt x="7407" y="130886"/>
                        <a:pt x="9788" y="126981"/>
                      </a:cubicBezTo>
                      <a:cubicBezTo>
                        <a:pt x="16075" y="116694"/>
                        <a:pt x="21599" y="106026"/>
                        <a:pt x="26552" y="95262"/>
                      </a:cubicBezTo>
                      <a:cubicBezTo>
                        <a:pt x="32839" y="106121"/>
                        <a:pt x="40840" y="115360"/>
                        <a:pt x="51508" y="119837"/>
                      </a:cubicBezTo>
                      <a:cubicBezTo>
                        <a:pt x="54270" y="120980"/>
                        <a:pt x="57413" y="118408"/>
                        <a:pt x="57413" y="115646"/>
                      </a:cubicBezTo>
                      <a:cubicBezTo>
                        <a:pt x="57413" y="113170"/>
                        <a:pt x="57413" y="110693"/>
                        <a:pt x="57413" y="108216"/>
                      </a:cubicBezTo>
                      <a:cubicBezTo>
                        <a:pt x="57413" y="102502"/>
                        <a:pt x="48365" y="102121"/>
                        <a:pt x="48079" y="1078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7" name="Google Shape;1277;p35"/>
                <p:cNvSpPr/>
                <p:nvPr/>
              </p:nvSpPr>
              <p:spPr>
                <a:xfrm>
                  <a:off x="5165186" y="5116529"/>
                  <a:ext cx="37174" cy="73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4" h="73188" extrusionOk="0">
                      <a:moveTo>
                        <a:pt x="27938" y="23160"/>
                      </a:moveTo>
                      <a:cubicBezTo>
                        <a:pt x="27081" y="22684"/>
                        <a:pt x="26224" y="22398"/>
                        <a:pt x="25271" y="22112"/>
                      </a:cubicBezTo>
                      <a:cubicBezTo>
                        <a:pt x="26795" y="16207"/>
                        <a:pt x="27176" y="10111"/>
                        <a:pt x="26129" y="3443"/>
                      </a:cubicBezTo>
                      <a:cubicBezTo>
                        <a:pt x="25843" y="1538"/>
                        <a:pt x="23462" y="-176"/>
                        <a:pt x="21557" y="15"/>
                      </a:cubicBezTo>
                      <a:cubicBezTo>
                        <a:pt x="13175" y="776"/>
                        <a:pt x="8222" y="5349"/>
                        <a:pt x="7555" y="13826"/>
                      </a:cubicBezTo>
                      <a:cubicBezTo>
                        <a:pt x="7079" y="19541"/>
                        <a:pt x="16509" y="19922"/>
                        <a:pt x="16985" y="14016"/>
                      </a:cubicBezTo>
                      <a:cubicBezTo>
                        <a:pt x="17080" y="13921"/>
                        <a:pt x="17175" y="13730"/>
                        <a:pt x="17366" y="13635"/>
                      </a:cubicBezTo>
                      <a:cubicBezTo>
                        <a:pt x="17080" y="18017"/>
                        <a:pt x="15842" y="22112"/>
                        <a:pt x="13842" y="26208"/>
                      </a:cubicBezTo>
                      <a:cubicBezTo>
                        <a:pt x="12698" y="27542"/>
                        <a:pt x="11746" y="29161"/>
                        <a:pt x="11365" y="30971"/>
                      </a:cubicBezTo>
                      <a:cubicBezTo>
                        <a:pt x="10317" y="35924"/>
                        <a:pt x="17175" y="39067"/>
                        <a:pt x="19937" y="34685"/>
                      </a:cubicBezTo>
                      <a:cubicBezTo>
                        <a:pt x="20128" y="34304"/>
                        <a:pt x="20318" y="34019"/>
                        <a:pt x="20509" y="33638"/>
                      </a:cubicBezTo>
                      <a:cubicBezTo>
                        <a:pt x="22890" y="35638"/>
                        <a:pt x="25271" y="37733"/>
                        <a:pt x="27653" y="39734"/>
                      </a:cubicBezTo>
                      <a:cubicBezTo>
                        <a:pt x="27653" y="42115"/>
                        <a:pt x="27653" y="44496"/>
                        <a:pt x="27367" y="46877"/>
                      </a:cubicBezTo>
                      <a:cubicBezTo>
                        <a:pt x="26986" y="53069"/>
                        <a:pt x="21557" y="64118"/>
                        <a:pt x="14984" y="64499"/>
                      </a:cubicBezTo>
                      <a:cubicBezTo>
                        <a:pt x="12603" y="61546"/>
                        <a:pt x="10127" y="59927"/>
                        <a:pt x="5841" y="59260"/>
                      </a:cubicBezTo>
                      <a:cubicBezTo>
                        <a:pt x="1268" y="58593"/>
                        <a:pt x="-1875" y="62784"/>
                        <a:pt x="1268" y="66594"/>
                      </a:cubicBezTo>
                      <a:cubicBezTo>
                        <a:pt x="6126" y="72690"/>
                        <a:pt x="14984" y="75071"/>
                        <a:pt x="22223" y="71547"/>
                      </a:cubicBezTo>
                      <a:cubicBezTo>
                        <a:pt x="32225" y="66690"/>
                        <a:pt x="35368" y="57450"/>
                        <a:pt x="36797" y="46973"/>
                      </a:cubicBezTo>
                      <a:cubicBezTo>
                        <a:pt x="38035" y="37924"/>
                        <a:pt x="36511" y="27732"/>
                        <a:pt x="27938" y="230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8" name="Google Shape;1278;p35"/>
                <p:cNvSpPr/>
                <p:nvPr/>
              </p:nvSpPr>
              <p:spPr>
                <a:xfrm>
                  <a:off x="5196756" y="5203298"/>
                  <a:ext cx="44267" cy="12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67" h="12132" extrusionOk="0">
                      <a:moveTo>
                        <a:pt x="39803" y="18"/>
                      </a:moveTo>
                      <a:lnTo>
                        <a:pt x="4465" y="3066"/>
                      </a:lnTo>
                      <a:cubicBezTo>
                        <a:pt x="-1536" y="3542"/>
                        <a:pt x="-1441" y="12591"/>
                        <a:pt x="4465" y="12115"/>
                      </a:cubicBezTo>
                      <a:lnTo>
                        <a:pt x="39803" y="9067"/>
                      </a:lnTo>
                      <a:cubicBezTo>
                        <a:pt x="45803" y="8591"/>
                        <a:pt x="45708" y="-458"/>
                        <a:pt x="39803" y="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9" name="Google Shape;1279;p35"/>
                <p:cNvSpPr/>
                <p:nvPr/>
              </p:nvSpPr>
              <p:spPr>
                <a:xfrm>
                  <a:off x="5243720" y="5138652"/>
                  <a:ext cx="87878" cy="12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78" h="123842" extrusionOk="0">
                      <a:moveTo>
                        <a:pt x="78754" y="106098"/>
                      </a:moveTo>
                      <a:cubicBezTo>
                        <a:pt x="73992" y="124100"/>
                        <a:pt x="52084" y="113623"/>
                        <a:pt x="37702" y="104384"/>
                      </a:cubicBezTo>
                      <a:cubicBezTo>
                        <a:pt x="41512" y="98097"/>
                        <a:pt x="44369" y="91048"/>
                        <a:pt x="46560" y="85429"/>
                      </a:cubicBezTo>
                      <a:cubicBezTo>
                        <a:pt x="56752" y="59330"/>
                        <a:pt x="55132" y="29803"/>
                        <a:pt x="46941" y="3514"/>
                      </a:cubicBezTo>
                      <a:cubicBezTo>
                        <a:pt x="45988" y="466"/>
                        <a:pt x="41512" y="-1344"/>
                        <a:pt x="39130" y="1228"/>
                      </a:cubicBezTo>
                      <a:cubicBezTo>
                        <a:pt x="29415" y="11896"/>
                        <a:pt x="26176" y="23230"/>
                        <a:pt x="28843" y="37423"/>
                      </a:cubicBezTo>
                      <a:cubicBezTo>
                        <a:pt x="29415" y="40661"/>
                        <a:pt x="34463" y="42090"/>
                        <a:pt x="36654" y="39709"/>
                      </a:cubicBezTo>
                      <a:cubicBezTo>
                        <a:pt x="38083" y="38185"/>
                        <a:pt x="39511" y="36661"/>
                        <a:pt x="40940" y="35137"/>
                      </a:cubicBezTo>
                      <a:cubicBezTo>
                        <a:pt x="44179" y="31612"/>
                        <a:pt x="40559" y="26945"/>
                        <a:pt x="36940" y="27231"/>
                      </a:cubicBezTo>
                      <a:cubicBezTo>
                        <a:pt x="36940" y="22945"/>
                        <a:pt x="38178" y="19039"/>
                        <a:pt x="40178" y="15325"/>
                      </a:cubicBezTo>
                      <a:cubicBezTo>
                        <a:pt x="44369" y="32946"/>
                        <a:pt x="44845" y="50377"/>
                        <a:pt x="41416" y="68665"/>
                      </a:cubicBezTo>
                      <a:cubicBezTo>
                        <a:pt x="39416" y="79333"/>
                        <a:pt x="35130" y="89525"/>
                        <a:pt x="29796" y="99050"/>
                      </a:cubicBezTo>
                      <a:cubicBezTo>
                        <a:pt x="28557" y="98097"/>
                        <a:pt x="27319" y="97240"/>
                        <a:pt x="26557" y="96668"/>
                      </a:cubicBezTo>
                      <a:cubicBezTo>
                        <a:pt x="19032" y="90953"/>
                        <a:pt x="12841" y="90763"/>
                        <a:pt x="4840" y="94192"/>
                      </a:cubicBezTo>
                      <a:cubicBezTo>
                        <a:pt x="-6209" y="98954"/>
                        <a:pt x="4078" y="115909"/>
                        <a:pt x="11698" y="118100"/>
                      </a:cubicBezTo>
                      <a:cubicBezTo>
                        <a:pt x="20176" y="120576"/>
                        <a:pt x="26843" y="117337"/>
                        <a:pt x="32082" y="111813"/>
                      </a:cubicBezTo>
                      <a:cubicBezTo>
                        <a:pt x="33987" y="113146"/>
                        <a:pt x="35797" y="114575"/>
                        <a:pt x="37892" y="115718"/>
                      </a:cubicBezTo>
                      <a:cubicBezTo>
                        <a:pt x="52656" y="124767"/>
                        <a:pt x="81898" y="130672"/>
                        <a:pt x="87708" y="108670"/>
                      </a:cubicBezTo>
                      <a:cubicBezTo>
                        <a:pt x="89232" y="103050"/>
                        <a:pt x="80088" y="100478"/>
                        <a:pt x="78659" y="1060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0" name="Google Shape;1280;p35"/>
                <p:cNvSpPr/>
                <p:nvPr/>
              </p:nvSpPr>
              <p:spPr>
                <a:xfrm>
                  <a:off x="5337344" y="5158350"/>
                  <a:ext cx="57780" cy="101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0" h="101073" extrusionOk="0">
                      <a:moveTo>
                        <a:pt x="48471" y="65826"/>
                      </a:moveTo>
                      <a:cubicBezTo>
                        <a:pt x="45328" y="66302"/>
                        <a:pt x="42185" y="66874"/>
                        <a:pt x="38946" y="67350"/>
                      </a:cubicBezTo>
                      <a:cubicBezTo>
                        <a:pt x="36946" y="65255"/>
                        <a:pt x="35327" y="62873"/>
                        <a:pt x="33898" y="60302"/>
                      </a:cubicBezTo>
                      <a:cubicBezTo>
                        <a:pt x="32469" y="57920"/>
                        <a:pt x="31136" y="55539"/>
                        <a:pt x="29898" y="53063"/>
                      </a:cubicBezTo>
                      <a:cubicBezTo>
                        <a:pt x="33422" y="45442"/>
                        <a:pt x="37041" y="37823"/>
                        <a:pt x="40565" y="30203"/>
                      </a:cubicBezTo>
                      <a:cubicBezTo>
                        <a:pt x="42852" y="25440"/>
                        <a:pt x="46662" y="10581"/>
                        <a:pt x="52377" y="8962"/>
                      </a:cubicBezTo>
                      <a:cubicBezTo>
                        <a:pt x="58282" y="7342"/>
                        <a:pt x="55615" y="-1420"/>
                        <a:pt x="49900" y="199"/>
                      </a:cubicBezTo>
                      <a:cubicBezTo>
                        <a:pt x="37708" y="3628"/>
                        <a:pt x="34374" y="21249"/>
                        <a:pt x="29517" y="31631"/>
                      </a:cubicBezTo>
                      <a:cubicBezTo>
                        <a:pt x="27897" y="35156"/>
                        <a:pt x="26278" y="38584"/>
                        <a:pt x="24659" y="42109"/>
                      </a:cubicBezTo>
                      <a:cubicBezTo>
                        <a:pt x="21039" y="34203"/>
                        <a:pt x="17991" y="26107"/>
                        <a:pt x="15324" y="17915"/>
                      </a:cubicBezTo>
                      <a:cubicBezTo>
                        <a:pt x="13610" y="12486"/>
                        <a:pt x="4371" y="14296"/>
                        <a:pt x="6276" y="20011"/>
                      </a:cubicBezTo>
                      <a:cubicBezTo>
                        <a:pt x="9800" y="30964"/>
                        <a:pt x="13800" y="42775"/>
                        <a:pt x="19325" y="53634"/>
                      </a:cubicBezTo>
                      <a:cubicBezTo>
                        <a:pt x="13038" y="67064"/>
                        <a:pt x="6752" y="80590"/>
                        <a:pt x="465" y="94020"/>
                      </a:cubicBezTo>
                      <a:cubicBezTo>
                        <a:pt x="-2011" y="99354"/>
                        <a:pt x="6085" y="104021"/>
                        <a:pt x="8562" y="98782"/>
                      </a:cubicBezTo>
                      <a:cubicBezTo>
                        <a:pt x="14086" y="87067"/>
                        <a:pt x="19515" y="75351"/>
                        <a:pt x="25040" y="63540"/>
                      </a:cubicBezTo>
                      <a:cubicBezTo>
                        <a:pt x="27231" y="67064"/>
                        <a:pt x="29707" y="70398"/>
                        <a:pt x="32374" y="73351"/>
                      </a:cubicBezTo>
                      <a:cubicBezTo>
                        <a:pt x="39708" y="81542"/>
                        <a:pt x="55615" y="80304"/>
                        <a:pt x="57711" y="68303"/>
                      </a:cubicBezTo>
                      <a:cubicBezTo>
                        <a:pt x="58663" y="62588"/>
                        <a:pt x="49614" y="60016"/>
                        <a:pt x="48662" y="657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1" name="Google Shape;1281;p35"/>
              <p:cNvGrpSpPr/>
              <p:nvPr/>
            </p:nvGrpSpPr>
            <p:grpSpPr>
              <a:xfrm>
                <a:off x="4990997" y="5331478"/>
                <a:ext cx="291246" cy="162079"/>
                <a:chOff x="4990997" y="5331478"/>
                <a:chExt cx="291246" cy="162079"/>
              </a:xfrm>
            </p:grpSpPr>
            <p:sp>
              <p:nvSpPr>
                <p:cNvPr id="1282" name="Google Shape;1282;p35"/>
                <p:cNvSpPr/>
                <p:nvPr/>
              </p:nvSpPr>
              <p:spPr>
                <a:xfrm>
                  <a:off x="4990997" y="5331478"/>
                  <a:ext cx="291246" cy="162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246" h="162079" extrusionOk="0">
                      <a:moveTo>
                        <a:pt x="282709" y="114536"/>
                      </a:moveTo>
                      <a:cubicBezTo>
                        <a:pt x="278804" y="120060"/>
                        <a:pt x="274232" y="124061"/>
                        <a:pt x="268993" y="128252"/>
                      </a:cubicBezTo>
                      <a:cubicBezTo>
                        <a:pt x="264802" y="133300"/>
                        <a:pt x="260135" y="132728"/>
                        <a:pt x="255182" y="126537"/>
                      </a:cubicBezTo>
                      <a:cubicBezTo>
                        <a:pt x="254706" y="122632"/>
                        <a:pt x="255182" y="118250"/>
                        <a:pt x="255372" y="114345"/>
                      </a:cubicBezTo>
                      <a:cubicBezTo>
                        <a:pt x="255658" y="107582"/>
                        <a:pt x="256515" y="101010"/>
                        <a:pt x="257849" y="94343"/>
                      </a:cubicBezTo>
                      <a:cubicBezTo>
                        <a:pt x="258516" y="91580"/>
                        <a:pt x="259277" y="89008"/>
                        <a:pt x="260325" y="86341"/>
                      </a:cubicBezTo>
                      <a:cubicBezTo>
                        <a:pt x="261373" y="84246"/>
                        <a:pt x="262421" y="82055"/>
                        <a:pt x="263469" y="79960"/>
                      </a:cubicBezTo>
                      <a:cubicBezTo>
                        <a:pt x="265469" y="75007"/>
                        <a:pt x="269565" y="73483"/>
                        <a:pt x="275661" y="75197"/>
                      </a:cubicBezTo>
                      <a:cubicBezTo>
                        <a:pt x="273946" y="80722"/>
                        <a:pt x="282995" y="83389"/>
                        <a:pt x="284709" y="77769"/>
                      </a:cubicBezTo>
                      <a:cubicBezTo>
                        <a:pt x="288329" y="66339"/>
                        <a:pt x="277947" y="60053"/>
                        <a:pt x="267660" y="63196"/>
                      </a:cubicBezTo>
                      <a:cubicBezTo>
                        <a:pt x="253848" y="67291"/>
                        <a:pt x="248419" y="89294"/>
                        <a:pt x="246990" y="101296"/>
                      </a:cubicBezTo>
                      <a:cubicBezTo>
                        <a:pt x="246514" y="105011"/>
                        <a:pt x="245752" y="110154"/>
                        <a:pt x="245276" y="115393"/>
                      </a:cubicBezTo>
                      <a:cubicBezTo>
                        <a:pt x="242894" y="114345"/>
                        <a:pt x="239561" y="114726"/>
                        <a:pt x="238323" y="117774"/>
                      </a:cubicBezTo>
                      <a:cubicBezTo>
                        <a:pt x="236036" y="123394"/>
                        <a:pt x="233560" y="127108"/>
                        <a:pt x="229369" y="131490"/>
                      </a:cubicBezTo>
                      <a:cubicBezTo>
                        <a:pt x="223654" y="137300"/>
                        <a:pt x="224702" y="116345"/>
                        <a:pt x="224702" y="115679"/>
                      </a:cubicBezTo>
                      <a:cubicBezTo>
                        <a:pt x="225273" y="102248"/>
                        <a:pt x="228226" y="89199"/>
                        <a:pt x="232227" y="76436"/>
                      </a:cubicBezTo>
                      <a:cubicBezTo>
                        <a:pt x="233846" y="71387"/>
                        <a:pt x="226416" y="68720"/>
                        <a:pt x="223654" y="72721"/>
                      </a:cubicBezTo>
                      <a:cubicBezTo>
                        <a:pt x="218225" y="80436"/>
                        <a:pt x="211938" y="86246"/>
                        <a:pt x="203842" y="91009"/>
                      </a:cubicBezTo>
                      <a:cubicBezTo>
                        <a:pt x="203747" y="91009"/>
                        <a:pt x="203747" y="91104"/>
                        <a:pt x="203652" y="91199"/>
                      </a:cubicBezTo>
                      <a:cubicBezTo>
                        <a:pt x="202223" y="88532"/>
                        <a:pt x="200223" y="86056"/>
                        <a:pt x="197365" y="84055"/>
                      </a:cubicBezTo>
                      <a:cubicBezTo>
                        <a:pt x="186316" y="76340"/>
                        <a:pt x="176601" y="78436"/>
                        <a:pt x="169076" y="85008"/>
                      </a:cubicBezTo>
                      <a:cubicBezTo>
                        <a:pt x="185840" y="60433"/>
                        <a:pt x="205652" y="38336"/>
                        <a:pt x="205557" y="4617"/>
                      </a:cubicBezTo>
                      <a:cubicBezTo>
                        <a:pt x="205557" y="2045"/>
                        <a:pt x="203366" y="140"/>
                        <a:pt x="200794" y="45"/>
                      </a:cubicBezTo>
                      <a:cubicBezTo>
                        <a:pt x="167266" y="-1765"/>
                        <a:pt x="159265" y="51575"/>
                        <a:pt x="155931" y="75769"/>
                      </a:cubicBezTo>
                      <a:cubicBezTo>
                        <a:pt x="155550" y="78626"/>
                        <a:pt x="154693" y="85103"/>
                        <a:pt x="154217" y="92914"/>
                      </a:cubicBezTo>
                      <a:cubicBezTo>
                        <a:pt x="150407" y="98533"/>
                        <a:pt x="146883" y="104439"/>
                        <a:pt x="144216" y="110821"/>
                      </a:cubicBezTo>
                      <a:cubicBezTo>
                        <a:pt x="143644" y="111202"/>
                        <a:pt x="143073" y="111583"/>
                        <a:pt x="142596" y="112345"/>
                      </a:cubicBezTo>
                      <a:cubicBezTo>
                        <a:pt x="138501" y="118917"/>
                        <a:pt x="133928" y="125013"/>
                        <a:pt x="128594" y="130728"/>
                      </a:cubicBezTo>
                      <a:cubicBezTo>
                        <a:pt x="126309" y="133014"/>
                        <a:pt x="123927" y="135300"/>
                        <a:pt x="121451" y="137396"/>
                      </a:cubicBezTo>
                      <a:cubicBezTo>
                        <a:pt x="115926" y="142348"/>
                        <a:pt x="118212" y="122822"/>
                        <a:pt x="118022" y="124632"/>
                      </a:cubicBezTo>
                      <a:cubicBezTo>
                        <a:pt x="119927" y="106344"/>
                        <a:pt x="121736" y="88151"/>
                        <a:pt x="123642" y="69863"/>
                      </a:cubicBezTo>
                      <a:cubicBezTo>
                        <a:pt x="124023" y="66244"/>
                        <a:pt x="120403" y="64815"/>
                        <a:pt x="117545" y="65672"/>
                      </a:cubicBezTo>
                      <a:cubicBezTo>
                        <a:pt x="115164" y="64529"/>
                        <a:pt x="111735" y="64910"/>
                        <a:pt x="110687" y="68054"/>
                      </a:cubicBezTo>
                      <a:lnTo>
                        <a:pt x="98019" y="104725"/>
                      </a:lnTo>
                      <a:cubicBezTo>
                        <a:pt x="93924" y="116631"/>
                        <a:pt x="89066" y="140444"/>
                        <a:pt x="72683" y="140729"/>
                      </a:cubicBezTo>
                      <a:cubicBezTo>
                        <a:pt x="73921" y="117203"/>
                        <a:pt x="77731" y="94152"/>
                        <a:pt x="84399" y="71482"/>
                      </a:cubicBezTo>
                      <a:cubicBezTo>
                        <a:pt x="86018" y="65863"/>
                        <a:pt x="76969" y="63291"/>
                        <a:pt x="75350" y="68911"/>
                      </a:cubicBezTo>
                      <a:cubicBezTo>
                        <a:pt x="72587" y="78436"/>
                        <a:pt x="70302" y="88056"/>
                        <a:pt x="68397" y="97772"/>
                      </a:cubicBezTo>
                      <a:cubicBezTo>
                        <a:pt x="66777" y="106439"/>
                        <a:pt x="64968" y="115012"/>
                        <a:pt x="60491" y="122727"/>
                      </a:cubicBezTo>
                      <a:cubicBezTo>
                        <a:pt x="58776" y="125775"/>
                        <a:pt x="56681" y="128537"/>
                        <a:pt x="54585" y="131395"/>
                      </a:cubicBezTo>
                      <a:cubicBezTo>
                        <a:pt x="49823" y="137967"/>
                        <a:pt x="45346" y="146063"/>
                        <a:pt x="37535" y="149302"/>
                      </a:cubicBezTo>
                      <a:cubicBezTo>
                        <a:pt x="34202" y="150730"/>
                        <a:pt x="30582" y="150921"/>
                        <a:pt x="27058" y="150445"/>
                      </a:cubicBezTo>
                      <a:cubicBezTo>
                        <a:pt x="24962" y="150159"/>
                        <a:pt x="22962" y="149588"/>
                        <a:pt x="21057" y="148825"/>
                      </a:cubicBezTo>
                      <a:cubicBezTo>
                        <a:pt x="19533" y="148254"/>
                        <a:pt x="15914" y="147397"/>
                        <a:pt x="14961" y="146063"/>
                      </a:cubicBezTo>
                      <a:cubicBezTo>
                        <a:pt x="10485" y="139967"/>
                        <a:pt x="9627" y="130347"/>
                        <a:pt x="9151" y="123298"/>
                      </a:cubicBezTo>
                      <a:cubicBezTo>
                        <a:pt x="8294" y="108725"/>
                        <a:pt x="14866" y="97676"/>
                        <a:pt x="22391" y="86056"/>
                      </a:cubicBezTo>
                      <a:cubicBezTo>
                        <a:pt x="24105" y="83389"/>
                        <a:pt x="26010" y="80722"/>
                        <a:pt x="28487" y="78626"/>
                      </a:cubicBezTo>
                      <a:cubicBezTo>
                        <a:pt x="32964" y="75007"/>
                        <a:pt x="39345" y="73864"/>
                        <a:pt x="44775" y="75769"/>
                      </a:cubicBezTo>
                      <a:cubicBezTo>
                        <a:pt x="47060" y="76531"/>
                        <a:pt x="49251" y="77960"/>
                        <a:pt x="50204" y="80150"/>
                      </a:cubicBezTo>
                      <a:cubicBezTo>
                        <a:pt x="52014" y="83960"/>
                        <a:pt x="49442" y="90247"/>
                        <a:pt x="52394" y="93580"/>
                      </a:cubicBezTo>
                      <a:cubicBezTo>
                        <a:pt x="55061" y="96438"/>
                        <a:pt x="60395" y="94914"/>
                        <a:pt x="60681" y="90818"/>
                      </a:cubicBezTo>
                      <a:cubicBezTo>
                        <a:pt x="62205" y="72816"/>
                        <a:pt x="48299" y="61577"/>
                        <a:pt x="30963" y="65387"/>
                      </a:cubicBezTo>
                      <a:cubicBezTo>
                        <a:pt x="22105" y="67291"/>
                        <a:pt x="3531" y="84722"/>
                        <a:pt x="483" y="112059"/>
                      </a:cubicBezTo>
                      <a:cubicBezTo>
                        <a:pt x="-1136" y="126537"/>
                        <a:pt x="388" y="157684"/>
                        <a:pt x="19724" y="161494"/>
                      </a:cubicBezTo>
                      <a:cubicBezTo>
                        <a:pt x="28963" y="163304"/>
                        <a:pt x="38107" y="160827"/>
                        <a:pt x="45632" y="155303"/>
                      </a:cubicBezTo>
                      <a:cubicBezTo>
                        <a:pt x="49347" y="152636"/>
                        <a:pt x="52585" y="149302"/>
                        <a:pt x="55443" y="145778"/>
                      </a:cubicBezTo>
                      <a:cubicBezTo>
                        <a:pt x="58300" y="142253"/>
                        <a:pt x="60395" y="137491"/>
                        <a:pt x="63444" y="134252"/>
                      </a:cubicBezTo>
                      <a:cubicBezTo>
                        <a:pt x="63348" y="137205"/>
                        <a:pt x="63444" y="139967"/>
                        <a:pt x="64968" y="142539"/>
                      </a:cubicBezTo>
                      <a:cubicBezTo>
                        <a:pt x="66492" y="145206"/>
                        <a:pt x="69063" y="147302"/>
                        <a:pt x="72111" y="148254"/>
                      </a:cubicBezTo>
                      <a:cubicBezTo>
                        <a:pt x="76302" y="149492"/>
                        <a:pt x="82112" y="147778"/>
                        <a:pt x="85827" y="145397"/>
                      </a:cubicBezTo>
                      <a:cubicBezTo>
                        <a:pt x="90876" y="142253"/>
                        <a:pt x="94686" y="137110"/>
                        <a:pt x="97638" y="132062"/>
                      </a:cubicBezTo>
                      <a:cubicBezTo>
                        <a:pt x="103544" y="121870"/>
                        <a:pt x="107544" y="109964"/>
                        <a:pt x="111164" y="98057"/>
                      </a:cubicBezTo>
                      <a:cubicBezTo>
                        <a:pt x="110497" y="105011"/>
                        <a:pt x="109735" y="111964"/>
                        <a:pt x="109068" y="118917"/>
                      </a:cubicBezTo>
                      <a:cubicBezTo>
                        <a:pt x="108402" y="125394"/>
                        <a:pt x="105163" y="139015"/>
                        <a:pt x="111545" y="144444"/>
                      </a:cubicBezTo>
                      <a:cubicBezTo>
                        <a:pt x="124023" y="154922"/>
                        <a:pt x="138310" y="136157"/>
                        <a:pt x="146406" y="123584"/>
                      </a:cubicBezTo>
                      <a:cubicBezTo>
                        <a:pt x="148121" y="123489"/>
                        <a:pt x="149740" y="122537"/>
                        <a:pt x="150407" y="120536"/>
                      </a:cubicBezTo>
                      <a:cubicBezTo>
                        <a:pt x="151359" y="117488"/>
                        <a:pt x="152502" y="114631"/>
                        <a:pt x="153741" y="111773"/>
                      </a:cubicBezTo>
                      <a:cubicBezTo>
                        <a:pt x="153741" y="113393"/>
                        <a:pt x="153931" y="114916"/>
                        <a:pt x="154122" y="116440"/>
                      </a:cubicBezTo>
                      <a:cubicBezTo>
                        <a:pt x="153741" y="119774"/>
                        <a:pt x="153741" y="123013"/>
                        <a:pt x="154122" y="126061"/>
                      </a:cubicBezTo>
                      <a:cubicBezTo>
                        <a:pt x="154312" y="127585"/>
                        <a:pt x="155169" y="128728"/>
                        <a:pt x="156312" y="129490"/>
                      </a:cubicBezTo>
                      <a:cubicBezTo>
                        <a:pt x="159456" y="140634"/>
                        <a:pt x="166028" y="147682"/>
                        <a:pt x="178696" y="143111"/>
                      </a:cubicBezTo>
                      <a:cubicBezTo>
                        <a:pt x="191936" y="138348"/>
                        <a:pt x="207081" y="116631"/>
                        <a:pt x="205747" y="99581"/>
                      </a:cubicBezTo>
                      <a:cubicBezTo>
                        <a:pt x="206604" y="99581"/>
                        <a:pt x="207461" y="99581"/>
                        <a:pt x="208319" y="99010"/>
                      </a:cubicBezTo>
                      <a:cubicBezTo>
                        <a:pt x="211938" y="96819"/>
                        <a:pt x="215272" y="94438"/>
                        <a:pt x="218320" y="91771"/>
                      </a:cubicBezTo>
                      <a:cubicBezTo>
                        <a:pt x="217368" y="96533"/>
                        <a:pt x="216415" y="101391"/>
                        <a:pt x="215844" y="106344"/>
                      </a:cubicBezTo>
                      <a:cubicBezTo>
                        <a:pt x="214701" y="114916"/>
                        <a:pt x="211843" y="129775"/>
                        <a:pt x="216510" y="137777"/>
                      </a:cubicBezTo>
                      <a:cubicBezTo>
                        <a:pt x="225273" y="152731"/>
                        <a:pt x="238894" y="135776"/>
                        <a:pt x="244895" y="125013"/>
                      </a:cubicBezTo>
                      <a:cubicBezTo>
                        <a:pt x="245466" y="132728"/>
                        <a:pt x="248133" y="139491"/>
                        <a:pt x="255658" y="141587"/>
                      </a:cubicBezTo>
                      <a:cubicBezTo>
                        <a:pt x="268993" y="145397"/>
                        <a:pt x="283852" y="128632"/>
                        <a:pt x="290424" y="119393"/>
                      </a:cubicBezTo>
                      <a:cubicBezTo>
                        <a:pt x="293853" y="114536"/>
                        <a:pt x="285662" y="109868"/>
                        <a:pt x="282328" y="114631"/>
                      </a:cubicBezTo>
                      <a:close/>
                      <a:moveTo>
                        <a:pt x="179553" y="26239"/>
                      </a:moveTo>
                      <a:cubicBezTo>
                        <a:pt x="182316" y="18714"/>
                        <a:pt x="187935" y="14047"/>
                        <a:pt x="196317" y="12142"/>
                      </a:cubicBezTo>
                      <a:cubicBezTo>
                        <a:pt x="195841" y="19381"/>
                        <a:pt x="194317" y="26334"/>
                        <a:pt x="191841" y="33097"/>
                      </a:cubicBezTo>
                      <a:cubicBezTo>
                        <a:pt x="188126" y="45003"/>
                        <a:pt x="180601" y="55862"/>
                        <a:pt x="173743" y="66148"/>
                      </a:cubicBezTo>
                      <a:cubicBezTo>
                        <a:pt x="171076" y="70054"/>
                        <a:pt x="168314" y="73864"/>
                        <a:pt x="165552" y="77579"/>
                      </a:cubicBezTo>
                      <a:cubicBezTo>
                        <a:pt x="167742" y="59862"/>
                        <a:pt x="171743" y="42622"/>
                        <a:pt x="179649" y="26239"/>
                      </a:cubicBezTo>
                      <a:close/>
                      <a:moveTo>
                        <a:pt x="192126" y="121013"/>
                      </a:moveTo>
                      <a:cubicBezTo>
                        <a:pt x="190698" y="123584"/>
                        <a:pt x="188793" y="125965"/>
                        <a:pt x="186316" y="127489"/>
                      </a:cubicBezTo>
                      <a:cubicBezTo>
                        <a:pt x="182220" y="129966"/>
                        <a:pt x="176601" y="129966"/>
                        <a:pt x="172600" y="127299"/>
                      </a:cubicBezTo>
                      <a:cubicBezTo>
                        <a:pt x="167647" y="124061"/>
                        <a:pt x="165075" y="119107"/>
                        <a:pt x="164599" y="113773"/>
                      </a:cubicBezTo>
                      <a:cubicBezTo>
                        <a:pt x="163647" y="103391"/>
                        <a:pt x="170314" y="91961"/>
                        <a:pt x="181649" y="90723"/>
                      </a:cubicBezTo>
                      <a:cubicBezTo>
                        <a:pt x="186030" y="90247"/>
                        <a:pt x="190888" y="91866"/>
                        <a:pt x="193365" y="95486"/>
                      </a:cubicBezTo>
                      <a:cubicBezTo>
                        <a:pt x="195365" y="98343"/>
                        <a:pt x="195841" y="102058"/>
                        <a:pt x="195841" y="105677"/>
                      </a:cubicBezTo>
                      <a:cubicBezTo>
                        <a:pt x="195841" y="111011"/>
                        <a:pt x="194698" y="116345"/>
                        <a:pt x="192126" y="1210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3" name="Google Shape;1283;p35"/>
                <p:cNvSpPr/>
                <p:nvPr/>
              </p:nvSpPr>
              <p:spPr>
                <a:xfrm>
                  <a:off x="5219165" y="5374481"/>
                  <a:ext cx="13488" cy="1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8" h="13955" extrusionOk="0">
                      <a:moveTo>
                        <a:pt x="8822" y="0"/>
                      </a:moveTo>
                      <a:cubicBezTo>
                        <a:pt x="8060" y="0"/>
                        <a:pt x="7202" y="0"/>
                        <a:pt x="6440" y="0"/>
                      </a:cubicBezTo>
                      <a:cubicBezTo>
                        <a:pt x="4345" y="0"/>
                        <a:pt x="2535" y="1238"/>
                        <a:pt x="1869" y="3238"/>
                      </a:cubicBezTo>
                      <a:cubicBezTo>
                        <a:pt x="1297" y="4858"/>
                        <a:pt x="821" y="6382"/>
                        <a:pt x="249" y="8001"/>
                      </a:cubicBezTo>
                      <a:cubicBezTo>
                        <a:pt x="-989" y="11716"/>
                        <a:pt x="2630" y="14002"/>
                        <a:pt x="5774" y="13526"/>
                      </a:cubicBezTo>
                      <a:cubicBezTo>
                        <a:pt x="7679" y="14478"/>
                        <a:pt x="10727" y="13811"/>
                        <a:pt x="11679" y="11906"/>
                      </a:cubicBezTo>
                      <a:cubicBezTo>
                        <a:pt x="12822" y="9525"/>
                        <a:pt x="13489" y="7334"/>
                        <a:pt x="13489" y="4667"/>
                      </a:cubicBezTo>
                      <a:cubicBezTo>
                        <a:pt x="13489" y="2191"/>
                        <a:pt x="11298" y="95"/>
                        <a:pt x="8726" y="9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84" name="Google Shape;1284;p35"/>
            <p:cNvGrpSpPr/>
            <p:nvPr/>
          </p:nvGrpSpPr>
          <p:grpSpPr>
            <a:xfrm>
              <a:off x="5394602" y="3221758"/>
              <a:ext cx="1636559" cy="1259980"/>
              <a:chOff x="5142071" y="4077081"/>
              <a:chExt cx="1907856" cy="1468850"/>
            </a:xfrm>
          </p:grpSpPr>
          <p:grpSp>
            <p:nvGrpSpPr>
              <p:cNvPr id="1285" name="Google Shape;1285;p35"/>
              <p:cNvGrpSpPr/>
              <p:nvPr/>
            </p:nvGrpSpPr>
            <p:grpSpPr>
              <a:xfrm>
                <a:off x="5142071" y="4077081"/>
                <a:ext cx="1907856" cy="1468850"/>
                <a:chOff x="5142071" y="4077081"/>
                <a:chExt cx="1907856" cy="1468850"/>
              </a:xfrm>
            </p:grpSpPr>
            <p:grpSp>
              <p:nvGrpSpPr>
                <p:cNvPr id="1286" name="Google Shape;1286;p35"/>
                <p:cNvGrpSpPr/>
                <p:nvPr/>
              </p:nvGrpSpPr>
              <p:grpSpPr>
                <a:xfrm>
                  <a:off x="5142071" y="4077081"/>
                  <a:ext cx="1907856" cy="1468850"/>
                  <a:chOff x="5142071" y="4077081"/>
                  <a:chExt cx="1907856" cy="1468850"/>
                </a:xfrm>
              </p:grpSpPr>
              <p:grpSp>
                <p:nvGrpSpPr>
                  <p:cNvPr id="1287" name="Google Shape;1287;p35"/>
                  <p:cNvGrpSpPr/>
                  <p:nvPr/>
                </p:nvGrpSpPr>
                <p:grpSpPr>
                  <a:xfrm>
                    <a:off x="5142071" y="4852225"/>
                    <a:ext cx="1907856" cy="101536"/>
                    <a:chOff x="5142071" y="4852225"/>
                    <a:chExt cx="1907856" cy="101536"/>
                  </a:xfrm>
                </p:grpSpPr>
                <p:sp>
                  <p:nvSpPr>
                    <p:cNvPr id="1288" name="Google Shape;1288;p35"/>
                    <p:cNvSpPr/>
                    <p:nvPr/>
                  </p:nvSpPr>
                  <p:spPr>
                    <a:xfrm>
                      <a:off x="6930675" y="4852225"/>
                      <a:ext cx="119252" cy="1015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252" h="101536" extrusionOk="0">
                          <a:moveTo>
                            <a:pt x="0" y="0"/>
                          </a:moveTo>
                          <a:lnTo>
                            <a:pt x="0" y="101536"/>
                          </a:lnTo>
                          <a:lnTo>
                            <a:pt x="119253" y="459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89" name="Google Shape;1289;p35"/>
                    <p:cNvSpPr/>
                    <p:nvPr/>
                  </p:nvSpPr>
                  <p:spPr>
                    <a:xfrm>
                      <a:off x="5142071" y="4893468"/>
                      <a:ext cx="1788604" cy="190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88604" h="19050" extrusionOk="0">
                          <a:moveTo>
                            <a:pt x="0" y="0"/>
                          </a:moveTo>
                          <a:lnTo>
                            <a:pt x="1788605" y="0"/>
                          </a:lnTo>
                          <a:lnTo>
                            <a:pt x="1788605" y="19050"/>
                          </a:lnTo>
                          <a:lnTo>
                            <a:pt x="0" y="190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290" name="Google Shape;1290;p35"/>
                  <p:cNvGrpSpPr/>
                  <p:nvPr/>
                </p:nvGrpSpPr>
                <p:grpSpPr>
                  <a:xfrm>
                    <a:off x="6058090" y="4077081"/>
                    <a:ext cx="101536" cy="1468850"/>
                    <a:chOff x="6058090" y="4077081"/>
                    <a:chExt cx="101536" cy="1468850"/>
                  </a:xfrm>
                </p:grpSpPr>
                <p:sp>
                  <p:nvSpPr>
                    <p:cNvPr id="1291" name="Google Shape;1291;p35"/>
                    <p:cNvSpPr/>
                    <p:nvPr/>
                  </p:nvSpPr>
                  <p:spPr>
                    <a:xfrm>
                      <a:off x="6058090" y="4077081"/>
                      <a:ext cx="101536" cy="1192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536" h="119252" extrusionOk="0">
                          <a:moveTo>
                            <a:pt x="0" y="119253"/>
                          </a:moveTo>
                          <a:lnTo>
                            <a:pt x="101537" y="119253"/>
                          </a:lnTo>
                          <a:lnTo>
                            <a:pt x="46006" y="0"/>
                          </a:lnTo>
                          <a:lnTo>
                            <a:pt x="0" y="119253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92" name="Google Shape;1292;p35"/>
                    <p:cNvSpPr/>
                    <p:nvPr/>
                  </p:nvSpPr>
                  <p:spPr>
                    <a:xfrm>
                      <a:off x="6099333" y="4187571"/>
                      <a:ext cx="19050" cy="13583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50" h="1358360" extrusionOk="0">
                          <a:moveTo>
                            <a:pt x="0" y="0"/>
                          </a:moveTo>
                          <a:lnTo>
                            <a:pt x="19050" y="0"/>
                          </a:lnTo>
                          <a:lnTo>
                            <a:pt x="19050" y="1358360"/>
                          </a:lnTo>
                          <a:lnTo>
                            <a:pt x="0" y="135836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293" name="Google Shape;1293;p35"/>
                <p:cNvSpPr/>
                <p:nvPr/>
              </p:nvSpPr>
              <p:spPr>
                <a:xfrm>
                  <a:off x="5404854" y="4381085"/>
                  <a:ext cx="1378993" cy="107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993" h="1076072" extrusionOk="0">
                      <a:moveTo>
                        <a:pt x="9537" y="1076073"/>
                      </a:moveTo>
                      <a:cubicBezTo>
                        <a:pt x="8108" y="1076073"/>
                        <a:pt x="6679" y="1075787"/>
                        <a:pt x="5346" y="1075120"/>
                      </a:cubicBezTo>
                      <a:cubicBezTo>
                        <a:pt x="583" y="1072834"/>
                        <a:pt x="-1322" y="1067119"/>
                        <a:pt x="964" y="1062357"/>
                      </a:cubicBezTo>
                      <a:cubicBezTo>
                        <a:pt x="16204" y="1031400"/>
                        <a:pt x="374821" y="305024"/>
                        <a:pt x="543127" y="338552"/>
                      </a:cubicBezTo>
                      <a:cubicBezTo>
                        <a:pt x="624661" y="354745"/>
                        <a:pt x="659618" y="436945"/>
                        <a:pt x="693432" y="516479"/>
                      </a:cubicBezTo>
                      <a:cubicBezTo>
                        <a:pt x="731627" y="606395"/>
                        <a:pt x="767727" y="691358"/>
                        <a:pt x="864120" y="697263"/>
                      </a:cubicBezTo>
                      <a:cubicBezTo>
                        <a:pt x="865644" y="697263"/>
                        <a:pt x="867072" y="697359"/>
                        <a:pt x="868597" y="697359"/>
                      </a:cubicBezTo>
                      <a:cubicBezTo>
                        <a:pt x="1053667" y="697359"/>
                        <a:pt x="1357705" y="12702"/>
                        <a:pt x="1360753" y="5653"/>
                      </a:cubicBezTo>
                      <a:cubicBezTo>
                        <a:pt x="1362849" y="891"/>
                        <a:pt x="1368468" y="-1300"/>
                        <a:pt x="1373326" y="795"/>
                      </a:cubicBezTo>
                      <a:cubicBezTo>
                        <a:pt x="1378184" y="2891"/>
                        <a:pt x="1380280" y="8511"/>
                        <a:pt x="1378184" y="13368"/>
                      </a:cubicBezTo>
                      <a:cubicBezTo>
                        <a:pt x="1365421" y="42324"/>
                        <a:pt x="1065955" y="716409"/>
                        <a:pt x="868120" y="716409"/>
                      </a:cubicBezTo>
                      <a:cubicBezTo>
                        <a:pt x="866406" y="716409"/>
                        <a:pt x="864691" y="716409"/>
                        <a:pt x="862977" y="716218"/>
                      </a:cubicBezTo>
                      <a:cubicBezTo>
                        <a:pt x="754773" y="709646"/>
                        <a:pt x="714672" y="615253"/>
                        <a:pt x="675906" y="523908"/>
                      </a:cubicBezTo>
                      <a:cubicBezTo>
                        <a:pt x="642568" y="445518"/>
                        <a:pt x="611136" y="371413"/>
                        <a:pt x="539508" y="357221"/>
                      </a:cubicBezTo>
                      <a:cubicBezTo>
                        <a:pt x="412158" y="332265"/>
                        <a:pt x="119931" y="863665"/>
                        <a:pt x="18204" y="1070739"/>
                      </a:cubicBezTo>
                      <a:cubicBezTo>
                        <a:pt x="16585" y="1074072"/>
                        <a:pt x="13156" y="1076073"/>
                        <a:pt x="9632" y="10760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94" name="Google Shape;1294;p35"/>
              <p:cNvSpPr/>
              <p:nvPr/>
            </p:nvSpPr>
            <p:spPr>
              <a:xfrm>
                <a:off x="6388064" y="4656167"/>
                <a:ext cx="98532" cy="156863"/>
              </a:xfrm>
              <a:custGeom>
                <a:avLst/>
                <a:gdLst/>
                <a:ahLst/>
                <a:cxnLst/>
                <a:rect l="l" t="t" r="r" b="b"/>
                <a:pathLst>
                  <a:path w="98532" h="156863" extrusionOk="0">
                    <a:moveTo>
                      <a:pt x="82458" y="2605"/>
                    </a:moveTo>
                    <a:cubicBezTo>
                      <a:pt x="55884" y="27751"/>
                      <a:pt x="29404" y="52992"/>
                      <a:pt x="2829" y="78139"/>
                    </a:cubicBezTo>
                    <a:cubicBezTo>
                      <a:pt x="-5934" y="86521"/>
                      <a:pt x="7687" y="99475"/>
                      <a:pt x="16164" y="91474"/>
                    </a:cubicBezTo>
                    <a:cubicBezTo>
                      <a:pt x="35500" y="73090"/>
                      <a:pt x="54836" y="54707"/>
                      <a:pt x="74267" y="36324"/>
                    </a:cubicBezTo>
                    <a:cubicBezTo>
                      <a:pt x="67314" y="72614"/>
                      <a:pt x="60265" y="108904"/>
                      <a:pt x="53312" y="145194"/>
                    </a:cubicBezTo>
                    <a:cubicBezTo>
                      <a:pt x="51121" y="156625"/>
                      <a:pt x="69409" y="161958"/>
                      <a:pt x="71600" y="150433"/>
                    </a:cubicBezTo>
                    <a:cubicBezTo>
                      <a:pt x="80458" y="104237"/>
                      <a:pt x="89412" y="58041"/>
                      <a:pt x="98365" y="11844"/>
                    </a:cubicBezTo>
                    <a:cubicBezTo>
                      <a:pt x="99984" y="3177"/>
                      <a:pt x="89507" y="-4062"/>
                      <a:pt x="82554" y="26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35"/>
              <p:cNvSpPr/>
              <p:nvPr/>
            </p:nvSpPr>
            <p:spPr>
              <a:xfrm>
                <a:off x="5607914" y="4716857"/>
                <a:ext cx="75105" cy="21467"/>
              </a:xfrm>
              <a:custGeom>
                <a:avLst/>
                <a:gdLst/>
                <a:ahLst/>
                <a:cxnLst/>
                <a:rect l="l" t="t" r="r" b="b"/>
                <a:pathLst>
                  <a:path w="75105" h="21467" extrusionOk="0">
                    <a:moveTo>
                      <a:pt x="66033" y="3256"/>
                    </a:moveTo>
                    <a:cubicBezTo>
                      <a:pt x="47078" y="2209"/>
                      <a:pt x="28028" y="1066"/>
                      <a:pt x="9073" y="18"/>
                    </a:cubicBezTo>
                    <a:cubicBezTo>
                      <a:pt x="-3214" y="-649"/>
                      <a:pt x="-2833" y="17544"/>
                      <a:pt x="9073" y="18211"/>
                    </a:cubicBezTo>
                    <a:cubicBezTo>
                      <a:pt x="28028" y="19259"/>
                      <a:pt x="47078" y="20402"/>
                      <a:pt x="66033" y="21449"/>
                    </a:cubicBezTo>
                    <a:cubicBezTo>
                      <a:pt x="78320" y="22116"/>
                      <a:pt x="77939" y="3923"/>
                      <a:pt x="66033" y="32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35"/>
              <p:cNvSpPr/>
              <p:nvPr/>
            </p:nvSpPr>
            <p:spPr>
              <a:xfrm>
                <a:off x="5715036" y="4631573"/>
                <a:ext cx="74085" cy="157236"/>
              </a:xfrm>
              <a:custGeom>
                <a:avLst/>
                <a:gdLst/>
                <a:ahLst/>
                <a:cxnLst/>
                <a:rect l="l" t="t" r="r" b="b"/>
                <a:pathLst>
                  <a:path w="74085" h="157236" extrusionOk="0">
                    <a:moveTo>
                      <a:pt x="56446" y="3959"/>
                    </a:moveTo>
                    <a:cubicBezTo>
                      <a:pt x="38158" y="29200"/>
                      <a:pt x="19966" y="54346"/>
                      <a:pt x="1678" y="79587"/>
                    </a:cubicBezTo>
                    <a:cubicBezTo>
                      <a:pt x="-5276" y="89207"/>
                      <a:pt x="11203" y="98637"/>
                      <a:pt x="17966" y="89303"/>
                    </a:cubicBezTo>
                    <a:cubicBezTo>
                      <a:pt x="29300" y="73682"/>
                      <a:pt x="40540" y="58061"/>
                      <a:pt x="51874" y="42440"/>
                    </a:cubicBezTo>
                    <a:cubicBezTo>
                      <a:pt x="47398" y="77682"/>
                      <a:pt x="39206" y="111972"/>
                      <a:pt x="27395" y="145881"/>
                    </a:cubicBezTo>
                    <a:cubicBezTo>
                      <a:pt x="23490" y="156930"/>
                      <a:pt x="41873" y="162169"/>
                      <a:pt x="45683" y="151120"/>
                    </a:cubicBezTo>
                    <a:cubicBezTo>
                      <a:pt x="61780" y="105019"/>
                      <a:pt x="71115" y="57775"/>
                      <a:pt x="74068" y="9007"/>
                    </a:cubicBezTo>
                    <a:cubicBezTo>
                      <a:pt x="74639" y="-613"/>
                      <a:pt x="61304" y="-2899"/>
                      <a:pt x="56446" y="3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7" name="Google Shape;1297;p35"/>
          <p:cNvGrpSpPr/>
          <p:nvPr/>
        </p:nvGrpSpPr>
        <p:grpSpPr>
          <a:xfrm rot="1059350">
            <a:off x="3854952" y="3560262"/>
            <a:ext cx="1252072" cy="198061"/>
            <a:chOff x="8064726" y="2014354"/>
            <a:chExt cx="1252066" cy="198060"/>
          </a:xfrm>
        </p:grpSpPr>
        <p:sp>
          <p:nvSpPr>
            <p:cNvPr id="1298" name="Google Shape;1298;p35"/>
            <p:cNvSpPr/>
            <p:nvPr/>
          </p:nvSpPr>
          <p:spPr>
            <a:xfrm>
              <a:off x="8064726" y="2044059"/>
              <a:ext cx="58877" cy="149782"/>
            </a:xfrm>
            <a:custGeom>
              <a:avLst/>
              <a:gdLst/>
              <a:ahLst/>
              <a:cxnLst/>
              <a:rect l="l" t="t" r="r" b="b"/>
              <a:pathLst>
                <a:path w="58877" h="149782" extrusionOk="0">
                  <a:moveTo>
                    <a:pt x="50002" y="1434"/>
                  </a:moveTo>
                  <a:cubicBezTo>
                    <a:pt x="10855" y="39534"/>
                    <a:pt x="-6481" y="91731"/>
                    <a:pt x="2187" y="145643"/>
                  </a:cubicBezTo>
                  <a:cubicBezTo>
                    <a:pt x="3235" y="152215"/>
                    <a:pt x="13807" y="150501"/>
                    <a:pt x="12760" y="143738"/>
                  </a:cubicBezTo>
                  <a:cubicBezTo>
                    <a:pt x="4759" y="93732"/>
                    <a:pt x="20951" y="44678"/>
                    <a:pt x="57241" y="9340"/>
                  </a:cubicBezTo>
                  <a:cubicBezTo>
                    <a:pt x="62194" y="4578"/>
                    <a:pt x="54765" y="-3233"/>
                    <a:pt x="50002" y="1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8128330" y="2050562"/>
              <a:ext cx="65437" cy="101177"/>
            </a:xfrm>
            <a:custGeom>
              <a:avLst/>
              <a:gdLst/>
              <a:ahLst/>
              <a:cxnLst/>
              <a:rect l="l" t="t" r="r" b="b"/>
              <a:pathLst>
                <a:path w="65437" h="101177" extrusionOk="0">
                  <a:moveTo>
                    <a:pt x="59074" y="42080"/>
                  </a:moveTo>
                  <a:cubicBezTo>
                    <a:pt x="52978" y="34460"/>
                    <a:pt x="39833" y="34936"/>
                    <a:pt x="32309" y="39794"/>
                  </a:cubicBezTo>
                  <a:cubicBezTo>
                    <a:pt x="17830" y="49319"/>
                    <a:pt x="16211" y="65130"/>
                    <a:pt x="15925" y="81323"/>
                  </a:cubicBezTo>
                  <a:cubicBezTo>
                    <a:pt x="15831" y="87895"/>
                    <a:pt x="26593" y="88847"/>
                    <a:pt x="26689" y="82085"/>
                  </a:cubicBezTo>
                  <a:cubicBezTo>
                    <a:pt x="26784" y="74274"/>
                    <a:pt x="27165" y="67416"/>
                    <a:pt x="29261" y="59796"/>
                  </a:cubicBezTo>
                  <a:cubicBezTo>
                    <a:pt x="33642" y="43413"/>
                    <a:pt x="55454" y="49414"/>
                    <a:pt x="54788" y="63606"/>
                  </a:cubicBezTo>
                  <a:cubicBezTo>
                    <a:pt x="53931" y="81608"/>
                    <a:pt x="27355" y="104468"/>
                    <a:pt x="13259" y="82370"/>
                  </a:cubicBezTo>
                  <a:cubicBezTo>
                    <a:pt x="6686" y="72083"/>
                    <a:pt x="11830" y="54653"/>
                    <a:pt x="14497" y="44080"/>
                  </a:cubicBezTo>
                  <a:cubicBezTo>
                    <a:pt x="19259" y="25411"/>
                    <a:pt x="34023" y="4742"/>
                    <a:pt x="55930" y="11981"/>
                  </a:cubicBezTo>
                  <a:cubicBezTo>
                    <a:pt x="62503" y="14171"/>
                    <a:pt x="65837" y="4361"/>
                    <a:pt x="59265" y="2170"/>
                  </a:cubicBezTo>
                  <a:cubicBezTo>
                    <a:pt x="-2934" y="-18309"/>
                    <a:pt x="-25413" y="113231"/>
                    <a:pt x="37357" y="100277"/>
                  </a:cubicBezTo>
                  <a:cubicBezTo>
                    <a:pt x="61169" y="95420"/>
                    <a:pt x="73933" y="60558"/>
                    <a:pt x="59074" y="419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8240941" y="2096160"/>
              <a:ext cx="37514" cy="11632"/>
            </a:xfrm>
            <a:custGeom>
              <a:avLst/>
              <a:gdLst/>
              <a:ahLst/>
              <a:cxnLst/>
              <a:rect l="l" t="t" r="r" b="b"/>
              <a:pathLst>
                <a:path w="37514" h="11632" extrusionOk="0">
                  <a:moveTo>
                    <a:pt x="32568" y="1244"/>
                  </a:moveTo>
                  <a:lnTo>
                    <a:pt x="5422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32092" y="11626"/>
                  </a:lnTo>
                  <a:cubicBezTo>
                    <a:pt x="39045" y="11912"/>
                    <a:pt x="39427" y="1625"/>
                    <a:pt x="32568" y="1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8290344" y="2084468"/>
              <a:ext cx="120050" cy="66009"/>
            </a:xfrm>
            <a:custGeom>
              <a:avLst/>
              <a:gdLst/>
              <a:ahLst/>
              <a:cxnLst/>
              <a:rect l="l" t="t" r="r" b="b"/>
              <a:pathLst>
                <a:path w="120050" h="66009" extrusionOk="0">
                  <a:moveTo>
                    <a:pt x="111373" y="36462"/>
                  </a:moveTo>
                  <a:cubicBezTo>
                    <a:pt x="106991" y="41034"/>
                    <a:pt x="102419" y="45225"/>
                    <a:pt x="97466" y="49226"/>
                  </a:cubicBezTo>
                  <a:cubicBezTo>
                    <a:pt x="87751" y="47797"/>
                    <a:pt x="84893" y="43892"/>
                    <a:pt x="88989" y="37510"/>
                  </a:cubicBezTo>
                  <a:cubicBezTo>
                    <a:pt x="89561" y="35129"/>
                    <a:pt x="90037" y="32843"/>
                    <a:pt x="90513" y="30461"/>
                  </a:cubicBezTo>
                  <a:cubicBezTo>
                    <a:pt x="91656" y="18936"/>
                    <a:pt x="90227" y="10078"/>
                    <a:pt x="81750" y="1886"/>
                  </a:cubicBezTo>
                  <a:cubicBezTo>
                    <a:pt x="79845" y="-19"/>
                    <a:pt x="76321" y="-876"/>
                    <a:pt x="74130" y="1220"/>
                  </a:cubicBezTo>
                  <a:cubicBezTo>
                    <a:pt x="67748" y="7411"/>
                    <a:pt x="62319" y="14078"/>
                    <a:pt x="57366" y="21032"/>
                  </a:cubicBezTo>
                  <a:cubicBezTo>
                    <a:pt x="56699" y="16460"/>
                    <a:pt x="55461" y="11792"/>
                    <a:pt x="53461" y="6935"/>
                  </a:cubicBezTo>
                  <a:cubicBezTo>
                    <a:pt x="52604" y="4744"/>
                    <a:pt x="49651" y="3601"/>
                    <a:pt x="47460" y="4077"/>
                  </a:cubicBezTo>
                  <a:cubicBezTo>
                    <a:pt x="39649" y="5696"/>
                    <a:pt x="32601" y="8744"/>
                    <a:pt x="26410" y="12745"/>
                  </a:cubicBezTo>
                  <a:cubicBezTo>
                    <a:pt x="26600" y="12173"/>
                    <a:pt x="26791" y="11507"/>
                    <a:pt x="26981" y="10935"/>
                  </a:cubicBezTo>
                  <a:cubicBezTo>
                    <a:pt x="29172" y="4553"/>
                    <a:pt x="18885" y="1124"/>
                    <a:pt x="16694" y="7506"/>
                  </a:cubicBezTo>
                  <a:cubicBezTo>
                    <a:pt x="14122" y="15031"/>
                    <a:pt x="11551" y="22556"/>
                    <a:pt x="8979" y="30080"/>
                  </a:cubicBezTo>
                  <a:cubicBezTo>
                    <a:pt x="4121" y="37891"/>
                    <a:pt x="978" y="46940"/>
                    <a:pt x="25" y="57036"/>
                  </a:cubicBezTo>
                  <a:cubicBezTo>
                    <a:pt x="-546" y="62942"/>
                    <a:pt x="8693" y="64656"/>
                    <a:pt x="10598" y="59132"/>
                  </a:cubicBezTo>
                  <a:cubicBezTo>
                    <a:pt x="13361" y="50940"/>
                    <a:pt x="16123" y="42844"/>
                    <a:pt x="18885" y="34652"/>
                  </a:cubicBezTo>
                  <a:cubicBezTo>
                    <a:pt x="20981" y="31509"/>
                    <a:pt x="23362" y="28461"/>
                    <a:pt x="26315" y="25508"/>
                  </a:cubicBezTo>
                  <a:cubicBezTo>
                    <a:pt x="30315" y="21889"/>
                    <a:pt x="34792" y="18936"/>
                    <a:pt x="39840" y="16841"/>
                  </a:cubicBezTo>
                  <a:cubicBezTo>
                    <a:pt x="54985" y="9506"/>
                    <a:pt x="42412" y="46654"/>
                    <a:pt x="42316" y="47797"/>
                  </a:cubicBezTo>
                  <a:cubicBezTo>
                    <a:pt x="42126" y="48273"/>
                    <a:pt x="41840" y="48654"/>
                    <a:pt x="41650" y="49130"/>
                  </a:cubicBezTo>
                  <a:cubicBezTo>
                    <a:pt x="39459" y="54560"/>
                    <a:pt x="48698" y="59036"/>
                    <a:pt x="51365" y="53798"/>
                  </a:cubicBezTo>
                  <a:cubicBezTo>
                    <a:pt x="51555" y="53417"/>
                    <a:pt x="51746" y="52940"/>
                    <a:pt x="51937" y="52559"/>
                  </a:cubicBezTo>
                  <a:lnTo>
                    <a:pt x="51937" y="52559"/>
                  </a:lnTo>
                  <a:cubicBezTo>
                    <a:pt x="58128" y="37510"/>
                    <a:pt x="66414" y="24842"/>
                    <a:pt x="77368" y="13221"/>
                  </a:cubicBezTo>
                  <a:cubicBezTo>
                    <a:pt x="86893" y="29604"/>
                    <a:pt x="65557" y="47702"/>
                    <a:pt x="79369" y="62751"/>
                  </a:cubicBezTo>
                  <a:cubicBezTo>
                    <a:pt x="90322" y="74657"/>
                    <a:pt x="112516" y="50559"/>
                    <a:pt x="118516" y="44368"/>
                  </a:cubicBezTo>
                  <a:cubicBezTo>
                    <a:pt x="123279" y="39415"/>
                    <a:pt x="115849" y="31700"/>
                    <a:pt x="111277" y="36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8398306" y="2053205"/>
              <a:ext cx="41549" cy="155261"/>
            </a:xfrm>
            <a:custGeom>
              <a:avLst/>
              <a:gdLst/>
              <a:ahLst/>
              <a:cxnLst/>
              <a:rect l="l" t="t" r="r" b="b"/>
              <a:pathLst>
                <a:path w="41549" h="155261" extrusionOk="0">
                  <a:moveTo>
                    <a:pt x="37129" y="4099"/>
                  </a:moveTo>
                  <a:cubicBezTo>
                    <a:pt x="35795" y="-2378"/>
                    <a:pt x="25127" y="-758"/>
                    <a:pt x="26556" y="6005"/>
                  </a:cubicBezTo>
                  <a:cubicBezTo>
                    <a:pt x="36939" y="55535"/>
                    <a:pt x="28080" y="104398"/>
                    <a:pt x="839" y="147070"/>
                  </a:cubicBezTo>
                  <a:cubicBezTo>
                    <a:pt x="-2781" y="152785"/>
                    <a:pt x="6268" y="158595"/>
                    <a:pt x="9888" y="152975"/>
                  </a:cubicBezTo>
                  <a:cubicBezTo>
                    <a:pt x="38558" y="108017"/>
                    <a:pt x="48083" y="56297"/>
                    <a:pt x="37129" y="4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8465631" y="2056043"/>
              <a:ext cx="40156" cy="156371"/>
            </a:xfrm>
            <a:custGeom>
              <a:avLst/>
              <a:gdLst/>
              <a:ahLst/>
              <a:cxnLst/>
              <a:rect l="l" t="t" r="r" b="b"/>
              <a:pathLst>
                <a:path w="40156" h="156371" extrusionOk="0">
                  <a:moveTo>
                    <a:pt x="30382" y="2309"/>
                  </a:moveTo>
                  <a:cubicBezTo>
                    <a:pt x="3807" y="48505"/>
                    <a:pt x="-5527" y="99655"/>
                    <a:pt x="3141" y="152233"/>
                  </a:cubicBezTo>
                  <a:cubicBezTo>
                    <a:pt x="4188" y="158805"/>
                    <a:pt x="14857" y="157090"/>
                    <a:pt x="13713" y="150328"/>
                  </a:cubicBezTo>
                  <a:cubicBezTo>
                    <a:pt x="5522" y="100607"/>
                    <a:pt x="14285" y="51934"/>
                    <a:pt x="39431" y="8310"/>
                  </a:cubicBezTo>
                  <a:cubicBezTo>
                    <a:pt x="42765" y="2404"/>
                    <a:pt x="33716" y="-3406"/>
                    <a:pt x="30382" y="2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8508773" y="2053142"/>
              <a:ext cx="58443" cy="106295"/>
            </a:xfrm>
            <a:custGeom>
              <a:avLst/>
              <a:gdLst/>
              <a:ahLst/>
              <a:cxnLst/>
              <a:rect l="l" t="t" r="r" b="b"/>
              <a:pathLst>
                <a:path w="58443" h="106295" extrusionOk="0">
                  <a:moveTo>
                    <a:pt x="51155" y="50168"/>
                  </a:moveTo>
                  <a:cubicBezTo>
                    <a:pt x="34487" y="35309"/>
                    <a:pt x="20390" y="45215"/>
                    <a:pt x="11722" y="59979"/>
                  </a:cubicBezTo>
                  <a:cubicBezTo>
                    <a:pt x="15627" y="38452"/>
                    <a:pt x="28486" y="18259"/>
                    <a:pt x="48965" y="9782"/>
                  </a:cubicBezTo>
                  <a:cubicBezTo>
                    <a:pt x="55442" y="7115"/>
                    <a:pt x="50203" y="-2124"/>
                    <a:pt x="44012" y="447"/>
                  </a:cubicBezTo>
                  <a:cubicBezTo>
                    <a:pt x="18675" y="10925"/>
                    <a:pt x="4102" y="36166"/>
                    <a:pt x="482" y="62646"/>
                  </a:cubicBezTo>
                  <a:cubicBezTo>
                    <a:pt x="-1804" y="79600"/>
                    <a:pt x="3435" y="113985"/>
                    <a:pt x="29248" y="104746"/>
                  </a:cubicBezTo>
                  <a:cubicBezTo>
                    <a:pt x="46964" y="98460"/>
                    <a:pt x="70586" y="67503"/>
                    <a:pt x="51155" y="50168"/>
                  </a:cubicBezTo>
                  <a:close/>
                  <a:moveTo>
                    <a:pt x="42488" y="80553"/>
                  </a:moveTo>
                  <a:cubicBezTo>
                    <a:pt x="38106" y="89125"/>
                    <a:pt x="22390" y="103794"/>
                    <a:pt x="12865" y="88649"/>
                  </a:cubicBezTo>
                  <a:cubicBezTo>
                    <a:pt x="12198" y="87506"/>
                    <a:pt x="11722" y="86268"/>
                    <a:pt x="11341" y="84934"/>
                  </a:cubicBezTo>
                  <a:cubicBezTo>
                    <a:pt x="12770" y="84553"/>
                    <a:pt x="14008" y="83601"/>
                    <a:pt x="14484" y="81696"/>
                  </a:cubicBezTo>
                  <a:cubicBezTo>
                    <a:pt x="15437" y="77695"/>
                    <a:pt x="16484" y="73790"/>
                    <a:pt x="17818" y="69885"/>
                  </a:cubicBezTo>
                  <a:cubicBezTo>
                    <a:pt x="23438" y="51692"/>
                    <a:pt x="58394" y="49787"/>
                    <a:pt x="42488" y="80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8589176" y="2080463"/>
              <a:ext cx="51515" cy="42836"/>
            </a:xfrm>
            <a:custGeom>
              <a:avLst/>
              <a:gdLst/>
              <a:ahLst/>
              <a:cxnLst/>
              <a:rect l="l" t="t" r="r" b="b"/>
              <a:pathLst>
                <a:path w="51515" h="42836" extrusionOk="0">
                  <a:moveTo>
                    <a:pt x="44950" y="6178"/>
                  </a:moveTo>
                  <a:cubicBezTo>
                    <a:pt x="39902" y="6654"/>
                    <a:pt x="34759" y="7131"/>
                    <a:pt x="29711" y="7512"/>
                  </a:cubicBezTo>
                  <a:cubicBezTo>
                    <a:pt x="29711" y="7321"/>
                    <a:pt x="29711" y="7131"/>
                    <a:pt x="29806" y="6940"/>
                  </a:cubicBezTo>
                  <a:cubicBezTo>
                    <a:pt x="31235" y="463"/>
                    <a:pt x="20948" y="-3061"/>
                    <a:pt x="19519" y="3511"/>
                  </a:cubicBezTo>
                  <a:cubicBezTo>
                    <a:pt x="19138" y="5226"/>
                    <a:pt x="18757" y="6845"/>
                    <a:pt x="18471" y="8559"/>
                  </a:cubicBezTo>
                  <a:cubicBezTo>
                    <a:pt x="13709" y="9036"/>
                    <a:pt x="8851" y="9417"/>
                    <a:pt x="4088" y="9893"/>
                  </a:cubicBezTo>
                  <a:cubicBezTo>
                    <a:pt x="-2865" y="10560"/>
                    <a:pt x="-198" y="20656"/>
                    <a:pt x="6470" y="20085"/>
                  </a:cubicBezTo>
                  <a:cubicBezTo>
                    <a:pt x="9708" y="19799"/>
                    <a:pt x="12946" y="19513"/>
                    <a:pt x="16281" y="19227"/>
                  </a:cubicBezTo>
                  <a:lnTo>
                    <a:pt x="12661" y="35896"/>
                  </a:lnTo>
                  <a:cubicBezTo>
                    <a:pt x="11232" y="42373"/>
                    <a:pt x="21519" y="45897"/>
                    <a:pt x="22948" y="39325"/>
                  </a:cubicBezTo>
                  <a:lnTo>
                    <a:pt x="27520" y="18180"/>
                  </a:lnTo>
                  <a:lnTo>
                    <a:pt x="47427" y="16370"/>
                  </a:lnTo>
                  <a:cubicBezTo>
                    <a:pt x="54381" y="15703"/>
                    <a:pt x="51713" y="5607"/>
                    <a:pt x="45046" y="6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8641097" y="2072822"/>
              <a:ext cx="106974" cy="76671"/>
            </a:xfrm>
            <a:custGeom>
              <a:avLst/>
              <a:gdLst/>
              <a:ahLst/>
              <a:cxnLst/>
              <a:rect l="l" t="t" r="r" b="b"/>
              <a:pathLst>
                <a:path w="106974" h="76671" extrusionOk="0">
                  <a:moveTo>
                    <a:pt x="96661" y="51824"/>
                  </a:moveTo>
                  <a:cubicBezTo>
                    <a:pt x="94756" y="54301"/>
                    <a:pt x="83135" y="68303"/>
                    <a:pt x="79802" y="58111"/>
                  </a:cubicBezTo>
                  <a:cubicBezTo>
                    <a:pt x="78373" y="53825"/>
                    <a:pt x="80563" y="47919"/>
                    <a:pt x="81516" y="43823"/>
                  </a:cubicBezTo>
                  <a:cubicBezTo>
                    <a:pt x="83802" y="34298"/>
                    <a:pt x="88184" y="23535"/>
                    <a:pt x="87802" y="13629"/>
                  </a:cubicBezTo>
                  <a:cubicBezTo>
                    <a:pt x="87136" y="-6564"/>
                    <a:pt x="58561" y="12772"/>
                    <a:pt x="51703" y="16868"/>
                  </a:cubicBezTo>
                  <a:cubicBezTo>
                    <a:pt x="51512" y="13343"/>
                    <a:pt x="50941" y="10105"/>
                    <a:pt x="49417" y="7438"/>
                  </a:cubicBezTo>
                  <a:cubicBezTo>
                    <a:pt x="46178" y="1723"/>
                    <a:pt x="41987" y="-754"/>
                    <a:pt x="35415" y="199"/>
                  </a:cubicBezTo>
                  <a:cubicBezTo>
                    <a:pt x="29700" y="1056"/>
                    <a:pt x="26747" y="7628"/>
                    <a:pt x="23032" y="11819"/>
                  </a:cubicBezTo>
                  <a:cubicBezTo>
                    <a:pt x="20366" y="9343"/>
                    <a:pt x="15413" y="9152"/>
                    <a:pt x="14365" y="13439"/>
                  </a:cubicBezTo>
                  <a:cubicBezTo>
                    <a:pt x="9602" y="32203"/>
                    <a:pt x="4840" y="50967"/>
                    <a:pt x="172" y="69731"/>
                  </a:cubicBezTo>
                  <a:cubicBezTo>
                    <a:pt x="-1447" y="76208"/>
                    <a:pt x="8840" y="79733"/>
                    <a:pt x="10459" y="73160"/>
                  </a:cubicBezTo>
                  <a:cubicBezTo>
                    <a:pt x="14746" y="56301"/>
                    <a:pt x="18937" y="39442"/>
                    <a:pt x="23223" y="22583"/>
                  </a:cubicBezTo>
                  <a:cubicBezTo>
                    <a:pt x="24747" y="22964"/>
                    <a:pt x="26366" y="22868"/>
                    <a:pt x="27890" y="21916"/>
                  </a:cubicBezTo>
                  <a:cubicBezTo>
                    <a:pt x="30652" y="20106"/>
                    <a:pt x="32462" y="18011"/>
                    <a:pt x="34367" y="15344"/>
                  </a:cubicBezTo>
                  <a:cubicBezTo>
                    <a:pt x="40273" y="7343"/>
                    <a:pt x="40559" y="17915"/>
                    <a:pt x="40273" y="22392"/>
                  </a:cubicBezTo>
                  <a:cubicBezTo>
                    <a:pt x="39320" y="37251"/>
                    <a:pt x="35701" y="51824"/>
                    <a:pt x="30843" y="65921"/>
                  </a:cubicBezTo>
                  <a:cubicBezTo>
                    <a:pt x="28652" y="72208"/>
                    <a:pt x="38939" y="75732"/>
                    <a:pt x="41130" y="69350"/>
                  </a:cubicBezTo>
                  <a:cubicBezTo>
                    <a:pt x="44845" y="58682"/>
                    <a:pt x="47512" y="47919"/>
                    <a:pt x="49512" y="36870"/>
                  </a:cubicBezTo>
                  <a:cubicBezTo>
                    <a:pt x="50084" y="33822"/>
                    <a:pt x="50751" y="30107"/>
                    <a:pt x="51322" y="26297"/>
                  </a:cubicBezTo>
                  <a:cubicBezTo>
                    <a:pt x="52655" y="27155"/>
                    <a:pt x="54465" y="27536"/>
                    <a:pt x="56275" y="26393"/>
                  </a:cubicBezTo>
                  <a:cubicBezTo>
                    <a:pt x="62085" y="23059"/>
                    <a:pt x="67895" y="19725"/>
                    <a:pt x="73706" y="16391"/>
                  </a:cubicBezTo>
                  <a:cubicBezTo>
                    <a:pt x="78087" y="14296"/>
                    <a:pt x="78849" y="15820"/>
                    <a:pt x="75991" y="20963"/>
                  </a:cubicBezTo>
                  <a:cubicBezTo>
                    <a:pt x="75039" y="24773"/>
                    <a:pt x="74086" y="28679"/>
                    <a:pt x="73229" y="32489"/>
                  </a:cubicBezTo>
                  <a:cubicBezTo>
                    <a:pt x="71038" y="41537"/>
                    <a:pt x="68086" y="50396"/>
                    <a:pt x="69419" y="59825"/>
                  </a:cubicBezTo>
                  <a:cubicBezTo>
                    <a:pt x="70372" y="67064"/>
                    <a:pt x="77039" y="70874"/>
                    <a:pt x="83516" y="72017"/>
                  </a:cubicBezTo>
                  <a:cubicBezTo>
                    <a:pt x="92470" y="73541"/>
                    <a:pt x="101138" y="63635"/>
                    <a:pt x="105900" y="57635"/>
                  </a:cubicBezTo>
                  <a:cubicBezTo>
                    <a:pt x="110091" y="52301"/>
                    <a:pt x="100947" y="46490"/>
                    <a:pt x="96851" y="517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8747918" y="2057891"/>
              <a:ext cx="31706" cy="137680"/>
            </a:xfrm>
            <a:custGeom>
              <a:avLst/>
              <a:gdLst/>
              <a:ahLst/>
              <a:cxnLst/>
              <a:rect l="l" t="t" r="r" b="b"/>
              <a:pathLst>
                <a:path w="31706" h="137680" extrusionOk="0">
                  <a:moveTo>
                    <a:pt x="20702" y="3033"/>
                  </a:moveTo>
                  <a:cubicBezTo>
                    <a:pt x="18225" y="-3158"/>
                    <a:pt x="8509" y="1033"/>
                    <a:pt x="11081" y="7510"/>
                  </a:cubicBezTo>
                  <a:cubicBezTo>
                    <a:pt x="27369" y="48182"/>
                    <a:pt x="23559" y="91997"/>
                    <a:pt x="794" y="129430"/>
                  </a:cubicBezTo>
                  <a:cubicBezTo>
                    <a:pt x="-2730" y="135240"/>
                    <a:pt x="6414" y="141050"/>
                    <a:pt x="9843" y="135335"/>
                  </a:cubicBezTo>
                  <a:cubicBezTo>
                    <a:pt x="34703" y="94473"/>
                    <a:pt x="38418" y="47324"/>
                    <a:pt x="20702" y="3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8811870" y="2095398"/>
              <a:ext cx="32085" cy="11441"/>
            </a:xfrm>
            <a:custGeom>
              <a:avLst/>
              <a:gdLst/>
              <a:ahLst/>
              <a:cxnLst/>
              <a:rect l="l" t="t" r="r" b="b"/>
              <a:pathLst>
                <a:path w="32085" h="11441" extrusionOk="0">
                  <a:moveTo>
                    <a:pt x="27139" y="1054"/>
                  </a:moveTo>
                  <a:lnTo>
                    <a:pt x="5423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26663" y="11436"/>
                  </a:lnTo>
                  <a:cubicBezTo>
                    <a:pt x="33616" y="11722"/>
                    <a:pt x="33998" y="1435"/>
                    <a:pt x="27139" y="10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8855291" y="2014354"/>
              <a:ext cx="40697" cy="165607"/>
            </a:xfrm>
            <a:custGeom>
              <a:avLst/>
              <a:gdLst/>
              <a:ahLst/>
              <a:cxnLst/>
              <a:rect l="l" t="t" r="r" b="b"/>
              <a:pathLst>
                <a:path w="40697" h="165607" extrusionOk="0">
                  <a:moveTo>
                    <a:pt x="29914" y="3136"/>
                  </a:moveTo>
                  <a:cubicBezTo>
                    <a:pt x="9340" y="46379"/>
                    <a:pt x="-17997" y="120674"/>
                    <a:pt x="16294" y="163632"/>
                  </a:cubicBezTo>
                  <a:cubicBezTo>
                    <a:pt x="20485" y="168966"/>
                    <a:pt x="28676" y="162394"/>
                    <a:pt x="24294" y="156964"/>
                  </a:cubicBezTo>
                  <a:cubicBezTo>
                    <a:pt x="-6853" y="117912"/>
                    <a:pt x="21437" y="45808"/>
                    <a:pt x="40201" y="6565"/>
                  </a:cubicBezTo>
                  <a:cubicBezTo>
                    <a:pt x="43059" y="564"/>
                    <a:pt x="32772" y="-2865"/>
                    <a:pt x="29914" y="3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8881022" y="2038006"/>
              <a:ext cx="85448" cy="112028"/>
            </a:xfrm>
            <a:custGeom>
              <a:avLst/>
              <a:gdLst/>
              <a:ahLst/>
              <a:cxnLst/>
              <a:rect l="l" t="t" r="r" b="b"/>
              <a:pathLst>
                <a:path w="85448" h="112028" extrusionOk="0">
                  <a:moveTo>
                    <a:pt x="75716" y="84640"/>
                  </a:moveTo>
                  <a:cubicBezTo>
                    <a:pt x="72572" y="90450"/>
                    <a:pt x="69620" y="95308"/>
                    <a:pt x="64857" y="99975"/>
                  </a:cubicBezTo>
                  <a:cubicBezTo>
                    <a:pt x="54189" y="110452"/>
                    <a:pt x="45903" y="101785"/>
                    <a:pt x="40569" y="91974"/>
                  </a:cubicBezTo>
                  <a:cubicBezTo>
                    <a:pt x="41235" y="91212"/>
                    <a:pt x="41997" y="90450"/>
                    <a:pt x="42569" y="89783"/>
                  </a:cubicBezTo>
                  <a:cubicBezTo>
                    <a:pt x="63143" y="65971"/>
                    <a:pt x="70667" y="34443"/>
                    <a:pt x="61142" y="4153"/>
                  </a:cubicBezTo>
                  <a:cubicBezTo>
                    <a:pt x="60190" y="1201"/>
                    <a:pt x="57714" y="-323"/>
                    <a:pt x="54665" y="58"/>
                  </a:cubicBezTo>
                  <a:cubicBezTo>
                    <a:pt x="38187" y="1867"/>
                    <a:pt x="28091" y="16917"/>
                    <a:pt x="32948" y="32824"/>
                  </a:cubicBezTo>
                  <a:cubicBezTo>
                    <a:pt x="34853" y="39110"/>
                    <a:pt x="45521" y="37491"/>
                    <a:pt x="43521" y="30919"/>
                  </a:cubicBezTo>
                  <a:cubicBezTo>
                    <a:pt x="41045" y="21013"/>
                    <a:pt x="43902" y="14631"/>
                    <a:pt x="51998" y="11678"/>
                  </a:cubicBezTo>
                  <a:cubicBezTo>
                    <a:pt x="56951" y="32062"/>
                    <a:pt x="53808" y="52159"/>
                    <a:pt x="43331" y="70828"/>
                  </a:cubicBezTo>
                  <a:cubicBezTo>
                    <a:pt x="41235" y="74638"/>
                    <a:pt x="38568" y="78067"/>
                    <a:pt x="35711" y="81211"/>
                  </a:cubicBezTo>
                  <a:cubicBezTo>
                    <a:pt x="35044" y="79401"/>
                    <a:pt x="34472" y="77877"/>
                    <a:pt x="34186" y="76829"/>
                  </a:cubicBezTo>
                  <a:cubicBezTo>
                    <a:pt x="33425" y="74543"/>
                    <a:pt x="31710" y="72829"/>
                    <a:pt x="29139" y="72638"/>
                  </a:cubicBezTo>
                  <a:cubicBezTo>
                    <a:pt x="19518" y="71971"/>
                    <a:pt x="11612" y="73400"/>
                    <a:pt x="2849" y="77686"/>
                  </a:cubicBezTo>
                  <a:cubicBezTo>
                    <a:pt x="564" y="78829"/>
                    <a:pt x="-294" y="80925"/>
                    <a:pt x="87" y="83306"/>
                  </a:cubicBezTo>
                  <a:cubicBezTo>
                    <a:pt x="1135" y="91974"/>
                    <a:pt x="-1056" y="107500"/>
                    <a:pt x="11517" y="108357"/>
                  </a:cubicBezTo>
                  <a:cubicBezTo>
                    <a:pt x="19137" y="108928"/>
                    <a:pt x="26947" y="104356"/>
                    <a:pt x="33425" y="98927"/>
                  </a:cubicBezTo>
                  <a:cubicBezTo>
                    <a:pt x="47998" y="118358"/>
                    <a:pt x="70572" y="116644"/>
                    <a:pt x="84764" y="90640"/>
                  </a:cubicBezTo>
                  <a:cubicBezTo>
                    <a:pt x="88003" y="84735"/>
                    <a:pt x="78859" y="78925"/>
                    <a:pt x="75716" y="84735"/>
                  </a:cubicBezTo>
                  <a:close/>
                  <a:moveTo>
                    <a:pt x="22090" y="93593"/>
                  </a:moveTo>
                  <a:cubicBezTo>
                    <a:pt x="564" y="109690"/>
                    <a:pt x="18280" y="65875"/>
                    <a:pt x="26090" y="85592"/>
                  </a:cubicBezTo>
                  <a:cubicBezTo>
                    <a:pt x="26567" y="86830"/>
                    <a:pt x="27138" y="87973"/>
                    <a:pt x="27710" y="89116"/>
                  </a:cubicBezTo>
                  <a:cubicBezTo>
                    <a:pt x="25900" y="90640"/>
                    <a:pt x="23995" y="92164"/>
                    <a:pt x="22090" y="93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8970913" y="2079552"/>
              <a:ext cx="113635" cy="67516"/>
            </a:xfrm>
            <a:custGeom>
              <a:avLst/>
              <a:gdLst/>
              <a:ahLst/>
              <a:cxnLst/>
              <a:rect l="l" t="t" r="r" b="b"/>
              <a:pathLst>
                <a:path w="113635" h="67516" extrusionOk="0">
                  <a:moveTo>
                    <a:pt x="103554" y="43570"/>
                  </a:moveTo>
                  <a:cubicBezTo>
                    <a:pt x="97553" y="51476"/>
                    <a:pt x="90123" y="55762"/>
                    <a:pt x="81075" y="56810"/>
                  </a:cubicBezTo>
                  <a:cubicBezTo>
                    <a:pt x="82980" y="42903"/>
                    <a:pt x="85361" y="28901"/>
                    <a:pt x="86028" y="14900"/>
                  </a:cubicBezTo>
                  <a:cubicBezTo>
                    <a:pt x="86314" y="8804"/>
                    <a:pt x="81837" y="6518"/>
                    <a:pt x="77170" y="4517"/>
                  </a:cubicBezTo>
                  <a:cubicBezTo>
                    <a:pt x="69835" y="1374"/>
                    <a:pt x="62215" y="7756"/>
                    <a:pt x="55643" y="16614"/>
                  </a:cubicBezTo>
                  <a:cubicBezTo>
                    <a:pt x="55167" y="6994"/>
                    <a:pt x="51643" y="-626"/>
                    <a:pt x="41737" y="41"/>
                  </a:cubicBezTo>
                  <a:cubicBezTo>
                    <a:pt x="34498" y="517"/>
                    <a:pt x="28306" y="3470"/>
                    <a:pt x="23068" y="8042"/>
                  </a:cubicBezTo>
                  <a:cubicBezTo>
                    <a:pt x="23068" y="2231"/>
                    <a:pt x="14019" y="-531"/>
                    <a:pt x="12780" y="5565"/>
                  </a:cubicBezTo>
                  <a:cubicBezTo>
                    <a:pt x="11066" y="14233"/>
                    <a:pt x="9256" y="22805"/>
                    <a:pt x="7256" y="31473"/>
                  </a:cubicBezTo>
                  <a:cubicBezTo>
                    <a:pt x="3065" y="41570"/>
                    <a:pt x="684" y="52428"/>
                    <a:pt x="17" y="61001"/>
                  </a:cubicBezTo>
                  <a:cubicBezTo>
                    <a:pt x="-459" y="66716"/>
                    <a:pt x="9066" y="68906"/>
                    <a:pt x="10590" y="63096"/>
                  </a:cubicBezTo>
                  <a:cubicBezTo>
                    <a:pt x="12876" y="54428"/>
                    <a:pt x="15066" y="45856"/>
                    <a:pt x="17067" y="37093"/>
                  </a:cubicBezTo>
                  <a:cubicBezTo>
                    <a:pt x="19257" y="32045"/>
                    <a:pt x="21925" y="27187"/>
                    <a:pt x="25449" y="22329"/>
                  </a:cubicBezTo>
                  <a:cubicBezTo>
                    <a:pt x="30687" y="11375"/>
                    <a:pt x="37164" y="11090"/>
                    <a:pt x="44785" y="21377"/>
                  </a:cubicBezTo>
                  <a:cubicBezTo>
                    <a:pt x="45451" y="30521"/>
                    <a:pt x="42404" y="39474"/>
                    <a:pt x="39070" y="47856"/>
                  </a:cubicBezTo>
                  <a:cubicBezTo>
                    <a:pt x="36688" y="54143"/>
                    <a:pt x="46880" y="57572"/>
                    <a:pt x="49357" y="51285"/>
                  </a:cubicBezTo>
                  <a:cubicBezTo>
                    <a:pt x="52119" y="44046"/>
                    <a:pt x="55548" y="37283"/>
                    <a:pt x="59644" y="30711"/>
                  </a:cubicBezTo>
                  <a:cubicBezTo>
                    <a:pt x="61263" y="28139"/>
                    <a:pt x="75264" y="13852"/>
                    <a:pt x="75074" y="18043"/>
                  </a:cubicBezTo>
                  <a:cubicBezTo>
                    <a:pt x="74407" y="32616"/>
                    <a:pt x="71359" y="47475"/>
                    <a:pt x="69454" y="61953"/>
                  </a:cubicBezTo>
                  <a:cubicBezTo>
                    <a:pt x="69074" y="64811"/>
                    <a:pt x="71931" y="67382"/>
                    <a:pt x="74598" y="67478"/>
                  </a:cubicBezTo>
                  <a:cubicBezTo>
                    <a:pt x="90600" y="68049"/>
                    <a:pt x="102982" y="62239"/>
                    <a:pt x="112603" y="49475"/>
                  </a:cubicBezTo>
                  <a:cubicBezTo>
                    <a:pt x="116699" y="44046"/>
                    <a:pt x="107554" y="38236"/>
                    <a:pt x="103554" y="43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9092476" y="2079301"/>
              <a:ext cx="37609" cy="11727"/>
            </a:xfrm>
            <a:custGeom>
              <a:avLst/>
              <a:gdLst/>
              <a:ahLst/>
              <a:cxnLst/>
              <a:rect l="l" t="t" r="r" b="b"/>
              <a:pathLst>
                <a:path w="37609" h="11727" extrusionOk="0">
                  <a:moveTo>
                    <a:pt x="32664" y="6"/>
                  </a:moveTo>
                  <a:cubicBezTo>
                    <a:pt x="23615" y="482"/>
                    <a:pt x="14471" y="863"/>
                    <a:pt x="5422" y="1339"/>
                  </a:cubicBezTo>
                  <a:cubicBezTo>
                    <a:pt x="-1531" y="1720"/>
                    <a:pt x="-1912" y="12007"/>
                    <a:pt x="4946" y="11722"/>
                  </a:cubicBezTo>
                  <a:cubicBezTo>
                    <a:pt x="13995" y="11245"/>
                    <a:pt x="23139" y="10864"/>
                    <a:pt x="32187" y="10388"/>
                  </a:cubicBezTo>
                  <a:cubicBezTo>
                    <a:pt x="39141" y="10007"/>
                    <a:pt x="39522" y="-280"/>
                    <a:pt x="3266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9139142" y="2046173"/>
              <a:ext cx="61323" cy="102894"/>
            </a:xfrm>
            <a:custGeom>
              <a:avLst/>
              <a:gdLst/>
              <a:ahLst/>
              <a:cxnLst/>
              <a:rect l="l" t="t" r="r" b="b"/>
              <a:pathLst>
                <a:path w="61323" h="102894" extrusionOk="0">
                  <a:moveTo>
                    <a:pt x="22478" y="31133"/>
                  </a:moveTo>
                  <a:cubicBezTo>
                    <a:pt x="24288" y="23037"/>
                    <a:pt x="26098" y="15036"/>
                    <a:pt x="27812" y="6940"/>
                  </a:cubicBezTo>
                  <a:cubicBezTo>
                    <a:pt x="29146" y="463"/>
                    <a:pt x="18859" y="-3061"/>
                    <a:pt x="17526" y="3511"/>
                  </a:cubicBezTo>
                  <a:cubicBezTo>
                    <a:pt x="15049" y="15703"/>
                    <a:pt x="12382" y="27895"/>
                    <a:pt x="9525" y="39992"/>
                  </a:cubicBezTo>
                  <a:cubicBezTo>
                    <a:pt x="8382" y="44850"/>
                    <a:pt x="14192" y="49326"/>
                    <a:pt x="18287" y="45707"/>
                  </a:cubicBezTo>
                  <a:cubicBezTo>
                    <a:pt x="35052" y="30848"/>
                    <a:pt x="54673" y="46945"/>
                    <a:pt x="48672" y="66852"/>
                  </a:cubicBezTo>
                  <a:cubicBezTo>
                    <a:pt x="46101" y="72472"/>
                    <a:pt x="42577" y="77520"/>
                    <a:pt x="38100" y="81807"/>
                  </a:cubicBezTo>
                  <a:cubicBezTo>
                    <a:pt x="36766" y="83045"/>
                    <a:pt x="35433" y="84283"/>
                    <a:pt x="34099" y="85521"/>
                  </a:cubicBezTo>
                  <a:cubicBezTo>
                    <a:pt x="24670" y="95427"/>
                    <a:pt x="17240" y="93713"/>
                    <a:pt x="11715" y="80283"/>
                  </a:cubicBezTo>
                  <a:lnTo>
                    <a:pt x="11906" y="78854"/>
                  </a:lnTo>
                  <a:cubicBezTo>
                    <a:pt x="12763" y="72853"/>
                    <a:pt x="3334" y="71424"/>
                    <a:pt x="1333" y="76758"/>
                  </a:cubicBezTo>
                  <a:cubicBezTo>
                    <a:pt x="190" y="79711"/>
                    <a:pt x="-96" y="82473"/>
                    <a:pt x="95" y="85140"/>
                  </a:cubicBezTo>
                  <a:lnTo>
                    <a:pt x="95" y="85807"/>
                  </a:lnTo>
                  <a:cubicBezTo>
                    <a:pt x="-191" y="87331"/>
                    <a:pt x="190" y="88474"/>
                    <a:pt x="952" y="89331"/>
                  </a:cubicBezTo>
                  <a:cubicBezTo>
                    <a:pt x="3143" y="95618"/>
                    <a:pt x="9048" y="100285"/>
                    <a:pt x="16573" y="102285"/>
                  </a:cubicBezTo>
                  <a:cubicBezTo>
                    <a:pt x="32766" y="106476"/>
                    <a:pt x="48482" y="88093"/>
                    <a:pt x="56007" y="76473"/>
                  </a:cubicBezTo>
                  <a:cubicBezTo>
                    <a:pt x="72771" y="50660"/>
                    <a:pt x="46672" y="23704"/>
                    <a:pt x="22384" y="31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9208457" y="2036937"/>
              <a:ext cx="37978" cy="127959"/>
            </a:xfrm>
            <a:custGeom>
              <a:avLst/>
              <a:gdLst/>
              <a:ahLst/>
              <a:cxnLst/>
              <a:rect l="l" t="t" r="r" b="b"/>
              <a:pathLst>
                <a:path w="37978" h="127959" extrusionOk="0">
                  <a:moveTo>
                    <a:pt x="30983" y="3889"/>
                  </a:moveTo>
                  <a:cubicBezTo>
                    <a:pt x="28887" y="-2302"/>
                    <a:pt x="18219" y="-683"/>
                    <a:pt x="20410" y="5794"/>
                  </a:cubicBezTo>
                  <a:cubicBezTo>
                    <a:pt x="33840" y="45609"/>
                    <a:pt x="26982" y="86852"/>
                    <a:pt x="1074" y="119999"/>
                  </a:cubicBezTo>
                  <a:cubicBezTo>
                    <a:pt x="-3117" y="125333"/>
                    <a:pt x="6027" y="131143"/>
                    <a:pt x="10123" y="125904"/>
                  </a:cubicBezTo>
                  <a:cubicBezTo>
                    <a:pt x="37555" y="90757"/>
                    <a:pt x="45175" y="46085"/>
                    <a:pt x="30983" y="3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9259331" y="2033171"/>
              <a:ext cx="57461" cy="60197"/>
            </a:xfrm>
            <a:custGeom>
              <a:avLst/>
              <a:gdLst/>
              <a:ahLst/>
              <a:cxnLst/>
              <a:rect l="l" t="t" r="r" b="b"/>
              <a:pathLst>
                <a:path w="57461" h="60197" extrusionOk="0">
                  <a:moveTo>
                    <a:pt x="46593" y="43850"/>
                  </a:moveTo>
                  <a:cubicBezTo>
                    <a:pt x="45926" y="54994"/>
                    <a:pt x="30305" y="48136"/>
                    <a:pt x="26019" y="44326"/>
                  </a:cubicBezTo>
                  <a:cubicBezTo>
                    <a:pt x="25257" y="43660"/>
                    <a:pt x="24495" y="42897"/>
                    <a:pt x="23733" y="42135"/>
                  </a:cubicBezTo>
                  <a:cubicBezTo>
                    <a:pt x="31448" y="32610"/>
                    <a:pt x="31163" y="16418"/>
                    <a:pt x="30115" y="5369"/>
                  </a:cubicBezTo>
                  <a:cubicBezTo>
                    <a:pt x="29544" y="-1108"/>
                    <a:pt x="18685" y="-2156"/>
                    <a:pt x="19352" y="4607"/>
                  </a:cubicBezTo>
                  <a:cubicBezTo>
                    <a:pt x="20209" y="13656"/>
                    <a:pt x="20971" y="26229"/>
                    <a:pt x="15637" y="34135"/>
                  </a:cubicBezTo>
                  <a:cubicBezTo>
                    <a:pt x="13446" y="32039"/>
                    <a:pt x="11255" y="30039"/>
                    <a:pt x="8684" y="28324"/>
                  </a:cubicBezTo>
                  <a:cubicBezTo>
                    <a:pt x="6112" y="26610"/>
                    <a:pt x="1349" y="27372"/>
                    <a:pt x="587" y="30801"/>
                  </a:cubicBezTo>
                  <a:cubicBezTo>
                    <a:pt x="-841" y="37087"/>
                    <a:pt x="302" y="41850"/>
                    <a:pt x="4397" y="46898"/>
                  </a:cubicBezTo>
                  <a:cubicBezTo>
                    <a:pt x="7826" y="51089"/>
                    <a:pt x="11922" y="50327"/>
                    <a:pt x="15732" y="48327"/>
                  </a:cubicBezTo>
                  <a:cubicBezTo>
                    <a:pt x="21542" y="53947"/>
                    <a:pt x="27448" y="58995"/>
                    <a:pt x="36306" y="60043"/>
                  </a:cubicBezTo>
                  <a:cubicBezTo>
                    <a:pt x="46402" y="61281"/>
                    <a:pt x="56785" y="54994"/>
                    <a:pt x="57452" y="44422"/>
                  </a:cubicBezTo>
                  <a:cubicBezTo>
                    <a:pt x="57833" y="37849"/>
                    <a:pt x="47069" y="36897"/>
                    <a:pt x="46688" y="43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570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308146" y="563279"/>
                <a:ext cx="6024196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m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𝟐𝐱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  <m: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xác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A. m ≥ 11                           B. m &gt; 11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C. m &lt; 11                           D. m ≤ 11</a:t>
                </a:r>
                <a:endParaRPr lang="en-US" sz="2000" kern="12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46" y="563279"/>
                <a:ext cx="6024196" cy="2164095"/>
              </a:xfrm>
              <a:prstGeom prst="rect">
                <a:avLst/>
              </a:prstGeom>
              <a:blipFill>
                <a:blip r:embed="rId8"/>
                <a:stretch>
                  <a:fillRect l="-1113" r="-1012" b="-6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71714" y="49392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004445" y="4930062"/>
            <a:ext cx="916929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1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912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2" name="Google Shape;2002;p50"/>
          <p:cNvGrpSpPr/>
          <p:nvPr/>
        </p:nvGrpSpPr>
        <p:grpSpPr>
          <a:xfrm rot="-996566">
            <a:off x="1192454" y="434631"/>
            <a:ext cx="1625396" cy="959531"/>
            <a:chOff x="7008442" y="6231192"/>
            <a:chExt cx="1035004" cy="611001"/>
          </a:xfrm>
        </p:grpSpPr>
        <p:sp>
          <p:nvSpPr>
            <p:cNvPr id="2003" name="Google Shape;2003;p50"/>
            <p:cNvSpPr/>
            <p:nvPr/>
          </p:nvSpPr>
          <p:spPr>
            <a:xfrm>
              <a:off x="7008614" y="6231192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60" y="0"/>
                  </a:cubicBezTo>
                  <a:close/>
                  <a:moveTo>
                    <a:pt x="517373" y="501308"/>
                  </a:moveTo>
                  <a:cubicBezTo>
                    <a:pt x="502863" y="501308"/>
                    <a:pt x="491030" y="489561"/>
                    <a:pt x="491030" y="474964"/>
                  </a:cubicBezTo>
                  <a:cubicBezTo>
                    <a:pt x="491030" y="460367"/>
                    <a:pt x="502776" y="448620"/>
                    <a:pt x="517373" y="448620"/>
                  </a:cubicBezTo>
                  <a:cubicBezTo>
                    <a:pt x="531970" y="448620"/>
                    <a:pt x="543717" y="460367"/>
                    <a:pt x="543717" y="474964"/>
                  </a:cubicBezTo>
                  <a:cubicBezTo>
                    <a:pt x="543717" y="489561"/>
                    <a:pt x="531970" y="501308"/>
                    <a:pt x="517373" y="501308"/>
                  </a:cubicBezTo>
                  <a:close/>
                  <a:moveTo>
                    <a:pt x="609446" y="474964"/>
                  </a:moveTo>
                  <a:cubicBezTo>
                    <a:pt x="609446" y="424091"/>
                    <a:pt x="568247" y="382891"/>
                    <a:pt x="517373" y="382891"/>
                  </a:cubicBezTo>
                  <a:cubicBezTo>
                    <a:pt x="466500" y="382891"/>
                    <a:pt x="425300" y="424091"/>
                    <a:pt x="425300" y="474964"/>
                  </a:cubicBezTo>
                  <a:lnTo>
                    <a:pt x="138283" y="474964"/>
                  </a:lnTo>
                  <a:cubicBezTo>
                    <a:pt x="159444" y="284512"/>
                    <a:pt x="321393" y="135864"/>
                    <a:pt x="517460" y="135864"/>
                  </a:cubicBezTo>
                  <a:cubicBezTo>
                    <a:pt x="713526" y="135864"/>
                    <a:pt x="875475" y="284512"/>
                    <a:pt x="896636" y="474964"/>
                  </a:cubicBezTo>
                  <a:lnTo>
                    <a:pt x="609619" y="4749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50"/>
            <p:cNvSpPr/>
            <p:nvPr/>
          </p:nvSpPr>
          <p:spPr>
            <a:xfrm>
              <a:off x="7008614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0" y="0"/>
                  </a:moveTo>
                  <a:lnTo>
                    <a:pt x="6573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50"/>
            <p:cNvSpPr/>
            <p:nvPr/>
          </p:nvSpPr>
          <p:spPr>
            <a:xfrm>
              <a:off x="7016474" y="6658824"/>
              <a:ext cx="64779" cy="11401"/>
            </a:xfrm>
            <a:custGeom>
              <a:avLst/>
              <a:gdLst/>
              <a:ahLst/>
              <a:cxnLst/>
              <a:rect l="l" t="t" r="r" b="b"/>
              <a:pathLst>
                <a:path w="64779" h="11401" extrusionOk="0">
                  <a:moveTo>
                    <a:pt x="0" y="0"/>
                  </a:moveTo>
                  <a:lnTo>
                    <a:pt x="6478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50"/>
            <p:cNvSpPr/>
            <p:nvPr/>
          </p:nvSpPr>
          <p:spPr>
            <a:xfrm>
              <a:off x="7039795" y="6571674"/>
              <a:ext cx="61842" cy="22456"/>
            </a:xfrm>
            <a:custGeom>
              <a:avLst/>
              <a:gdLst/>
              <a:ahLst/>
              <a:cxnLst/>
              <a:rect l="l" t="t" r="r" b="b"/>
              <a:pathLst>
                <a:path w="61842" h="22456" extrusionOk="0">
                  <a:moveTo>
                    <a:pt x="0" y="0"/>
                  </a:moveTo>
                  <a:lnTo>
                    <a:pt x="61843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50"/>
            <p:cNvSpPr/>
            <p:nvPr/>
          </p:nvSpPr>
          <p:spPr>
            <a:xfrm>
              <a:off x="7077885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0" y="0"/>
                  </a:moveTo>
                  <a:lnTo>
                    <a:pt x="57006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7129623" y="6416030"/>
              <a:ext cx="50441" cy="42322"/>
            </a:xfrm>
            <a:custGeom>
              <a:avLst/>
              <a:gdLst/>
              <a:ahLst/>
              <a:cxnLst/>
              <a:rect l="l" t="t" r="r" b="b"/>
              <a:pathLst>
                <a:path w="50441" h="42322" extrusionOk="0">
                  <a:moveTo>
                    <a:pt x="0" y="0"/>
                  </a:moveTo>
                  <a:lnTo>
                    <a:pt x="50442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7193452" y="6352287"/>
              <a:ext cx="42236" cy="50355"/>
            </a:xfrm>
            <a:custGeom>
              <a:avLst/>
              <a:gdLst/>
              <a:ahLst/>
              <a:cxnLst/>
              <a:rect l="l" t="t" r="r" b="b"/>
              <a:pathLst>
                <a:path w="42236" h="50355" extrusionOk="0">
                  <a:moveTo>
                    <a:pt x="0" y="0"/>
                  </a:moveTo>
                  <a:lnTo>
                    <a:pt x="42236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50"/>
            <p:cNvSpPr/>
            <p:nvPr/>
          </p:nvSpPr>
          <p:spPr>
            <a:xfrm>
              <a:off x="7267301" y="6300549"/>
              <a:ext cx="32908" cy="57006"/>
            </a:xfrm>
            <a:custGeom>
              <a:avLst/>
              <a:gdLst/>
              <a:ahLst/>
              <a:cxnLst/>
              <a:rect l="l" t="t" r="r" b="b"/>
              <a:pathLst>
                <a:path w="32908" h="57006" extrusionOk="0">
                  <a:moveTo>
                    <a:pt x="0" y="0"/>
                  </a:moveTo>
                  <a:lnTo>
                    <a:pt x="32908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50"/>
            <p:cNvSpPr/>
            <p:nvPr/>
          </p:nvSpPr>
          <p:spPr>
            <a:xfrm>
              <a:off x="7349010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0" y="0"/>
                  </a:moveTo>
                  <a:lnTo>
                    <a:pt x="22543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50"/>
            <p:cNvSpPr/>
            <p:nvPr/>
          </p:nvSpPr>
          <p:spPr>
            <a:xfrm>
              <a:off x="7436160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0" y="0"/>
                  </a:moveTo>
                  <a:lnTo>
                    <a:pt x="11401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50"/>
            <p:cNvSpPr/>
            <p:nvPr/>
          </p:nvSpPr>
          <p:spPr>
            <a:xfrm>
              <a:off x="7525987" y="6231192"/>
              <a:ext cx="8637" cy="65816"/>
            </a:xfrm>
            <a:custGeom>
              <a:avLst/>
              <a:gdLst/>
              <a:ahLst/>
              <a:cxnLst/>
              <a:rect l="l" t="t" r="r" b="b"/>
              <a:pathLst>
                <a:path w="8637" h="65816" extrusionOk="0">
                  <a:moveTo>
                    <a:pt x="0" y="0"/>
                  </a:moveTo>
                  <a:lnTo>
                    <a:pt x="0" y="6581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50"/>
            <p:cNvSpPr/>
            <p:nvPr/>
          </p:nvSpPr>
          <p:spPr>
            <a:xfrm>
              <a:off x="7604414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11401" y="0"/>
                  </a:moveTo>
                  <a:lnTo>
                    <a:pt x="0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7680422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22543" y="0"/>
                  </a:moveTo>
                  <a:lnTo>
                    <a:pt x="0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50"/>
            <p:cNvSpPr/>
            <p:nvPr/>
          </p:nvSpPr>
          <p:spPr>
            <a:xfrm>
              <a:off x="7751852" y="6300549"/>
              <a:ext cx="32821" cy="57006"/>
            </a:xfrm>
            <a:custGeom>
              <a:avLst/>
              <a:gdLst/>
              <a:ahLst/>
              <a:cxnLst/>
              <a:rect l="l" t="t" r="r" b="b"/>
              <a:pathLst>
                <a:path w="32821" h="57006" extrusionOk="0">
                  <a:moveTo>
                    <a:pt x="32822" y="0"/>
                  </a:moveTo>
                  <a:lnTo>
                    <a:pt x="0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50"/>
            <p:cNvSpPr/>
            <p:nvPr/>
          </p:nvSpPr>
          <p:spPr>
            <a:xfrm>
              <a:off x="7816286" y="6352287"/>
              <a:ext cx="42322" cy="50355"/>
            </a:xfrm>
            <a:custGeom>
              <a:avLst/>
              <a:gdLst/>
              <a:ahLst/>
              <a:cxnLst/>
              <a:rect l="l" t="t" r="r" b="b"/>
              <a:pathLst>
                <a:path w="42322" h="50355" extrusionOk="0">
                  <a:moveTo>
                    <a:pt x="42323" y="0"/>
                  </a:moveTo>
                  <a:lnTo>
                    <a:pt x="0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50"/>
            <p:cNvSpPr/>
            <p:nvPr/>
          </p:nvSpPr>
          <p:spPr>
            <a:xfrm>
              <a:off x="7871997" y="6416030"/>
              <a:ext cx="50355" cy="42322"/>
            </a:xfrm>
            <a:custGeom>
              <a:avLst/>
              <a:gdLst/>
              <a:ahLst/>
              <a:cxnLst/>
              <a:rect l="l" t="t" r="r" b="b"/>
              <a:pathLst>
                <a:path w="50355" h="42322" extrusionOk="0">
                  <a:moveTo>
                    <a:pt x="50355" y="0"/>
                  </a:moveTo>
                  <a:lnTo>
                    <a:pt x="0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50"/>
            <p:cNvSpPr/>
            <p:nvPr/>
          </p:nvSpPr>
          <p:spPr>
            <a:xfrm>
              <a:off x="7917083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57006" y="0"/>
                  </a:moveTo>
                  <a:lnTo>
                    <a:pt x="0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50"/>
            <p:cNvSpPr/>
            <p:nvPr/>
          </p:nvSpPr>
          <p:spPr>
            <a:xfrm>
              <a:off x="7950423" y="6571674"/>
              <a:ext cx="61756" cy="22456"/>
            </a:xfrm>
            <a:custGeom>
              <a:avLst/>
              <a:gdLst/>
              <a:ahLst/>
              <a:cxnLst/>
              <a:rect l="l" t="t" r="r" b="b"/>
              <a:pathLst>
                <a:path w="61756" h="22456" extrusionOk="0">
                  <a:moveTo>
                    <a:pt x="61756" y="0"/>
                  </a:moveTo>
                  <a:lnTo>
                    <a:pt x="0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50"/>
            <p:cNvSpPr/>
            <p:nvPr/>
          </p:nvSpPr>
          <p:spPr>
            <a:xfrm>
              <a:off x="7970807" y="6658824"/>
              <a:ext cx="64693" cy="11401"/>
            </a:xfrm>
            <a:custGeom>
              <a:avLst/>
              <a:gdLst/>
              <a:ahLst/>
              <a:cxnLst/>
              <a:rect l="l" t="t" r="r" b="b"/>
              <a:pathLst>
                <a:path w="64693" h="11401" extrusionOk="0">
                  <a:moveTo>
                    <a:pt x="64693" y="0"/>
                  </a:moveTo>
                  <a:lnTo>
                    <a:pt x="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50"/>
            <p:cNvSpPr/>
            <p:nvPr/>
          </p:nvSpPr>
          <p:spPr>
            <a:xfrm>
              <a:off x="7977631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65730" y="0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50"/>
            <p:cNvSpPr/>
            <p:nvPr/>
          </p:nvSpPr>
          <p:spPr>
            <a:xfrm>
              <a:off x="7008442" y="6231279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546" y="26257"/>
                  </a:moveTo>
                  <a:cubicBezTo>
                    <a:pt x="788324" y="26257"/>
                    <a:pt x="1008661" y="246594"/>
                    <a:pt x="1008661" y="517373"/>
                  </a:cubicBezTo>
                  <a:lnTo>
                    <a:pt x="1008661" y="584571"/>
                  </a:lnTo>
                  <a:lnTo>
                    <a:pt x="26430" y="584571"/>
                  </a:lnTo>
                  <a:lnTo>
                    <a:pt x="26430" y="517373"/>
                  </a:lnTo>
                  <a:cubicBezTo>
                    <a:pt x="26430" y="246594"/>
                    <a:pt x="246767" y="26257"/>
                    <a:pt x="517546" y="26257"/>
                  </a:cubicBezTo>
                  <a:moveTo>
                    <a:pt x="109002" y="501308"/>
                  </a:moveTo>
                  <a:lnTo>
                    <a:pt x="451730" y="501308"/>
                  </a:lnTo>
                  <a:lnTo>
                    <a:pt x="451730" y="474964"/>
                  </a:lnTo>
                  <a:cubicBezTo>
                    <a:pt x="451730" y="438687"/>
                    <a:pt x="481269" y="409234"/>
                    <a:pt x="517459" y="409234"/>
                  </a:cubicBezTo>
                  <a:cubicBezTo>
                    <a:pt x="553649" y="409234"/>
                    <a:pt x="583189" y="438774"/>
                    <a:pt x="583189" y="474964"/>
                  </a:cubicBezTo>
                  <a:lnTo>
                    <a:pt x="583189" y="501308"/>
                  </a:lnTo>
                  <a:lnTo>
                    <a:pt x="925916" y="501308"/>
                  </a:lnTo>
                  <a:lnTo>
                    <a:pt x="922634" y="472113"/>
                  </a:lnTo>
                  <a:cubicBezTo>
                    <a:pt x="899659" y="265423"/>
                    <a:pt x="725445" y="109607"/>
                    <a:pt x="517373" y="109607"/>
                  </a:cubicBezTo>
                  <a:cubicBezTo>
                    <a:pt x="309301" y="109607"/>
                    <a:pt x="135001" y="265423"/>
                    <a:pt x="112112" y="472113"/>
                  </a:cubicBezTo>
                  <a:lnTo>
                    <a:pt x="108830" y="501308"/>
                  </a:lnTo>
                  <a:moveTo>
                    <a:pt x="517373" y="527652"/>
                  </a:moveTo>
                  <a:cubicBezTo>
                    <a:pt x="546394" y="527652"/>
                    <a:pt x="569974" y="504072"/>
                    <a:pt x="569974" y="475050"/>
                  </a:cubicBezTo>
                  <a:cubicBezTo>
                    <a:pt x="569974" y="446029"/>
                    <a:pt x="546394" y="422449"/>
                    <a:pt x="517373" y="422449"/>
                  </a:cubicBezTo>
                  <a:cubicBezTo>
                    <a:pt x="488352" y="422449"/>
                    <a:pt x="464772" y="446029"/>
                    <a:pt x="464772" y="475050"/>
                  </a:cubicBezTo>
                  <a:cubicBezTo>
                    <a:pt x="464772" y="504072"/>
                    <a:pt x="488352" y="527652"/>
                    <a:pt x="517373" y="527652"/>
                  </a:cubicBezTo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59" y="0"/>
                  </a:cubicBezTo>
                  <a:lnTo>
                    <a:pt x="517459" y="0"/>
                  </a:lnTo>
                  <a:close/>
                  <a:moveTo>
                    <a:pt x="138196" y="475050"/>
                  </a:moveTo>
                  <a:cubicBezTo>
                    <a:pt x="159358" y="284598"/>
                    <a:pt x="321307" y="135951"/>
                    <a:pt x="517373" y="135951"/>
                  </a:cubicBezTo>
                  <a:cubicBezTo>
                    <a:pt x="713439" y="135951"/>
                    <a:pt x="875388" y="284598"/>
                    <a:pt x="896550" y="475050"/>
                  </a:cubicBezTo>
                  <a:lnTo>
                    <a:pt x="609533" y="475050"/>
                  </a:lnTo>
                  <a:cubicBezTo>
                    <a:pt x="609533" y="424177"/>
                    <a:pt x="568333" y="382977"/>
                    <a:pt x="517459" y="382977"/>
                  </a:cubicBezTo>
                  <a:cubicBezTo>
                    <a:pt x="466585" y="382977"/>
                    <a:pt x="425386" y="424177"/>
                    <a:pt x="425386" y="475050"/>
                  </a:cubicBezTo>
                  <a:lnTo>
                    <a:pt x="138369" y="475050"/>
                  </a:lnTo>
                  <a:close/>
                  <a:moveTo>
                    <a:pt x="517373" y="501394"/>
                  </a:moveTo>
                  <a:cubicBezTo>
                    <a:pt x="502862" y="501394"/>
                    <a:pt x="491029" y="489647"/>
                    <a:pt x="491029" y="475050"/>
                  </a:cubicBezTo>
                  <a:cubicBezTo>
                    <a:pt x="491029" y="460453"/>
                    <a:pt x="502776" y="448707"/>
                    <a:pt x="517373" y="448707"/>
                  </a:cubicBezTo>
                  <a:cubicBezTo>
                    <a:pt x="531970" y="448707"/>
                    <a:pt x="543717" y="460453"/>
                    <a:pt x="543717" y="475050"/>
                  </a:cubicBezTo>
                  <a:cubicBezTo>
                    <a:pt x="543717" y="489647"/>
                    <a:pt x="531970" y="501394"/>
                    <a:pt x="517373" y="501394"/>
                  </a:cubicBezTo>
                  <a:lnTo>
                    <a:pt x="517373" y="501394"/>
                  </a:lnTo>
                  <a:close/>
                </a:path>
              </a:pathLst>
            </a:custGeom>
            <a:solidFill>
              <a:srgbClr val="05135F">
                <a:alpha val="12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50"/>
            <p:cNvSpPr/>
            <p:nvPr/>
          </p:nvSpPr>
          <p:spPr>
            <a:xfrm>
              <a:off x="7118567" y="6338640"/>
              <a:ext cx="815013" cy="364493"/>
            </a:xfrm>
            <a:custGeom>
              <a:avLst/>
              <a:gdLst/>
              <a:ahLst/>
              <a:cxnLst/>
              <a:rect l="l" t="t" r="r" b="b"/>
              <a:pathLst>
                <a:path w="815013" h="364493" extrusionOk="0">
                  <a:moveTo>
                    <a:pt x="0" y="364493"/>
                  </a:moveTo>
                  <a:cubicBezTo>
                    <a:pt x="11055" y="264992"/>
                    <a:pt x="58388" y="173005"/>
                    <a:pt x="133273" y="105461"/>
                  </a:cubicBezTo>
                  <a:cubicBezTo>
                    <a:pt x="208676" y="37486"/>
                    <a:pt x="306105" y="0"/>
                    <a:pt x="407507" y="0"/>
                  </a:cubicBezTo>
                  <a:cubicBezTo>
                    <a:pt x="508908" y="0"/>
                    <a:pt x="606251" y="37486"/>
                    <a:pt x="681740" y="105461"/>
                  </a:cubicBezTo>
                  <a:cubicBezTo>
                    <a:pt x="756625" y="172919"/>
                    <a:pt x="803958" y="264905"/>
                    <a:pt x="815014" y="364493"/>
                  </a:cubicBez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5" name="Google Shape;2025;p50"/>
          <p:cNvGrpSpPr/>
          <p:nvPr/>
        </p:nvGrpSpPr>
        <p:grpSpPr>
          <a:xfrm rot="-3191849" flipH="1">
            <a:off x="4909016" y="-549329"/>
            <a:ext cx="277070" cy="1927749"/>
            <a:chOff x="5771324" y="4276662"/>
            <a:chExt cx="124377" cy="865369"/>
          </a:xfrm>
        </p:grpSpPr>
        <p:sp>
          <p:nvSpPr>
            <p:cNvPr id="2026" name="Google Shape;2026;p50"/>
            <p:cNvSpPr/>
            <p:nvPr/>
          </p:nvSpPr>
          <p:spPr>
            <a:xfrm rot="10800000">
              <a:off x="5870653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50"/>
            <p:cNvSpPr/>
            <p:nvPr/>
          </p:nvSpPr>
          <p:spPr>
            <a:xfrm rot="10800000">
              <a:off x="5845864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50"/>
            <p:cNvSpPr/>
            <p:nvPr/>
          </p:nvSpPr>
          <p:spPr>
            <a:xfrm rot="10800000">
              <a:off x="5821075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50"/>
            <p:cNvSpPr/>
            <p:nvPr/>
          </p:nvSpPr>
          <p:spPr>
            <a:xfrm rot="10800000">
              <a:off x="5796113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50"/>
            <p:cNvSpPr/>
            <p:nvPr/>
          </p:nvSpPr>
          <p:spPr>
            <a:xfrm rot="10800000">
              <a:off x="5771324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50"/>
            <p:cNvSpPr/>
            <p:nvPr/>
          </p:nvSpPr>
          <p:spPr>
            <a:xfrm>
              <a:off x="5771324" y="5017395"/>
              <a:ext cx="124204" cy="124635"/>
            </a:xfrm>
            <a:custGeom>
              <a:avLst/>
              <a:gdLst/>
              <a:ahLst/>
              <a:cxnLst/>
              <a:rect l="l" t="t" r="r" b="b"/>
              <a:pathLst>
                <a:path w="124204" h="124635" extrusionOk="0">
                  <a:moveTo>
                    <a:pt x="62102" y="124636"/>
                  </a:moveTo>
                  <a:cubicBezTo>
                    <a:pt x="76872" y="124636"/>
                    <a:pt x="124204" y="0"/>
                    <a:pt x="124204" y="0"/>
                  </a:cubicBezTo>
                  <a:lnTo>
                    <a:pt x="0" y="0"/>
                  </a:lnTo>
                  <a:cubicBezTo>
                    <a:pt x="0" y="0"/>
                    <a:pt x="47851" y="124636"/>
                    <a:pt x="62102" y="1246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50"/>
            <p:cNvSpPr/>
            <p:nvPr/>
          </p:nvSpPr>
          <p:spPr>
            <a:xfrm>
              <a:off x="5815720" y="5108691"/>
              <a:ext cx="35499" cy="33340"/>
            </a:xfrm>
            <a:custGeom>
              <a:avLst/>
              <a:gdLst/>
              <a:ahLst/>
              <a:cxnLst/>
              <a:rect l="l" t="t" r="r" b="b"/>
              <a:pathLst>
                <a:path w="35499" h="33340" extrusionOk="0">
                  <a:moveTo>
                    <a:pt x="17706" y="0"/>
                  </a:moveTo>
                  <a:cubicBezTo>
                    <a:pt x="10797" y="0"/>
                    <a:pt x="4492" y="3887"/>
                    <a:pt x="0" y="10192"/>
                  </a:cubicBezTo>
                  <a:cubicBezTo>
                    <a:pt x="7342" y="23839"/>
                    <a:pt x="13734" y="33340"/>
                    <a:pt x="17706" y="33340"/>
                  </a:cubicBezTo>
                  <a:cubicBezTo>
                    <a:pt x="21680" y="33340"/>
                    <a:pt x="28244" y="24012"/>
                    <a:pt x="35499" y="10451"/>
                  </a:cubicBezTo>
                  <a:cubicBezTo>
                    <a:pt x="31008" y="4060"/>
                    <a:pt x="24702" y="86"/>
                    <a:pt x="1770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50"/>
            <p:cNvSpPr/>
            <p:nvPr/>
          </p:nvSpPr>
          <p:spPr>
            <a:xfrm rot="10800000">
              <a:off x="5771411" y="4276662"/>
              <a:ext cx="124290" cy="110470"/>
            </a:xfrm>
            <a:custGeom>
              <a:avLst/>
              <a:gdLst/>
              <a:ahLst/>
              <a:cxnLst/>
              <a:rect l="l" t="t" r="r" b="b"/>
              <a:pathLst>
                <a:path w="124290" h="110470" extrusionOk="0">
                  <a:moveTo>
                    <a:pt x="86" y="0"/>
                  </a:moveTo>
                  <a:lnTo>
                    <a:pt x="124290" y="0"/>
                  </a:lnTo>
                  <a:lnTo>
                    <a:pt x="124290" y="88532"/>
                  </a:lnTo>
                  <a:cubicBezTo>
                    <a:pt x="124290" y="100624"/>
                    <a:pt x="114444" y="110471"/>
                    <a:pt x="102352" y="110471"/>
                  </a:cubicBezTo>
                  <a:lnTo>
                    <a:pt x="21939" y="110471"/>
                  </a:lnTo>
                  <a:cubicBezTo>
                    <a:pt x="9846" y="110471"/>
                    <a:pt x="0" y="100624"/>
                    <a:pt x="0" y="88532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4" name="Google Shape;2034;p50"/>
          <p:cNvGrpSpPr/>
          <p:nvPr/>
        </p:nvGrpSpPr>
        <p:grpSpPr>
          <a:xfrm rot="1059350">
            <a:off x="6023037" y="1194329"/>
            <a:ext cx="1252072" cy="198061"/>
            <a:chOff x="8064726" y="2014354"/>
            <a:chExt cx="1252066" cy="198060"/>
          </a:xfrm>
        </p:grpSpPr>
        <p:sp>
          <p:nvSpPr>
            <p:cNvPr id="2035" name="Google Shape;2035;p50"/>
            <p:cNvSpPr/>
            <p:nvPr/>
          </p:nvSpPr>
          <p:spPr>
            <a:xfrm>
              <a:off x="8064726" y="2044059"/>
              <a:ext cx="58877" cy="149782"/>
            </a:xfrm>
            <a:custGeom>
              <a:avLst/>
              <a:gdLst/>
              <a:ahLst/>
              <a:cxnLst/>
              <a:rect l="l" t="t" r="r" b="b"/>
              <a:pathLst>
                <a:path w="58877" h="149782" extrusionOk="0">
                  <a:moveTo>
                    <a:pt x="50002" y="1434"/>
                  </a:moveTo>
                  <a:cubicBezTo>
                    <a:pt x="10855" y="39534"/>
                    <a:pt x="-6481" y="91731"/>
                    <a:pt x="2187" y="145643"/>
                  </a:cubicBezTo>
                  <a:cubicBezTo>
                    <a:pt x="3235" y="152215"/>
                    <a:pt x="13807" y="150501"/>
                    <a:pt x="12760" y="143738"/>
                  </a:cubicBezTo>
                  <a:cubicBezTo>
                    <a:pt x="4759" y="93732"/>
                    <a:pt x="20951" y="44678"/>
                    <a:pt x="57241" y="9340"/>
                  </a:cubicBezTo>
                  <a:cubicBezTo>
                    <a:pt x="62194" y="4578"/>
                    <a:pt x="54765" y="-3233"/>
                    <a:pt x="50002" y="1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50"/>
            <p:cNvSpPr/>
            <p:nvPr/>
          </p:nvSpPr>
          <p:spPr>
            <a:xfrm>
              <a:off x="8128330" y="2050562"/>
              <a:ext cx="65437" cy="101177"/>
            </a:xfrm>
            <a:custGeom>
              <a:avLst/>
              <a:gdLst/>
              <a:ahLst/>
              <a:cxnLst/>
              <a:rect l="l" t="t" r="r" b="b"/>
              <a:pathLst>
                <a:path w="65437" h="101177" extrusionOk="0">
                  <a:moveTo>
                    <a:pt x="59074" y="42080"/>
                  </a:moveTo>
                  <a:cubicBezTo>
                    <a:pt x="52978" y="34460"/>
                    <a:pt x="39833" y="34936"/>
                    <a:pt x="32309" y="39794"/>
                  </a:cubicBezTo>
                  <a:cubicBezTo>
                    <a:pt x="17830" y="49319"/>
                    <a:pt x="16211" y="65130"/>
                    <a:pt x="15925" y="81323"/>
                  </a:cubicBezTo>
                  <a:cubicBezTo>
                    <a:pt x="15831" y="87895"/>
                    <a:pt x="26593" y="88847"/>
                    <a:pt x="26689" y="82085"/>
                  </a:cubicBezTo>
                  <a:cubicBezTo>
                    <a:pt x="26784" y="74274"/>
                    <a:pt x="27165" y="67416"/>
                    <a:pt x="29261" y="59796"/>
                  </a:cubicBezTo>
                  <a:cubicBezTo>
                    <a:pt x="33642" y="43413"/>
                    <a:pt x="55454" y="49414"/>
                    <a:pt x="54788" y="63606"/>
                  </a:cubicBezTo>
                  <a:cubicBezTo>
                    <a:pt x="53931" y="81608"/>
                    <a:pt x="27355" y="104468"/>
                    <a:pt x="13259" y="82370"/>
                  </a:cubicBezTo>
                  <a:cubicBezTo>
                    <a:pt x="6686" y="72083"/>
                    <a:pt x="11830" y="54653"/>
                    <a:pt x="14497" y="44080"/>
                  </a:cubicBezTo>
                  <a:cubicBezTo>
                    <a:pt x="19259" y="25411"/>
                    <a:pt x="34023" y="4742"/>
                    <a:pt x="55930" y="11981"/>
                  </a:cubicBezTo>
                  <a:cubicBezTo>
                    <a:pt x="62503" y="14171"/>
                    <a:pt x="65837" y="4361"/>
                    <a:pt x="59265" y="2170"/>
                  </a:cubicBezTo>
                  <a:cubicBezTo>
                    <a:pt x="-2934" y="-18309"/>
                    <a:pt x="-25413" y="113231"/>
                    <a:pt x="37357" y="100277"/>
                  </a:cubicBezTo>
                  <a:cubicBezTo>
                    <a:pt x="61169" y="95420"/>
                    <a:pt x="73933" y="60558"/>
                    <a:pt x="59074" y="419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50"/>
            <p:cNvSpPr/>
            <p:nvPr/>
          </p:nvSpPr>
          <p:spPr>
            <a:xfrm>
              <a:off x="8240941" y="2096160"/>
              <a:ext cx="37514" cy="11632"/>
            </a:xfrm>
            <a:custGeom>
              <a:avLst/>
              <a:gdLst/>
              <a:ahLst/>
              <a:cxnLst/>
              <a:rect l="l" t="t" r="r" b="b"/>
              <a:pathLst>
                <a:path w="37514" h="11632" extrusionOk="0">
                  <a:moveTo>
                    <a:pt x="32568" y="1244"/>
                  </a:moveTo>
                  <a:lnTo>
                    <a:pt x="5422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32092" y="11626"/>
                  </a:lnTo>
                  <a:cubicBezTo>
                    <a:pt x="39045" y="11912"/>
                    <a:pt x="39427" y="1625"/>
                    <a:pt x="32568" y="1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50"/>
            <p:cNvSpPr/>
            <p:nvPr/>
          </p:nvSpPr>
          <p:spPr>
            <a:xfrm>
              <a:off x="8290344" y="2084469"/>
              <a:ext cx="120050" cy="66009"/>
            </a:xfrm>
            <a:custGeom>
              <a:avLst/>
              <a:gdLst/>
              <a:ahLst/>
              <a:cxnLst/>
              <a:rect l="l" t="t" r="r" b="b"/>
              <a:pathLst>
                <a:path w="120050" h="66009" extrusionOk="0">
                  <a:moveTo>
                    <a:pt x="111373" y="36462"/>
                  </a:moveTo>
                  <a:cubicBezTo>
                    <a:pt x="106991" y="41034"/>
                    <a:pt x="102419" y="45225"/>
                    <a:pt x="97466" y="49226"/>
                  </a:cubicBezTo>
                  <a:cubicBezTo>
                    <a:pt x="87751" y="47797"/>
                    <a:pt x="84893" y="43892"/>
                    <a:pt x="88989" y="37510"/>
                  </a:cubicBezTo>
                  <a:cubicBezTo>
                    <a:pt x="89561" y="35129"/>
                    <a:pt x="90037" y="32843"/>
                    <a:pt x="90513" y="30461"/>
                  </a:cubicBezTo>
                  <a:cubicBezTo>
                    <a:pt x="91656" y="18936"/>
                    <a:pt x="90227" y="10078"/>
                    <a:pt x="81750" y="1886"/>
                  </a:cubicBezTo>
                  <a:cubicBezTo>
                    <a:pt x="79845" y="-19"/>
                    <a:pt x="76321" y="-876"/>
                    <a:pt x="74130" y="1220"/>
                  </a:cubicBezTo>
                  <a:cubicBezTo>
                    <a:pt x="67748" y="7411"/>
                    <a:pt x="62319" y="14078"/>
                    <a:pt x="57366" y="21032"/>
                  </a:cubicBezTo>
                  <a:cubicBezTo>
                    <a:pt x="56699" y="16460"/>
                    <a:pt x="55461" y="11792"/>
                    <a:pt x="53461" y="6935"/>
                  </a:cubicBezTo>
                  <a:cubicBezTo>
                    <a:pt x="52604" y="4744"/>
                    <a:pt x="49651" y="3601"/>
                    <a:pt x="47460" y="4077"/>
                  </a:cubicBezTo>
                  <a:cubicBezTo>
                    <a:pt x="39649" y="5696"/>
                    <a:pt x="32601" y="8744"/>
                    <a:pt x="26410" y="12745"/>
                  </a:cubicBezTo>
                  <a:cubicBezTo>
                    <a:pt x="26600" y="12173"/>
                    <a:pt x="26791" y="11507"/>
                    <a:pt x="26981" y="10935"/>
                  </a:cubicBezTo>
                  <a:cubicBezTo>
                    <a:pt x="29172" y="4553"/>
                    <a:pt x="18885" y="1124"/>
                    <a:pt x="16694" y="7506"/>
                  </a:cubicBezTo>
                  <a:cubicBezTo>
                    <a:pt x="14122" y="15031"/>
                    <a:pt x="11551" y="22556"/>
                    <a:pt x="8979" y="30080"/>
                  </a:cubicBezTo>
                  <a:cubicBezTo>
                    <a:pt x="4121" y="37891"/>
                    <a:pt x="978" y="46940"/>
                    <a:pt x="25" y="57036"/>
                  </a:cubicBezTo>
                  <a:cubicBezTo>
                    <a:pt x="-546" y="62942"/>
                    <a:pt x="8693" y="64656"/>
                    <a:pt x="10598" y="59132"/>
                  </a:cubicBezTo>
                  <a:cubicBezTo>
                    <a:pt x="13361" y="50940"/>
                    <a:pt x="16123" y="42844"/>
                    <a:pt x="18885" y="34652"/>
                  </a:cubicBezTo>
                  <a:cubicBezTo>
                    <a:pt x="20981" y="31509"/>
                    <a:pt x="23362" y="28461"/>
                    <a:pt x="26315" y="25508"/>
                  </a:cubicBezTo>
                  <a:cubicBezTo>
                    <a:pt x="30315" y="21889"/>
                    <a:pt x="34792" y="18936"/>
                    <a:pt x="39840" y="16841"/>
                  </a:cubicBezTo>
                  <a:cubicBezTo>
                    <a:pt x="54985" y="9506"/>
                    <a:pt x="42412" y="46654"/>
                    <a:pt x="42316" y="47797"/>
                  </a:cubicBezTo>
                  <a:cubicBezTo>
                    <a:pt x="42126" y="48273"/>
                    <a:pt x="41840" y="48654"/>
                    <a:pt x="41650" y="49130"/>
                  </a:cubicBezTo>
                  <a:cubicBezTo>
                    <a:pt x="39459" y="54560"/>
                    <a:pt x="48698" y="59036"/>
                    <a:pt x="51365" y="53798"/>
                  </a:cubicBezTo>
                  <a:cubicBezTo>
                    <a:pt x="51555" y="53417"/>
                    <a:pt x="51746" y="52940"/>
                    <a:pt x="51937" y="52559"/>
                  </a:cubicBezTo>
                  <a:lnTo>
                    <a:pt x="51937" y="52559"/>
                  </a:lnTo>
                  <a:cubicBezTo>
                    <a:pt x="58128" y="37510"/>
                    <a:pt x="66414" y="24842"/>
                    <a:pt x="77368" y="13221"/>
                  </a:cubicBezTo>
                  <a:cubicBezTo>
                    <a:pt x="86893" y="29604"/>
                    <a:pt x="65557" y="47702"/>
                    <a:pt x="79369" y="62751"/>
                  </a:cubicBezTo>
                  <a:cubicBezTo>
                    <a:pt x="90322" y="74657"/>
                    <a:pt x="112516" y="50559"/>
                    <a:pt x="118516" y="44368"/>
                  </a:cubicBezTo>
                  <a:cubicBezTo>
                    <a:pt x="123279" y="39415"/>
                    <a:pt x="115849" y="31700"/>
                    <a:pt x="111277" y="36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50"/>
            <p:cNvSpPr/>
            <p:nvPr/>
          </p:nvSpPr>
          <p:spPr>
            <a:xfrm>
              <a:off x="8398306" y="2053205"/>
              <a:ext cx="41549" cy="155261"/>
            </a:xfrm>
            <a:custGeom>
              <a:avLst/>
              <a:gdLst/>
              <a:ahLst/>
              <a:cxnLst/>
              <a:rect l="l" t="t" r="r" b="b"/>
              <a:pathLst>
                <a:path w="41549" h="155261" extrusionOk="0">
                  <a:moveTo>
                    <a:pt x="37129" y="4099"/>
                  </a:moveTo>
                  <a:cubicBezTo>
                    <a:pt x="35795" y="-2378"/>
                    <a:pt x="25127" y="-758"/>
                    <a:pt x="26556" y="6005"/>
                  </a:cubicBezTo>
                  <a:cubicBezTo>
                    <a:pt x="36939" y="55535"/>
                    <a:pt x="28080" y="104398"/>
                    <a:pt x="839" y="147070"/>
                  </a:cubicBezTo>
                  <a:cubicBezTo>
                    <a:pt x="-2781" y="152785"/>
                    <a:pt x="6268" y="158595"/>
                    <a:pt x="9888" y="152975"/>
                  </a:cubicBezTo>
                  <a:cubicBezTo>
                    <a:pt x="38558" y="108017"/>
                    <a:pt x="48083" y="56297"/>
                    <a:pt x="37129" y="4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50"/>
            <p:cNvSpPr/>
            <p:nvPr/>
          </p:nvSpPr>
          <p:spPr>
            <a:xfrm>
              <a:off x="8465631" y="2056043"/>
              <a:ext cx="40156" cy="156371"/>
            </a:xfrm>
            <a:custGeom>
              <a:avLst/>
              <a:gdLst/>
              <a:ahLst/>
              <a:cxnLst/>
              <a:rect l="l" t="t" r="r" b="b"/>
              <a:pathLst>
                <a:path w="40156" h="156371" extrusionOk="0">
                  <a:moveTo>
                    <a:pt x="30382" y="2309"/>
                  </a:moveTo>
                  <a:cubicBezTo>
                    <a:pt x="3807" y="48505"/>
                    <a:pt x="-5527" y="99655"/>
                    <a:pt x="3141" y="152233"/>
                  </a:cubicBezTo>
                  <a:cubicBezTo>
                    <a:pt x="4188" y="158805"/>
                    <a:pt x="14857" y="157090"/>
                    <a:pt x="13713" y="150328"/>
                  </a:cubicBezTo>
                  <a:cubicBezTo>
                    <a:pt x="5522" y="100607"/>
                    <a:pt x="14285" y="51934"/>
                    <a:pt x="39431" y="8310"/>
                  </a:cubicBezTo>
                  <a:cubicBezTo>
                    <a:pt x="42765" y="2404"/>
                    <a:pt x="33716" y="-3406"/>
                    <a:pt x="30382" y="2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50"/>
            <p:cNvSpPr/>
            <p:nvPr/>
          </p:nvSpPr>
          <p:spPr>
            <a:xfrm>
              <a:off x="8508771" y="2053142"/>
              <a:ext cx="58443" cy="106295"/>
            </a:xfrm>
            <a:custGeom>
              <a:avLst/>
              <a:gdLst/>
              <a:ahLst/>
              <a:cxnLst/>
              <a:rect l="l" t="t" r="r" b="b"/>
              <a:pathLst>
                <a:path w="58443" h="106295" extrusionOk="0">
                  <a:moveTo>
                    <a:pt x="51155" y="50168"/>
                  </a:moveTo>
                  <a:cubicBezTo>
                    <a:pt x="34487" y="35309"/>
                    <a:pt x="20390" y="45215"/>
                    <a:pt x="11722" y="59979"/>
                  </a:cubicBezTo>
                  <a:cubicBezTo>
                    <a:pt x="15627" y="38452"/>
                    <a:pt x="28486" y="18259"/>
                    <a:pt x="48965" y="9782"/>
                  </a:cubicBezTo>
                  <a:cubicBezTo>
                    <a:pt x="55442" y="7115"/>
                    <a:pt x="50203" y="-2124"/>
                    <a:pt x="44012" y="447"/>
                  </a:cubicBezTo>
                  <a:cubicBezTo>
                    <a:pt x="18675" y="10925"/>
                    <a:pt x="4102" y="36166"/>
                    <a:pt x="482" y="62646"/>
                  </a:cubicBezTo>
                  <a:cubicBezTo>
                    <a:pt x="-1804" y="79600"/>
                    <a:pt x="3435" y="113985"/>
                    <a:pt x="29248" y="104746"/>
                  </a:cubicBezTo>
                  <a:cubicBezTo>
                    <a:pt x="46964" y="98460"/>
                    <a:pt x="70586" y="67503"/>
                    <a:pt x="51155" y="50168"/>
                  </a:cubicBezTo>
                  <a:close/>
                  <a:moveTo>
                    <a:pt x="42488" y="80553"/>
                  </a:moveTo>
                  <a:cubicBezTo>
                    <a:pt x="38106" y="89125"/>
                    <a:pt x="22390" y="103794"/>
                    <a:pt x="12865" y="88649"/>
                  </a:cubicBezTo>
                  <a:cubicBezTo>
                    <a:pt x="12198" y="87506"/>
                    <a:pt x="11722" y="86268"/>
                    <a:pt x="11341" y="84934"/>
                  </a:cubicBezTo>
                  <a:cubicBezTo>
                    <a:pt x="12770" y="84553"/>
                    <a:pt x="14008" y="83601"/>
                    <a:pt x="14484" y="81696"/>
                  </a:cubicBezTo>
                  <a:cubicBezTo>
                    <a:pt x="15437" y="77695"/>
                    <a:pt x="16484" y="73790"/>
                    <a:pt x="17818" y="69885"/>
                  </a:cubicBezTo>
                  <a:cubicBezTo>
                    <a:pt x="23438" y="51692"/>
                    <a:pt x="58394" y="49787"/>
                    <a:pt x="42488" y="80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50"/>
            <p:cNvSpPr/>
            <p:nvPr/>
          </p:nvSpPr>
          <p:spPr>
            <a:xfrm>
              <a:off x="8589176" y="2080463"/>
              <a:ext cx="51515" cy="42836"/>
            </a:xfrm>
            <a:custGeom>
              <a:avLst/>
              <a:gdLst/>
              <a:ahLst/>
              <a:cxnLst/>
              <a:rect l="l" t="t" r="r" b="b"/>
              <a:pathLst>
                <a:path w="51515" h="42836" extrusionOk="0">
                  <a:moveTo>
                    <a:pt x="44950" y="6178"/>
                  </a:moveTo>
                  <a:cubicBezTo>
                    <a:pt x="39902" y="6654"/>
                    <a:pt x="34759" y="7131"/>
                    <a:pt x="29711" y="7512"/>
                  </a:cubicBezTo>
                  <a:cubicBezTo>
                    <a:pt x="29711" y="7321"/>
                    <a:pt x="29711" y="7131"/>
                    <a:pt x="29806" y="6940"/>
                  </a:cubicBezTo>
                  <a:cubicBezTo>
                    <a:pt x="31235" y="463"/>
                    <a:pt x="20948" y="-3061"/>
                    <a:pt x="19519" y="3511"/>
                  </a:cubicBezTo>
                  <a:cubicBezTo>
                    <a:pt x="19138" y="5226"/>
                    <a:pt x="18757" y="6845"/>
                    <a:pt x="18471" y="8559"/>
                  </a:cubicBezTo>
                  <a:cubicBezTo>
                    <a:pt x="13709" y="9036"/>
                    <a:pt x="8851" y="9417"/>
                    <a:pt x="4088" y="9893"/>
                  </a:cubicBezTo>
                  <a:cubicBezTo>
                    <a:pt x="-2865" y="10560"/>
                    <a:pt x="-198" y="20656"/>
                    <a:pt x="6470" y="20085"/>
                  </a:cubicBezTo>
                  <a:cubicBezTo>
                    <a:pt x="9708" y="19799"/>
                    <a:pt x="12946" y="19513"/>
                    <a:pt x="16281" y="19227"/>
                  </a:cubicBezTo>
                  <a:lnTo>
                    <a:pt x="12661" y="35896"/>
                  </a:lnTo>
                  <a:cubicBezTo>
                    <a:pt x="11232" y="42373"/>
                    <a:pt x="21519" y="45897"/>
                    <a:pt x="22948" y="39325"/>
                  </a:cubicBezTo>
                  <a:lnTo>
                    <a:pt x="27520" y="18180"/>
                  </a:lnTo>
                  <a:lnTo>
                    <a:pt x="47427" y="16370"/>
                  </a:lnTo>
                  <a:cubicBezTo>
                    <a:pt x="54381" y="15703"/>
                    <a:pt x="51713" y="5607"/>
                    <a:pt x="45046" y="6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50"/>
            <p:cNvSpPr/>
            <p:nvPr/>
          </p:nvSpPr>
          <p:spPr>
            <a:xfrm>
              <a:off x="8641097" y="2072822"/>
              <a:ext cx="106974" cy="76671"/>
            </a:xfrm>
            <a:custGeom>
              <a:avLst/>
              <a:gdLst/>
              <a:ahLst/>
              <a:cxnLst/>
              <a:rect l="l" t="t" r="r" b="b"/>
              <a:pathLst>
                <a:path w="106974" h="76671" extrusionOk="0">
                  <a:moveTo>
                    <a:pt x="96661" y="51824"/>
                  </a:moveTo>
                  <a:cubicBezTo>
                    <a:pt x="94756" y="54301"/>
                    <a:pt x="83135" y="68303"/>
                    <a:pt x="79802" y="58111"/>
                  </a:cubicBezTo>
                  <a:cubicBezTo>
                    <a:pt x="78373" y="53825"/>
                    <a:pt x="80563" y="47919"/>
                    <a:pt x="81516" y="43823"/>
                  </a:cubicBezTo>
                  <a:cubicBezTo>
                    <a:pt x="83802" y="34298"/>
                    <a:pt x="88184" y="23535"/>
                    <a:pt x="87802" y="13629"/>
                  </a:cubicBezTo>
                  <a:cubicBezTo>
                    <a:pt x="87136" y="-6564"/>
                    <a:pt x="58561" y="12772"/>
                    <a:pt x="51703" y="16868"/>
                  </a:cubicBezTo>
                  <a:cubicBezTo>
                    <a:pt x="51512" y="13343"/>
                    <a:pt x="50941" y="10105"/>
                    <a:pt x="49417" y="7438"/>
                  </a:cubicBezTo>
                  <a:cubicBezTo>
                    <a:pt x="46178" y="1723"/>
                    <a:pt x="41987" y="-754"/>
                    <a:pt x="35415" y="199"/>
                  </a:cubicBezTo>
                  <a:cubicBezTo>
                    <a:pt x="29700" y="1056"/>
                    <a:pt x="26747" y="7628"/>
                    <a:pt x="23032" y="11819"/>
                  </a:cubicBezTo>
                  <a:cubicBezTo>
                    <a:pt x="20366" y="9343"/>
                    <a:pt x="15413" y="9152"/>
                    <a:pt x="14365" y="13439"/>
                  </a:cubicBezTo>
                  <a:cubicBezTo>
                    <a:pt x="9602" y="32203"/>
                    <a:pt x="4840" y="50967"/>
                    <a:pt x="172" y="69731"/>
                  </a:cubicBezTo>
                  <a:cubicBezTo>
                    <a:pt x="-1447" y="76208"/>
                    <a:pt x="8840" y="79733"/>
                    <a:pt x="10459" y="73160"/>
                  </a:cubicBezTo>
                  <a:cubicBezTo>
                    <a:pt x="14746" y="56301"/>
                    <a:pt x="18937" y="39442"/>
                    <a:pt x="23223" y="22583"/>
                  </a:cubicBezTo>
                  <a:cubicBezTo>
                    <a:pt x="24747" y="22964"/>
                    <a:pt x="26366" y="22868"/>
                    <a:pt x="27890" y="21916"/>
                  </a:cubicBezTo>
                  <a:cubicBezTo>
                    <a:pt x="30652" y="20106"/>
                    <a:pt x="32462" y="18011"/>
                    <a:pt x="34367" y="15344"/>
                  </a:cubicBezTo>
                  <a:cubicBezTo>
                    <a:pt x="40273" y="7343"/>
                    <a:pt x="40559" y="17915"/>
                    <a:pt x="40273" y="22392"/>
                  </a:cubicBezTo>
                  <a:cubicBezTo>
                    <a:pt x="39320" y="37251"/>
                    <a:pt x="35701" y="51824"/>
                    <a:pt x="30843" y="65921"/>
                  </a:cubicBezTo>
                  <a:cubicBezTo>
                    <a:pt x="28652" y="72208"/>
                    <a:pt x="38939" y="75732"/>
                    <a:pt x="41130" y="69350"/>
                  </a:cubicBezTo>
                  <a:cubicBezTo>
                    <a:pt x="44845" y="58682"/>
                    <a:pt x="47512" y="47919"/>
                    <a:pt x="49512" y="36870"/>
                  </a:cubicBezTo>
                  <a:cubicBezTo>
                    <a:pt x="50084" y="33822"/>
                    <a:pt x="50751" y="30107"/>
                    <a:pt x="51322" y="26297"/>
                  </a:cubicBezTo>
                  <a:cubicBezTo>
                    <a:pt x="52655" y="27155"/>
                    <a:pt x="54465" y="27536"/>
                    <a:pt x="56275" y="26393"/>
                  </a:cubicBezTo>
                  <a:cubicBezTo>
                    <a:pt x="62085" y="23059"/>
                    <a:pt x="67895" y="19725"/>
                    <a:pt x="73706" y="16391"/>
                  </a:cubicBezTo>
                  <a:cubicBezTo>
                    <a:pt x="78087" y="14296"/>
                    <a:pt x="78849" y="15820"/>
                    <a:pt x="75991" y="20963"/>
                  </a:cubicBezTo>
                  <a:cubicBezTo>
                    <a:pt x="75039" y="24773"/>
                    <a:pt x="74086" y="28679"/>
                    <a:pt x="73229" y="32489"/>
                  </a:cubicBezTo>
                  <a:cubicBezTo>
                    <a:pt x="71038" y="41537"/>
                    <a:pt x="68086" y="50396"/>
                    <a:pt x="69419" y="59825"/>
                  </a:cubicBezTo>
                  <a:cubicBezTo>
                    <a:pt x="70372" y="67064"/>
                    <a:pt x="77039" y="70874"/>
                    <a:pt x="83516" y="72017"/>
                  </a:cubicBezTo>
                  <a:cubicBezTo>
                    <a:pt x="92470" y="73541"/>
                    <a:pt x="101138" y="63635"/>
                    <a:pt x="105900" y="57635"/>
                  </a:cubicBezTo>
                  <a:cubicBezTo>
                    <a:pt x="110091" y="52301"/>
                    <a:pt x="100947" y="46490"/>
                    <a:pt x="96851" y="517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50"/>
            <p:cNvSpPr/>
            <p:nvPr/>
          </p:nvSpPr>
          <p:spPr>
            <a:xfrm>
              <a:off x="8747918" y="2057891"/>
              <a:ext cx="31706" cy="137680"/>
            </a:xfrm>
            <a:custGeom>
              <a:avLst/>
              <a:gdLst/>
              <a:ahLst/>
              <a:cxnLst/>
              <a:rect l="l" t="t" r="r" b="b"/>
              <a:pathLst>
                <a:path w="31706" h="137680" extrusionOk="0">
                  <a:moveTo>
                    <a:pt x="20702" y="3033"/>
                  </a:moveTo>
                  <a:cubicBezTo>
                    <a:pt x="18225" y="-3158"/>
                    <a:pt x="8509" y="1033"/>
                    <a:pt x="11081" y="7510"/>
                  </a:cubicBezTo>
                  <a:cubicBezTo>
                    <a:pt x="27369" y="48182"/>
                    <a:pt x="23559" y="91997"/>
                    <a:pt x="794" y="129430"/>
                  </a:cubicBezTo>
                  <a:cubicBezTo>
                    <a:pt x="-2730" y="135240"/>
                    <a:pt x="6414" y="141050"/>
                    <a:pt x="9843" y="135335"/>
                  </a:cubicBezTo>
                  <a:cubicBezTo>
                    <a:pt x="34703" y="94473"/>
                    <a:pt x="38418" y="47324"/>
                    <a:pt x="20702" y="3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50"/>
            <p:cNvSpPr/>
            <p:nvPr/>
          </p:nvSpPr>
          <p:spPr>
            <a:xfrm>
              <a:off x="8811870" y="2095398"/>
              <a:ext cx="32085" cy="11441"/>
            </a:xfrm>
            <a:custGeom>
              <a:avLst/>
              <a:gdLst/>
              <a:ahLst/>
              <a:cxnLst/>
              <a:rect l="l" t="t" r="r" b="b"/>
              <a:pathLst>
                <a:path w="32085" h="11441" extrusionOk="0">
                  <a:moveTo>
                    <a:pt x="27139" y="1054"/>
                  </a:moveTo>
                  <a:lnTo>
                    <a:pt x="5423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26663" y="11436"/>
                  </a:lnTo>
                  <a:cubicBezTo>
                    <a:pt x="33616" y="11722"/>
                    <a:pt x="33998" y="1435"/>
                    <a:pt x="27139" y="10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50"/>
            <p:cNvSpPr/>
            <p:nvPr/>
          </p:nvSpPr>
          <p:spPr>
            <a:xfrm>
              <a:off x="8855291" y="2014354"/>
              <a:ext cx="40697" cy="165607"/>
            </a:xfrm>
            <a:custGeom>
              <a:avLst/>
              <a:gdLst/>
              <a:ahLst/>
              <a:cxnLst/>
              <a:rect l="l" t="t" r="r" b="b"/>
              <a:pathLst>
                <a:path w="40697" h="165607" extrusionOk="0">
                  <a:moveTo>
                    <a:pt x="29914" y="3136"/>
                  </a:moveTo>
                  <a:cubicBezTo>
                    <a:pt x="9340" y="46379"/>
                    <a:pt x="-17997" y="120674"/>
                    <a:pt x="16294" y="163632"/>
                  </a:cubicBezTo>
                  <a:cubicBezTo>
                    <a:pt x="20485" y="168966"/>
                    <a:pt x="28676" y="162394"/>
                    <a:pt x="24294" y="156964"/>
                  </a:cubicBezTo>
                  <a:cubicBezTo>
                    <a:pt x="-6853" y="117912"/>
                    <a:pt x="21437" y="45808"/>
                    <a:pt x="40201" y="6565"/>
                  </a:cubicBezTo>
                  <a:cubicBezTo>
                    <a:pt x="43059" y="564"/>
                    <a:pt x="32772" y="-2865"/>
                    <a:pt x="29914" y="3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50"/>
            <p:cNvSpPr/>
            <p:nvPr/>
          </p:nvSpPr>
          <p:spPr>
            <a:xfrm>
              <a:off x="8881022" y="2038006"/>
              <a:ext cx="85448" cy="112028"/>
            </a:xfrm>
            <a:custGeom>
              <a:avLst/>
              <a:gdLst/>
              <a:ahLst/>
              <a:cxnLst/>
              <a:rect l="l" t="t" r="r" b="b"/>
              <a:pathLst>
                <a:path w="85448" h="112028" extrusionOk="0">
                  <a:moveTo>
                    <a:pt x="75716" y="84640"/>
                  </a:moveTo>
                  <a:cubicBezTo>
                    <a:pt x="72572" y="90450"/>
                    <a:pt x="69620" y="95308"/>
                    <a:pt x="64857" y="99975"/>
                  </a:cubicBezTo>
                  <a:cubicBezTo>
                    <a:pt x="54189" y="110452"/>
                    <a:pt x="45903" y="101785"/>
                    <a:pt x="40569" y="91974"/>
                  </a:cubicBezTo>
                  <a:cubicBezTo>
                    <a:pt x="41235" y="91212"/>
                    <a:pt x="41997" y="90450"/>
                    <a:pt x="42569" y="89783"/>
                  </a:cubicBezTo>
                  <a:cubicBezTo>
                    <a:pt x="63143" y="65971"/>
                    <a:pt x="70667" y="34443"/>
                    <a:pt x="61142" y="4153"/>
                  </a:cubicBezTo>
                  <a:cubicBezTo>
                    <a:pt x="60190" y="1201"/>
                    <a:pt x="57714" y="-323"/>
                    <a:pt x="54665" y="58"/>
                  </a:cubicBezTo>
                  <a:cubicBezTo>
                    <a:pt x="38187" y="1867"/>
                    <a:pt x="28091" y="16917"/>
                    <a:pt x="32948" y="32824"/>
                  </a:cubicBezTo>
                  <a:cubicBezTo>
                    <a:pt x="34853" y="39110"/>
                    <a:pt x="45521" y="37491"/>
                    <a:pt x="43521" y="30919"/>
                  </a:cubicBezTo>
                  <a:cubicBezTo>
                    <a:pt x="41045" y="21013"/>
                    <a:pt x="43902" y="14631"/>
                    <a:pt x="51998" y="11678"/>
                  </a:cubicBezTo>
                  <a:cubicBezTo>
                    <a:pt x="56951" y="32062"/>
                    <a:pt x="53808" y="52159"/>
                    <a:pt x="43331" y="70828"/>
                  </a:cubicBezTo>
                  <a:cubicBezTo>
                    <a:pt x="41235" y="74638"/>
                    <a:pt x="38568" y="78067"/>
                    <a:pt x="35711" y="81211"/>
                  </a:cubicBezTo>
                  <a:cubicBezTo>
                    <a:pt x="35044" y="79401"/>
                    <a:pt x="34472" y="77877"/>
                    <a:pt x="34186" y="76829"/>
                  </a:cubicBezTo>
                  <a:cubicBezTo>
                    <a:pt x="33425" y="74543"/>
                    <a:pt x="31710" y="72829"/>
                    <a:pt x="29139" y="72638"/>
                  </a:cubicBezTo>
                  <a:cubicBezTo>
                    <a:pt x="19518" y="71971"/>
                    <a:pt x="11612" y="73400"/>
                    <a:pt x="2849" y="77686"/>
                  </a:cubicBezTo>
                  <a:cubicBezTo>
                    <a:pt x="564" y="78829"/>
                    <a:pt x="-294" y="80925"/>
                    <a:pt x="87" y="83306"/>
                  </a:cubicBezTo>
                  <a:cubicBezTo>
                    <a:pt x="1135" y="91974"/>
                    <a:pt x="-1056" y="107500"/>
                    <a:pt x="11517" y="108357"/>
                  </a:cubicBezTo>
                  <a:cubicBezTo>
                    <a:pt x="19137" y="108928"/>
                    <a:pt x="26947" y="104356"/>
                    <a:pt x="33425" y="98927"/>
                  </a:cubicBezTo>
                  <a:cubicBezTo>
                    <a:pt x="47998" y="118358"/>
                    <a:pt x="70572" y="116644"/>
                    <a:pt x="84764" y="90640"/>
                  </a:cubicBezTo>
                  <a:cubicBezTo>
                    <a:pt x="88003" y="84735"/>
                    <a:pt x="78859" y="78925"/>
                    <a:pt x="75716" y="84735"/>
                  </a:cubicBezTo>
                  <a:close/>
                  <a:moveTo>
                    <a:pt x="22090" y="93593"/>
                  </a:moveTo>
                  <a:cubicBezTo>
                    <a:pt x="564" y="109690"/>
                    <a:pt x="18280" y="65875"/>
                    <a:pt x="26090" y="85592"/>
                  </a:cubicBezTo>
                  <a:cubicBezTo>
                    <a:pt x="26567" y="86830"/>
                    <a:pt x="27138" y="87973"/>
                    <a:pt x="27710" y="89116"/>
                  </a:cubicBezTo>
                  <a:cubicBezTo>
                    <a:pt x="25900" y="90640"/>
                    <a:pt x="23995" y="92164"/>
                    <a:pt x="22090" y="93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50"/>
            <p:cNvSpPr/>
            <p:nvPr/>
          </p:nvSpPr>
          <p:spPr>
            <a:xfrm>
              <a:off x="8970913" y="2079552"/>
              <a:ext cx="113635" cy="67516"/>
            </a:xfrm>
            <a:custGeom>
              <a:avLst/>
              <a:gdLst/>
              <a:ahLst/>
              <a:cxnLst/>
              <a:rect l="l" t="t" r="r" b="b"/>
              <a:pathLst>
                <a:path w="113635" h="67516" extrusionOk="0">
                  <a:moveTo>
                    <a:pt x="103554" y="43570"/>
                  </a:moveTo>
                  <a:cubicBezTo>
                    <a:pt x="97553" y="51476"/>
                    <a:pt x="90123" y="55762"/>
                    <a:pt x="81075" y="56810"/>
                  </a:cubicBezTo>
                  <a:cubicBezTo>
                    <a:pt x="82980" y="42903"/>
                    <a:pt x="85361" y="28901"/>
                    <a:pt x="86028" y="14900"/>
                  </a:cubicBezTo>
                  <a:cubicBezTo>
                    <a:pt x="86314" y="8804"/>
                    <a:pt x="81837" y="6518"/>
                    <a:pt x="77170" y="4517"/>
                  </a:cubicBezTo>
                  <a:cubicBezTo>
                    <a:pt x="69835" y="1374"/>
                    <a:pt x="62215" y="7756"/>
                    <a:pt x="55643" y="16614"/>
                  </a:cubicBezTo>
                  <a:cubicBezTo>
                    <a:pt x="55167" y="6994"/>
                    <a:pt x="51643" y="-626"/>
                    <a:pt x="41737" y="41"/>
                  </a:cubicBezTo>
                  <a:cubicBezTo>
                    <a:pt x="34498" y="517"/>
                    <a:pt x="28306" y="3470"/>
                    <a:pt x="23068" y="8042"/>
                  </a:cubicBezTo>
                  <a:cubicBezTo>
                    <a:pt x="23068" y="2231"/>
                    <a:pt x="14019" y="-531"/>
                    <a:pt x="12780" y="5565"/>
                  </a:cubicBezTo>
                  <a:cubicBezTo>
                    <a:pt x="11066" y="14233"/>
                    <a:pt x="9256" y="22805"/>
                    <a:pt x="7256" y="31473"/>
                  </a:cubicBezTo>
                  <a:cubicBezTo>
                    <a:pt x="3065" y="41570"/>
                    <a:pt x="684" y="52428"/>
                    <a:pt x="17" y="61001"/>
                  </a:cubicBezTo>
                  <a:cubicBezTo>
                    <a:pt x="-459" y="66716"/>
                    <a:pt x="9066" y="68906"/>
                    <a:pt x="10590" y="63096"/>
                  </a:cubicBezTo>
                  <a:cubicBezTo>
                    <a:pt x="12876" y="54428"/>
                    <a:pt x="15066" y="45856"/>
                    <a:pt x="17067" y="37093"/>
                  </a:cubicBezTo>
                  <a:cubicBezTo>
                    <a:pt x="19257" y="32045"/>
                    <a:pt x="21925" y="27187"/>
                    <a:pt x="25449" y="22329"/>
                  </a:cubicBezTo>
                  <a:cubicBezTo>
                    <a:pt x="30687" y="11375"/>
                    <a:pt x="37164" y="11090"/>
                    <a:pt x="44785" y="21377"/>
                  </a:cubicBezTo>
                  <a:cubicBezTo>
                    <a:pt x="45451" y="30521"/>
                    <a:pt x="42404" y="39474"/>
                    <a:pt x="39070" y="47856"/>
                  </a:cubicBezTo>
                  <a:cubicBezTo>
                    <a:pt x="36688" y="54143"/>
                    <a:pt x="46880" y="57572"/>
                    <a:pt x="49357" y="51285"/>
                  </a:cubicBezTo>
                  <a:cubicBezTo>
                    <a:pt x="52119" y="44046"/>
                    <a:pt x="55548" y="37283"/>
                    <a:pt x="59644" y="30711"/>
                  </a:cubicBezTo>
                  <a:cubicBezTo>
                    <a:pt x="61263" y="28139"/>
                    <a:pt x="75264" y="13852"/>
                    <a:pt x="75074" y="18043"/>
                  </a:cubicBezTo>
                  <a:cubicBezTo>
                    <a:pt x="74407" y="32616"/>
                    <a:pt x="71359" y="47475"/>
                    <a:pt x="69454" y="61953"/>
                  </a:cubicBezTo>
                  <a:cubicBezTo>
                    <a:pt x="69074" y="64811"/>
                    <a:pt x="71931" y="67382"/>
                    <a:pt x="74598" y="67478"/>
                  </a:cubicBezTo>
                  <a:cubicBezTo>
                    <a:pt x="90600" y="68049"/>
                    <a:pt x="102982" y="62239"/>
                    <a:pt x="112603" y="49475"/>
                  </a:cubicBezTo>
                  <a:cubicBezTo>
                    <a:pt x="116699" y="44046"/>
                    <a:pt x="107554" y="38236"/>
                    <a:pt x="103554" y="43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50"/>
            <p:cNvSpPr/>
            <p:nvPr/>
          </p:nvSpPr>
          <p:spPr>
            <a:xfrm>
              <a:off x="9092476" y="2079301"/>
              <a:ext cx="37609" cy="11727"/>
            </a:xfrm>
            <a:custGeom>
              <a:avLst/>
              <a:gdLst/>
              <a:ahLst/>
              <a:cxnLst/>
              <a:rect l="l" t="t" r="r" b="b"/>
              <a:pathLst>
                <a:path w="37609" h="11727" extrusionOk="0">
                  <a:moveTo>
                    <a:pt x="32664" y="6"/>
                  </a:moveTo>
                  <a:cubicBezTo>
                    <a:pt x="23615" y="482"/>
                    <a:pt x="14471" y="863"/>
                    <a:pt x="5422" y="1339"/>
                  </a:cubicBezTo>
                  <a:cubicBezTo>
                    <a:pt x="-1531" y="1720"/>
                    <a:pt x="-1912" y="12007"/>
                    <a:pt x="4946" y="11722"/>
                  </a:cubicBezTo>
                  <a:cubicBezTo>
                    <a:pt x="13995" y="11245"/>
                    <a:pt x="23139" y="10864"/>
                    <a:pt x="32187" y="10388"/>
                  </a:cubicBezTo>
                  <a:cubicBezTo>
                    <a:pt x="39141" y="10007"/>
                    <a:pt x="39522" y="-280"/>
                    <a:pt x="3266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50"/>
            <p:cNvSpPr/>
            <p:nvPr/>
          </p:nvSpPr>
          <p:spPr>
            <a:xfrm>
              <a:off x="9139142" y="2046173"/>
              <a:ext cx="61323" cy="102894"/>
            </a:xfrm>
            <a:custGeom>
              <a:avLst/>
              <a:gdLst/>
              <a:ahLst/>
              <a:cxnLst/>
              <a:rect l="l" t="t" r="r" b="b"/>
              <a:pathLst>
                <a:path w="61323" h="102894" extrusionOk="0">
                  <a:moveTo>
                    <a:pt x="22478" y="31133"/>
                  </a:moveTo>
                  <a:cubicBezTo>
                    <a:pt x="24288" y="23037"/>
                    <a:pt x="26098" y="15036"/>
                    <a:pt x="27812" y="6940"/>
                  </a:cubicBezTo>
                  <a:cubicBezTo>
                    <a:pt x="29146" y="463"/>
                    <a:pt x="18859" y="-3061"/>
                    <a:pt x="17526" y="3511"/>
                  </a:cubicBezTo>
                  <a:cubicBezTo>
                    <a:pt x="15049" y="15703"/>
                    <a:pt x="12382" y="27895"/>
                    <a:pt x="9525" y="39992"/>
                  </a:cubicBezTo>
                  <a:cubicBezTo>
                    <a:pt x="8382" y="44850"/>
                    <a:pt x="14192" y="49326"/>
                    <a:pt x="18287" y="45707"/>
                  </a:cubicBezTo>
                  <a:cubicBezTo>
                    <a:pt x="35052" y="30848"/>
                    <a:pt x="54673" y="46945"/>
                    <a:pt x="48672" y="66852"/>
                  </a:cubicBezTo>
                  <a:cubicBezTo>
                    <a:pt x="46101" y="72472"/>
                    <a:pt x="42577" y="77520"/>
                    <a:pt x="38100" y="81807"/>
                  </a:cubicBezTo>
                  <a:cubicBezTo>
                    <a:pt x="36766" y="83045"/>
                    <a:pt x="35433" y="84283"/>
                    <a:pt x="34099" y="85521"/>
                  </a:cubicBezTo>
                  <a:cubicBezTo>
                    <a:pt x="24670" y="95427"/>
                    <a:pt x="17240" y="93713"/>
                    <a:pt x="11715" y="80283"/>
                  </a:cubicBezTo>
                  <a:lnTo>
                    <a:pt x="11906" y="78854"/>
                  </a:lnTo>
                  <a:cubicBezTo>
                    <a:pt x="12763" y="72853"/>
                    <a:pt x="3334" y="71424"/>
                    <a:pt x="1333" y="76758"/>
                  </a:cubicBezTo>
                  <a:cubicBezTo>
                    <a:pt x="190" y="79711"/>
                    <a:pt x="-96" y="82473"/>
                    <a:pt x="95" y="85140"/>
                  </a:cubicBezTo>
                  <a:lnTo>
                    <a:pt x="95" y="85807"/>
                  </a:lnTo>
                  <a:cubicBezTo>
                    <a:pt x="-191" y="87331"/>
                    <a:pt x="190" y="88474"/>
                    <a:pt x="952" y="89331"/>
                  </a:cubicBezTo>
                  <a:cubicBezTo>
                    <a:pt x="3143" y="95618"/>
                    <a:pt x="9048" y="100285"/>
                    <a:pt x="16573" y="102285"/>
                  </a:cubicBezTo>
                  <a:cubicBezTo>
                    <a:pt x="32766" y="106476"/>
                    <a:pt x="48482" y="88093"/>
                    <a:pt x="56007" y="76473"/>
                  </a:cubicBezTo>
                  <a:cubicBezTo>
                    <a:pt x="72771" y="50660"/>
                    <a:pt x="46672" y="23704"/>
                    <a:pt x="22384" y="31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50"/>
            <p:cNvSpPr/>
            <p:nvPr/>
          </p:nvSpPr>
          <p:spPr>
            <a:xfrm>
              <a:off x="9208457" y="2036937"/>
              <a:ext cx="37978" cy="127959"/>
            </a:xfrm>
            <a:custGeom>
              <a:avLst/>
              <a:gdLst/>
              <a:ahLst/>
              <a:cxnLst/>
              <a:rect l="l" t="t" r="r" b="b"/>
              <a:pathLst>
                <a:path w="37978" h="127959" extrusionOk="0">
                  <a:moveTo>
                    <a:pt x="30983" y="3889"/>
                  </a:moveTo>
                  <a:cubicBezTo>
                    <a:pt x="28887" y="-2302"/>
                    <a:pt x="18219" y="-683"/>
                    <a:pt x="20410" y="5794"/>
                  </a:cubicBezTo>
                  <a:cubicBezTo>
                    <a:pt x="33840" y="45609"/>
                    <a:pt x="26982" y="86852"/>
                    <a:pt x="1074" y="119999"/>
                  </a:cubicBezTo>
                  <a:cubicBezTo>
                    <a:pt x="-3117" y="125333"/>
                    <a:pt x="6027" y="131143"/>
                    <a:pt x="10123" y="125904"/>
                  </a:cubicBezTo>
                  <a:cubicBezTo>
                    <a:pt x="37555" y="90757"/>
                    <a:pt x="45175" y="46085"/>
                    <a:pt x="30983" y="3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50"/>
            <p:cNvSpPr/>
            <p:nvPr/>
          </p:nvSpPr>
          <p:spPr>
            <a:xfrm>
              <a:off x="9259331" y="2033171"/>
              <a:ext cx="57461" cy="60197"/>
            </a:xfrm>
            <a:custGeom>
              <a:avLst/>
              <a:gdLst/>
              <a:ahLst/>
              <a:cxnLst/>
              <a:rect l="l" t="t" r="r" b="b"/>
              <a:pathLst>
                <a:path w="57461" h="60197" extrusionOk="0">
                  <a:moveTo>
                    <a:pt x="46593" y="43850"/>
                  </a:moveTo>
                  <a:cubicBezTo>
                    <a:pt x="45926" y="54994"/>
                    <a:pt x="30305" y="48136"/>
                    <a:pt x="26019" y="44326"/>
                  </a:cubicBezTo>
                  <a:cubicBezTo>
                    <a:pt x="25257" y="43660"/>
                    <a:pt x="24495" y="42897"/>
                    <a:pt x="23733" y="42135"/>
                  </a:cubicBezTo>
                  <a:cubicBezTo>
                    <a:pt x="31448" y="32610"/>
                    <a:pt x="31163" y="16418"/>
                    <a:pt x="30115" y="5369"/>
                  </a:cubicBezTo>
                  <a:cubicBezTo>
                    <a:pt x="29544" y="-1108"/>
                    <a:pt x="18685" y="-2156"/>
                    <a:pt x="19352" y="4607"/>
                  </a:cubicBezTo>
                  <a:cubicBezTo>
                    <a:pt x="20209" y="13656"/>
                    <a:pt x="20971" y="26229"/>
                    <a:pt x="15637" y="34135"/>
                  </a:cubicBezTo>
                  <a:cubicBezTo>
                    <a:pt x="13446" y="32039"/>
                    <a:pt x="11255" y="30039"/>
                    <a:pt x="8684" y="28324"/>
                  </a:cubicBezTo>
                  <a:cubicBezTo>
                    <a:pt x="6112" y="26610"/>
                    <a:pt x="1349" y="27372"/>
                    <a:pt x="587" y="30801"/>
                  </a:cubicBezTo>
                  <a:cubicBezTo>
                    <a:pt x="-841" y="37087"/>
                    <a:pt x="302" y="41850"/>
                    <a:pt x="4397" y="46898"/>
                  </a:cubicBezTo>
                  <a:cubicBezTo>
                    <a:pt x="7826" y="51089"/>
                    <a:pt x="11922" y="50327"/>
                    <a:pt x="15732" y="48327"/>
                  </a:cubicBezTo>
                  <a:cubicBezTo>
                    <a:pt x="21542" y="53947"/>
                    <a:pt x="27448" y="58995"/>
                    <a:pt x="36306" y="60043"/>
                  </a:cubicBezTo>
                  <a:cubicBezTo>
                    <a:pt x="46402" y="61281"/>
                    <a:pt x="56785" y="54994"/>
                    <a:pt x="57452" y="44422"/>
                  </a:cubicBezTo>
                  <a:cubicBezTo>
                    <a:pt x="57833" y="37849"/>
                    <a:pt x="47069" y="36897"/>
                    <a:pt x="46688" y="43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3" name="Google Shape;2053;p50"/>
          <p:cNvGrpSpPr/>
          <p:nvPr/>
        </p:nvGrpSpPr>
        <p:grpSpPr>
          <a:xfrm rot="2499175">
            <a:off x="1128450" y="4818347"/>
            <a:ext cx="2249105" cy="572691"/>
            <a:chOff x="7017251" y="5781017"/>
            <a:chExt cx="1017558" cy="259118"/>
          </a:xfrm>
        </p:grpSpPr>
        <p:sp>
          <p:nvSpPr>
            <p:cNvPr id="2054" name="Google Shape;2054;p50"/>
            <p:cNvSpPr/>
            <p:nvPr/>
          </p:nvSpPr>
          <p:spPr>
            <a:xfrm>
              <a:off x="7017252" y="5781017"/>
              <a:ext cx="1017557" cy="259118"/>
            </a:xfrm>
            <a:custGeom>
              <a:avLst/>
              <a:gdLst/>
              <a:ahLst/>
              <a:cxnLst/>
              <a:rect l="l" t="t" r="r" b="b"/>
              <a:pathLst>
                <a:path w="1017557" h="259118" extrusionOk="0">
                  <a:moveTo>
                    <a:pt x="1003565" y="0"/>
                  </a:moveTo>
                  <a:cubicBezTo>
                    <a:pt x="1011293" y="0"/>
                    <a:pt x="1017558" y="6264"/>
                    <a:pt x="1017558" y="13992"/>
                  </a:cubicBezTo>
                  <a:lnTo>
                    <a:pt x="1017558" y="245126"/>
                  </a:lnTo>
                  <a:cubicBezTo>
                    <a:pt x="1017558" y="252854"/>
                    <a:pt x="1011293" y="259118"/>
                    <a:pt x="1003565" y="259118"/>
                  </a:cubicBezTo>
                  <a:lnTo>
                    <a:pt x="13992" y="259118"/>
                  </a:lnTo>
                  <a:cubicBezTo>
                    <a:pt x="6264" y="259118"/>
                    <a:pt x="0" y="252854"/>
                    <a:pt x="0" y="245126"/>
                  </a:cubicBezTo>
                  <a:lnTo>
                    <a:pt x="0" y="13992"/>
                  </a:lnTo>
                  <a:cubicBezTo>
                    <a:pt x="0" y="6264"/>
                    <a:pt x="6264" y="0"/>
                    <a:pt x="13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50"/>
            <p:cNvSpPr/>
            <p:nvPr/>
          </p:nvSpPr>
          <p:spPr>
            <a:xfrm>
              <a:off x="7017251" y="5781017"/>
              <a:ext cx="1017557" cy="259118"/>
            </a:xfrm>
            <a:custGeom>
              <a:avLst/>
              <a:gdLst/>
              <a:ahLst/>
              <a:cxnLst/>
              <a:rect l="l" t="t" r="r" b="b"/>
              <a:pathLst>
                <a:path w="1017557" h="259118" extrusionOk="0">
                  <a:moveTo>
                    <a:pt x="1003480" y="0"/>
                  </a:moveTo>
                  <a:lnTo>
                    <a:pt x="933344" y="0"/>
                  </a:lnTo>
                  <a:lnTo>
                    <a:pt x="933344" y="160999"/>
                  </a:lnTo>
                  <a:cubicBezTo>
                    <a:pt x="933344" y="168772"/>
                    <a:pt x="927039" y="174991"/>
                    <a:pt x="919352" y="174991"/>
                  </a:cubicBezTo>
                  <a:lnTo>
                    <a:pt x="0" y="174991"/>
                  </a:lnTo>
                  <a:lnTo>
                    <a:pt x="0" y="245126"/>
                  </a:lnTo>
                  <a:cubicBezTo>
                    <a:pt x="0" y="252900"/>
                    <a:pt x="6306" y="259118"/>
                    <a:pt x="13993" y="259118"/>
                  </a:cubicBezTo>
                  <a:lnTo>
                    <a:pt x="1003566" y="259118"/>
                  </a:lnTo>
                  <a:cubicBezTo>
                    <a:pt x="1011339" y="259118"/>
                    <a:pt x="1017558" y="252813"/>
                    <a:pt x="1017558" y="245126"/>
                  </a:cubicBezTo>
                  <a:lnTo>
                    <a:pt x="1017558" y="13992"/>
                  </a:lnTo>
                  <a:cubicBezTo>
                    <a:pt x="1017558" y="6219"/>
                    <a:pt x="1011253" y="0"/>
                    <a:pt x="1003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7075035" y="5934847"/>
              <a:ext cx="47850" cy="47850"/>
            </a:xfrm>
            <a:custGeom>
              <a:avLst/>
              <a:gdLst/>
              <a:ahLst/>
              <a:cxnLst/>
              <a:rect l="l" t="t" r="r" b="b"/>
              <a:pathLst>
                <a:path w="47850" h="47850" extrusionOk="0">
                  <a:moveTo>
                    <a:pt x="47851" y="23925"/>
                  </a:moveTo>
                  <a:cubicBezTo>
                    <a:pt x="47851" y="30317"/>
                    <a:pt x="45346" y="36363"/>
                    <a:pt x="40855" y="40854"/>
                  </a:cubicBezTo>
                  <a:cubicBezTo>
                    <a:pt x="36363" y="45346"/>
                    <a:pt x="30317" y="47850"/>
                    <a:pt x="23925" y="47850"/>
                  </a:cubicBezTo>
                  <a:cubicBezTo>
                    <a:pt x="17534" y="47850"/>
                    <a:pt x="11488" y="45346"/>
                    <a:pt x="6996" y="40854"/>
                  </a:cubicBezTo>
                  <a:cubicBezTo>
                    <a:pt x="2505" y="36363"/>
                    <a:pt x="0" y="30317"/>
                    <a:pt x="0" y="23925"/>
                  </a:cubicBezTo>
                  <a:cubicBezTo>
                    <a:pt x="0" y="17534"/>
                    <a:pt x="2505" y="11574"/>
                    <a:pt x="6996" y="6996"/>
                  </a:cubicBezTo>
                  <a:cubicBezTo>
                    <a:pt x="11488" y="2505"/>
                    <a:pt x="17534" y="0"/>
                    <a:pt x="23925" y="0"/>
                  </a:cubicBezTo>
                  <a:cubicBezTo>
                    <a:pt x="37141" y="0"/>
                    <a:pt x="47851" y="10710"/>
                    <a:pt x="47851" y="239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758394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rgbClr val="F9CDC7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7635940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7688023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7740106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7792102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7844185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7896181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50"/>
            <p:cNvSpPr/>
            <p:nvPr/>
          </p:nvSpPr>
          <p:spPr>
            <a:xfrm>
              <a:off x="794826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50"/>
            <p:cNvSpPr/>
            <p:nvPr/>
          </p:nvSpPr>
          <p:spPr>
            <a:xfrm>
              <a:off x="8000347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7219537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rgbClr val="F9CDC7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7271620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7323616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7375699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7427782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7479778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7531861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758394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7063375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7115458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716745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7219537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8" name="Google Shape;2078;p50"/>
          <p:cNvGrpSpPr/>
          <p:nvPr/>
        </p:nvGrpSpPr>
        <p:grpSpPr>
          <a:xfrm rot="-1132515">
            <a:off x="6278749" y="4081819"/>
            <a:ext cx="1252034" cy="198055"/>
            <a:chOff x="5273234" y="3779718"/>
            <a:chExt cx="1252067" cy="198060"/>
          </a:xfrm>
        </p:grpSpPr>
        <p:sp>
          <p:nvSpPr>
            <p:cNvPr id="2079" name="Google Shape;2079;p50"/>
            <p:cNvSpPr/>
            <p:nvPr/>
          </p:nvSpPr>
          <p:spPr>
            <a:xfrm>
              <a:off x="5273234" y="3809422"/>
              <a:ext cx="58876" cy="149782"/>
            </a:xfrm>
            <a:custGeom>
              <a:avLst/>
              <a:gdLst/>
              <a:ahLst/>
              <a:cxnLst/>
              <a:rect l="l" t="t" r="r" b="b"/>
              <a:pathLst>
                <a:path w="58876" h="149782" extrusionOk="0">
                  <a:moveTo>
                    <a:pt x="50002" y="1434"/>
                  </a:moveTo>
                  <a:cubicBezTo>
                    <a:pt x="10855" y="39534"/>
                    <a:pt x="-6481" y="91731"/>
                    <a:pt x="2187" y="145643"/>
                  </a:cubicBezTo>
                  <a:cubicBezTo>
                    <a:pt x="3234" y="152215"/>
                    <a:pt x="13807" y="150500"/>
                    <a:pt x="12759" y="143738"/>
                  </a:cubicBezTo>
                  <a:cubicBezTo>
                    <a:pt x="4758" y="93732"/>
                    <a:pt x="20951" y="44678"/>
                    <a:pt x="57241" y="9340"/>
                  </a:cubicBezTo>
                  <a:cubicBezTo>
                    <a:pt x="62194" y="4578"/>
                    <a:pt x="54765" y="-3233"/>
                    <a:pt x="50002" y="1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5336838" y="3815926"/>
              <a:ext cx="65437" cy="101177"/>
            </a:xfrm>
            <a:custGeom>
              <a:avLst/>
              <a:gdLst/>
              <a:ahLst/>
              <a:cxnLst/>
              <a:rect l="l" t="t" r="r" b="b"/>
              <a:pathLst>
                <a:path w="65437" h="101177" extrusionOk="0">
                  <a:moveTo>
                    <a:pt x="59074" y="42080"/>
                  </a:moveTo>
                  <a:cubicBezTo>
                    <a:pt x="52978" y="34460"/>
                    <a:pt x="39833" y="34936"/>
                    <a:pt x="32309" y="39794"/>
                  </a:cubicBezTo>
                  <a:cubicBezTo>
                    <a:pt x="17831" y="49319"/>
                    <a:pt x="16211" y="65130"/>
                    <a:pt x="15926" y="81323"/>
                  </a:cubicBezTo>
                  <a:cubicBezTo>
                    <a:pt x="15830" y="87895"/>
                    <a:pt x="26594" y="88848"/>
                    <a:pt x="26689" y="82085"/>
                  </a:cubicBezTo>
                  <a:cubicBezTo>
                    <a:pt x="26784" y="74274"/>
                    <a:pt x="27165" y="67511"/>
                    <a:pt x="29261" y="59796"/>
                  </a:cubicBezTo>
                  <a:cubicBezTo>
                    <a:pt x="33642" y="43413"/>
                    <a:pt x="55454" y="49414"/>
                    <a:pt x="54787" y="63606"/>
                  </a:cubicBezTo>
                  <a:cubicBezTo>
                    <a:pt x="53930" y="81608"/>
                    <a:pt x="27356" y="104468"/>
                    <a:pt x="13259" y="82370"/>
                  </a:cubicBezTo>
                  <a:cubicBezTo>
                    <a:pt x="6686" y="72083"/>
                    <a:pt x="11830" y="54653"/>
                    <a:pt x="14497" y="44080"/>
                  </a:cubicBezTo>
                  <a:cubicBezTo>
                    <a:pt x="19259" y="25411"/>
                    <a:pt x="34023" y="4742"/>
                    <a:pt x="55931" y="11981"/>
                  </a:cubicBezTo>
                  <a:cubicBezTo>
                    <a:pt x="62503" y="14171"/>
                    <a:pt x="65837" y="4361"/>
                    <a:pt x="59264" y="2170"/>
                  </a:cubicBezTo>
                  <a:cubicBezTo>
                    <a:pt x="-2934" y="-18309"/>
                    <a:pt x="-25413" y="113232"/>
                    <a:pt x="37357" y="100277"/>
                  </a:cubicBezTo>
                  <a:cubicBezTo>
                    <a:pt x="61169" y="95420"/>
                    <a:pt x="73933" y="60558"/>
                    <a:pt x="59074" y="419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5449449" y="3861619"/>
              <a:ext cx="37514" cy="11632"/>
            </a:xfrm>
            <a:custGeom>
              <a:avLst/>
              <a:gdLst/>
              <a:ahLst/>
              <a:cxnLst/>
              <a:rect l="l" t="t" r="r" b="b"/>
              <a:pathLst>
                <a:path w="37514" h="11632" extrusionOk="0">
                  <a:moveTo>
                    <a:pt x="32569" y="1244"/>
                  </a:moveTo>
                  <a:lnTo>
                    <a:pt x="5422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32092" y="11626"/>
                  </a:lnTo>
                  <a:cubicBezTo>
                    <a:pt x="39046" y="11912"/>
                    <a:pt x="39427" y="1625"/>
                    <a:pt x="32569" y="1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5498852" y="3849833"/>
              <a:ext cx="120051" cy="66009"/>
            </a:xfrm>
            <a:custGeom>
              <a:avLst/>
              <a:gdLst/>
              <a:ahLst/>
              <a:cxnLst/>
              <a:rect l="l" t="t" r="r" b="b"/>
              <a:pathLst>
                <a:path w="120051" h="66009" extrusionOk="0">
                  <a:moveTo>
                    <a:pt x="111373" y="36462"/>
                  </a:moveTo>
                  <a:cubicBezTo>
                    <a:pt x="106991" y="41034"/>
                    <a:pt x="102419" y="45225"/>
                    <a:pt x="97466" y="49226"/>
                  </a:cubicBezTo>
                  <a:cubicBezTo>
                    <a:pt x="87751" y="47797"/>
                    <a:pt x="84893" y="43892"/>
                    <a:pt x="88989" y="37510"/>
                  </a:cubicBezTo>
                  <a:cubicBezTo>
                    <a:pt x="89560" y="35129"/>
                    <a:pt x="90037" y="32843"/>
                    <a:pt x="90513" y="30462"/>
                  </a:cubicBezTo>
                  <a:cubicBezTo>
                    <a:pt x="91656" y="18936"/>
                    <a:pt x="90227" y="10078"/>
                    <a:pt x="81750" y="1887"/>
                  </a:cubicBezTo>
                  <a:cubicBezTo>
                    <a:pt x="79845" y="-19"/>
                    <a:pt x="76321" y="-876"/>
                    <a:pt x="74130" y="1220"/>
                  </a:cubicBezTo>
                  <a:cubicBezTo>
                    <a:pt x="67748" y="7411"/>
                    <a:pt x="62319" y="14079"/>
                    <a:pt x="57366" y="21032"/>
                  </a:cubicBezTo>
                  <a:cubicBezTo>
                    <a:pt x="56699" y="16460"/>
                    <a:pt x="55461" y="11793"/>
                    <a:pt x="53461" y="6935"/>
                  </a:cubicBezTo>
                  <a:cubicBezTo>
                    <a:pt x="52603" y="4744"/>
                    <a:pt x="49651" y="3601"/>
                    <a:pt x="47460" y="4077"/>
                  </a:cubicBezTo>
                  <a:cubicBezTo>
                    <a:pt x="39649" y="5696"/>
                    <a:pt x="32601" y="8745"/>
                    <a:pt x="26410" y="12745"/>
                  </a:cubicBezTo>
                  <a:cubicBezTo>
                    <a:pt x="26600" y="12173"/>
                    <a:pt x="26791" y="11507"/>
                    <a:pt x="26981" y="10935"/>
                  </a:cubicBezTo>
                  <a:cubicBezTo>
                    <a:pt x="29172" y="4554"/>
                    <a:pt x="18885" y="1124"/>
                    <a:pt x="16694" y="7506"/>
                  </a:cubicBezTo>
                  <a:cubicBezTo>
                    <a:pt x="14123" y="15031"/>
                    <a:pt x="11551" y="22556"/>
                    <a:pt x="8979" y="30080"/>
                  </a:cubicBezTo>
                  <a:cubicBezTo>
                    <a:pt x="4121" y="37891"/>
                    <a:pt x="978" y="46940"/>
                    <a:pt x="25" y="57036"/>
                  </a:cubicBezTo>
                  <a:cubicBezTo>
                    <a:pt x="-546" y="62942"/>
                    <a:pt x="8693" y="64656"/>
                    <a:pt x="10598" y="59132"/>
                  </a:cubicBezTo>
                  <a:cubicBezTo>
                    <a:pt x="13360" y="50940"/>
                    <a:pt x="16123" y="42844"/>
                    <a:pt x="18885" y="34653"/>
                  </a:cubicBezTo>
                  <a:cubicBezTo>
                    <a:pt x="20981" y="31509"/>
                    <a:pt x="23362" y="28461"/>
                    <a:pt x="26315" y="25508"/>
                  </a:cubicBezTo>
                  <a:cubicBezTo>
                    <a:pt x="30315" y="21889"/>
                    <a:pt x="34792" y="18936"/>
                    <a:pt x="39840" y="16841"/>
                  </a:cubicBezTo>
                  <a:cubicBezTo>
                    <a:pt x="54985" y="9506"/>
                    <a:pt x="42412" y="46654"/>
                    <a:pt x="42316" y="47797"/>
                  </a:cubicBezTo>
                  <a:cubicBezTo>
                    <a:pt x="42126" y="48273"/>
                    <a:pt x="41840" y="48654"/>
                    <a:pt x="41650" y="49130"/>
                  </a:cubicBezTo>
                  <a:cubicBezTo>
                    <a:pt x="39459" y="54560"/>
                    <a:pt x="48698" y="59037"/>
                    <a:pt x="51365" y="53798"/>
                  </a:cubicBezTo>
                  <a:cubicBezTo>
                    <a:pt x="51556" y="53417"/>
                    <a:pt x="51746" y="52940"/>
                    <a:pt x="51937" y="52560"/>
                  </a:cubicBezTo>
                  <a:cubicBezTo>
                    <a:pt x="51937" y="52560"/>
                    <a:pt x="51937" y="52560"/>
                    <a:pt x="51937" y="52560"/>
                  </a:cubicBezTo>
                  <a:cubicBezTo>
                    <a:pt x="58128" y="37510"/>
                    <a:pt x="66415" y="24842"/>
                    <a:pt x="77368" y="13221"/>
                  </a:cubicBezTo>
                  <a:cubicBezTo>
                    <a:pt x="86893" y="29604"/>
                    <a:pt x="65557" y="47702"/>
                    <a:pt x="79369" y="62751"/>
                  </a:cubicBezTo>
                  <a:cubicBezTo>
                    <a:pt x="90323" y="74657"/>
                    <a:pt x="112516" y="50559"/>
                    <a:pt x="118516" y="44368"/>
                  </a:cubicBezTo>
                  <a:cubicBezTo>
                    <a:pt x="123279" y="39415"/>
                    <a:pt x="115849" y="31700"/>
                    <a:pt x="111277" y="36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5606719" y="3818568"/>
              <a:ext cx="41548" cy="155261"/>
            </a:xfrm>
            <a:custGeom>
              <a:avLst/>
              <a:gdLst/>
              <a:ahLst/>
              <a:cxnLst/>
              <a:rect l="l" t="t" r="r" b="b"/>
              <a:pathLst>
                <a:path w="41548" h="155261" extrusionOk="0">
                  <a:moveTo>
                    <a:pt x="37129" y="4099"/>
                  </a:moveTo>
                  <a:cubicBezTo>
                    <a:pt x="35796" y="-2378"/>
                    <a:pt x="25127" y="-758"/>
                    <a:pt x="26556" y="6005"/>
                  </a:cubicBezTo>
                  <a:cubicBezTo>
                    <a:pt x="36938" y="55535"/>
                    <a:pt x="28080" y="104398"/>
                    <a:pt x="839" y="147070"/>
                  </a:cubicBezTo>
                  <a:cubicBezTo>
                    <a:pt x="-2781" y="152785"/>
                    <a:pt x="6268" y="158595"/>
                    <a:pt x="9888" y="152975"/>
                  </a:cubicBezTo>
                  <a:cubicBezTo>
                    <a:pt x="38558" y="108017"/>
                    <a:pt x="48083" y="56297"/>
                    <a:pt x="37129" y="4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5674140" y="3821407"/>
              <a:ext cx="40156" cy="156371"/>
            </a:xfrm>
            <a:custGeom>
              <a:avLst/>
              <a:gdLst/>
              <a:ahLst/>
              <a:cxnLst/>
              <a:rect l="l" t="t" r="r" b="b"/>
              <a:pathLst>
                <a:path w="40156" h="156371" extrusionOk="0">
                  <a:moveTo>
                    <a:pt x="30382" y="2309"/>
                  </a:moveTo>
                  <a:cubicBezTo>
                    <a:pt x="3807" y="48505"/>
                    <a:pt x="-5527" y="99655"/>
                    <a:pt x="3141" y="152232"/>
                  </a:cubicBezTo>
                  <a:cubicBezTo>
                    <a:pt x="4188" y="158805"/>
                    <a:pt x="14856" y="157090"/>
                    <a:pt x="13713" y="150328"/>
                  </a:cubicBezTo>
                  <a:cubicBezTo>
                    <a:pt x="5522" y="100607"/>
                    <a:pt x="14285" y="51934"/>
                    <a:pt x="39431" y="8310"/>
                  </a:cubicBezTo>
                  <a:cubicBezTo>
                    <a:pt x="42765" y="2404"/>
                    <a:pt x="33716" y="-3406"/>
                    <a:pt x="30382" y="2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5717184" y="3818506"/>
              <a:ext cx="58444" cy="106295"/>
            </a:xfrm>
            <a:custGeom>
              <a:avLst/>
              <a:gdLst/>
              <a:ahLst/>
              <a:cxnLst/>
              <a:rect l="l" t="t" r="r" b="b"/>
              <a:pathLst>
                <a:path w="58444" h="106295" extrusionOk="0">
                  <a:moveTo>
                    <a:pt x="51155" y="50168"/>
                  </a:moveTo>
                  <a:cubicBezTo>
                    <a:pt x="34487" y="35309"/>
                    <a:pt x="20390" y="45215"/>
                    <a:pt x="11722" y="59979"/>
                  </a:cubicBezTo>
                  <a:cubicBezTo>
                    <a:pt x="15627" y="38452"/>
                    <a:pt x="28486" y="18164"/>
                    <a:pt x="48965" y="9782"/>
                  </a:cubicBezTo>
                  <a:cubicBezTo>
                    <a:pt x="55441" y="7115"/>
                    <a:pt x="50203" y="-2124"/>
                    <a:pt x="44012" y="447"/>
                  </a:cubicBezTo>
                  <a:cubicBezTo>
                    <a:pt x="18675" y="10925"/>
                    <a:pt x="4102" y="36166"/>
                    <a:pt x="482" y="62646"/>
                  </a:cubicBezTo>
                  <a:cubicBezTo>
                    <a:pt x="-1804" y="79600"/>
                    <a:pt x="3435" y="113985"/>
                    <a:pt x="29248" y="104746"/>
                  </a:cubicBezTo>
                  <a:cubicBezTo>
                    <a:pt x="46964" y="98460"/>
                    <a:pt x="70586" y="67503"/>
                    <a:pt x="51155" y="50168"/>
                  </a:cubicBezTo>
                  <a:close/>
                  <a:moveTo>
                    <a:pt x="42488" y="80553"/>
                  </a:moveTo>
                  <a:cubicBezTo>
                    <a:pt x="38106" y="89125"/>
                    <a:pt x="22390" y="103794"/>
                    <a:pt x="12865" y="88649"/>
                  </a:cubicBezTo>
                  <a:cubicBezTo>
                    <a:pt x="12198" y="87506"/>
                    <a:pt x="11722" y="86268"/>
                    <a:pt x="11341" y="84934"/>
                  </a:cubicBezTo>
                  <a:cubicBezTo>
                    <a:pt x="12770" y="84553"/>
                    <a:pt x="14008" y="83601"/>
                    <a:pt x="14484" y="81696"/>
                  </a:cubicBezTo>
                  <a:cubicBezTo>
                    <a:pt x="15341" y="77695"/>
                    <a:pt x="16484" y="73790"/>
                    <a:pt x="17818" y="69885"/>
                  </a:cubicBezTo>
                  <a:cubicBezTo>
                    <a:pt x="23438" y="51692"/>
                    <a:pt x="58394" y="49787"/>
                    <a:pt x="42488" y="80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5797589" y="3846017"/>
              <a:ext cx="51515" cy="42836"/>
            </a:xfrm>
            <a:custGeom>
              <a:avLst/>
              <a:gdLst/>
              <a:ahLst/>
              <a:cxnLst/>
              <a:rect l="l" t="t" r="r" b="b"/>
              <a:pathLst>
                <a:path w="51515" h="42836" extrusionOk="0">
                  <a:moveTo>
                    <a:pt x="44951" y="6083"/>
                  </a:moveTo>
                  <a:cubicBezTo>
                    <a:pt x="39902" y="6559"/>
                    <a:pt x="34759" y="7035"/>
                    <a:pt x="29711" y="7512"/>
                  </a:cubicBezTo>
                  <a:cubicBezTo>
                    <a:pt x="29711" y="7321"/>
                    <a:pt x="29711" y="7131"/>
                    <a:pt x="29806" y="6940"/>
                  </a:cubicBezTo>
                  <a:cubicBezTo>
                    <a:pt x="31235" y="463"/>
                    <a:pt x="20948" y="-3061"/>
                    <a:pt x="19519" y="3511"/>
                  </a:cubicBezTo>
                  <a:cubicBezTo>
                    <a:pt x="19138" y="5225"/>
                    <a:pt x="18757" y="6845"/>
                    <a:pt x="18471" y="8559"/>
                  </a:cubicBezTo>
                  <a:cubicBezTo>
                    <a:pt x="13708" y="9036"/>
                    <a:pt x="8851" y="9417"/>
                    <a:pt x="4088" y="9893"/>
                  </a:cubicBezTo>
                  <a:cubicBezTo>
                    <a:pt x="-2865" y="10560"/>
                    <a:pt x="-198" y="20656"/>
                    <a:pt x="6470" y="20085"/>
                  </a:cubicBezTo>
                  <a:cubicBezTo>
                    <a:pt x="9708" y="19799"/>
                    <a:pt x="12947" y="19513"/>
                    <a:pt x="16280" y="19227"/>
                  </a:cubicBezTo>
                  <a:lnTo>
                    <a:pt x="12661" y="35896"/>
                  </a:lnTo>
                  <a:cubicBezTo>
                    <a:pt x="11232" y="42373"/>
                    <a:pt x="21519" y="45897"/>
                    <a:pt x="22948" y="39325"/>
                  </a:cubicBezTo>
                  <a:lnTo>
                    <a:pt x="27520" y="18180"/>
                  </a:lnTo>
                  <a:lnTo>
                    <a:pt x="47427" y="16370"/>
                  </a:lnTo>
                  <a:cubicBezTo>
                    <a:pt x="54380" y="15703"/>
                    <a:pt x="51713" y="5607"/>
                    <a:pt x="45046" y="6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5849511" y="3838280"/>
              <a:ext cx="106973" cy="76766"/>
            </a:xfrm>
            <a:custGeom>
              <a:avLst/>
              <a:gdLst/>
              <a:ahLst/>
              <a:cxnLst/>
              <a:rect l="l" t="t" r="r" b="b"/>
              <a:pathLst>
                <a:path w="106973" h="76766" extrusionOk="0">
                  <a:moveTo>
                    <a:pt x="96660" y="51825"/>
                  </a:moveTo>
                  <a:cubicBezTo>
                    <a:pt x="94755" y="54301"/>
                    <a:pt x="83135" y="68303"/>
                    <a:pt x="79801" y="58111"/>
                  </a:cubicBezTo>
                  <a:cubicBezTo>
                    <a:pt x="78372" y="53825"/>
                    <a:pt x="80563" y="47919"/>
                    <a:pt x="81516" y="43824"/>
                  </a:cubicBezTo>
                  <a:cubicBezTo>
                    <a:pt x="83802" y="34299"/>
                    <a:pt x="88088" y="23535"/>
                    <a:pt x="87802" y="13629"/>
                  </a:cubicBezTo>
                  <a:cubicBezTo>
                    <a:pt x="87135" y="-6564"/>
                    <a:pt x="58560" y="12772"/>
                    <a:pt x="51702" y="16868"/>
                  </a:cubicBezTo>
                  <a:cubicBezTo>
                    <a:pt x="51512" y="13343"/>
                    <a:pt x="50940" y="10105"/>
                    <a:pt x="49416" y="7438"/>
                  </a:cubicBezTo>
                  <a:cubicBezTo>
                    <a:pt x="46178" y="1723"/>
                    <a:pt x="41987" y="-753"/>
                    <a:pt x="35415" y="199"/>
                  </a:cubicBezTo>
                  <a:cubicBezTo>
                    <a:pt x="29700" y="1056"/>
                    <a:pt x="26747" y="7628"/>
                    <a:pt x="23032" y="11915"/>
                  </a:cubicBezTo>
                  <a:cubicBezTo>
                    <a:pt x="20365" y="9438"/>
                    <a:pt x="15412" y="9248"/>
                    <a:pt x="14364" y="13534"/>
                  </a:cubicBezTo>
                  <a:cubicBezTo>
                    <a:pt x="9602" y="32298"/>
                    <a:pt x="4839" y="51062"/>
                    <a:pt x="172" y="69827"/>
                  </a:cubicBezTo>
                  <a:cubicBezTo>
                    <a:pt x="-1447" y="76304"/>
                    <a:pt x="8840" y="79828"/>
                    <a:pt x="10459" y="73256"/>
                  </a:cubicBezTo>
                  <a:cubicBezTo>
                    <a:pt x="14746" y="56397"/>
                    <a:pt x="18936" y="39537"/>
                    <a:pt x="23223" y="22678"/>
                  </a:cubicBezTo>
                  <a:cubicBezTo>
                    <a:pt x="24747" y="23059"/>
                    <a:pt x="26366" y="22964"/>
                    <a:pt x="27890" y="22011"/>
                  </a:cubicBezTo>
                  <a:cubicBezTo>
                    <a:pt x="30652" y="20201"/>
                    <a:pt x="32462" y="18106"/>
                    <a:pt x="34367" y="15534"/>
                  </a:cubicBezTo>
                  <a:cubicBezTo>
                    <a:pt x="40272" y="7533"/>
                    <a:pt x="40558" y="18106"/>
                    <a:pt x="40272" y="22583"/>
                  </a:cubicBezTo>
                  <a:cubicBezTo>
                    <a:pt x="39320" y="37442"/>
                    <a:pt x="35700" y="52015"/>
                    <a:pt x="30843" y="66112"/>
                  </a:cubicBezTo>
                  <a:cubicBezTo>
                    <a:pt x="28652" y="72399"/>
                    <a:pt x="38939" y="75923"/>
                    <a:pt x="41130" y="69541"/>
                  </a:cubicBezTo>
                  <a:cubicBezTo>
                    <a:pt x="44844" y="58873"/>
                    <a:pt x="47511" y="48110"/>
                    <a:pt x="49512" y="37061"/>
                  </a:cubicBezTo>
                  <a:cubicBezTo>
                    <a:pt x="50083" y="34013"/>
                    <a:pt x="50750" y="30298"/>
                    <a:pt x="51322" y="26488"/>
                  </a:cubicBezTo>
                  <a:cubicBezTo>
                    <a:pt x="52655" y="27345"/>
                    <a:pt x="54465" y="27726"/>
                    <a:pt x="56274" y="26583"/>
                  </a:cubicBezTo>
                  <a:cubicBezTo>
                    <a:pt x="62085" y="23250"/>
                    <a:pt x="67895" y="19916"/>
                    <a:pt x="73705" y="16582"/>
                  </a:cubicBezTo>
                  <a:cubicBezTo>
                    <a:pt x="78087" y="14486"/>
                    <a:pt x="78849" y="16010"/>
                    <a:pt x="75991" y="21154"/>
                  </a:cubicBezTo>
                  <a:cubicBezTo>
                    <a:pt x="75039" y="24964"/>
                    <a:pt x="74086" y="28869"/>
                    <a:pt x="73229" y="32679"/>
                  </a:cubicBezTo>
                  <a:cubicBezTo>
                    <a:pt x="71038" y="41728"/>
                    <a:pt x="68085" y="50586"/>
                    <a:pt x="69419" y="60016"/>
                  </a:cubicBezTo>
                  <a:cubicBezTo>
                    <a:pt x="70372" y="67255"/>
                    <a:pt x="77039" y="71065"/>
                    <a:pt x="83516" y="72208"/>
                  </a:cubicBezTo>
                  <a:cubicBezTo>
                    <a:pt x="92469" y="73732"/>
                    <a:pt x="101137" y="63826"/>
                    <a:pt x="105900" y="57825"/>
                  </a:cubicBezTo>
                  <a:cubicBezTo>
                    <a:pt x="110091" y="52491"/>
                    <a:pt x="100947" y="46681"/>
                    <a:pt x="96851" y="51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5956426" y="3823254"/>
              <a:ext cx="31706" cy="137680"/>
            </a:xfrm>
            <a:custGeom>
              <a:avLst/>
              <a:gdLst/>
              <a:ahLst/>
              <a:cxnLst/>
              <a:rect l="l" t="t" r="r" b="b"/>
              <a:pathLst>
                <a:path w="31706" h="137680" extrusionOk="0">
                  <a:moveTo>
                    <a:pt x="20701" y="3033"/>
                  </a:moveTo>
                  <a:cubicBezTo>
                    <a:pt x="18225" y="-3158"/>
                    <a:pt x="8509" y="1033"/>
                    <a:pt x="11081" y="7510"/>
                  </a:cubicBezTo>
                  <a:cubicBezTo>
                    <a:pt x="27369" y="48182"/>
                    <a:pt x="23559" y="91997"/>
                    <a:pt x="794" y="129430"/>
                  </a:cubicBezTo>
                  <a:cubicBezTo>
                    <a:pt x="-2730" y="135240"/>
                    <a:pt x="6414" y="141051"/>
                    <a:pt x="9843" y="135336"/>
                  </a:cubicBezTo>
                  <a:cubicBezTo>
                    <a:pt x="34703" y="94473"/>
                    <a:pt x="38418" y="47324"/>
                    <a:pt x="20701" y="3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6020283" y="3860762"/>
              <a:ext cx="32085" cy="11441"/>
            </a:xfrm>
            <a:custGeom>
              <a:avLst/>
              <a:gdLst/>
              <a:ahLst/>
              <a:cxnLst/>
              <a:rect l="l" t="t" r="r" b="b"/>
              <a:pathLst>
                <a:path w="32085" h="11441" extrusionOk="0">
                  <a:moveTo>
                    <a:pt x="27139" y="1054"/>
                  </a:moveTo>
                  <a:lnTo>
                    <a:pt x="5422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26663" y="11436"/>
                  </a:lnTo>
                  <a:cubicBezTo>
                    <a:pt x="33616" y="11722"/>
                    <a:pt x="33997" y="1435"/>
                    <a:pt x="27139" y="10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6063704" y="3779718"/>
              <a:ext cx="40697" cy="165607"/>
            </a:xfrm>
            <a:custGeom>
              <a:avLst/>
              <a:gdLst/>
              <a:ahLst/>
              <a:cxnLst/>
              <a:rect l="l" t="t" r="r" b="b"/>
              <a:pathLst>
                <a:path w="40697" h="165607" extrusionOk="0">
                  <a:moveTo>
                    <a:pt x="29914" y="3136"/>
                  </a:moveTo>
                  <a:cubicBezTo>
                    <a:pt x="9340" y="46379"/>
                    <a:pt x="-17997" y="120674"/>
                    <a:pt x="16293" y="163632"/>
                  </a:cubicBezTo>
                  <a:cubicBezTo>
                    <a:pt x="20484" y="168966"/>
                    <a:pt x="28676" y="162394"/>
                    <a:pt x="24294" y="156964"/>
                  </a:cubicBezTo>
                  <a:cubicBezTo>
                    <a:pt x="-6852" y="117912"/>
                    <a:pt x="21437" y="45808"/>
                    <a:pt x="40201" y="6565"/>
                  </a:cubicBezTo>
                  <a:cubicBezTo>
                    <a:pt x="43059" y="564"/>
                    <a:pt x="32771" y="-2865"/>
                    <a:pt x="29914" y="3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6089530" y="3803465"/>
              <a:ext cx="85448" cy="112028"/>
            </a:xfrm>
            <a:custGeom>
              <a:avLst/>
              <a:gdLst/>
              <a:ahLst/>
              <a:cxnLst/>
              <a:rect l="l" t="t" r="r" b="b"/>
              <a:pathLst>
                <a:path w="85448" h="112028" extrusionOk="0">
                  <a:moveTo>
                    <a:pt x="75716" y="84640"/>
                  </a:moveTo>
                  <a:cubicBezTo>
                    <a:pt x="72573" y="90450"/>
                    <a:pt x="69620" y="95308"/>
                    <a:pt x="64857" y="99975"/>
                  </a:cubicBezTo>
                  <a:cubicBezTo>
                    <a:pt x="54189" y="110548"/>
                    <a:pt x="45903" y="101785"/>
                    <a:pt x="40568" y="91974"/>
                  </a:cubicBezTo>
                  <a:cubicBezTo>
                    <a:pt x="41235" y="91212"/>
                    <a:pt x="41997" y="90450"/>
                    <a:pt x="42569" y="89783"/>
                  </a:cubicBezTo>
                  <a:cubicBezTo>
                    <a:pt x="63143" y="65970"/>
                    <a:pt x="70667" y="34443"/>
                    <a:pt x="61142" y="4153"/>
                  </a:cubicBezTo>
                  <a:cubicBezTo>
                    <a:pt x="60190" y="1201"/>
                    <a:pt x="57714" y="-323"/>
                    <a:pt x="54666" y="58"/>
                  </a:cubicBezTo>
                  <a:cubicBezTo>
                    <a:pt x="38187" y="1867"/>
                    <a:pt x="28091" y="16917"/>
                    <a:pt x="32949" y="32824"/>
                  </a:cubicBezTo>
                  <a:cubicBezTo>
                    <a:pt x="34854" y="39110"/>
                    <a:pt x="45522" y="37491"/>
                    <a:pt x="43521" y="30919"/>
                  </a:cubicBezTo>
                  <a:cubicBezTo>
                    <a:pt x="41045" y="21012"/>
                    <a:pt x="43902" y="14631"/>
                    <a:pt x="51999" y="11678"/>
                  </a:cubicBezTo>
                  <a:cubicBezTo>
                    <a:pt x="56951" y="32062"/>
                    <a:pt x="53808" y="52159"/>
                    <a:pt x="43331" y="70828"/>
                  </a:cubicBezTo>
                  <a:cubicBezTo>
                    <a:pt x="41235" y="74638"/>
                    <a:pt x="38568" y="78067"/>
                    <a:pt x="35711" y="81211"/>
                  </a:cubicBezTo>
                  <a:cubicBezTo>
                    <a:pt x="35044" y="79401"/>
                    <a:pt x="34473" y="77877"/>
                    <a:pt x="34187" y="76829"/>
                  </a:cubicBezTo>
                  <a:cubicBezTo>
                    <a:pt x="33425" y="74543"/>
                    <a:pt x="31710" y="72829"/>
                    <a:pt x="29139" y="72638"/>
                  </a:cubicBezTo>
                  <a:cubicBezTo>
                    <a:pt x="19518" y="71971"/>
                    <a:pt x="11613" y="73400"/>
                    <a:pt x="2849" y="77686"/>
                  </a:cubicBezTo>
                  <a:cubicBezTo>
                    <a:pt x="564" y="78829"/>
                    <a:pt x="-294" y="80925"/>
                    <a:pt x="87" y="83306"/>
                  </a:cubicBezTo>
                  <a:cubicBezTo>
                    <a:pt x="1135" y="91974"/>
                    <a:pt x="-1056" y="107500"/>
                    <a:pt x="11517" y="108357"/>
                  </a:cubicBezTo>
                  <a:cubicBezTo>
                    <a:pt x="19137" y="108928"/>
                    <a:pt x="26948" y="104356"/>
                    <a:pt x="33425" y="98927"/>
                  </a:cubicBezTo>
                  <a:cubicBezTo>
                    <a:pt x="47998" y="118358"/>
                    <a:pt x="70572" y="116644"/>
                    <a:pt x="84765" y="90640"/>
                  </a:cubicBezTo>
                  <a:cubicBezTo>
                    <a:pt x="88003" y="84735"/>
                    <a:pt x="78859" y="78925"/>
                    <a:pt x="75716" y="84735"/>
                  </a:cubicBezTo>
                  <a:close/>
                  <a:moveTo>
                    <a:pt x="22090" y="93593"/>
                  </a:moveTo>
                  <a:cubicBezTo>
                    <a:pt x="564" y="109690"/>
                    <a:pt x="18280" y="65875"/>
                    <a:pt x="26091" y="85592"/>
                  </a:cubicBezTo>
                  <a:cubicBezTo>
                    <a:pt x="26567" y="86830"/>
                    <a:pt x="27138" y="87973"/>
                    <a:pt x="27710" y="89116"/>
                  </a:cubicBezTo>
                  <a:cubicBezTo>
                    <a:pt x="25900" y="90640"/>
                    <a:pt x="23995" y="92164"/>
                    <a:pt x="22090" y="93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6179326" y="3844916"/>
              <a:ext cx="113635" cy="67515"/>
            </a:xfrm>
            <a:custGeom>
              <a:avLst/>
              <a:gdLst/>
              <a:ahLst/>
              <a:cxnLst/>
              <a:rect l="l" t="t" r="r" b="b"/>
              <a:pathLst>
                <a:path w="113635" h="67515" extrusionOk="0">
                  <a:moveTo>
                    <a:pt x="103649" y="43570"/>
                  </a:moveTo>
                  <a:cubicBezTo>
                    <a:pt x="97649" y="51476"/>
                    <a:pt x="90219" y="55762"/>
                    <a:pt x="81075" y="56810"/>
                  </a:cubicBezTo>
                  <a:cubicBezTo>
                    <a:pt x="82980" y="42903"/>
                    <a:pt x="85361" y="28901"/>
                    <a:pt x="86028" y="14900"/>
                  </a:cubicBezTo>
                  <a:cubicBezTo>
                    <a:pt x="86314" y="8804"/>
                    <a:pt x="81837" y="6518"/>
                    <a:pt x="77170" y="4517"/>
                  </a:cubicBezTo>
                  <a:cubicBezTo>
                    <a:pt x="69835" y="1374"/>
                    <a:pt x="62215" y="7756"/>
                    <a:pt x="55643" y="16614"/>
                  </a:cubicBezTo>
                  <a:cubicBezTo>
                    <a:pt x="55167" y="6994"/>
                    <a:pt x="51643" y="-626"/>
                    <a:pt x="41737" y="41"/>
                  </a:cubicBezTo>
                  <a:cubicBezTo>
                    <a:pt x="34498" y="517"/>
                    <a:pt x="28307" y="3470"/>
                    <a:pt x="23068" y="8042"/>
                  </a:cubicBezTo>
                  <a:cubicBezTo>
                    <a:pt x="23068" y="2231"/>
                    <a:pt x="14019" y="-531"/>
                    <a:pt x="12781" y="5565"/>
                  </a:cubicBezTo>
                  <a:cubicBezTo>
                    <a:pt x="11066" y="14233"/>
                    <a:pt x="9257" y="22805"/>
                    <a:pt x="7256" y="31473"/>
                  </a:cubicBezTo>
                  <a:cubicBezTo>
                    <a:pt x="3065" y="41570"/>
                    <a:pt x="684" y="52428"/>
                    <a:pt x="17" y="61001"/>
                  </a:cubicBezTo>
                  <a:cubicBezTo>
                    <a:pt x="-459" y="66716"/>
                    <a:pt x="9066" y="68906"/>
                    <a:pt x="10590" y="63096"/>
                  </a:cubicBezTo>
                  <a:cubicBezTo>
                    <a:pt x="12876" y="54428"/>
                    <a:pt x="15067" y="45856"/>
                    <a:pt x="17067" y="37093"/>
                  </a:cubicBezTo>
                  <a:cubicBezTo>
                    <a:pt x="19258" y="32045"/>
                    <a:pt x="21925" y="27187"/>
                    <a:pt x="25449" y="22329"/>
                  </a:cubicBezTo>
                  <a:cubicBezTo>
                    <a:pt x="30688" y="11375"/>
                    <a:pt x="37165" y="11089"/>
                    <a:pt x="44785" y="21377"/>
                  </a:cubicBezTo>
                  <a:cubicBezTo>
                    <a:pt x="45451" y="30520"/>
                    <a:pt x="42404" y="39474"/>
                    <a:pt x="39070" y="47856"/>
                  </a:cubicBezTo>
                  <a:cubicBezTo>
                    <a:pt x="36689" y="54143"/>
                    <a:pt x="46880" y="57571"/>
                    <a:pt x="49357" y="51285"/>
                  </a:cubicBezTo>
                  <a:cubicBezTo>
                    <a:pt x="52119" y="44046"/>
                    <a:pt x="55548" y="37283"/>
                    <a:pt x="59644" y="30711"/>
                  </a:cubicBezTo>
                  <a:cubicBezTo>
                    <a:pt x="61263" y="28139"/>
                    <a:pt x="75265" y="13852"/>
                    <a:pt x="75074" y="18043"/>
                  </a:cubicBezTo>
                  <a:cubicBezTo>
                    <a:pt x="74407" y="32616"/>
                    <a:pt x="71359" y="47475"/>
                    <a:pt x="69455" y="61953"/>
                  </a:cubicBezTo>
                  <a:cubicBezTo>
                    <a:pt x="69074" y="64811"/>
                    <a:pt x="71931" y="67382"/>
                    <a:pt x="74598" y="67478"/>
                  </a:cubicBezTo>
                  <a:cubicBezTo>
                    <a:pt x="90600" y="68049"/>
                    <a:pt x="102982" y="62239"/>
                    <a:pt x="112603" y="49475"/>
                  </a:cubicBezTo>
                  <a:cubicBezTo>
                    <a:pt x="116699" y="44046"/>
                    <a:pt x="107555" y="38236"/>
                    <a:pt x="103554" y="43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6300984" y="3844665"/>
              <a:ext cx="37610" cy="11727"/>
            </a:xfrm>
            <a:custGeom>
              <a:avLst/>
              <a:gdLst/>
              <a:ahLst/>
              <a:cxnLst/>
              <a:rect l="l" t="t" r="r" b="b"/>
              <a:pathLst>
                <a:path w="37610" h="11727" extrusionOk="0">
                  <a:moveTo>
                    <a:pt x="32664" y="6"/>
                  </a:moveTo>
                  <a:cubicBezTo>
                    <a:pt x="23615" y="482"/>
                    <a:pt x="14471" y="863"/>
                    <a:pt x="5422" y="1339"/>
                  </a:cubicBezTo>
                  <a:cubicBezTo>
                    <a:pt x="-1531" y="1720"/>
                    <a:pt x="-1912" y="12007"/>
                    <a:pt x="4946" y="11721"/>
                  </a:cubicBezTo>
                  <a:cubicBezTo>
                    <a:pt x="13995" y="11245"/>
                    <a:pt x="23139" y="10864"/>
                    <a:pt x="32188" y="10388"/>
                  </a:cubicBezTo>
                  <a:cubicBezTo>
                    <a:pt x="39141" y="10007"/>
                    <a:pt x="39522" y="-280"/>
                    <a:pt x="3266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6347555" y="3811537"/>
              <a:ext cx="61322" cy="102894"/>
            </a:xfrm>
            <a:custGeom>
              <a:avLst/>
              <a:gdLst/>
              <a:ahLst/>
              <a:cxnLst/>
              <a:rect l="l" t="t" r="r" b="b"/>
              <a:pathLst>
                <a:path w="61322" h="102894" extrusionOk="0">
                  <a:moveTo>
                    <a:pt x="22478" y="31134"/>
                  </a:moveTo>
                  <a:cubicBezTo>
                    <a:pt x="24288" y="23037"/>
                    <a:pt x="26098" y="15036"/>
                    <a:pt x="27812" y="6940"/>
                  </a:cubicBezTo>
                  <a:cubicBezTo>
                    <a:pt x="29146" y="463"/>
                    <a:pt x="18859" y="-3061"/>
                    <a:pt x="17526" y="3511"/>
                  </a:cubicBezTo>
                  <a:cubicBezTo>
                    <a:pt x="15049" y="15703"/>
                    <a:pt x="12382" y="27895"/>
                    <a:pt x="9525" y="39992"/>
                  </a:cubicBezTo>
                  <a:cubicBezTo>
                    <a:pt x="8382" y="44850"/>
                    <a:pt x="14192" y="49326"/>
                    <a:pt x="18287" y="45707"/>
                  </a:cubicBezTo>
                  <a:cubicBezTo>
                    <a:pt x="35051" y="30848"/>
                    <a:pt x="54673" y="46945"/>
                    <a:pt x="48672" y="66852"/>
                  </a:cubicBezTo>
                  <a:cubicBezTo>
                    <a:pt x="46101" y="72472"/>
                    <a:pt x="42576" y="77520"/>
                    <a:pt x="38100" y="81807"/>
                  </a:cubicBezTo>
                  <a:cubicBezTo>
                    <a:pt x="36766" y="83045"/>
                    <a:pt x="35433" y="84283"/>
                    <a:pt x="34099" y="85521"/>
                  </a:cubicBezTo>
                  <a:cubicBezTo>
                    <a:pt x="24669" y="95427"/>
                    <a:pt x="17240" y="93713"/>
                    <a:pt x="11715" y="80283"/>
                  </a:cubicBezTo>
                  <a:cubicBezTo>
                    <a:pt x="11715" y="79806"/>
                    <a:pt x="11810" y="79330"/>
                    <a:pt x="11906" y="78854"/>
                  </a:cubicBezTo>
                  <a:cubicBezTo>
                    <a:pt x="12763" y="72853"/>
                    <a:pt x="3333" y="71424"/>
                    <a:pt x="1333" y="76758"/>
                  </a:cubicBezTo>
                  <a:cubicBezTo>
                    <a:pt x="190" y="79711"/>
                    <a:pt x="-96" y="82473"/>
                    <a:pt x="95" y="85140"/>
                  </a:cubicBezTo>
                  <a:lnTo>
                    <a:pt x="95" y="85807"/>
                  </a:lnTo>
                  <a:cubicBezTo>
                    <a:pt x="-191" y="87331"/>
                    <a:pt x="190" y="88474"/>
                    <a:pt x="952" y="89331"/>
                  </a:cubicBezTo>
                  <a:cubicBezTo>
                    <a:pt x="3143" y="95618"/>
                    <a:pt x="9048" y="100285"/>
                    <a:pt x="16573" y="102285"/>
                  </a:cubicBezTo>
                  <a:cubicBezTo>
                    <a:pt x="32766" y="106476"/>
                    <a:pt x="48482" y="88093"/>
                    <a:pt x="56007" y="76473"/>
                  </a:cubicBezTo>
                  <a:cubicBezTo>
                    <a:pt x="72770" y="50660"/>
                    <a:pt x="46672" y="23609"/>
                    <a:pt x="22383" y="31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6416966" y="3802300"/>
              <a:ext cx="37978" cy="127959"/>
            </a:xfrm>
            <a:custGeom>
              <a:avLst/>
              <a:gdLst/>
              <a:ahLst/>
              <a:cxnLst/>
              <a:rect l="l" t="t" r="r" b="b"/>
              <a:pathLst>
                <a:path w="37978" h="127959" extrusionOk="0">
                  <a:moveTo>
                    <a:pt x="30983" y="3889"/>
                  </a:moveTo>
                  <a:cubicBezTo>
                    <a:pt x="28887" y="-2302"/>
                    <a:pt x="18219" y="-683"/>
                    <a:pt x="20410" y="5794"/>
                  </a:cubicBezTo>
                  <a:cubicBezTo>
                    <a:pt x="33840" y="45609"/>
                    <a:pt x="26982" y="86852"/>
                    <a:pt x="1074" y="119999"/>
                  </a:cubicBezTo>
                  <a:cubicBezTo>
                    <a:pt x="-3117" y="125333"/>
                    <a:pt x="6027" y="131143"/>
                    <a:pt x="10123" y="125904"/>
                  </a:cubicBezTo>
                  <a:cubicBezTo>
                    <a:pt x="37555" y="90757"/>
                    <a:pt x="45175" y="46085"/>
                    <a:pt x="30983" y="3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6467840" y="3798630"/>
              <a:ext cx="57461" cy="60197"/>
            </a:xfrm>
            <a:custGeom>
              <a:avLst/>
              <a:gdLst/>
              <a:ahLst/>
              <a:cxnLst/>
              <a:rect l="l" t="t" r="r" b="b"/>
              <a:pathLst>
                <a:path w="57461" h="60197" extrusionOk="0">
                  <a:moveTo>
                    <a:pt x="46593" y="43850"/>
                  </a:moveTo>
                  <a:cubicBezTo>
                    <a:pt x="45926" y="54994"/>
                    <a:pt x="30305" y="48136"/>
                    <a:pt x="26019" y="44326"/>
                  </a:cubicBezTo>
                  <a:cubicBezTo>
                    <a:pt x="25257" y="43660"/>
                    <a:pt x="24495" y="42898"/>
                    <a:pt x="23733" y="42136"/>
                  </a:cubicBezTo>
                  <a:cubicBezTo>
                    <a:pt x="31448" y="32515"/>
                    <a:pt x="31163" y="16418"/>
                    <a:pt x="30115" y="5369"/>
                  </a:cubicBezTo>
                  <a:cubicBezTo>
                    <a:pt x="29543" y="-1108"/>
                    <a:pt x="18685" y="-2156"/>
                    <a:pt x="19352" y="4607"/>
                  </a:cubicBezTo>
                  <a:cubicBezTo>
                    <a:pt x="20209" y="13656"/>
                    <a:pt x="20971" y="26229"/>
                    <a:pt x="15637" y="34135"/>
                  </a:cubicBezTo>
                  <a:cubicBezTo>
                    <a:pt x="13446" y="32039"/>
                    <a:pt x="11255" y="30039"/>
                    <a:pt x="8684" y="28324"/>
                  </a:cubicBezTo>
                  <a:cubicBezTo>
                    <a:pt x="6112" y="26610"/>
                    <a:pt x="1349" y="27372"/>
                    <a:pt x="587" y="30801"/>
                  </a:cubicBezTo>
                  <a:cubicBezTo>
                    <a:pt x="-841" y="37087"/>
                    <a:pt x="302" y="41850"/>
                    <a:pt x="4397" y="46898"/>
                  </a:cubicBezTo>
                  <a:cubicBezTo>
                    <a:pt x="7826" y="51089"/>
                    <a:pt x="11922" y="50327"/>
                    <a:pt x="15732" y="48327"/>
                  </a:cubicBezTo>
                  <a:cubicBezTo>
                    <a:pt x="21542" y="53947"/>
                    <a:pt x="27448" y="58995"/>
                    <a:pt x="36306" y="60042"/>
                  </a:cubicBezTo>
                  <a:cubicBezTo>
                    <a:pt x="46403" y="61281"/>
                    <a:pt x="56785" y="54994"/>
                    <a:pt x="57452" y="44422"/>
                  </a:cubicBezTo>
                  <a:cubicBezTo>
                    <a:pt x="57832" y="37849"/>
                    <a:pt x="47069" y="36897"/>
                    <a:pt x="46688" y="43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7" name="Google Shape;2097;p50"/>
          <p:cNvGrpSpPr/>
          <p:nvPr/>
        </p:nvGrpSpPr>
        <p:grpSpPr>
          <a:xfrm rot="397609">
            <a:off x="953631" y="2542489"/>
            <a:ext cx="769151" cy="158741"/>
            <a:chOff x="5274042" y="3641748"/>
            <a:chExt cx="769166" cy="158744"/>
          </a:xfrm>
        </p:grpSpPr>
        <p:sp>
          <p:nvSpPr>
            <p:cNvPr id="2098" name="Google Shape;2098;p50"/>
            <p:cNvSpPr/>
            <p:nvPr/>
          </p:nvSpPr>
          <p:spPr>
            <a:xfrm>
              <a:off x="5274042" y="3654521"/>
              <a:ext cx="65002" cy="129783"/>
            </a:xfrm>
            <a:custGeom>
              <a:avLst/>
              <a:gdLst/>
              <a:ahLst/>
              <a:cxnLst/>
              <a:rect l="l" t="t" r="r" b="b"/>
              <a:pathLst>
                <a:path w="65002" h="129783" extrusionOk="0">
                  <a:moveTo>
                    <a:pt x="54433" y="37178"/>
                  </a:moveTo>
                  <a:cubicBezTo>
                    <a:pt x="51671" y="45465"/>
                    <a:pt x="49099" y="53751"/>
                    <a:pt x="46623" y="62038"/>
                  </a:cubicBezTo>
                  <a:cubicBezTo>
                    <a:pt x="35669" y="64991"/>
                    <a:pt x="24906" y="68515"/>
                    <a:pt x="14524" y="73087"/>
                  </a:cubicBezTo>
                  <a:cubicBezTo>
                    <a:pt x="13952" y="73373"/>
                    <a:pt x="13476" y="73754"/>
                    <a:pt x="13095" y="74135"/>
                  </a:cubicBezTo>
                  <a:cubicBezTo>
                    <a:pt x="20429" y="50989"/>
                    <a:pt x="29287" y="28605"/>
                    <a:pt x="39955" y="6698"/>
                  </a:cubicBezTo>
                  <a:cubicBezTo>
                    <a:pt x="42908" y="697"/>
                    <a:pt x="32621" y="-2923"/>
                    <a:pt x="29763" y="3078"/>
                  </a:cubicBezTo>
                  <a:cubicBezTo>
                    <a:pt x="17857" y="27558"/>
                    <a:pt x="8046" y="52799"/>
                    <a:pt x="236" y="78802"/>
                  </a:cubicBezTo>
                  <a:cubicBezTo>
                    <a:pt x="-1669" y="85184"/>
                    <a:pt x="8523" y="88899"/>
                    <a:pt x="10428" y="82421"/>
                  </a:cubicBezTo>
                  <a:cubicBezTo>
                    <a:pt x="10809" y="81088"/>
                    <a:pt x="11285" y="79659"/>
                    <a:pt x="11761" y="78326"/>
                  </a:cubicBezTo>
                  <a:cubicBezTo>
                    <a:pt x="12428" y="81374"/>
                    <a:pt x="15667" y="84136"/>
                    <a:pt x="19381" y="82517"/>
                  </a:cubicBezTo>
                  <a:cubicBezTo>
                    <a:pt x="27192" y="79088"/>
                    <a:pt x="35193" y="76230"/>
                    <a:pt x="43289" y="73754"/>
                  </a:cubicBezTo>
                  <a:cubicBezTo>
                    <a:pt x="38812" y="89946"/>
                    <a:pt x="34717" y="106234"/>
                    <a:pt x="31287" y="122712"/>
                  </a:cubicBezTo>
                  <a:cubicBezTo>
                    <a:pt x="29954" y="129189"/>
                    <a:pt x="40146" y="132904"/>
                    <a:pt x="41479" y="126332"/>
                  </a:cubicBezTo>
                  <a:cubicBezTo>
                    <a:pt x="45385" y="107472"/>
                    <a:pt x="50147" y="88803"/>
                    <a:pt x="55481" y="70420"/>
                  </a:cubicBezTo>
                  <a:cubicBezTo>
                    <a:pt x="56624" y="70134"/>
                    <a:pt x="57672" y="69753"/>
                    <a:pt x="58815" y="69467"/>
                  </a:cubicBezTo>
                  <a:cubicBezTo>
                    <a:pt x="64816" y="68134"/>
                    <a:pt x="63673" y="60038"/>
                    <a:pt x="58815" y="59181"/>
                  </a:cubicBezTo>
                  <a:cubicBezTo>
                    <a:pt x="60720" y="52989"/>
                    <a:pt x="62625" y="46893"/>
                    <a:pt x="64720" y="40702"/>
                  </a:cubicBezTo>
                  <a:cubicBezTo>
                    <a:pt x="66816" y="34320"/>
                    <a:pt x="56624" y="30701"/>
                    <a:pt x="54528" y="37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5332105" y="3696299"/>
              <a:ext cx="65460" cy="78744"/>
            </a:xfrm>
            <a:custGeom>
              <a:avLst/>
              <a:gdLst/>
              <a:ahLst/>
              <a:cxnLst/>
              <a:rect l="l" t="t" r="r" b="b"/>
              <a:pathLst>
                <a:path w="65460" h="78744" extrusionOk="0">
                  <a:moveTo>
                    <a:pt x="56282" y="42263"/>
                  </a:moveTo>
                  <a:cubicBezTo>
                    <a:pt x="46757" y="48264"/>
                    <a:pt x="17802" y="85888"/>
                    <a:pt x="10848" y="59122"/>
                  </a:cubicBezTo>
                  <a:cubicBezTo>
                    <a:pt x="8372" y="49693"/>
                    <a:pt x="13230" y="38263"/>
                    <a:pt x="16754" y="29690"/>
                  </a:cubicBezTo>
                  <a:cubicBezTo>
                    <a:pt x="18754" y="24737"/>
                    <a:pt x="21421" y="20546"/>
                    <a:pt x="24564" y="16355"/>
                  </a:cubicBezTo>
                  <a:cubicBezTo>
                    <a:pt x="26850" y="13212"/>
                    <a:pt x="41423" y="4449"/>
                    <a:pt x="40185" y="17117"/>
                  </a:cubicBezTo>
                  <a:cubicBezTo>
                    <a:pt x="39519" y="23689"/>
                    <a:pt x="50282" y="24833"/>
                    <a:pt x="50948" y="18070"/>
                  </a:cubicBezTo>
                  <a:cubicBezTo>
                    <a:pt x="51996" y="6926"/>
                    <a:pt x="40566" y="-2790"/>
                    <a:pt x="29517" y="734"/>
                  </a:cubicBezTo>
                  <a:cubicBezTo>
                    <a:pt x="12087" y="6259"/>
                    <a:pt x="3323" y="28833"/>
                    <a:pt x="561" y="45311"/>
                  </a:cubicBezTo>
                  <a:cubicBezTo>
                    <a:pt x="-1439" y="57789"/>
                    <a:pt x="1323" y="78649"/>
                    <a:pt x="18468" y="78744"/>
                  </a:cubicBezTo>
                  <a:cubicBezTo>
                    <a:pt x="39614" y="78839"/>
                    <a:pt x="47424" y="60361"/>
                    <a:pt x="63331" y="50264"/>
                  </a:cubicBezTo>
                  <a:cubicBezTo>
                    <a:pt x="69141" y="46550"/>
                    <a:pt x="61807" y="38739"/>
                    <a:pt x="56282" y="42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5414198" y="3657526"/>
              <a:ext cx="45886" cy="142966"/>
            </a:xfrm>
            <a:custGeom>
              <a:avLst/>
              <a:gdLst/>
              <a:ahLst/>
              <a:cxnLst/>
              <a:rect l="l" t="t" r="r" b="b"/>
              <a:pathLst>
                <a:path w="45886" h="142966" extrusionOk="0">
                  <a:moveTo>
                    <a:pt x="35816" y="1979"/>
                  </a:moveTo>
                  <a:cubicBezTo>
                    <a:pt x="8003" y="36840"/>
                    <a:pt x="-18857" y="103420"/>
                    <a:pt x="17909" y="141234"/>
                  </a:cubicBezTo>
                  <a:cubicBezTo>
                    <a:pt x="22577" y="146092"/>
                    <a:pt x="30959" y="139710"/>
                    <a:pt x="26101" y="134662"/>
                  </a:cubicBezTo>
                  <a:cubicBezTo>
                    <a:pt x="-7046" y="100467"/>
                    <a:pt x="20195" y="38935"/>
                    <a:pt x="44770" y="8075"/>
                  </a:cubicBezTo>
                  <a:cubicBezTo>
                    <a:pt x="49056" y="2741"/>
                    <a:pt x="39912" y="-3165"/>
                    <a:pt x="35816" y="19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50"/>
            <p:cNvSpPr/>
            <p:nvPr/>
          </p:nvSpPr>
          <p:spPr>
            <a:xfrm>
              <a:off x="5453908" y="3676599"/>
              <a:ext cx="54825" cy="77786"/>
            </a:xfrm>
            <a:custGeom>
              <a:avLst/>
              <a:gdLst/>
              <a:ahLst/>
              <a:cxnLst/>
              <a:rect l="l" t="t" r="r" b="b"/>
              <a:pathLst>
                <a:path w="54825" h="77786" extrusionOk="0">
                  <a:moveTo>
                    <a:pt x="43351" y="56153"/>
                  </a:moveTo>
                  <a:cubicBezTo>
                    <a:pt x="38683" y="60058"/>
                    <a:pt x="34016" y="63678"/>
                    <a:pt x="28396" y="66345"/>
                  </a:cubicBezTo>
                  <a:cubicBezTo>
                    <a:pt x="9156" y="75489"/>
                    <a:pt x="10394" y="51295"/>
                    <a:pt x="12585" y="40913"/>
                  </a:cubicBezTo>
                  <a:cubicBezTo>
                    <a:pt x="14013" y="34341"/>
                    <a:pt x="16585" y="27768"/>
                    <a:pt x="19919" y="21863"/>
                  </a:cubicBezTo>
                  <a:cubicBezTo>
                    <a:pt x="24491" y="13576"/>
                    <a:pt x="39064" y="3575"/>
                    <a:pt x="44684" y="17386"/>
                  </a:cubicBezTo>
                  <a:cubicBezTo>
                    <a:pt x="47160" y="23577"/>
                    <a:pt x="56971" y="19577"/>
                    <a:pt x="54399" y="13100"/>
                  </a:cubicBezTo>
                  <a:cubicBezTo>
                    <a:pt x="50304" y="2813"/>
                    <a:pt x="36683" y="-3378"/>
                    <a:pt x="26205" y="1956"/>
                  </a:cubicBezTo>
                  <a:cubicBezTo>
                    <a:pt x="10870" y="9766"/>
                    <a:pt x="4774" y="26054"/>
                    <a:pt x="1440" y="42056"/>
                  </a:cubicBezTo>
                  <a:cubicBezTo>
                    <a:pt x="-1036" y="53772"/>
                    <a:pt x="-1893" y="71393"/>
                    <a:pt x="12299" y="76155"/>
                  </a:cubicBezTo>
                  <a:cubicBezTo>
                    <a:pt x="27348" y="81203"/>
                    <a:pt x="39160" y="73774"/>
                    <a:pt x="50494" y="64249"/>
                  </a:cubicBezTo>
                  <a:cubicBezTo>
                    <a:pt x="55828" y="59868"/>
                    <a:pt x="48494" y="51962"/>
                    <a:pt x="43446" y="56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50"/>
            <p:cNvSpPr/>
            <p:nvPr/>
          </p:nvSpPr>
          <p:spPr>
            <a:xfrm>
              <a:off x="5541339" y="3703051"/>
              <a:ext cx="28481" cy="11671"/>
            </a:xfrm>
            <a:custGeom>
              <a:avLst/>
              <a:gdLst/>
              <a:ahLst/>
              <a:cxnLst/>
              <a:rect l="l" t="t" r="r" b="b"/>
              <a:pathLst>
                <a:path w="28481" h="11671" extrusionOk="0">
                  <a:moveTo>
                    <a:pt x="22213" y="78"/>
                  </a:moveTo>
                  <a:cubicBezTo>
                    <a:pt x="16498" y="1412"/>
                    <a:pt x="11164" y="1507"/>
                    <a:pt x="5449" y="555"/>
                  </a:cubicBezTo>
                  <a:cubicBezTo>
                    <a:pt x="-1505" y="-683"/>
                    <a:pt x="-1885" y="9699"/>
                    <a:pt x="4782" y="10937"/>
                  </a:cubicBezTo>
                  <a:cubicBezTo>
                    <a:pt x="11354" y="12080"/>
                    <a:pt x="17926" y="11889"/>
                    <a:pt x="24403" y="10365"/>
                  </a:cubicBezTo>
                  <a:cubicBezTo>
                    <a:pt x="31166" y="8746"/>
                    <a:pt x="28880" y="-1446"/>
                    <a:pt x="22213" y="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50"/>
            <p:cNvSpPr/>
            <p:nvPr/>
          </p:nvSpPr>
          <p:spPr>
            <a:xfrm>
              <a:off x="5550801" y="3663968"/>
              <a:ext cx="77260" cy="106816"/>
            </a:xfrm>
            <a:custGeom>
              <a:avLst/>
              <a:gdLst/>
              <a:ahLst/>
              <a:cxnLst/>
              <a:rect l="l" t="t" r="r" b="b"/>
              <a:pathLst>
                <a:path w="77260" h="106816" extrusionOk="0">
                  <a:moveTo>
                    <a:pt x="67138" y="80595"/>
                  </a:moveTo>
                  <a:cubicBezTo>
                    <a:pt x="62566" y="86024"/>
                    <a:pt x="48946" y="103265"/>
                    <a:pt x="39802" y="89263"/>
                  </a:cubicBezTo>
                  <a:cubicBezTo>
                    <a:pt x="39611" y="88977"/>
                    <a:pt x="39516" y="88691"/>
                    <a:pt x="39326" y="88406"/>
                  </a:cubicBezTo>
                  <a:cubicBezTo>
                    <a:pt x="42469" y="84500"/>
                    <a:pt x="45231" y="80690"/>
                    <a:pt x="47327" y="77928"/>
                  </a:cubicBezTo>
                  <a:cubicBezTo>
                    <a:pt x="63233" y="56973"/>
                    <a:pt x="70377" y="30970"/>
                    <a:pt x="66853" y="5062"/>
                  </a:cubicBezTo>
                  <a:cubicBezTo>
                    <a:pt x="66567" y="3252"/>
                    <a:pt x="64948" y="1633"/>
                    <a:pt x="63329" y="1061"/>
                  </a:cubicBezTo>
                  <a:cubicBezTo>
                    <a:pt x="49708" y="-3797"/>
                    <a:pt x="45612" y="8967"/>
                    <a:pt x="46946" y="20207"/>
                  </a:cubicBezTo>
                  <a:cubicBezTo>
                    <a:pt x="47707" y="26779"/>
                    <a:pt x="58376" y="25255"/>
                    <a:pt x="57518" y="18492"/>
                  </a:cubicBezTo>
                  <a:cubicBezTo>
                    <a:pt x="59042" y="31636"/>
                    <a:pt x="50184" y="53163"/>
                    <a:pt x="41897" y="66689"/>
                  </a:cubicBezTo>
                  <a:cubicBezTo>
                    <a:pt x="39516" y="70594"/>
                    <a:pt x="36754" y="74213"/>
                    <a:pt x="33896" y="77737"/>
                  </a:cubicBezTo>
                  <a:cubicBezTo>
                    <a:pt x="33611" y="77166"/>
                    <a:pt x="33420" y="76594"/>
                    <a:pt x="33039" y="76118"/>
                  </a:cubicBezTo>
                  <a:cubicBezTo>
                    <a:pt x="29229" y="70499"/>
                    <a:pt x="21037" y="70594"/>
                    <a:pt x="15227" y="71165"/>
                  </a:cubicBezTo>
                  <a:cubicBezTo>
                    <a:pt x="2464" y="72403"/>
                    <a:pt x="-5442" y="94597"/>
                    <a:pt x="4464" y="103074"/>
                  </a:cubicBezTo>
                  <a:cubicBezTo>
                    <a:pt x="13608" y="110980"/>
                    <a:pt x="23609" y="105169"/>
                    <a:pt x="32087" y="96692"/>
                  </a:cubicBezTo>
                  <a:cubicBezTo>
                    <a:pt x="32277" y="96978"/>
                    <a:pt x="32372" y="97168"/>
                    <a:pt x="32563" y="97454"/>
                  </a:cubicBezTo>
                  <a:cubicBezTo>
                    <a:pt x="44564" y="115933"/>
                    <a:pt x="67234" y="97454"/>
                    <a:pt x="76092" y="86882"/>
                  </a:cubicBezTo>
                  <a:cubicBezTo>
                    <a:pt x="80473" y="81643"/>
                    <a:pt x="71425" y="75737"/>
                    <a:pt x="67138" y="80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50"/>
            <p:cNvSpPr/>
            <p:nvPr/>
          </p:nvSpPr>
          <p:spPr>
            <a:xfrm>
              <a:off x="5622872" y="3668979"/>
              <a:ext cx="35856" cy="130220"/>
            </a:xfrm>
            <a:custGeom>
              <a:avLst/>
              <a:gdLst/>
              <a:ahLst/>
              <a:cxnLst/>
              <a:rect l="l" t="t" r="r" b="b"/>
              <a:pathLst>
                <a:path w="35856" h="130220" extrusionOk="0">
                  <a:moveTo>
                    <a:pt x="31453" y="4146"/>
                  </a:moveTo>
                  <a:cubicBezTo>
                    <a:pt x="29929" y="-2331"/>
                    <a:pt x="19261" y="-807"/>
                    <a:pt x="20880" y="5861"/>
                  </a:cubicBezTo>
                  <a:cubicBezTo>
                    <a:pt x="30405" y="46532"/>
                    <a:pt x="23643" y="86728"/>
                    <a:pt x="878" y="121875"/>
                  </a:cubicBezTo>
                  <a:cubicBezTo>
                    <a:pt x="-2837" y="127590"/>
                    <a:pt x="6212" y="133591"/>
                    <a:pt x="9831" y="127971"/>
                  </a:cubicBezTo>
                  <a:cubicBezTo>
                    <a:pt x="34025" y="90633"/>
                    <a:pt x="41645" y="47485"/>
                    <a:pt x="31453" y="4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50"/>
            <p:cNvSpPr/>
            <p:nvPr/>
          </p:nvSpPr>
          <p:spPr>
            <a:xfrm>
              <a:off x="5689283" y="3714924"/>
              <a:ext cx="35715" cy="12033"/>
            </a:xfrm>
            <a:custGeom>
              <a:avLst/>
              <a:gdLst/>
              <a:ahLst/>
              <a:cxnLst/>
              <a:rect l="l" t="t" r="r" b="b"/>
              <a:pathLst>
                <a:path w="35715" h="12033" extrusionOk="0">
                  <a:moveTo>
                    <a:pt x="30860" y="1635"/>
                  </a:moveTo>
                  <a:lnTo>
                    <a:pt x="5523" y="16"/>
                  </a:lnTo>
                  <a:cubicBezTo>
                    <a:pt x="-1430" y="-460"/>
                    <a:pt x="-2002" y="9922"/>
                    <a:pt x="4856" y="10398"/>
                  </a:cubicBezTo>
                  <a:lnTo>
                    <a:pt x="30193" y="12017"/>
                  </a:lnTo>
                  <a:cubicBezTo>
                    <a:pt x="37146" y="12494"/>
                    <a:pt x="37718" y="2111"/>
                    <a:pt x="30860" y="16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50"/>
            <p:cNvSpPr/>
            <p:nvPr/>
          </p:nvSpPr>
          <p:spPr>
            <a:xfrm>
              <a:off x="5731799" y="3656130"/>
              <a:ext cx="49537" cy="139929"/>
            </a:xfrm>
            <a:custGeom>
              <a:avLst/>
              <a:gdLst/>
              <a:ahLst/>
              <a:cxnLst/>
              <a:rect l="l" t="t" r="r" b="b"/>
              <a:pathLst>
                <a:path w="49537" h="139929" extrusionOk="0">
                  <a:moveTo>
                    <a:pt x="40732" y="1470"/>
                  </a:moveTo>
                  <a:cubicBezTo>
                    <a:pt x="10156" y="30711"/>
                    <a:pt x="-16228" y="99672"/>
                    <a:pt x="12062" y="137868"/>
                  </a:cubicBezTo>
                  <a:cubicBezTo>
                    <a:pt x="16062" y="143297"/>
                    <a:pt x="24349" y="136915"/>
                    <a:pt x="20253" y="131295"/>
                  </a:cubicBezTo>
                  <a:cubicBezTo>
                    <a:pt x="-4131" y="98434"/>
                    <a:pt x="22348" y="33854"/>
                    <a:pt x="47876" y="9470"/>
                  </a:cubicBezTo>
                  <a:cubicBezTo>
                    <a:pt x="52829" y="4708"/>
                    <a:pt x="45589" y="-3198"/>
                    <a:pt x="40827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50"/>
            <p:cNvSpPr/>
            <p:nvPr/>
          </p:nvSpPr>
          <p:spPr>
            <a:xfrm>
              <a:off x="5765917" y="3683015"/>
              <a:ext cx="55738" cy="75132"/>
            </a:xfrm>
            <a:custGeom>
              <a:avLst/>
              <a:gdLst/>
              <a:ahLst/>
              <a:cxnLst/>
              <a:rect l="l" t="t" r="r" b="b"/>
              <a:pathLst>
                <a:path w="55738" h="75132" extrusionOk="0">
                  <a:moveTo>
                    <a:pt x="21948" y="21256"/>
                  </a:moveTo>
                  <a:cubicBezTo>
                    <a:pt x="25472" y="15541"/>
                    <a:pt x="41475" y="1445"/>
                    <a:pt x="44999" y="16113"/>
                  </a:cubicBezTo>
                  <a:cubicBezTo>
                    <a:pt x="46523" y="22495"/>
                    <a:pt x="57191" y="21066"/>
                    <a:pt x="55571" y="14398"/>
                  </a:cubicBezTo>
                  <a:cubicBezTo>
                    <a:pt x="52904" y="3254"/>
                    <a:pt x="42808" y="-1032"/>
                    <a:pt x="32045" y="206"/>
                  </a:cubicBezTo>
                  <a:cubicBezTo>
                    <a:pt x="16805" y="1921"/>
                    <a:pt x="7946" y="22590"/>
                    <a:pt x="2898" y="34591"/>
                  </a:cubicBezTo>
                  <a:cubicBezTo>
                    <a:pt x="-1864" y="45736"/>
                    <a:pt x="-1483" y="62976"/>
                    <a:pt x="9566" y="70691"/>
                  </a:cubicBezTo>
                  <a:cubicBezTo>
                    <a:pt x="23663" y="80597"/>
                    <a:pt x="37855" y="72215"/>
                    <a:pt x="49285" y="62309"/>
                  </a:cubicBezTo>
                  <a:cubicBezTo>
                    <a:pt x="54524" y="57832"/>
                    <a:pt x="47189" y="49927"/>
                    <a:pt x="42237" y="54213"/>
                  </a:cubicBezTo>
                  <a:cubicBezTo>
                    <a:pt x="36807" y="58880"/>
                    <a:pt x="31569" y="63166"/>
                    <a:pt x="24425" y="64976"/>
                  </a:cubicBezTo>
                  <a:cubicBezTo>
                    <a:pt x="8137" y="68977"/>
                    <a:pt x="10709" y="45450"/>
                    <a:pt x="13090" y="38211"/>
                  </a:cubicBezTo>
                  <a:cubicBezTo>
                    <a:pt x="15090" y="32210"/>
                    <a:pt x="18519" y="26686"/>
                    <a:pt x="21853" y="21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50"/>
            <p:cNvSpPr/>
            <p:nvPr/>
          </p:nvSpPr>
          <p:spPr>
            <a:xfrm>
              <a:off x="5840054" y="3712933"/>
              <a:ext cx="30543" cy="14593"/>
            </a:xfrm>
            <a:custGeom>
              <a:avLst/>
              <a:gdLst/>
              <a:ahLst/>
              <a:cxnLst/>
              <a:rect l="l" t="t" r="r" b="b"/>
              <a:pathLst>
                <a:path w="30543" h="14593" extrusionOk="0">
                  <a:moveTo>
                    <a:pt x="27250" y="4389"/>
                  </a:moveTo>
                  <a:cubicBezTo>
                    <a:pt x="19916" y="769"/>
                    <a:pt x="12296" y="-374"/>
                    <a:pt x="4200" y="103"/>
                  </a:cubicBezTo>
                  <a:cubicBezTo>
                    <a:pt x="-2849" y="579"/>
                    <a:pt x="-277" y="10770"/>
                    <a:pt x="6390" y="10294"/>
                  </a:cubicBezTo>
                  <a:cubicBezTo>
                    <a:pt x="12582" y="9913"/>
                    <a:pt x="18297" y="11342"/>
                    <a:pt x="23821" y="14009"/>
                  </a:cubicBezTo>
                  <a:cubicBezTo>
                    <a:pt x="30108" y="17057"/>
                    <a:pt x="33442" y="7341"/>
                    <a:pt x="27250" y="4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50"/>
            <p:cNvSpPr/>
            <p:nvPr/>
          </p:nvSpPr>
          <p:spPr>
            <a:xfrm>
              <a:off x="5881337" y="3676810"/>
              <a:ext cx="64332" cy="99303"/>
            </a:xfrm>
            <a:custGeom>
              <a:avLst/>
              <a:gdLst/>
              <a:ahLst/>
              <a:cxnLst/>
              <a:rect l="l" t="t" r="r" b="b"/>
              <a:pathLst>
                <a:path w="64332" h="99303" extrusionOk="0">
                  <a:moveTo>
                    <a:pt x="53785" y="28129"/>
                  </a:moveTo>
                  <a:cubicBezTo>
                    <a:pt x="51214" y="34987"/>
                    <a:pt x="49118" y="41940"/>
                    <a:pt x="46832" y="48798"/>
                  </a:cubicBezTo>
                  <a:cubicBezTo>
                    <a:pt x="43498" y="48703"/>
                    <a:pt x="40165" y="48798"/>
                    <a:pt x="36831" y="48989"/>
                  </a:cubicBezTo>
                  <a:cubicBezTo>
                    <a:pt x="31592" y="49370"/>
                    <a:pt x="22163" y="53370"/>
                    <a:pt x="14733" y="54609"/>
                  </a:cubicBezTo>
                  <a:cubicBezTo>
                    <a:pt x="24734" y="39178"/>
                    <a:pt x="33878" y="23367"/>
                    <a:pt x="41784" y="6698"/>
                  </a:cubicBezTo>
                  <a:cubicBezTo>
                    <a:pt x="44641" y="697"/>
                    <a:pt x="34450" y="-2923"/>
                    <a:pt x="31592" y="3078"/>
                  </a:cubicBezTo>
                  <a:cubicBezTo>
                    <a:pt x="22734" y="21652"/>
                    <a:pt x="12542" y="39368"/>
                    <a:pt x="922" y="56323"/>
                  </a:cubicBezTo>
                  <a:cubicBezTo>
                    <a:pt x="-1174" y="59371"/>
                    <a:pt x="541" y="62895"/>
                    <a:pt x="3684" y="64229"/>
                  </a:cubicBezTo>
                  <a:cubicBezTo>
                    <a:pt x="10161" y="66896"/>
                    <a:pt x="15305" y="65467"/>
                    <a:pt x="21686" y="63181"/>
                  </a:cubicBezTo>
                  <a:cubicBezTo>
                    <a:pt x="28830" y="60609"/>
                    <a:pt x="35974" y="59466"/>
                    <a:pt x="43308" y="59371"/>
                  </a:cubicBezTo>
                  <a:cubicBezTo>
                    <a:pt x="40070" y="70230"/>
                    <a:pt x="37212" y="81183"/>
                    <a:pt x="34831" y="92232"/>
                  </a:cubicBezTo>
                  <a:cubicBezTo>
                    <a:pt x="33402" y="98709"/>
                    <a:pt x="43594" y="102424"/>
                    <a:pt x="45022" y="95852"/>
                  </a:cubicBezTo>
                  <a:cubicBezTo>
                    <a:pt x="47689" y="83755"/>
                    <a:pt x="50928" y="71753"/>
                    <a:pt x="54547" y="59942"/>
                  </a:cubicBezTo>
                  <a:cubicBezTo>
                    <a:pt x="55214" y="59942"/>
                    <a:pt x="55976" y="60038"/>
                    <a:pt x="56643" y="60133"/>
                  </a:cubicBezTo>
                  <a:cubicBezTo>
                    <a:pt x="63310" y="61181"/>
                    <a:pt x="63882" y="51560"/>
                    <a:pt x="57881" y="50036"/>
                  </a:cubicBezTo>
                  <a:cubicBezTo>
                    <a:pt x="59881" y="43941"/>
                    <a:pt x="61691" y="37844"/>
                    <a:pt x="63977" y="31844"/>
                  </a:cubicBezTo>
                  <a:cubicBezTo>
                    <a:pt x="66358" y="25557"/>
                    <a:pt x="56072" y="21938"/>
                    <a:pt x="53785" y="282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50"/>
            <p:cNvSpPr/>
            <p:nvPr/>
          </p:nvSpPr>
          <p:spPr>
            <a:xfrm>
              <a:off x="5946546" y="3674408"/>
              <a:ext cx="32831" cy="125896"/>
            </a:xfrm>
            <a:custGeom>
              <a:avLst/>
              <a:gdLst/>
              <a:ahLst/>
              <a:cxnLst/>
              <a:rect l="l" t="t" r="r" b="b"/>
              <a:pathLst>
                <a:path w="32831" h="125896" extrusionOk="0">
                  <a:moveTo>
                    <a:pt x="28486" y="4146"/>
                  </a:moveTo>
                  <a:cubicBezTo>
                    <a:pt x="26963" y="-2331"/>
                    <a:pt x="16390" y="-807"/>
                    <a:pt x="17914" y="5861"/>
                  </a:cubicBezTo>
                  <a:cubicBezTo>
                    <a:pt x="26867" y="44723"/>
                    <a:pt x="21057" y="83204"/>
                    <a:pt x="769" y="117494"/>
                  </a:cubicBezTo>
                  <a:cubicBezTo>
                    <a:pt x="-2660" y="123304"/>
                    <a:pt x="6293" y="129305"/>
                    <a:pt x="9722" y="123590"/>
                  </a:cubicBezTo>
                  <a:cubicBezTo>
                    <a:pt x="31534" y="86919"/>
                    <a:pt x="38107" y="45770"/>
                    <a:pt x="28582" y="4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50"/>
            <p:cNvSpPr/>
            <p:nvPr/>
          </p:nvSpPr>
          <p:spPr>
            <a:xfrm>
              <a:off x="5997966" y="3641748"/>
              <a:ext cx="45242" cy="58553"/>
            </a:xfrm>
            <a:custGeom>
              <a:avLst/>
              <a:gdLst/>
              <a:ahLst/>
              <a:cxnLst/>
              <a:rect l="l" t="t" r="r" b="b"/>
              <a:pathLst>
                <a:path w="45242" h="58553" extrusionOk="0">
                  <a:moveTo>
                    <a:pt x="38121" y="44903"/>
                  </a:moveTo>
                  <a:cubicBezTo>
                    <a:pt x="30692" y="45665"/>
                    <a:pt x="23262" y="46332"/>
                    <a:pt x="15833" y="47094"/>
                  </a:cubicBezTo>
                  <a:cubicBezTo>
                    <a:pt x="26596" y="36426"/>
                    <a:pt x="46599" y="33378"/>
                    <a:pt x="45170" y="13661"/>
                  </a:cubicBezTo>
                  <a:cubicBezTo>
                    <a:pt x="44217" y="612"/>
                    <a:pt x="26977" y="-4913"/>
                    <a:pt x="18881" y="5279"/>
                  </a:cubicBezTo>
                  <a:cubicBezTo>
                    <a:pt x="14595" y="10613"/>
                    <a:pt x="23643" y="16519"/>
                    <a:pt x="27834" y="11375"/>
                  </a:cubicBezTo>
                  <a:cubicBezTo>
                    <a:pt x="31549" y="9279"/>
                    <a:pt x="33835" y="10613"/>
                    <a:pt x="34597" y="15471"/>
                  </a:cubicBezTo>
                  <a:cubicBezTo>
                    <a:pt x="34883" y="19757"/>
                    <a:pt x="31359" y="23567"/>
                    <a:pt x="28501" y="26139"/>
                  </a:cubicBezTo>
                  <a:cubicBezTo>
                    <a:pt x="24691" y="29568"/>
                    <a:pt x="19834" y="31759"/>
                    <a:pt x="15547" y="34330"/>
                  </a:cubicBezTo>
                  <a:cubicBezTo>
                    <a:pt x="8594" y="38521"/>
                    <a:pt x="3069" y="43760"/>
                    <a:pt x="307" y="51570"/>
                  </a:cubicBezTo>
                  <a:cubicBezTo>
                    <a:pt x="-1122" y="55571"/>
                    <a:pt x="2688" y="58905"/>
                    <a:pt x="6499" y="58524"/>
                  </a:cubicBezTo>
                  <a:cubicBezTo>
                    <a:pt x="17738" y="57476"/>
                    <a:pt x="29073" y="56333"/>
                    <a:pt x="40312" y="55285"/>
                  </a:cubicBezTo>
                  <a:cubicBezTo>
                    <a:pt x="47266" y="54619"/>
                    <a:pt x="44789" y="44427"/>
                    <a:pt x="38121" y="450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9174;p72">
            <a:extLst>
              <a:ext uri="{FF2B5EF4-FFF2-40B4-BE49-F238E27FC236}">
                <a16:creationId xmlns:a16="http://schemas.microsoft.com/office/drawing/2014/main" id="{9BEC39EB-57FE-A6D5-87F8-849FEA96E7B3}"/>
              </a:ext>
            </a:extLst>
          </p:cNvPr>
          <p:cNvSpPr/>
          <p:nvPr/>
        </p:nvSpPr>
        <p:spPr>
          <a:xfrm>
            <a:off x="1789849" y="639708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DAFED5-91AE-8947-009A-23D1F8C3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694" y="634198"/>
            <a:ext cx="5637995" cy="657589"/>
          </a:xfrm>
          <a:noFill/>
          <a:ln>
            <a:noFill/>
          </a:ln>
        </p:spPr>
        <p:txBody>
          <a:bodyPr/>
          <a:lstStyle/>
          <a:p>
            <a:r>
              <a:rPr lang="en-US" sz="3200" dirty="0"/>
              <a:t>HƯỚNG DẪN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AD751-BB3B-DCC2-6B06-0A314D4BB468}"/>
              </a:ext>
            </a:extLst>
          </p:cNvPr>
          <p:cNvSpPr txBox="1"/>
          <p:nvPr/>
        </p:nvSpPr>
        <p:spPr>
          <a:xfrm>
            <a:off x="2774023" y="1639020"/>
            <a:ext cx="39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2846E5-5BE9-7BEF-2CEF-B4530FF4D565}"/>
              </a:ext>
            </a:extLst>
          </p:cNvPr>
          <p:cNvSpPr/>
          <p:nvPr/>
        </p:nvSpPr>
        <p:spPr>
          <a:xfrm>
            <a:off x="2729450" y="2370963"/>
            <a:ext cx="486147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Chuẩn bị</a:t>
            </a:r>
            <a:r>
              <a:rPr lang="en-US" sz="2000" dirty="0"/>
              <a:t>,</a:t>
            </a:r>
            <a:r>
              <a:rPr lang="vi-VN" sz="2000" dirty="0"/>
              <a:t> đọc và xem trước</a:t>
            </a:r>
            <a:r>
              <a:rPr lang="en-US" sz="2000" dirty="0"/>
              <a:t> </a:t>
            </a:r>
            <a:r>
              <a:rPr lang="en-US" sz="2000" b="1" dirty="0" err="1"/>
              <a:t>Nội</a:t>
            </a:r>
            <a:r>
              <a:rPr lang="en-US" sz="2000" b="1" dirty="0"/>
              <a:t> dung 2. </a:t>
            </a:r>
            <a:r>
              <a:rPr lang="en-US" sz="2000" b="1" dirty="0" err="1"/>
              <a:t>Đồ</a:t>
            </a:r>
            <a:r>
              <a:rPr lang="en-US" sz="2000" b="1" dirty="0"/>
              <a:t> </a:t>
            </a:r>
            <a:r>
              <a:rPr lang="en-US" sz="2000" b="1" dirty="0" err="1"/>
              <a:t>thị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hàm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endParaRPr lang="en-US" sz="2000" b="1" dirty="0"/>
          </a:p>
        </p:txBody>
      </p:sp>
      <p:grpSp>
        <p:nvGrpSpPr>
          <p:cNvPr id="8" name="Google Shape;8495;p83">
            <a:extLst>
              <a:ext uri="{FF2B5EF4-FFF2-40B4-BE49-F238E27FC236}">
                <a16:creationId xmlns:a16="http://schemas.microsoft.com/office/drawing/2014/main" id="{CFC01678-76FB-8492-9AF6-C58904F64E08}"/>
              </a:ext>
            </a:extLst>
          </p:cNvPr>
          <p:cNvGrpSpPr/>
          <p:nvPr/>
        </p:nvGrpSpPr>
        <p:grpSpPr>
          <a:xfrm>
            <a:off x="2219802" y="2652685"/>
            <a:ext cx="474465" cy="481687"/>
            <a:chOff x="3943638" y="3815072"/>
            <a:chExt cx="357933" cy="342676"/>
          </a:xfrm>
        </p:grpSpPr>
        <p:sp>
          <p:nvSpPr>
            <p:cNvPr id="9" name="Google Shape;8496;p83">
              <a:extLst>
                <a:ext uri="{FF2B5EF4-FFF2-40B4-BE49-F238E27FC236}">
                  <a16:creationId xmlns:a16="http://schemas.microsoft.com/office/drawing/2014/main" id="{834E196C-33CE-BA2B-E170-3E32D1F6C4D8}"/>
                </a:ext>
              </a:extLst>
            </p:cNvPr>
            <p:cNvSpPr/>
            <p:nvPr/>
          </p:nvSpPr>
          <p:spPr>
            <a:xfrm>
              <a:off x="4136918" y="3996389"/>
              <a:ext cx="87215" cy="87514"/>
            </a:xfrm>
            <a:custGeom>
              <a:avLst/>
              <a:gdLst/>
              <a:ahLst/>
              <a:cxnLst/>
              <a:rect l="l" t="t" r="r" b="b"/>
              <a:pathLst>
                <a:path w="5825" h="5845" extrusionOk="0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497;p83">
              <a:extLst>
                <a:ext uri="{FF2B5EF4-FFF2-40B4-BE49-F238E27FC236}">
                  <a16:creationId xmlns:a16="http://schemas.microsoft.com/office/drawing/2014/main" id="{50FFA734-D481-8CEB-FD31-EB14493A75A6}"/>
                </a:ext>
              </a:extLst>
            </p:cNvPr>
            <p:cNvSpPr/>
            <p:nvPr/>
          </p:nvSpPr>
          <p:spPr>
            <a:xfrm>
              <a:off x="4173750" y="4034240"/>
              <a:ext cx="127820" cy="123508"/>
            </a:xfrm>
            <a:custGeom>
              <a:avLst/>
              <a:gdLst/>
              <a:ahLst/>
              <a:cxnLst/>
              <a:rect l="l" t="t" r="r" b="b"/>
              <a:pathLst>
                <a:path w="8537" h="8249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498;p83">
              <a:extLst>
                <a:ext uri="{FF2B5EF4-FFF2-40B4-BE49-F238E27FC236}">
                  <a16:creationId xmlns:a16="http://schemas.microsoft.com/office/drawing/2014/main" id="{CFE6B430-CDEA-A826-8CF1-7FDAF1513C5F}"/>
                </a:ext>
              </a:extLst>
            </p:cNvPr>
            <p:cNvSpPr/>
            <p:nvPr/>
          </p:nvSpPr>
          <p:spPr>
            <a:xfrm>
              <a:off x="4173750" y="4042969"/>
              <a:ext cx="122460" cy="114779"/>
            </a:xfrm>
            <a:custGeom>
              <a:avLst/>
              <a:gdLst/>
              <a:ahLst/>
              <a:cxnLst/>
              <a:rect l="l" t="t" r="r" b="b"/>
              <a:pathLst>
                <a:path w="8179" h="7666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499;p83">
              <a:extLst>
                <a:ext uri="{FF2B5EF4-FFF2-40B4-BE49-F238E27FC236}">
                  <a16:creationId xmlns:a16="http://schemas.microsoft.com/office/drawing/2014/main" id="{BBEFB64F-E180-D334-3173-5167EBCB920D}"/>
                </a:ext>
              </a:extLst>
            </p:cNvPr>
            <p:cNvSpPr/>
            <p:nvPr/>
          </p:nvSpPr>
          <p:spPr>
            <a:xfrm>
              <a:off x="3943638" y="3815072"/>
              <a:ext cx="268846" cy="245235"/>
            </a:xfrm>
            <a:custGeom>
              <a:avLst/>
              <a:gdLst/>
              <a:ahLst/>
              <a:cxnLst/>
              <a:rect l="l" t="t" r="r" b="b"/>
              <a:pathLst>
                <a:path w="17956" h="16379" extrusionOk="0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00;p83">
              <a:extLst>
                <a:ext uri="{FF2B5EF4-FFF2-40B4-BE49-F238E27FC236}">
                  <a16:creationId xmlns:a16="http://schemas.microsoft.com/office/drawing/2014/main" id="{A99721C0-F2E3-448A-B71F-A44DFFB91C24}"/>
                </a:ext>
              </a:extLst>
            </p:cNvPr>
            <p:cNvSpPr/>
            <p:nvPr/>
          </p:nvSpPr>
          <p:spPr>
            <a:xfrm>
              <a:off x="3974795" y="3843715"/>
              <a:ext cx="206516" cy="187860"/>
            </a:xfrm>
            <a:custGeom>
              <a:avLst/>
              <a:gdLst/>
              <a:ahLst/>
              <a:cxnLst/>
              <a:rect l="l" t="t" r="r" b="b"/>
              <a:pathLst>
                <a:path w="13793" h="12547" extrusionOk="0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01;p83">
              <a:extLst>
                <a:ext uri="{FF2B5EF4-FFF2-40B4-BE49-F238E27FC236}">
                  <a16:creationId xmlns:a16="http://schemas.microsoft.com/office/drawing/2014/main" id="{59FF8F8D-3C67-808C-057D-95D9C2655EC0}"/>
                </a:ext>
              </a:extLst>
            </p:cNvPr>
            <p:cNvSpPr/>
            <p:nvPr/>
          </p:nvSpPr>
          <p:spPr>
            <a:xfrm>
              <a:off x="3973538" y="3863538"/>
              <a:ext cx="178817" cy="167857"/>
            </a:xfrm>
            <a:custGeom>
              <a:avLst/>
              <a:gdLst/>
              <a:ahLst/>
              <a:cxnLst/>
              <a:rect l="l" t="t" r="r" b="b"/>
              <a:pathLst>
                <a:path w="11943" h="11211" extrusionOk="0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502;p83">
              <a:extLst>
                <a:ext uri="{FF2B5EF4-FFF2-40B4-BE49-F238E27FC236}">
                  <a16:creationId xmlns:a16="http://schemas.microsoft.com/office/drawing/2014/main" id="{6E074A79-096C-858E-44B7-D7E52B29E2EF}"/>
                </a:ext>
              </a:extLst>
            </p:cNvPr>
            <p:cNvSpPr/>
            <p:nvPr/>
          </p:nvSpPr>
          <p:spPr>
            <a:xfrm>
              <a:off x="4028008" y="3869842"/>
              <a:ext cx="102202" cy="29017"/>
            </a:xfrm>
            <a:custGeom>
              <a:avLst/>
              <a:gdLst/>
              <a:ahLst/>
              <a:cxnLst/>
              <a:rect l="l" t="t" r="r" b="b"/>
              <a:pathLst>
                <a:path w="6826" h="1938" extrusionOk="0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03;p83">
              <a:extLst>
                <a:ext uri="{FF2B5EF4-FFF2-40B4-BE49-F238E27FC236}">
                  <a16:creationId xmlns:a16="http://schemas.microsoft.com/office/drawing/2014/main" id="{6EC5AFC2-F31C-2393-3D5B-6A017B962081}"/>
                </a:ext>
              </a:extLst>
            </p:cNvPr>
            <p:cNvSpPr/>
            <p:nvPr/>
          </p:nvSpPr>
          <p:spPr>
            <a:xfrm>
              <a:off x="4173750" y="4034240"/>
              <a:ext cx="51640" cy="50936"/>
            </a:xfrm>
            <a:custGeom>
              <a:avLst/>
              <a:gdLst/>
              <a:ahLst/>
              <a:cxnLst/>
              <a:rect l="l" t="t" r="r" b="b"/>
              <a:pathLst>
                <a:path w="3449" h="3402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04;p83">
              <a:extLst>
                <a:ext uri="{FF2B5EF4-FFF2-40B4-BE49-F238E27FC236}">
                  <a16:creationId xmlns:a16="http://schemas.microsoft.com/office/drawing/2014/main" id="{B74E94B7-03EA-4F44-6E80-F73FD105D784}"/>
                </a:ext>
              </a:extLst>
            </p:cNvPr>
            <p:cNvSpPr/>
            <p:nvPr/>
          </p:nvSpPr>
          <p:spPr>
            <a:xfrm>
              <a:off x="4173750" y="4042969"/>
              <a:ext cx="36533" cy="42207"/>
            </a:xfrm>
            <a:custGeom>
              <a:avLst/>
              <a:gdLst/>
              <a:ahLst/>
              <a:cxnLst/>
              <a:rect l="l" t="t" r="r" b="b"/>
              <a:pathLst>
                <a:path w="2440" h="2819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9025;p83">
            <a:extLst>
              <a:ext uri="{FF2B5EF4-FFF2-40B4-BE49-F238E27FC236}">
                <a16:creationId xmlns:a16="http://schemas.microsoft.com/office/drawing/2014/main" id="{340C76A8-F646-428E-A4CC-2CAE249DB4B3}"/>
              </a:ext>
            </a:extLst>
          </p:cNvPr>
          <p:cNvGrpSpPr/>
          <p:nvPr/>
        </p:nvGrpSpPr>
        <p:grpSpPr>
          <a:xfrm>
            <a:off x="2200558" y="1637314"/>
            <a:ext cx="495672" cy="455590"/>
            <a:chOff x="3952456" y="1524280"/>
            <a:chExt cx="370195" cy="300154"/>
          </a:xfrm>
        </p:grpSpPr>
        <p:sp>
          <p:nvSpPr>
            <p:cNvPr id="42" name="Google Shape;9026;p83">
              <a:extLst>
                <a:ext uri="{FF2B5EF4-FFF2-40B4-BE49-F238E27FC236}">
                  <a16:creationId xmlns:a16="http://schemas.microsoft.com/office/drawing/2014/main" id="{94204EF0-A9DE-429D-28B4-BE26DF82A63D}"/>
                </a:ext>
              </a:extLst>
            </p:cNvPr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27;p83">
              <a:extLst>
                <a:ext uri="{FF2B5EF4-FFF2-40B4-BE49-F238E27FC236}">
                  <a16:creationId xmlns:a16="http://schemas.microsoft.com/office/drawing/2014/main" id="{5FC31501-E6EF-18B1-DBA8-88C36B90CC90}"/>
                </a:ext>
              </a:extLst>
            </p:cNvPr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028;p83">
              <a:extLst>
                <a:ext uri="{FF2B5EF4-FFF2-40B4-BE49-F238E27FC236}">
                  <a16:creationId xmlns:a16="http://schemas.microsoft.com/office/drawing/2014/main" id="{86F38197-EFD3-D561-A7AE-D64956CD1B88}"/>
                </a:ext>
              </a:extLst>
            </p:cNvPr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029;p83">
              <a:extLst>
                <a:ext uri="{FF2B5EF4-FFF2-40B4-BE49-F238E27FC236}">
                  <a16:creationId xmlns:a16="http://schemas.microsoft.com/office/drawing/2014/main" id="{73BDE379-F5E8-0CC7-969B-BC818DCD1E95}"/>
                </a:ext>
              </a:extLst>
            </p:cNvPr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30;p83">
              <a:extLst>
                <a:ext uri="{FF2B5EF4-FFF2-40B4-BE49-F238E27FC236}">
                  <a16:creationId xmlns:a16="http://schemas.microsoft.com/office/drawing/2014/main" id="{B40CE6E2-6AC9-D251-C713-59520E0D076C}"/>
                </a:ext>
              </a:extLst>
            </p:cNvPr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31;p83">
              <a:extLst>
                <a:ext uri="{FF2B5EF4-FFF2-40B4-BE49-F238E27FC236}">
                  <a16:creationId xmlns:a16="http://schemas.microsoft.com/office/drawing/2014/main" id="{B420CF9C-EA7A-A857-7B47-599BF68D7236}"/>
                </a:ext>
              </a:extLst>
            </p:cNvPr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547D72B-987E-07D0-F4B6-4201AA6D7C3F}"/>
              </a:ext>
            </a:extLst>
          </p:cNvPr>
          <p:cNvSpPr/>
          <p:nvPr/>
        </p:nvSpPr>
        <p:spPr>
          <a:xfrm>
            <a:off x="2229772" y="3417506"/>
            <a:ext cx="4532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42"/>
          <p:cNvSpPr txBox="1">
            <a:spLocks noGrp="1"/>
          </p:cNvSpPr>
          <p:nvPr>
            <p:ph type="title"/>
          </p:nvPr>
        </p:nvSpPr>
        <p:spPr>
          <a:xfrm>
            <a:off x="720000" y="3749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</a:t>
            </a:r>
            <a:r>
              <a:rPr lang="en-US" dirty="0"/>
              <a:t>H</a:t>
            </a:r>
            <a:r>
              <a:rPr lang="en" dirty="0"/>
              <a:t>àm số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6" name="Google Shape;1606;p42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4568798" y="1269519"/>
                <a:ext cx="4210992" cy="301697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/>
                  <a:t>Lợi </a:t>
                </a:r>
                <a:r>
                  <a:rPr lang="en-US" sz="2400" b="1" dirty="0" err="1"/>
                  <a:t>nhuận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thu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được</a:t>
                </a:r>
                <a:r>
                  <a:rPr lang="en-US" sz="2400" b="1" dirty="0"/>
                  <a:t>: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𝟐𝟎𝟎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𝟗𝟐𝟎𝟎𝟎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𝟒𝟎𝟎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𝟎𝟎𝟎</m:t>
                    </m:r>
                  </m:oMath>
                </a14:m>
                <a:endParaRPr lang="en-US" sz="2400" b="1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/>
                  <a:t>a.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=100, 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0" indent="0" algn="l"/>
                <a:r>
                  <a:rPr lang="vi-VN" sz="2400" b="1" dirty="0"/>
                  <a:t>b. </a:t>
                </a:r>
                <a:r>
                  <a:rPr lang="vi-VN" sz="2400" dirty="0"/>
                  <a:t>Với mỗi giá trị của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400" dirty="0"/>
                  <a:t> có bao nhiêu giá trị tương ứng của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400" dirty="0"/>
                  <a:t>?</a:t>
                </a:r>
              </a:p>
              <a:p>
                <a:pPr lvl="0" indent="-457200" algn="l" rtl="0">
                  <a:spcBef>
                    <a:spcPts val="0"/>
                  </a:spcBef>
                  <a:spcAft>
                    <a:spcPts val="0"/>
                  </a:spcAft>
                  <a:buAutoNum type="alphaLcPeriod"/>
                </a:pPr>
                <a:endParaRPr sz="2400" b="1" dirty="0"/>
              </a:p>
            </p:txBody>
          </p:sp>
        </mc:Choice>
        <mc:Fallback xmlns="">
          <p:sp>
            <p:nvSpPr>
              <p:cNvPr id="1606" name="Google Shape;1606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568798" y="1269519"/>
                <a:ext cx="4210992" cy="3016971"/>
              </a:xfrm>
              <a:prstGeom prst="rect">
                <a:avLst/>
              </a:prstGeom>
              <a:blipFill>
                <a:blip r:embed="rId3"/>
                <a:stretch>
                  <a:fillRect l="-2171" r="-11722" b="-20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7" name="Google Shape;1607;p42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577177" y="1415329"/>
                <a:ext cx="3991621" cy="309016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dirty="0"/>
                  <a:t>Quãng đường đi được của vật rơi tự do: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𝒈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.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/>
                  <a:t>a.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=2,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i="1" dirty="0"/>
                  <a:t>S?</a:t>
                </a:r>
                <a:endParaRPr lang="en-US" sz="24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/>
                  <a:t>b.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bao </a:t>
                </a:r>
                <a:r>
                  <a:rPr lang="en-US" sz="2400" dirty="0" err="1"/>
                  <a:t>nhiêu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?</a:t>
                </a:r>
                <a:endParaRPr sz="2400" dirty="0"/>
              </a:p>
            </p:txBody>
          </p:sp>
        </mc:Choice>
        <mc:Fallback xmlns="">
          <p:sp>
            <p:nvSpPr>
              <p:cNvPr id="1607" name="Google Shape;1607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577177" y="1415329"/>
                <a:ext cx="3991621" cy="3090169"/>
              </a:xfrm>
              <a:prstGeom prst="rect">
                <a:avLst/>
              </a:prstGeom>
              <a:blipFill>
                <a:blip r:embed="rId4"/>
                <a:stretch>
                  <a:fillRect l="-2446" r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8" name="Google Shape;1608;p42"/>
          <p:cNvSpPr txBox="1">
            <a:spLocks noGrp="1"/>
          </p:cNvSpPr>
          <p:nvPr>
            <p:ph type="subTitle" idx="3"/>
          </p:nvPr>
        </p:nvSpPr>
        <p:spPr>
          <a:xfrm>
            <a:off x="1446731" y="947605"/>
            <a:ext cx="2455281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HĐ1: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Nhóm</a:t>
            </a: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 1, 3, 5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09" name="Google Shape;1609;p42"/>
          <p:cNvSpPr txBox="1">
            <a:spLocks noGrp="1"/>
          </p:cNvSpPr>
          <p:nvPr>
            <p:ph type="subTitle" idx="4"/>
          </p:nvPr>
        </p:nvSpPr>
        <p:spPr>
          <a:xfrm>
            <a:off x="5613259" y="921303"/>
            <a:ext cx="2382846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HĐ2: Nhóm 2, 4, 6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8" name="Google Shape;1638;p42"/>
          <p:cNvSpPr/>
          <p:nvPr/>
        </p:nvSpPr>
        <p:spPr>
          <a:xfrm rot="1701538">
            <a:off x="507818" y="671054"/>
            <a:ext cx="520112" cy="163237"/>
          </a:xfrm>
          <a:custGeom>
            <a:avLst/>
            <a:gdLst/>
            <a:ahLst/>
            <a:cxnLst/>
            <a:rect l="l" t="t" r="r" b="b"/>
            <a:pathLst>
              <a:path w="520105" h="163235" extrusionOk="0">
                <a:moveTo>
                  <a:pt x="368351" y="77"/>
                </a:moveTo>
                <a:cubicBezTo>
                  <a:pt x="361787" y="77"/>
                  <a:pt x="355222" y="77"/>
                  <a:pt x="348658" y="77"/>
                </a:cubicBezTo>
                <a:cubicBezTo>
                  <a:pt x="339934" y="77"/>
                  <a:pt x="331211" y="77"/>
                  <a:pt x="322401" y="77"/>
                </a:cubicBezTo>
                <a:cubicBezTo>
                  <a:pt x="315836" y="77"/>
                  <a:pt x="309272" y="77"/>
                  <a:pt x="302708" y="77"/>
                </a:cubicBezTo>
                <a:cubicBezTo>
                  <a:pt x="295539" y="77"/>
                  <a:pt x="288370" y="77"/>
                  <a:pt x="281201" y="77"/>
                </a:cubicBezTo>
                <a:cubicBezTo>
                  <a:pt x="272995" y="77"/>
                  <a:pt x="264790" y="77"/>
                  <a:pt x="256584" y="77"/>
                </a:cubicBezTo>
                <a:cubicBezTo>
                  <a:pt x="247947" y="77"/>
                  <a:pt x="239224" y="77"/>
                  <a:pt x="230586" y="77"/>
                </a:cubicBezTo>
                <a:cubicBezTo>
                  <a:pt x="222381" y="77"/>
                  <a:pt x="214175" y="77"/>
                  <a:pt x="205970" y="77"/>
                </a:cubicBezTo>
                <a:cubicBezTo>
                  <a:pt x="195778" y="77"/>
                  <a:pt x="185672" y="77"/>
                  <a:pt x="175480" y="77"/>
                </a:cubicBezTo>
                <a:cubicBezTo>
                  <a:pt x="167189" y="77"/>
                  <a:pt x="158983" y="77"/>
                  <a:pt x="150691" y="77"/>
                </a:cubicBezTo>
                <a:cubicBezTo>
                  <a:pt x="140499" y="77"/>
                  <a:pt x="130394" y="77"/>
                  <a:pt x="120202" y="77"/>
                </a:cubicBezTo>
                <a:cubicBezTo>
                  <a:pt x="111219" y="77"/>
                  <a:pt x="102236" y="-182"/>
                  <a:pt x="93167" y="250"/>
                </a:cubicBezTo>
                <a:cubicBezTo>
                  <a:pt x="85653" y="595"/>
                  <a:pt x="78311" y="1632"/>
                  <a:pt x="71142" y="3446"/>
                </a:cubicBezTo>
                <a:cubicBezTo>
                  <a:pt x="49808" y="8801"/>
                  <a:pt x="32361" y="18734"/>
                  <a:pt x="19232" y="33503"/>
                </a:cubicBezTo>
                <a:cubicBezTo>
                  <a:pt x="7658" y="46459"/>
                  <a:pt x="1266" y="61143"/>
                  <a:pt x="144" y="77208"/>
                </a:cubicBezTo>
                <a:cubicBezTo>
                  <a:pt x="-720" y="90941"/>
                  <a:pt x="2303" y="103984"/>
                  <a:pt x="9472" y="116421"/>
                </a:cubicBezTo>
                <a:cubicBezTo>
                  <a:pt x="15777" y="127391"/>
                  <a:pt x="24587" y="136719"/>
                  <a:pt x="35902" y="144406"/>
                </a:cubicBezTo>
                <a:cubicBezTo>
                  <a:pt x="49549" y="153648"/>
                  <a:pt x="65096" y="159608"/>
                  <a:pt x="82630" y="162026"/>
                </a:cubicBezTo>
                <a:cubicBezTo>
                  <a:pt x="86689" y="162544"/>
                  <a:pt x="90835" y="163063"/>
                  <a:pt x="94981" y="163149"/>
                </a:cubicBezTo>
                <a:cubicBezTo>
                  <a:pt x="135749" y="163149"/>
                  <a:pt x="176430" y="163149"/>
                  <a:pt x="217198" y="163235"/>
                </a:cubicBezTo>
                <a:cubicBezTo>
                  <a:pt x="254080" y="163235"/>
                  <a:pt x="290961" y="163235"/>
                  <a:pt x="327842" y="163235"/>
                </a:cubicBezTo>
                <a:cubicBezTo>
                  <a:pt x="351681" y="163235"/>
                  <a:pt x="375520" y="163235"/>
                  <a:pt x="399359" y="163235"/>
                </a:cubicBezTo>
                <a:cubicBezTo>
                  <a:pt x="406700" y="163235"/>
                  <a:pt x="412574" y="158226"/>
                  <a:pt x="412746" y="152180"/>
                </a:cubicBezTo>
                <a:cubicBezTo>
                  <a:pt x="412919" y="146133"/>
                  <a:pt x="407305" y="140951"/>
                  <a:pt x="399963" y="140692"/>
                </a:cubicBezTo>
                <a:cubicBezTo>
                  <a:pt x="393485" y="140519"/>
                  <a:pt x="386921" y="140606"/>
                  <a:pt x="380443" y="140606"/>
                </a:cubicBezTo>
                <a:cubicBezTo>
                  <a:pt x="371979" y="140606"/>
                  <a:pt x="363514" y="140606"/>
                  <a:pt x="355049" y="140606"/>
                </a:cubicBezTo>
                <a:cubicBezTo>
                  <a:pt x="346671" y="140606"/>
                  <a:pt x="338207" y="140606"/>
                  <a:pt x="329829" y="140606"/>
                </a:cubicBezTo>
                <a:cubicBezTo>
                  <a:pt x="321364" y="140606"/>
                  <a:pt x="312900" y="140606"/>
                  <a:pt x="304435" y="140606"/>
                </a:cubicBezTo>
                <a:cubicBezTo>
                  <a:pt x="295884" y="140606"/>
                  <a:pt x="287333" y="140606"/>
                  <a:pt x="278782" y="140606"/>
                </a:cubicBezTo>
                <a:cubicBezTo>
                  <a:pt x="270231" y="140606"/>
                  <a:pt x="262112" y="140606"/>
                  <a:pt x="253734" y="140606"/>
                </a:cubicBezTo>
                <a:cubicBezTo>
                  <a:pt x="245270" y="140606"/>
                  <a:pt x="236805" y="140606"/>
                  <a:pt x="228341" y="140606"/>
                </a:cubicBezTo>
                <a:cubicBezTo>
                  <a:pt x="219962" y="140606"/>
                  <a:pt x="211498" y="140606"/>
                  <a:pt x="203120" y="140606"/>
                </a:cubicBezTo>
                <a:cubicBezTo>
                  <a:pt x="194655" y="140606"/>
                  <a:pt x="186191" y="140606"/>
                  <a:pt x="177726" y="140606"/>
                </a:cubicBezTo>
                <a:cubicBezTo>
                  <a:pt x="169262" y="140606"/>
                  <a:pt x="160797" y="140606"/>
                  <a:pt x="152332" y="140606"/>
                </a:cubicBezTo>
                <a:cubicBezTo>
                  <a:pt x="143954" y="140606"/>
                  <a:pt x="135490" y="140606"/>
                  <a:pt x="127112" y="140606"/>
                </a:cubicBezTo>
                <a:cubicBezTo>
                  <a:pt x="118647" y="140606"/>
                  <a:pt x="110183" y="140606"/>
                  <a:pt x="101718" y="140606"/>
                </a:cubicBezTo>
                <a:cubicBezTo>
                  <a:pt x="92390" y="140606"/>
                  <a:pt x="83321" y="139569"/>
                  <a:pt x="74597" y="136892"/>
                </a:cubicBezTo>
                <a:cubicBezTo>
                  <a:pt x="67083" y="134560"/>
                  <a:pt x="60259" y="131364"/>
                  <a:pt x="54127" y="127131"/>
                </a:cubicBezTo>
                <a:cubicBezTo>
                  <a:pt x="44798" y="120740"/>
                  <a:pt x="37802" y="113053"/>
                  <a:pt x="33224" y="103811"/>
                </a:cubicBezTo>
                <a:cubicBezTo>
                  <a:pt x="27437" y="92064"/>
                  <a:pt x="26487" y="79972"/>
                  <a:pt x="30029" y="67707"/>
                </a:cubicBezTo>
                <a:cubicBezTo>
                  <a:pt x="33138" y="57083"/>
                  <a:pt x="39443" y="47841"/>
                  <a:pt x="49031" y="40154"/>
                </a:cubicBezTo>
                <a:cubicBezTo>
                  <a:pt x="63109" y="28753"/>
                  <a:pt x="80125" y="22966"/>
                  <a:pt x="99991" y="22880"/>
                </a:cubicBezTo>
                <a:cubicBezTo>
                  <a:pt x="114933" y="22880"/>
                  <a:pt x="129789" y="22880"/>
                  <a:pt x="144732" y="22880"/>
                </a:cubicBezTo>
                <a:cubicBezTo>
                  <a:pt x="159329" y="22880"/>
                  <a:pt x="174012" y="22880"/>
                  <a:pt x="188609" y="22880"/>
                </a:cubicBezTo>
                <a:cubicBezTo>
                  <a:pt x="204674" y="22880"/>
                  <a:pt x="220740" y="22880"/>
                  <a:pt x="236805" y="22880"/>
                </a:cubicBezTo>
                <a:cubicBezTo>
                  <a:pt x="249847" y="22880"/>
                  <a:pt x="262976" y="22880"/>
                  <a:pt x="276018" y="22793"/>
                </a:cubicBezTo>
                <a:cubicBezTo>
                  <a:pt x="289924" y="22793"/>
                  <a:pt x="303830" y="22793"/>
                  <a:pt x="317736" y="22793"/>
                </a:cubicBezTo>
                <a:cubicBezTo>
                  <a:pt x="333802" y="22793"/>
                  <a:pt x="349867" y="22793"/>
                  <a:pt x="365932" y="22880"/>
                </a:cubicBezTo>
                <a:cubicBezTo>
                  <a:pt x="380529" y="22880"/>
                  <a:pt x="395213" y="22880"/>
                  <a:pt x="409810" y="22880"/>
                </a:cubicBezTo>
                <a:cubicBezTo>
                  <a:pt x="419915" y="22880"/>
                  <a:pt x="430021" y="22966"/>
                  <a:pt x="440127" y="22880"/>
                </a:cubicBezTo>
                <a:cubicBezTo>
                  <a:pt x="459733" y="22793"/>
                  <a:pt x="475021" y="29357"/>
                  <a:pt x="485213" y="43091"/>
                </a:cubicBezTo>
                <a:cubicBezTo>
                  <a:pt x="497910" y="60365"/>
                  <a:pt x="493246" y="82131"/>
                  <a:pt x="475108" y="95174"/>
                </a:cubicBezTo>
                <a:cubicBezTo>
                  <a:pt x="465607" y="101997"/>
                  <a:pt x="454551" y="105366"/>
                  <a:pt x="441940" y="105366"/>
                </a:cubicBezTo>
                <a:cubicBezTo>
                  <a:pt x="415165" y="105366"/>
                  <a:pt x="388476" y="105366"/>
                  <a:pt x="361700" y="105366"/>
                </a:cubicBezTo>
                <a:cubicBezTo>
                  <a:pt x="302880" y="105366"/>
                  <a:pt x="244147" y="105366"/>
                  <a:pt x="185327" y="105366"/>
                </a:cubicBezTo>
                <a:cubicBezTo>
                  <a:pt x="167966" y="105366"/>
                  <a:pt x="154837" y="93360"/>
                  <a:pt x="156478" y="79281"/>
                </a:cubicBezTo>
                <a:cubicBezTo>
                  <a:pt x="157860" y="67189"/>
                  <a:pt x="169866" y="58120"/>
                  <a:pt x="185241" y="57861"/>
                </a:cubicBezTo>
                <a:cubicBezTo>
                  <a:pt x="198369" y="57688"/>
                  <a:pt x="211584" y="57861"/>
                  <a:pt x="224713" y="57861"/>
                </a:cubicBezTo>
                <a:cubicBezTo>
                  <a:pt x="240778" y="57861"/>
                  <a:pt x="256844" y="57861"/>
                  <a:pt x="272995" y="57861"/>
                </a:cubicBezTo>
                <a:cubicBezTo>
                  <a:pt x="289147" y="57861"/>
                  <a:pt x="305299" y="57861"/>
                  <a:pt x="321450" y="57861"/>
                </a:cubicBezTo>
                <a:cubicBezTo>
                  <a:pt x="337602" y="57861"/>
                  <a:pt x="353754" y="57861"/>
                  <a:pt x="369906" y="57861"/>
                </a:cubicBezTo>
                <a:cubicBezTo>
                  <a:pt x="379407" y="57861"/>
                  <a:pt x="388908" y="57947"/>
                  <a:pt x="398409" y="57947"/>
                </a:cubicBezTo>
                <a:cubicBezTo>
                  <a:pt x="403332" y="57947"/>
                  <a:pt x="407564" y="56479"/>
                  <a:pt x="410501" y="53024"/>
                </a:cubicBezTo>
                <a:cubicBezTo>
                  <a:pt x="413351" y="49655"/>
                  <a:pt x="413956" y="45855"/>
                  <a:pt x="411883" y="42054"/>
                </a:cubicBezTo>
                <a:cubicBezTo>
                  <a:pt x="409551" y="37736"/>
                  <a:pt x="405491" y="35231"/>
                  <a:pt x="399704" y="35231"/>
                </a:cubicBezTo>
                <a:cubicBezTo>
                  <a:pt x="386057" y="35144"/>
                  <a:pt x="372410" y="35231"/>
                  <a:pt x="358763" y="35231"/>
                </a:cubicBezTo>
                <a:cubicBezTo>
                  <a:pt x="340971" y="35231"/>
                  <a:pt x="323178" y="35231"/>
                  <a:pt x="305385" y="35231"/>
                </a:cubicBezTo>
                <a:cubicBezTo>
                  <a:pt x="286210" y="35231"/>
                  <a:pt x="267122" y="35231"/>
                  <a:pt x="247947" y="35231"/>
                </a:cubicBezTo>
                <a:cubicBezTo>
                  <a:pt x="230068" y="35231"/>
                  <a:pt x="212102" y="35231"/>
                  <a:pt x="194223" y="35231"/>
                </a:cubicBezTo>
                <a:cubicBezTo>
                  <a:pt x="187313" y="35231"/>
                  <a:pt x="180317" y="34885"/>
                  <a:pt x="173580" y="36267"/>
                </a:cubicBezTo>
                <a:cubicBezTo>
                  <a:pt x="151901" y="40586"/>
                  <a:pt x="137476" y="51469"/>
                  <a:pt x="130826" y="69003"/>
                </a:cubicBezTo>
                <a:cubicBezTo>
                  <a:pt x="127371" y="78072"/>
                  <a:pt x="127803" y="87141"/>
                  <a:pt x="131430" y="96124"/>
                </a:cubicBezTo>
                <a:cubicBezTo>
                  <a:pt x="135058" y="105366"/>
                  <a:pt x="141622" y="112880"/>
                  <a:pt x="151037" y="118753"/>
                </a:cubicBezTo>
                <a:cubicBezTo>
                  <a:pt x="158897" y="123590"/>
                  <a:pt x="167707" y="126613"/>
                  <a:pt x="177467" y="127736"/>
                </a:cubicBezTo>
                <a:cubicBezTo>
                  <a:pt x="182995" y="128341"/>
                  <a:pt x="188609" y="128168"/>
                  <a:pt x="194137" y="128168"/>
                </a:cubicBezTo>
                <a:cubicBezTo>
                  <a:pt x="207266" y="128168"/>
                  <a:pt x="220481" y="128168"/>
                  <a:pt x="233609" y="128168"/>
                </a:cubicBezTo>
                <a:cubicBezTo>
                  <a:pt x="246479" y="128168"/>
                  <a:pt x="259435" y="128168"/>
                  <a:pt x="272304" y="128168"/>
                </a:cubicBezTo>
                <a:cubicBezTo>
                  <a:pt x="285433" y="128168"/>
                  <a:pt x="298648" y="128168"/>
                  <a:pt x="311777" y="128168"/>
                </a:cubicBezTo>
                <a:cubicBezTo>
                  <a:pt x="324646" y="128168"/>
                  <a:pt x="337602" y="128168"/>
                  <a:pt x="350472" y="128168"/>
                </a:cubicBezTo>
                <a:cubicBezTo>
                  <a:pt x="363600" y="128168"/>
                  <a:pt x="376815" y="128168"/>
                  <a:pt x="389944" y="128168"/>
                </a:cubicBezTo>
                <a:cubicBezTo>
                  <a:pt x="403073" y="128168"/>
                  <a:pt x="416115" y="128168"/>
                  <a:pt x="429244" y="128168"/>
                </a:cubicBezTo>
                <a:cubicBezTo>
                  <a:pt x="436672" y="128168"/>
                  <a:pt x="444100" y="128427"/>
                  <a:pt x="451441" y="127650"/>
                </a:cubicBezTo>
                <a:cubicBezTo>
                  <a:pt x="471739" y="125490"/>
                  <a:pt x="488495" y="118062"/>
                  <a:pt x="501710" y="105193"/>
                </a:cubicBezTo>
                <a:cubicBezTo>
                  <a:pt x="512766" y="94396"/>
                  <a:pt x="518812" y="81872"/>
                  <a:pt x="519935" y="67880"/>
                </a:cubicBezTo>
                <a:cubicBezTo>
                  <a:pt x="520712" y="58465"/>
                  <a:pt x="518812" y="49223"/>
                  <a:pt x="514494" y="40413"/>
                </a:cubicBezTo>
                <a:cubicBezTo>
                  <a:pt x="508102" y="27457"/>
                  <a:pt x="497651" y="17179"/>
                  <a:pt x="483140" y="9751"/>
                </a:cubicBezTo>
                <a:cubicBezTo>
                  <a:pt x="470098" y="3014"/>
                  <a:pt x="455674" y="77"/>
                  <a:pt x="440299" y="77"/>
                </a:cubicBezTo>
                <a:cubicBezTo>
                  <a:pt x="433217" y="77"/>
                  <a:pt x="426221" y="77"/>
                  <a:pt x="419138" y="77"/>
                </a:cubicBezTo>
                <a:cubicBezTo>
                  <a:pt x="411105" y="77"/>
                  <a:pt x="402986" y="77"/>
                  <a:pt x="394954" y="77"/>
                </a:cubicBezTo>
                <a:cubicBezTo>
                  <a:pt x="386144" y="77"/>
                  <a:pt x="377334" y="77"/>
                  <a:pt x="368524" y="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42"/>
          <p:cNvSpPr/>
          <p:nvPr/>
        </p:nvSpPr>
        <p:spPr>
          <a:xfrm rot="-1247444">
            <a:off x="951752" y="445095"/>
            <a:ext cx="520170" cy="163255"/>
          </a:xfrm>
          <a:custGeom>
            <a:avLst/>
            <a:gdLst/>
            <a:ahLst/>
            <a:cxnLst/>
            <a:rect l="l" t="t" r="r" b="b"/>
            <a:pathLst>
              <a:path w="520105" h="163235" extrusionOk="0">
                <a:moveTo>
                  <a:pt x="368351" y="77"/>
                </a:moveTo>
                <a:cubicBezTo>
                  <a:pt x="361787" y="77"/>
                  <a:pt x="355222" y="77"/>
                  <a:pt x="348658" y="77"/>
                </a:cubicBezTo>
                <a:cubicBezTo>
                  <a:pt x="339934" y="77"/>
                  <a:pt x="331211" y="77"/>
                  <a:pt x="322401" y="77"/>
                </a:cubicBezTo>
                <a:cubicBezTo>
                  <a:pt x="315836" y="77"/>
                  <a:pt x="309272" y="77"/>
                  <a:pt x="302708" y="77"/>
                </a:cubicBezTo>
                <a:cubicBezTo>
                  <a:pt x="295539" y="77"/>
                  <a:pt x="288370" y="77"/>
                  <a:pt x="281201" y="77"/>
                </a:cubicBezTo>
                <a:cubicBezTo>
                  <a:pt x="272995" y="77"/>
                  <a:pt x="264790" y="77"/>
                  <a:pt x="256584" y="77"/>
                </a:cubicBezTo>
                <a:cubicBezTo>
                  <a:pt x="247947" y="77"/>
                  <a:pt x="239224" y="77"/>
                  <a:pt x="230586" y="77"/>
                </a:cubicBezTo>
                <a:cubicBezTo>
                  <a:pt x="222381" y="77"/>
                  <a:pt x="214175" y="77"/>
                  <a:pt x="205970" y="77"/>
                </a:cubicBezTo>
                <a:cubicBezTo>
                  <a:pt x="195778" y="77"/>
                  <a:pt x="185672" y="77"/>
                  <a:pt x="175480" y="77"/>
                </a:cubicBezTo>
                <a:cubicBezTo>
                  <a:pt x="167189" y="77"/>
                  <a:pt x="158983" y="77"/>
                  <a:pt x="150691" y="77"/>
                </a:cubicBezTo>
                <a:cubicBezTo>
                  <a:pt x="140499" y="77"/>
                  <a:pt x="130394" y="77"/>
                  <a:pt x="120202" y="77"/>
                </a:cubicBezTo>
                <a:cubicBezTo>
                  <a:pt x="111219" y="77"/>
                  <a:pt x="102236" y="-182"/>
                  <a:pt x="93167" y="250"/>
                </a:cubicBezTo>
                <a:cubicBezTo>
                  <a:pt x="85653" y="595"/>
                  <a:pt x="78311" y="1632"/>
                  <a:pt x="71142" y="3446"/>
                </a:cubicBezTo>
                <a:cubicBezTo>
                  <a:pt x="49808" y="8801"/>
                  <a:pt x="32361" y="18734"/>
                  <a:pt x="19232" y="33503"/>
                </a:cubicBezTo>
                <a:cubicBezTo>
                  <a:pt x="7658" y="46459"/>
                  <a:pt x="1266" y="61143"/>
                  <a:pt x="144" y="77208"/>
                </a:cubicBezTo>
                <a:cubicBezTo>
                  <a:pt x="-720" y="90941"/>
                  <a:pt x="2303" y="103984"/>
                  <a:pt x="9472" y="116421"/>
                </a:cubicBezTo>
                <a:cubicBezTo>
                  <a:pt x="15777" y="127391"/>
                  <a:pt x="24587" y="136719"/>
                  <a:pt x="35902" y="144406"/>
                </a:cubicBezTo>
                <a:cubicBezTo>
                  <a:pt x="49549" y="153648"/>
                  <a:pt x="65096" y="159608"/>
                  <a:pt x="82630" y="162026"/>
                </a:cubicBezTo>
                <a:cubicBezTo>
                  <a:pt x="86689" y="162544"/>
                  <a:pt x="90835" y="163063"/>
                  <a:pt x="94981" y="163149"/>
                </a:cubicBezTo>
                <a:cubicBezTo>
                  <a:pt x="135749" y="163149"/>
                  <a:pt x="176430" y="163149"/>
                  <a:pt x="217198" y="163235"/>
                </a:cubicBezTo>
                <a:cubicBezTo>
                  <a:pt x="254080" y="163235"/>
                  <a:pt x="290961" y="163235"/>
                  <a:pt x="327842" y="163235"/>
                </a:cubicBezTo>
                <a:cubicBezTo>
                  <a:pt x="351681" y="163235"/>
                  <a:pt x="375520" y="163235"/>
                  <a:pt x="399359" y="163235"/>
                </a:cubicBezTo>
                <a:cubicBezTo>
                  <a:pt x="406700" y="163235"/>
                  <a:pt x="412574" y="158226"/>
                  <a:pt x="412746" y="152180"/>
                </a:cubicBezTo>
                <a:cubicBezTo>
                  <a:pt x="412919" y="146134"/>
                  <a:pt x="407305" y="140951"/>
                  <a:pt x="399963" y="140692"/>
                </a:cubicBezTo>
                <a:cubicBezTo>
                  <a:pt x="393485" y="140519"/>
                  <a:pt x="386921" y="140606"/>
                  <a:pt x="380443" y="140606"/>
                </a:cubicBezTo>
                <a:cubicBezTo>
                  <a:pt x="371979" y="140606"/>
                  <a:pt x="363514" y="140606"/>
                  <a:pt x="355049" y="140606"/>
                </a:cubicBezTo>
                <a:cubicBezTo>
                  <a:pt x="346671" y="140606"/>
                  <a:pt x="338207" y="140606"/>
                  <a:pt x="329829" y="140606"/>
                </a:cubicBezTo>
                <a:cubicBezTo>
                  <a:pt x="321364" y="140606"/>
                  <a:pt x="312900" y="140606"/>
                  <a:pt x="304435" y="140606"/>
                </a:cubicBezTo>
                <a:cubicBezTo>
                  <a:pt x="295884" y="140606"/>
                  <a:pt x="287333" y="140606"/>
                  <a:pt x="278782" y="140606"/>
                </a:cubicBezTo>
                <a:cubicBezTo>
                  <a:pt x="270231" y="140606"/>
                  <a:pt x="262112" y="140606"/>
                  <a:pt x="253734" y="140606"/>
                </a:cubicBezTo>
                <a:cubicBezTo>
                  <a:pt x="245270" y="140606"/>
                  <a:pt x="236805" y="140606"/>
                  <a:pt x="228341" y="140606"/>
                </a:cubicBezTo>
                <a:cubicBezTo>
                  <a:pt x="219962" y="140606"/>
                  <a:pt x="211498" y="140606"/>
                  <a:pt x="203120" y="140606"/>
                </a:cubicBezTo>
                <a:cubicBezTo>
                  <a:pt x="194655" y="140606"/>
                  <a:pt x="186191" y="140606"/>
                  <a:pt x="177726" y="140606"/>
                </a:cubicBezTo>
                <a:cubicBezTo>
                  <a:pt x="169262" y="140606"/>
                  <a:pt x="160797" y="140606"/>
                  <a:pt x="152332" y="140606"/>
                </a:cubicBezTo>
                <a:cubicBezTo>
                  <a:pt x="143954" y="140606"/>
                  <a:pt x="135490" y="140606"/>
                  <a:pt x="127112" y="140606"/>
                </a:cubicBezTo>
                <a:cubicBezTo>
                  <a:pt x="118647" y="140606"/>
                  <a:pt x="110183" y="140606"/>
                  <a:pt x="101718" y="140606"/>
                </a:cubicBezTo>
                <a:cubicBezTo>
                  <a:pt x="92390" y="140606"/>
                  <a:pt x="83321" y="139569"/>
                  <a:pt x="74597" y="136892"/>
                </a:cubicBezTo>
                <a:cubicBezTo>
                  <a:pt x="67083" y="134560"/>
                  <a:pt x="60259" y="131364"/>
                  <a:pt x="54127" y="127132"/>
                </a:cubicBezTo>
                <a:cubicBezTo>
                  <a:pt x="44798" y="120826"/>
                  <a:pt x="37802" y="113053"/>
                  <a:pt x="33224" y="103811"/>
                </a:cubicBezTo>
                <a:cubicBezTo>
                  <a:pt x="27437" y="92064"/>
                  <a:pt x="26487" y="79972"/>
                  <a:pt x="30029" y="67707"/>
                </a:cubicBezTo>
                <a:cubicBezTo>
                  <a:pt x="33138" y="57083"/>
                  <a:pt x="39443" y="47841"/>
                  <a:pt x="49031" y="40154"/>
                </a:cubicBezTo>
                <a:cubicBezTo>
                  <a:pt x="63109" y="28753"/>
                  <a:pt x="80125" y="22966"/>
                  <a:pt x="99991" y="22879"/>
                </a:cubicBezTo>
                <a:cubicBezTo>
                  <a:pt x="114933" y="22879"/>
                  <a:pt x="129789" y="22879"/>
                  <a:pt x="144732" y="22879"/>
                </a:cubicBezTo>
                <a:cubicBezTo>
                  <a:pt x="159329" y="22879"/>
                  <a:pt x="174012" y="22879"/>
                  <a:pt x="188609" y="22879"/>
                </a:cubicBezTo>
                <a:cubicBezTo>
                  <a:pt x="204674" y="22879"/>
                  <a:pt x="220740" y="22879"/>
                  <a:pt x="236805" y="22879"/>
                </a:cubicBezTo>
                <a:cubicBezTo>
                  <a:pt x="249847" y="22879"/>
                  <a:pt x="262976" y="22879"/>
                  <a:pt x="276018" y="22793"/>
                </a:cubicBezTo>
                <a:cubicBezTo>
                  <a:pt x="289924" y="22793"/>
                  <a:pt x="303830" y="22793"/>
                  <a:pt x="317736" y="22793"/>
                </a:cubicBezTo>
                <a:cubicBezTo>
                  <a:pt x="333802" y="22793"/>
                  <a:pt x="349867" y="22793"/>
                  <a:pt x="365932" y="22879"/>
                </a:cubicBezTo>
                <a:cubicBezTo>
                  <a:pt x="380529" y="22879"/>
                  <a:pt x="395213" y="22879"/>
                  <a:pt x="409810" y="22879"/>
                </a:cubicBezTo>
                <a:cubicBezTo>
                  <a:pt x="419915" y="22879"/>
                  <a:pt x="430021" y="22966"/>
                  <a:pt x="440127" y="22879"/>
                </a:cubicBezTo>
                <a:cubicBezTo>
                  <a:pt x="459733" y="22793"/>
                  <a:pt x="475021" y="29357"/>
                  <a:pt x="485213" y="43091"/>
                </a:cubicBezTo>
                <a:cubicBezTo>
                  <a:pt x="497910" y="60365"/>
                  <a:pt x="493246" y="82131"/>
                  <a:pt x="475108" y="95174"/>
                </a:cubicBezTo>
                <a:cubicBezTo>
                  <a:pt x="465607" y="101997"/>
                  <a:pt x="454551" y="105366"/>
                  <a:pt x="441940" y="105366"/>
                </a:cubicBezTo>
                <a:cubicBezTo>
                  <a:pt x="415165" y="105366"/>
                  <a:pt x="388476" y="105366"/>
                  <a:pt x="361700" y="105366"/>
                </a:cubicBezTo>
                <a:cubicBezTo>
                  <a:pt x="302880" y="105366"/>
                  <a:pt x="244147" y="105366"/>
                  <a:pt x="185327" y="105366"/>
                </a:cubicBezTo>
                <a:cubicBezTo>
                  <a:pt x="167966" y="105366"/>
                  <a:pt x="154837" y="93360"/>
                  <a:pt x="156478" y="79281"/>
                </a:cubicBezTo>
                <a:cubicBezTo>
                  <a:pt x="157860" y="67189"/>
                  <a:pt x="169866" y="58120"/>
                  <a:pt x="185241" y="57861"/>
                </a:cubicBezTo>
                <a:cubicBezTo>
                  <a:pt x="198369" y="57688"/>
                  <a:pt x="211584" y="57861"/>
                  <a:pt x="224713" y="57861"/>
                </a:cubicBezTo>
                <a:cubicBezTo>
                  <a:pt x="240778" y="57861"/>
                  <a:pt x="256844" y="57861"/>
                  <a:pt x="272995" y="57861"/>
                </a:cubicBezTo>
                <a:cubicBezTo>
                  <a:pt x="289147" y="57861"/>
                  <a:pt x="305299" y="57861"/>
                  <a:pt x="321450" y="57861"/>
                </a:cubicBezTo>
                <a:cubicBezTo>
                  <a:pt x="337602" y="57861"/>
                  <a:pt x="353754" y="57861"/>
                  <a:pt x="369906" y="57861"/>
                </a:cubicBezTo>
                <a:cubicBezTo>
                  <a:pt x="379407" y="57861"/>
                  <a:pt x="388908" y="57947"/>
                  <a:pt x="398409" y="57947"/>
                </a:cubicBezTo>
                <a:cubicBezTo>
                  <a:pt x="403332" y="57947"/>
                  <a:pt x="407564" y="56479"/>
                  <a:pt x="410501" y="53024"/>
                </a:cubicBezTo>
                <a:cubicBezTo>
                  <a:pt x="413351" y="49655"/>
                  <a:pt x="413956" y="45855"/>
                  <a:pt x="411883" y="42054"/>
                </a:cubicBezTo>
                <a:cubicBezTo>
                  <a:pt x="409551" y="37736"/>
                  <a:pt x="405491" y="35231"/>
                  <a:pt x="399704" y="35231"/>
                </a:cubicBezTo>
                <a:cubicBezTo>
                  <a:pt x="386057" y="35144"/>
                  <a:pt x="372410" y="35231"/>
                  <a:pt x="358763" y="35231"/>
                </a:cubicBezTo>
                <a:cubicBezTo>
                  <a:pt x="340971" y="35231"/>
                  <a:pt x="323178" y="35231"/>
                  <a:pt x="305385" y="35231"/>
                </a:cubicBezTo>
                <a:cubicBezTo>
                  <a:pt x="286210" y="35231"/>
                  <a:pt x="267122" y="35231"/>
                  <a:pt x="247947" y="35231"/>
                </a:cubicBezTo>
                <a:cubicBezTo>
                  <a:pt x="230068" y="35231"/>
                  <a:pt x="212102" y="35231"/>
                  <a:pt x="194223" y="35231"/>
                </a:cubicBezTo>
                <a:cubicBezTo>
                  <a:pt x="187313" y="35231"/>
                  <a:pt x="180317" y="34885"/>
                  <a:pt x="173580" y="36267"/>
                </a:cubicBezTo>
                <a:cubicBezTo>
                  <a:pt x="151901" y="40586"/>
                  <a:pt x="137476" y="51469"/>
                  <a:pt x="130826" y="69003"/>
                </a:cubicBezTo>
                <a:cubicBezTo>
                  <a:pt x="127371" y="78072"/>
                  <a:pt x="127803" y="87141"/>
                  <a:pt x="131430" y="96124"/>
                </a:cubicBezTo>
                <a:cubicBezTo>
                  <a:pt x="135058" y="105366"/>
                  <a:pt x="141622" y="112880"/>
                  <a:pt x="151037" y="118753"/>
                </a:cubicBezTo>
                <a:cubicBezTo>
                  <a:pt x="158897" y="123590"/>
                  <a:pt x="167707" y="126613"/>
                  <a:pt x="177467" y="127736"/>
                </a:cubicBezTo>
                <a:cubicBezTo>
                  <a:pt x="182995" y="128341"/>
                  <a:pt x="188609" y="128168"/>
                  <a:pt x="194137" y="128168"/>
                </a:cubicBezTo>
                <a:cubicBezTo>
                  <a:pt x="207266" y="128168"/>
                  <a:pt x="220481" y="128168"/>
                  <a:pt x="233609" y="128168"/>
                </a:cubicBezTo>
                <a:cubicBezTo>
                  <a:pt x="246479" y="128168"/>
                  <a:pt x="259435" y="128168"/>
                  <a:pt x="272304" y="128168"/>
                </a:cubicBezTo>
                <a:cubicBezTo>
                  <a:pt x="285433" y="128168"/>
                  <a:pt x="298648" y="128168"/>
                  <a:pt x="311777" y="128168"/>
                </a:cubicBezTo>
                <a:cubicBezTo>
                  <a:pt x="324646" y="128168"/>
                  <a:pt x="337602" y="128168"/>
                  <a:pt x="350472" y="128168"/>
                </a:cubicBezTo>
                <a:cubicBezTo>
                  <a:pt x="363600" y="128168"/>
                  <a:pt x="376815" y="128168"/>
                  <a:pt x="389944" y="128168"/>
                </a:cubicBezTo>
                <a:cubicBezTo>
                  <a:pt x="403073" y="128168"/>
                  <a:pt x="416115" y="128168"/>
                  <a:pt x="429244" y="128168"/>
                </a:cubicBezTo>
                <a:cubicBezTo>
                  <a:pt x="436672" y="128168"/>
                  <a:pt x="444100" y="128427"/>
                  <a:pt x="451441" y="127650"/>
                </a:cubicBezTo>
                <a:cubicBezTo>
                  <a:pt x="471739" y="125490"/>
                  <a:pt x="488495" y="118062"/>
                  <a:pt x="501710" y="105193"/>
                </a:cubicBezTo>
                <a:cubicBezTo>
                  <a:pt x="512766" y="94396"/>
                  <a:pt x="518812" y="81872"/>
                  <a:pt x="519935" y="67880"/>
                </a:cubicBezTo>
                <a:cubicBezTo>
                  <a:pt x="520712" y="58465"/>
                  <a:pt x="518812" y="49223"/>
                  <a:pt x="514494" y="40413"/>
                </a:cubicBezTo>
                <a:cubicBezTo>
                  <a:pt x="508102" y="27457"/>
                  <a:pt x="497651" y="17179"/>
                  <a:pt x="483140" y="9751"/>
                </a:cubicBezTo>
                <a:cubicBezTo>
                  <a:pt x="470098" y="3014"/>
                  <a:pt x="455674" y="77"/>
                  <a:pt x="440299" y="77"/>
                </a:cubicBezTo>
                <a:cubicBezTo>
                  <a:pt x="433217" y="77"/>
                  <a:pt x="426221" y="77"/>
                  <a:pt x="419138" y="77"/>
                </a:cubicBezTo>
                <a:cubicBezTo>
                  <a:pt x="411105" y="77"/>
                  <a:pt x="402986" y="77"/>
                  <a:pt x="394954" y="77"/>
                </a:cubicBezTo>
                <a:cubicBezTo>
                  <a:pt x="386144" y="77"/>
                  <a:pt x="377334" y="77"/>
                  <a:pt x="368524" y="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11135;p84">
            <a:extLst>
              <a:ext uri="{FF2B5EF4-FFF2-40B4-BE49-F238E27FC236}">
                <a16:creationId xmlns:a16="http://schemas.microsoft.com/office/drawing/2014/main" id="{A4E5554B-727A-2482-152B-0F2A994A5F80}"/>
              </a:ext>
            </a:extLst>
          </p:cNvPr>
          <p:cNvGrpSpPr/>
          <p:nvPr/>
        </p:nvGrpSpPr>
        <p:grpSpPr>
          <a:xfrm>
            <a:off x="918263" y="928220"/>
            <a:ext cx="496443" cy="497414"/>
            <a:chOff x="4877760" y="2887459"/>
            <a:chExt cx="389567" cy="390329"/>
          </a:xfrm>
        </p:grpSpPr>
        <p:sp>
          <p:nvSpPr>
            <p:cNvPr id="3" name="Google Shape;11136;p84">
              <a:extLst>
                <a:ext uri="{FF2B5EF4-FFF2-40B4-BE49-F238E27FC236}">
                  <a16:creationId xmlns:a16="http://schemas.microsoft.com/office/drawing/2014/main" id="{502702E5-882B-30B4-B4A8-EEA738F0BCEE}"/>
                </a:ext>
              </a:extLst>
            </p:cNvPr>
            <p:cNvSpPr/>
            <p:nvPr/>
          </p:nvSpPr>
          <p:spPr>
            <a:xfrm>
              <a:off x="5124079" y="2893052"/>
              <a:ext cx="118695" cy="91411"/>
            </a:xfrm>
            <a:custGeom>
              <a:avLst/>
              <a:gdLst/>
              <a:ahLst/>
              <a:cxnLst/>
              <a:rect l="l" t="t" r="r" b="b"/>
              <a:pathLst>
                <a:path w="4520" h="3481" extrusionOk="0">
                  <a:moveTo>
                    <a:pt x="340" y="0"/>
                  </a:moveTo>
                  <a:cubicBezTo>
                    <a:pt x="97" y="0"/>
                    <a:pt x="0" y="361"/>
                    <a:pt x="248" y="467"/>
                  </a:cubicBezTo>
                  <a:cubicBezTo>
                    <a:pt x="1799" y="974"/>
                    <a:pt x="3129" y="2008"/>
                    <a:pt x="4010" y="3376"/>
                  </a:cubicBezTo>
                  <a:cubicBezTo>
                    <a:pt x="4061" y="3450"/>
                    <a:pt x="4130" y="3481"/>
                    <a:pt x="4199" y="3481"/>
                  </a:cubicBezTo>
                  <a:cubicBezTo>
                    <a:pt x="4362" y="3481"/>
                    <a:pt x="4519" y="3306"/>
                    <a:pt x="4412" y="3118"/>
                  </a:cubicBezTo>
                  <a:cubicBezTo>
                    <a:pt x="3474" y="1654"/>
                    <a:pt x="2057" y="553"/>
                    <a:pt x="402" y="7"/>
                  </a:cubicBezTo>
                  <a:cubicBezTo>
                    <a:pt x="380" y="2"/>
                    <a:pt x="360" y="0"/>
                    <a:pt x="3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137;p84">
              <a:extLst>
                <a:ext uri="{FF2B5EF4-FFF2-40B4-BE49-F238E27FC236}">
                  <a16:creationId xmlns:a16="http://schemas.microsoft.com/office/drawing/2014/main" id="{701785C6-833B-CF20-5623-1F311330B519}"/>
                </a:ext>
              </a:extLst>
            </p:cNvPr>
            <p:cNvSpPr/>
            <p:nvPr/>
          </p:nvSpPr>
          <p:spPr>
            <a:xfrm>
              <a:off x="4903390" y="2892396"/>
              <a:ext cx="120139" cy="92278"/>
            </a:xfrm>
            <a:custGeom>
              <a:avLst/>
              <a:gdLst/>
              <a:ahLst/>
              <a:cxnLst/>
              <a:rect l="l" t="t" r="r" b="b"/>
              <a:pathLst>
                <a:path w="4575" h="3514" extrusionOk="0">
                  <a:moveTo>
                    <a:pt x="4240" y="0"/>
                  </a:moveTo>
                  <a:cubicBezTo>
                    <a:pt x="4207" y="0"/>
                    <a:pt x="4172" y="7"/>
                    <a:pt x="4135" y="23"/>
                  </a:cubicBezTo>
                  <a:cubicBezTo>
                    <a:pt x="2461" y="559"/>
                    <a:pt x="1025" y="1659"/>
                    <a:pt x="68" y="3143"/>
                  </a:cubicBezTo>
                  <a:cubicBezTo>
                    <a:pt x="1" y="3258"/>
                    <a:pt x="30" y="3401"/>
                    <a:pt x="144" y="3478"/>
                  </a:cubicBezTo>
                  <a:cubicBezTo>
                    <a:pt x="185" y="3502"/>
                    <a:pt x="230" y="3513"/>
                    <a:pt x="273" y="3513"/>
                  </a:cubicBezTo>
                  <a:cubicBezTo>
                    <a:pt x="352" y="3513"/>
                    <a:pt x="427" y="3475"/>
                    <a:pt x="470" y="3401"/>
                  </a:cubicBezTo>
                  <a:cubicBezTo>
                    <a:pt x="1369" y="2014"/>
                    <a:pt x="2709" y="980"/>
                    <a:pt x="4279" y="473"/>
                  </a:cubicBezTo>
                  <a:cubicBezTo>
                    <a:pt x="4574" y="397"/>
                    <a:pt x="4482" y="0"/>
                    <a:pt x="42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138;p84">
              <a:extLst>
                <a:ext uri="{FF2B5EF4-FFF2-40B4-BE49-F238E27FC236}">
                  <a16:creationId xmlns:a16="http://schemas.microsoft.com/office/drawing/2014/main" id="{1CC9F886-EB66-019C-C1E8-EADBD77547C0}"/>
                </a:ext>
              </a:extLst>
            </p:cNvPr>
            <p:cNvSpPr/>
            <p:nvPr/>
          </p:nvSpPr>
          <p:spPr>
            <a:xfrm>
              <a:off x="4901735" y="3179155"/>
              <a:ext cx="100313" cy="84347"/>
            </a:xfrm>
            <a:custGeom>
              <a:avLst/>
              <a:gdLst/>
              <a:ahLst/>
              <a:cxnLst/>
              <a:rect l="l" t="t" r="r" b="b"/>
              <a:pathLst>
                <a:path w="3820" h="3212" extrusionOk="0">
                  <a:moveTo>
                    <a:pt x="335" y="0"/>
                  </a:moveTo>
                  <a:cubicBezTo>
                    <a:pt x="166" y="0"/>
                    <a:pt x="1" y="193"/>
                    <a:pt x="140" y="386"/>
                  </a:cubicBezTo>
                  <a:cubicBezTo>
                    <a:pt x="916" y="1602"/>
                    <a:pt x="2035" y="2578"/>
                    <a:pt x="3356" y="3181"/>
                  </a:cubicBezTo>
                  <a:cubicBezTo>
                    <a:pt x="3398" y="3202"/>
                    <a:pt x="3438" y="3212"/>
                    <a:pt x="3475" y="3212"/>
                  </a:cubicBezTo>
                  <a:cubicBezTo>
                    <a:pt x="3701" y="3212"/>
                    <a:pt x="3819" y="2857"/>
                    <a:pt x="3548" y="2750"/>
                  </a:cubicBezTo>
                  <a:cubicBezTo>
                    <a:pt x="2313" y="2176"/>
                    <a:pt x="1270" y="1267"/>
                    <a:pt x="533" y="128"/>
                  </a:cubicBezTo>
                  <a:cubicBezTo>
                    <a:pt x="483" y="37"/>
                    <a:pt x="409" y="0"/>
                    <a:pt x="33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139;p84">
              <a:extLst>
                <a:ext uri="{FF2B5EF4-FFF2-40B4-BE49-F238E27FC236}">
                  <a16:creationId xmlns:a16="http://schemas.microsoft.com/office/drawing/2014/main" id="{EAACD9E7-B317-6030-BFBF-124248F81EDF}"/>
                </a:ext>
              </a:extLst>
            </p:cNvPr>
            <p:cNvSpPr/>
            <p:nvPr/>
          </p:nvSpPr>
          <p:spPr>
            <a:xfrm>
              <a:off x="5145428" y="3179759"/>
              <a:ext cx="97346" cy="82929"/>
            </a:xfrm>
            <a:custGeom>
              <a:avLst/>
              <a:gdLst/>
              <a:ahLst/>
              <a:cxnLst/>
              <a:rect l="l" t="t" r="r" b="b"/>
              <a:pathLst>
                <a:path w="3707" h="3158" extrusionOk="0">
                  <a:moveTo>
                    <a:pt x="3386" y="0"/>
                  </a:moveTo>
                  <a:cubicBezTo>
                    <a:pt x="3317" y="0"/>
                    <a:pt x="3248" y="31"/>
                    <a:pt x="3197" y="105"/>
                  </a:cubicBezTo>
                  <a:cubicBezTo>
                    <a:pt x="2469" y="1234"/>
                    <a:pt x="1445" y="2134"/>
                    <a:pt x="230" y="2698"/>
                  </a:cubicBezTo>
                  <a:cubicBezTo>
                    <a:pt x="0" y="2813"/>
                    <a:pt x="77" y="3148"/>
                    <a:pt x="335" y="3158"/>
                  </a:cubicBezTo>
                  <a:cubicBezTo>
                    <a:pt x="373" y="3158"/>
                    <a:pt x="402" y="3148"/>
                    <a:pt x="440" y="3129"/>
                  </a:cubicBezTo>
                  <a:cubicBezTo>
                    <a:pt x="1732" y="2526"/>
                    <a:pt x="2823" y="1560"/>
                    <a:pt x="3599" y="363"/>
                  </a:cubicBezTo>
                  <a:cubicBezTo>
                    <a:pt x="3706" y="175"/>
                    <a:pt x="3549" y="0"/>
                    <a:pt x="338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140;p84">
              <a:extLst>
                <a:ext uri="{FF2B5EF4-FFF2-40B4-BE49-F238E27FC236}">
                  <a16:creationId xmlns:a16="http://schemas.microsoft.com/office/drawing/2014/main" id="{90FE3BA5-6BB1-458E-6D5F-A81BA247D3A8}"/>
                </a:ext>
              </a:extLst>
            </p:cNvPr>
            <p:cNvSpPr/>
            <p:nvPr/>
          </p:nvSpPr>
          <p:spPr>
            <a:xfrm>
              <a:off x="4878784" y="3101320"/>
              <a:ext cx="125680" cy="66438"/>
            </a:xfrm>
            <a:custGeom>
              <a:avLst/>
              <a:gdLst/>
              <a:ahLst/>
              <a:cxnLst/>
              <a:rect l="l" t="t" r="r" b="b"/>
              <a:pathLst>
                <a:path w="4786" h="2530" extrusionOk="0">
                  <a:moveTo>
                    <a:pt x="1818" y="1"/>
                  </a:moveTo>
                  <a:lnTo>
                    <a:pt x="727" y="441"/>
                  </a:lnTo>
                  <a:cubicBezTo>
                    <a:pt x="622" y="479"/>
                    <a:pt x="526" y="537"/>
                    <a:pt x="440" y="613"/>
                  </a:cubicBezTo>
                  <a:lnTo>
                    <a:pt x="412" y="632"/>
                  </a:lnTo>
                  <a:lnTo>
                    <a:pt x="392" y="642"/>
                  </a:lnTo>
                  <a:lnTo>
                    <a:pt x="383" y="661"/>
                  </a:lnTo>
                  <a:lnTo>
                    <a:pt x="354" y="680"/>
                  </a:lnTo>
                  <a:cubicBezTo>
                    <a:pt x="163" y="872"/>
                    <a:pt x="29" y="1130"/>
                    <a:pt x="0" y="1398"/>
                  </a:cubicBezTo>
                  <a:lnTo>
                    <a:pt x="0" y="1446"/>
                  </a:lnTo>
                  <a:lnTo>
                    <a:pt x="0" y="1465"/>
                  </a:lnTo>
                  <a:lnTo>
                    <a:pt x="0" y="1503"/>
                  </a:lnTo>
                  <a:lnTo>
                    <a:pt x="0" y="1532"/>
                  </a:lnTo>
                  <a:lnTo>
                    <a:pt x="0" y="1589"/>
                  </a:lnTo>
                  <a:lnTo>
                    <a:pt x="0" y="1771"/>
                  </a:lnTo>
                  <a:lnTo>
                    <a:pt x="0" y="2307"/>
                  </a:lnTo>
                  <a:cubicBezTo>
                    <a:pt x="0" y="2430"/>
                    <a:pt x="106" y="2529"/>
                    <a:pt x="227" y="2529"/>
                  </a:cubicBezTo>
                  <a:cubicBezTo>
                    <a:pt x="237" y="2529"/>
                    <a:pt x="248" y="2529"/>
                    <a:pt x="258" y="2527"/>
                  </a:cubicBezTo>
                  <a:lnTo>
                    <a:pt x="4517" y="2527"/>
                  </a:lnTo>
                  <a:cubicBezTo>
                    <a:pt x="4528" y="2529"/>
                    <a:pt x="4538" y="2529"/>
                    <a:pt x="4549" y="2529"/>
                  </a:cubicBezTo>
                  <a:cubicBezTo>
                    <a:pt x="4670" y="2529"/>
                    <a:pt x="4776" y="2430"/>
                    <a:pt x="4785" y="2307"/>
                  </a:cubicBezTo>
                  <a:lnTo>
                    <a:pt x="4785" y="1781"/>
                  </a:lnTo>
                  <a:lnTo>
                    <a:pt x="4756" y="1599"/>
                  </a:lnTo>
                  <a:lnTo>
                    <a:pt x="4756" y="1541"/>
                  </a:lnTo>
                  <a:lnTo>
                    <a:pt x="4756" y="1532"/>
                  </a:lnTo>
                  <a:lnTo>
                    <a:pt x="4756" y="1503"/>
                  </a:lnTo>
                  <a:lnTo>
                    <a:pt x="4756" y="1474"/>
                  </a:lnTo>
                  <a:lnTo>
                    <a:pt x="4756" y="1455"/>
                  </a:lnTo>
                  <a:lnTo>
                    <a:pt x="4756" y="1407"/>
                  </a:lnTo>
                  <a:cubicBezTo>
                    <a:pt x="4728" y="1140"/>
                    <a:pt x="4603" y="881"/>
                    <a:pt x="4402" y="690"/>
                  </a:cubicBezTo>
                  <a:lnTo>
                    <a:pt x="4374" y="671"/>
                  </a:lnTo>
                  <a:lnTo>
                    <a:pt x="4364" y="651"/>
                  </a:lnTo>
                  <a:lnTo>
                    <a:pt x="4345" y="642"/>
                  </a:lnTo>
                  <a:lnTo>
                    <a:pt x="4316" y="623"/>
                  </a:lnTo>
                  <a:cubicBezTo>
                    <a:pt x="4230" y="546"/>
                    <a:pt x="4134" y="489"/>
                    <a:pt x="4029" y="450"/>
                  </a:cubicBezTo>
                  <a:lnTo>
                    <a:pt x="2929" y="10"/>
                  </a:lnTo>
                  <a:lnTo>
                    <a:pt x="2651" y="288"/>
                  </a:lnTo>
                  <a:lnTo>
                    <a:pt x="2373" y="556"/>
                  </a:lnTo>
                  <a:lnTo>
                    <a:pt x="2096" y="288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141;p84">
              <a:extLst>
                <a:ext uri="{FF2B5EF4-FFF2-40B4-BE49-F238E27FC236}">
                  <a16:creationId xmlns:a16="http://schemas.microsoft.com/office/drawing/2014/main" id="{B8274581-8863-B47B-CA53-F06FEED02322}"/>
                </a:ext>
              </a:extLst>
            </p:cNvPr>
            <p:cNvSpPr/>
            <p:nvPr/>
          </p:nvSpPr>
          <p:spPr>
            <a:xfrm>
              <a:off x="4877760" y="3101819"/>
              <a:ext cx="51049" cy="65939"/>
            </a:xfrm>
            <a:custGeom>
              <a:avLst/>
              <a:gdLst/>
              <a:ahLst/>
              <a:cxnLst/>
              <a:rect l="l" t="t" r="r" b="b"/>
              <a:pathLst>
                <a:path w="1944" h="2511" extrusionOk="0">
                  <a:moveTo>
                    <a:pt x="1848" y="1"/>
                  </a:moveTo>
                  <a:lnTo>
                    <a:pt x="766" y="422"/>
                  </a:lnTo>
                  <a:cubicBezTo>
                    <a:pt x="297" y="613"/>
                    <a:pt x="1" y="1073"/>
                    <a:pt x="20" y="1580"/>
                  </a:cubicBezTo>
                  <a:lnTo>
                    <a:pt x="20" y="2288"/>
                  </a:lnTo>
                  <a:cubicBezTo>
                    <a:pt x="20" y="2411"/>
                    <a:pt x="125" y="2510"/>
                    <a:pt x="247" y="2510"/>
                  </a:cubicBezTo>
                  <a:cubicBezTo>
                    <a:pt x="257" y="2510"/>
                    <a:pt x="268" y="2510"/>
                    <a:pt x="278" y="2508"/>
                  </a:cubicBezTo>
                  <a:lnTo>
                    <a:pt x="336" y="2508"/>
                  </a:lnTo>
                  <a:lnTo>
                    <a:pt x="336" y="1580"/>
                  </a:lnTo>
                  <a:cubicBezTo>
                    <a:pt x="317" y="1073"/>
                    <a:pt x="613" y="613"/>
                    <a:pt x="1082" y="422"/>
                  </a:cubicBezTo>
                  <a:lnTo>
                    <a:pt x="1944" y="8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142;p84">
              <a:extLst>
                <a:ext uri="{FF2B5EF4-FFF2-40B4-BE49-F238E27FC236}">
                  <a16:creationId xmlns:a16="http://schemas.microsoft.com/office/drawing/2014/main" id="{3C344F68-79E0-2ADA-B9BB-398C5A47085E}"/>
                </a:ext>
              </a:extLst>
            </p:cNvPr>
            <p:cNvSpPr/>
            <p:nvPr/>
          </p:nvSpPr>
          <p:spPr>
            <a:xfrm>
              <a:off x="4901131" y="2997278"/>
              <a:ext cx="79463" cy="56328"/>
            </a:xfrm>
            <a:custGeom>
              <a:avLst/>
              <a:gdLst/>
              <a:ahLst/>
              <a:cxnLst/>
              <a:rect l="l" t="t" r="r" b="b"/>
              <a:pathLst>
                <a:path w="3026" h="2145" extrusionOk="0">
                  <a:moveTo>
                    <a:pt x="2690" y="1828"/>
                  </a:moveTo>
                  <a:lnTo>
                    <a:pt x="2661" y="1848"/>
                  </a:lnTo>
                  <a:lnTo>
                    <a:pt x="2671" y="1838"/>
                  </a:lnTo>
                  <a:lnTo>
                    <a:pt x="2690" y="1828"/>
                  </a:lnTo>
                  <a:close/>
                  <a:moveTo>
                    <a:pt x="2661" y="1838"/>
                  </a:moveTo>
                  <a:lnTo>
                    <a:pt x="2652" y="1848"/>
                  </a:lnTo>
                  <a:lnTo>
                    <a:pt x="2623" y="1867"/>
                  </a:lnTo>
                  <a:lnTo>
                    <a:pt x="2661" y="1838"/>
                  </a:lnTo>
                  <a:close/>
                  <a:moveTo>
                    <a:pt x="1455" y="1"/>
                  </a:moveTo>
                  <a:cubicBezTo>
                    <a:pt x="652" y="1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26" y="2106"/>
                    <a:pt x="364" y="1943"/>
                  </a:cubicBezTo>
                  <a:cubicBezTo>
                    <a:pt x="384" y="1934"/>
                    <a:pt x="393" y="1915"/>
                    <a:pt x="403" y="1895"/>
                  </a:cubicBezTo>
                  <a:cubicBezTo>
                    <a:pt x="594" y="1895"/>
                    <a:pt x="1465" y="1886"/>
                    <a:pt x="1972" y="1273"/>
                  </a:cubicBezTo>
                  <a:cubicBezTo>
                    <a:pt x="2078" y="1570"/>
                    <a:pt x="2317" y="1800"/>
                    <a:pt x="2623" y="1886"/>
                  </a:cubicBezTo>
                  <a:cubicBezTo>
                    <a:pt x="2633" y="1905"/>
                    <a:pt x="2642" y="1924"/>
                    <a:pt x="2661" y="1943"/>
                  </a:cubicBezTo>
                  <a:cubicBezTo>
                    <a:pt x="2700" y="2106"/>
                    <a:pt x="3025" y="2135"/>
                    <a:pt x="3025" y="2135"/>
                  </a:cubicBezTo>
                  <a:lnTo>
                    <a:pt x="3025" y="1455"/>
                  </a:lnTo>
                  <a:cubicBezTo>
                    <a:pt x="3025" y="651"/>
                    <a:pt x="2374" y="1"/>
                    <a:pt x="15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143;p84">
              <a:extLst>
                <a:ext uri="{FF2B5EF4-FFF2-40B4-BE49-F238E27FC236}">
                  <a16:creationId xmlns:a16="http://schemas.microsoft.com/office/drawing/2014/main" id="{879DE607-63A3-C809-BB2D-C498DE17DF91}"/>
                </a:ext>
              </a:extLst>
            </p:cNvPr>
            <p:cNvSpPr/>
            <p:nvPr/>
          </p:nvSpPr>
          <p:spPr>
            <a:xfrm>
              <a:off x="4901131" y="2997541"/>
              <a:ext cx="43250" cy="56065"/>
            </a:xfrm>
            <a:custGeom>
              <a:avLst/>
              <a:gdLst/>
              <a:ahLst/>
              <a:cxnLst/>
              <a:rect l="l" t="t" r="r" b="b"/>
              <a:pathLst>
                <a:path w="1647" h="2135" extrusionOk="0">
                  <a:moveTo>
                    <a:pt x="1455" y="0"/>
                  </a:moveTo>
                  <a:cubicBezTo>
                    <a:pt x="652" y="0"/>
                    <a:pt x="1" y="651"/>
                    <a:pt x="1" y="1455"/>
                  </a:cubicBezTo>
                  <a:lnTo>
                    <a:pt x="1" y="2134"/>
                  </a:lnTo>
                  <a:cubicBezTo>
                    <a:pt x="87" y="2125"/>
                    <a:pt x="173" y="2106"/>
                    <a:pt x="259" y="2067"/>
                  </a:cubicBezTo>
                  <a:lnTo>
                    <a:pt x="259" y="1828"/>
                  </a:lnTo>
                  <a:lnTo>
                    <a:pt x="259" y="1455"/>
                  </a:lnTo>
                  <a:cubicBezTo>
                    <a:pt x="259" y="680"/>
                    <a:pt x="872" y="38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144;p84">
              <a:extLst>
                <a:ext uri="{FF2B5EF4-FFF2-40B4-BE49-F238E27FC236}">
                  <a16:creationId xmlns:a16="http://schemas.microsoft.com/office/drawing/2014/main" id="{164D6768-39CF-7286-DD32-5A81CF5C0F70}"/>
                </a:ext>
              </a:extLst>
            </p:cNvPr>
            <p:cNvSpPr/>
            <p:nvPr/>
          </p:nvSpPr>
          <p:spPr>
            <a:xfrm>
              <a:off x="4969749" y="3047802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240" y="0"/>
                  </a:moveTo>
                  <a:lnTo>
                    <a:pt x="240" y="10"/>
                  </a:lnTo>
                  <a:cubicBezTo>
                    <a:pt x="221" y="4"/>
                    <a:pt x="202" y="1"/>
                    <a:pt x="183" y="1"/>
                  </a:cubicBezTo>
                  <a:cubicBezTo>
                    <a:pt x="88" y="1"/>
                    <a:pt x="0" y="78"/>
                    <a:pt x="0" y="182"/>
                  </a:cubicBezTo>
                  <a:lnTo>
                    <a:pt x="0" y="699"/>
                  </a:lnTo>
                  <a:cubicBezTo>
                    <a:pt x="0" y="804"/>
                    <a:pt x="90" y="889"/>
                    <a:pt x="187" y="889"/>
                  </a:cubicBezTo>
                  <a:cubicBezTo>
                    <a:pt x="205" y="889"/>
                    <a:pt x="222" y="886"/>
                    <a:pt x="240" y="881"/>
                  </a:cubicBezTo>
                  <a:cubicBezTo>
                    <a:pt x="278" y="862"/>
                    <a:pt x="316" y="852"/>
                    <a:pt x="345" y="833"/>
                  </a:cubicBezTo>
                  <a:cubicBezTo>
                    <a:pt x="374" y="795"/>
                    <a:pt x="412" y="766"/>
                    <a:pt x="450" y="747"/>
                  </a:cubicBezTo>
                  <a:cubicBezTo>
                    <a:pt x="670" y="498"/>
                    <a:pt x="556" y="105"/>
                    <a:pt x="24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145;p84">
              <a:extLst>
                <a:ext uri="{FF2B5EF4-FFF2-40B4-BE49-F238E27FC236}">
                  <a16:creationId xmlns:a16="http://schemas.microsoft.com/office/drawing/2014/main" id="{3D59DCF9-B34C-6BB0-EB79-54A105717C4B}"/>
                </a:ext>
              </a:extLst>
            </p:cNvPr>
            <p:cNvSpPr/>
            <p:nvPr/>
          </p:nvSpPr>
          <p:spPr>
            <a:xfrm>
              <a:off x="4894592" y="3047802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489" y="0"/>
                  </a:moveTo>
                  <a:cubicBezTo>
                    <a:pt x="470" y="0"/>
                    <a:pt x="451" y="3"/>
                    <a:pt x="432" y="10"/>
                  </a:cubicBezTo>
                  <a:cubicBezTo>
                    <a:pt x="1" y="144"/>
                    <a:pt x="1" y="747"/>
                    <a:pt x="432" y="881"/>
                  </a:cubicBezTo>
                  <a:cubicBezTo>
                    <a:pt x="449" y="887"/>
                    <a:pt x="467" y="889"/>
                    <a:pt x="485" y="889"/>
                  </a:cubicBezTo>
                  <a:cubicBezTo>
                    <a:pt x="582" y="889"/>
                    <a:pt x="671" y="806"/>
                    <a:pt x="671" y="708"/>
                  </a:cubicBezTo>
                  <a:lnTo>
                    <a:pt x="671" y="182"/>
                  </a:lnTo>
                  <a:cubicBezTo>
                    <a:pt x="671" y="125"/>
                    <a:pt x="642" y="67"/>
                    <a:pt x="594" y="38"/>
                  </a:cubicBezTo>
                  <a:cubicBezTo>
                    <a:pt x="562" y="13"/>
                    <a:pt x="526" y="0"/>
                    <a:pt x="4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146;p84">
              <a:extLst>
                <a:ext uri="{FF2B5EF4-FFF2-40B4-BE49-F238E27FC236}">
                  <a16:creationId xmlns:a16="http://schemas.microsoft.com/office/drawing/2014/main" id="{020F88D3-DCB9-4182-33FA-180210EABF70}"/>
                </a:ext>
              </a:extLst>
            </p:cNvPr>
            <p:cNvSpPr/>
            <p:nvPr/>
          </p:nvSpPr>
          <p:spPr>
            <a:xfrm>
              <a:off x="4926262" y="3088610"/>
              <a:ext cx="29437" cy="33350"/>
            </a:xfrm>
            <a:custGeom>
              <a:avLst/>
              <a:gdLst/>
              <a:ahLst/>
              <a:cxnLst/>
              <a:rect l="l" t="t" r="r" b="b"/>
              <a:pathLst>
                <a:path w="1121" h="1270" extrusionOk="0">
                  <a:moveTo>
                    <a:pt x="186" y="1"/>
                  </a:moveTo>
                  <a:cubicBezTo>
                    <a:pt x="88" y="1"/>
                    <a:pt x="1" y="80"/>
                    <a:pt x="1" y="188"/>
                  </a:cubicBezTo>
                  <a:lnTo>
                    <a:pt x="1" y="724"/>
                  </a:lnTo>
                  <a:cubicBezTo>
                    <a:pt x="1" y="772"/>
                    <a:pt x="20" y="829"/>
                    <a:pt x="58" y="858"/>
                  </a:cubicBezTo>
                  <a:lnTo>
                    <a:pt x="431" y="1222"/>
                  </a:lnTo>
                  <a:cubicBezTo>
                    <a:pt x="460" y="1250"/>
                    <a:pt x="508" y="1269"/>
                    <a:pt x="556" y="1269"/>
                  </a:cubicBezTo>
                  <a:cubicBezTo>
                    <a:pt x="604" y="1269"/>
                    <a:pt x="652" y="1250"/>
                    <a:pt x="690" y="1212"/>
                  </a:cubicBezTo>
                  <a:lnTo>
                    <a:pt x="1063" y="820"/>
                  </a:lnTo>
                  <a:cubicBezTo>
                    <a:pt x="1101" y="791"/>
                    <a:pt x="1111" y="743"/>
                    <a:pt x="1121" y="695"/>
                  </a:cubicBezTo>
                  <a:lnTo>
                    <a:pt x="1121" y="188"/>
                  </a:lnTo>
                  <a:cubicBezTo>
                    <a:pt x="1111" y="140"/>
                    <a:pt x="1092" y="92"/>
                    <a:pt x="1063" y="64"/>
                  </a:cubicBezTo>
                  <a:cubicBezTo>
                    <a:pt x="1025" y="25"/>
                    <a:pt x="977" y="6"/>
                    <a:pt x="929" y="6"/>
                  </a:cubicBezTo>
                  <a:lnTo>
                    <a:pt x="891" y="6"/>
                  </a:lnTo>
                  <a:cubicBezTo>
                    <a:pt x="814" y="25"/>
                    <a:pt x="747" y="35"/>
                    <a:pt x="671" y="35"/>
                  </a:cubicBezTo>
                  <a:lnTo>
                    <a:pt x="451" y="35"/>
                  </a:lnTo>
                  <a:cubicBezTo>
                    <a:pt x="374" y="35"/>
                    <a:pt x="298" y="25"/>
                    <a:pt x="231" y="6"/>
                  </a:cubicBezTo>
                  <a:cubicBezTo>
                    <a:pt x="216" y="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147;p84">
              <a:extLst>
                <a:ext uri="{FF2B5EF4-FFF2-40B4-BE49-F238E27FC236}">
                  <a16:creationId xmlns:a16="http://schemas.microsoft.com/office/drawing/2014/main" id="{774B4C7B-EB86-A038-2B90-736BD96260A7}"/>
                </a:ext>
              </a:extLst>
            </p:cNvPr>
            <p:cNvSpPr/>
            <p:nvPr/>
          </p:nvSpPr>
          <p:spPr>
            <a:xfrm>
              <a:off x="4926262" y="3088952"/>
              <a:ext cx="17883" cy="33245"/>
            </a:xfrm>
            <a:custGeom>
              <a:avLst/>
              <a:gdLst/>
              <a:ahLst/>
              <a:cxnLst/>
              <a:rect l="l" t="t" r="r" b="b"/>
              <a:pathLst>
                <a:path w="681" h="1266" extrusionOk="0">
                  <a:moveTo>
                    <a:pt x="189" y="0"/>
                  </a:moveTo>
                  <a:cubicBezTo>
                    <a:pt x="87" y="0"/>
                    <a:pt x="1" y="81"/>
                    <a:pt x="1" y="185"/>
                  </a:cubicBezTo>
                  <a:lnTo>
                    <a:pt x="1" y="720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31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2" y="1247"/>
                    <a:pt x="680" y="1209"/>
                  </a:cubicBezTo>
                  <a:cubicBezTo>
                    <a:pt x="652" y="1209"/>
                    <a:pt x="613" y="1189"/>
                    <a:pt x="594" y="1161"/>
                  </a:cubicBezTo>
                  <a:lnTo>
                    <a:pt x="221" y="797"/>
                  </a:lnTo>
                  <a:cubicBezTo>
                    <a:pt x="183" y="759"/>
                    <a:pt x="164" y="711"/>
                    <a:pt x="173" y="653"/>
                  </a:cubicBezTo>
                  <a:lnTo>
                    <a:pt x="173" y="127"/>
                  </a:lnTo>
                  <a:cubicBezTo>
                    <a:pt x="173" y="79"/>
                    <a:pt x="192" y="31"/>
                    <a:pt x="221" y="3"/>
                  </a:cubicBezTo>
                  <a:cubicBezTo>
                    <a:pt x="210" y="1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148;p84">
              <a:extLst>
                <a:ext uri="{FF2B5EF4-FFF2-40B4-BE49-F238E27FC236}">
                  <a16:creationId xmlns:a16="http://schemas.microsoft.com/office/drawing/2014/main" id="{E89FE1AA-7CA6-15EB-189E-7EA0F1FDE20A}"/>
                </a:ext>
              </a:extLst>
            </p:cNvPr>
            <p:cNvSpPr/>
            <p:nvPr/>
          </p:nvSpPr>
          <p:spPr>
            <a:xfrm>
              <a:off x="4909692" y="3030261"/>
              <a:ext cx="62341" cy="66805"/>
            </a:xfrm>
            <a:custGeom>
              <a:avLst/>
              <a:gdLst/>
              <a:ahLst/>
              <a:cxnLst/>
              <a:rect l="l" t="t" r="r" b="b"/>
              <a:pathLst>
                <a:path w="2374" h="254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2" y="544"/>
                  </a:cubicBezTo>
                  <a:cubicBezTo>
                    <a:pt x="77" y="544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44"/>
                    <a:pt x="1082" y="2544"/>
                  </a:cubicBezTo>
                  <a:lnTo>
                    <a:pt x="1302" y="2544"/>
                  </a:lnTo>
                  <a:cubicBezTo>
                    <a:pt x="1895" y="2544"/>
                    <a:pt x="2374" y="2065"/>
                    <a:pt x="2374" y="1472"/>
                  </a:cubicBezTo>
                  <a:lnTo>
                    <a:pt x="2374" y="697"/>
                  </a:lnTo>
                  <a:cubicBezTo>
                    <a:pt x="2374" y="620"/>
                    <a:pt x="2335" y="553"/>
                    <a:pt x="2259" y="525"/>
                  </a:cubicBezTo>
                  <a:cubicBezTo>
                    <a:pt x="2240" y="515"/>
                    <a:pt x="2221" y="505"/>
                    <a:pt x="2201" y="496"/>
                  </a:cubicBezTo>
                  <a:cubicBezTo>
                    <a:pt x="1991" y="410"/>
                    <a:pt x="1819" y="257"/>
                    <a:pt x="1713" y="56"/>
                  </a:cubicBez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149;p84">
              <a:extLst>
                <a:ext uri="{FF2B5EF4-FFF2-40B4-BE49-F238E27FC236}">
                  <a16:creationId xmlns:a16="http://schemas.microsoft.com/office/drawing/2014/main" id="{C6E914D0-CE4C-1894-546D-7F81D26FAD4E}"/>
                </a:ext>
              </a:extLst>
            </p:cNvPr>
            <p:cNvSpPr/>
            <p:nvPr/>
          </p:nvSpPr>
          <p:spPr>
            <a:xfrm>
              <a:off x="4909692" y="3030261"/>
              <a:ext cx="45509" cy="67068"/>
            </a:xfrm>
            <a:custGeom>
              <a:avLst/>
              <a:gdLst/>
              <a:ahLst/>
              <a:cxnLst/>
              <a:rect l="l" t="t" r="r" b="b"/>
              <a:pathLst>
                <a:path w="1733" h="255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2" y="544"/>
                  </a:cubicBezTo>
                  <a:cubicBezTo>
                    <a:pt x="77" y="553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54"/>
                    <a:pt x="1082" y="2554"/>
                  </a:cubicBezTo>
                  <a:lnTo>
                    <a:pt x="1302" y="2554"/>
                  </a:lnTo>
                  <a:cubicBezTo>
                    <a:pt x="699" y="2554"/>
                    <a:pt x="220" y="2065"/>
                    <a:pt x="220" y="1472"/>
                  </a:cubicBezTo>
                  <a:lnTo>
                    <a:pt x="220" y="726"/>
                  </a:lnTo>
                  <a:cubicBezTo>
                    <a:pt x="220" y="630"/>
                    <a:pt x="297" y="553"/>
                    <a:pt x="393" y="544"/>
                  </a:cubicBezTo>
                  <a:cubicBezTo>
                    <a:pt x="488" y="534"/>
                    <a:pt x="584" y="525"/>
                    <a:pt x="680" y="505"/>
                  </a:cubicBezTo>
                  <a:cubicBezTo>
                    <a:pt x="775" y="486"/>
                    <a:pt x="871" y="467"/>
                    <a:pt x="967" y="439"/>
                  </a:cubicBezTo>
                  <a:cubicBezTo>
                    <a:pt x="1235" y="362"/>
                    <a:pt x="1493" y="247"/>
                    <a:pt x="1732" y="84"/>
                  </a:cubicBezTo>
                  <a:lnTo>
                    <a:pt x="1713" y="56"/>
                  </a:ln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50;p84">
              <a:extLst>
                <a:ext uri="{FF2B5EF4-FFF2-40B4-BE49-F238E27FC236}">
                  <a16:creationId xmlns:a16="http://schemas.microsoft.com/office/drawing/2014/main" id="{52A4F36E-564F-4442-D004-914AA58F320E}"/>
                </a:ext>
              </a:extLst>
            </p:cNvPr>
            <p:cNvSpPr/>
            <p:nvPr/>
          </p:nvSpPr>
          <p:spPr>
            <a:xfrm>
              <a:off x="5142408" y="3101583"/>
              <a:ext cx="124919" cy="66175"/>
            </a:xfrm>
            <a:custGeom>
              <a:avLst/>
              <a:gdLst/>
              <a:ahLst/>
              <a:cxnLst/>
              <a:rect l="l" t="t" r="r" b="b"/>
              <a:pathLst>
                <a:path w="4757" h="2520" extrusionOk="0">
                  <a:moveTo>
                    <a:pt x="1819" y="0"/>
                  </a:moveTo>
                  <a:lnTo>
                    <a:pt x="728" y="440"/>
                  </a:lnTo>
                  <a:cubicBezTo>
                    <a:pt x="622" y="479"/>
                    <a:pt x="527" y="536"/>
                    <a:pt x="441" y="613"/>
                  </a:cubicBezTo>
                  <a:lnTo>
                    <a:pt x="412" y="632"/>
                  </a:lnTo>
                  <a:lnTo>
                    <a:pt x="393" y="641"/>
                  </a:lnTo>
                  <a:lnTo>
                    <a:pt x="383" y="661"/>
                  </a:lnTo>
                  <a:lnTo>
                    <a:pt x="354" y="680"/>
                  </a:lnTo>
                  <a:cubicBezTo>
                    <a:pt x="163" y="871"/>
                    <a:pt x="29" y="1130"/>
                    <a:pt x="0" y="1397"/>
                  </a:cubicBezTo>
                  <a:lnTo>
                    <a:pt x="0" y="1445"/>
                  </a:lnTo>
                  <a:lnTo>
                    <a:pt x="0" y="1464"/>
                  </a:lnTo>
                  <a:lnTo>
                    <a:pt x="0" y="1493"/>
                  </a:lnTo>
                  <a:lnTo>
                    <a:pt x="0" y="1522"/>
                  </a:lnTo>
                  <a:lnTo>
                    <a:pt x="0" y="1531"/>
                  </a:lnTo>
                  <a:lnTo>
                    <a:pt x="0" y="1589"/>
                  </a:lnTo>
                  <a:lnTo>
                    <a:pt x="0" y="1771"/>
                  </a:lnTo>
                  <a:lnTo>
                    <a:pt x="0" y="2297"/>
                  </a:lnTo>
                  <a:cubicBezTo>
                    <a:pt x="0" y="2420"/>
                    <a:pt x="106" y="2519"/>
                    <a:pt x="227" y="2519"/>
                  </a:cubicBezTo>
                  <a:cubicBezTo>
                    <a:pt x="237" y="2519"/>
                    <a:pt x="248" y="2519"/>
                    <a:pt x="259" y="2517"/>
                  </a:cubicBezTo>
                  <a:lnTo>
                    <a:pt x="4489" y="2517"/>
                  </a:lnTo>
                  <a:cubicBezTo>
                    <a:pt x="4499" y="2519"/>
                    <a:pt x="4510" y="2519"/>
                    <a:pt x="4520" y="2519"/>
                  </a:cubicBezTo>
                  <a:cubicBezTo>
                    <a:pt x="4642" y="2519"/>
                    <a:pt x="4748" y="2420"/>
                    <a:pt x="4757" y="2297"/>
                  </a:cubicBezTo>
                  <a:lnTo>
                    <a:pt x="4757" y="1771"/>
                  </a:lnTo>
                  <a:lnTo>
                    <a:pt x="4757" y="1589"/>
                  </a:lnTo>
                  <a:lnTo>
                    <a:pt x="4747" y="1589"/>
                  </a:lnTo>
                  <a:lnTo>
                    <a:pt x="4747" y="1531"/>
                  </a:lnTo>
                  <a:lnTo>
                    <a:pt x="4747" y="1522"/>
                  </a:lnTo>
                  <a:lnTo>
                    <a:pt x="4747" y="1493"/>
                  </a:lnTo>
                  <a:lnTo>
                    <a:pt x="4747" y="1464"/>
                  </a:lnTo>
                  <a:lnTo>
                    <a:pt x="4747" y="1445"/>
                  </a:lnTo>
                  <a:lnTo>
                    <a:pt x="4747" y="1397"/>
                  </a:lnTo>
                  <a:cubicBezTo>
                    <a:pt x="4709" y="1130"/>
                    <a:pt x="4584" y="871"/>
                    <a:pt x="4393" y="680"/>
                  </a:cubicBezTo>
                  <a:lnTo>
                    <a:pt x="4364" y="661"/>
                  </a:lnTo>
                  <a:lnTo>
                    <a:pt x="4345" y="641"/>
                  </a:lnTo>
                  <a:lnTo>
                    <a:pt x="4336" y="632"/>
                  </a:lnTo>
                  <a:lnTo>
                    <a:pt x="4307" y="613"/>
                  </a:lnTo>
                  <a:cubicBezTo>
                    <a:pt x="4221" y="536"/>
                    <a:pt x="4125" y="479"/>
                    <a:pt x="4010" y="440"/>
                  </a:cubicBezTo>
                  <a:lnTo>
                    <a:pt x="2929" y="0"/>
                  </a:lnTo>
                  <a:lnTo>
                    <a:pt x="2651" y="287"/>
                  </a:lnTo>
                  <a:lnTo>
                    <a:pt x="2374" y="555"/>
                  </a:lnTo>
                  <a:lnTo>
                    <a:pt x="2096" y="287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151;p84">
              <a:extLst>
                <a:ext uri="{FF2B5EF4-FFF2-40B4-BE49-F238E27FC236}">
                  <a16:creationId xmlns:a16="http://schemas.microsoft.com/office/drawing/2014/main" id="{B0E5D160-9002-9BBD-BD53-1D96F8E30C32}"/>
                </a:ext>
              </a:extLst>
            </p:cNvPr>
            <p:cNvSpPr/>
            <p:nvPr/>
          </p:nvSpPr>
          <p:spPr>
            <a:xfrm>
              <a:off x="5140885" y="3101819"/>
              <a:ext cx="51049" cy="65939"/>
            </a:xfrm>
            <a:custGeom>
              <a:avLst/>
              <a:gdLst/>
              <a:ahLst/>
              <a:cxnLst/>
              <a:rect l="l" t="t" r="r" b="b"/>
              <a:pathLst>
                <a:path w="1944" h="2511" extrusionOk="0">
                  <a:moveTo>
                    <a:pt x="1858" y="1"/>
                  </a:moveTo>
                  <a:lnTo>
                    <a:pt x="776" y="422"/>
                  </a:lnTo>
                  <a:cubicBezTo>
                    <a:pt x="298" y="613"/>
                    <a:pt x="1" y="1073"/>
                    <a:pt x="20" y="1580"/>
                  </a:cubicBezTo>
                  <a:lnTo>
                    <a:pt x="20" y="2288"/>
                  </a:lnTo>
                  <a:cubicBezTo>
                    <a:pt x="29" y="2411"/>
                    <a:pt x="135" y="2510"/>
                    <a:pt x="256" y="2510"/>
                  </a:cubicBezTo>
                  <a:cubicBezTo>
                    <a:pt x="267" y="2510"/>
                    <a:pt x="277" y="2510"/>
                    <a:pt x="288" y="2508"/>
                  </a:cubicBezTo>
                  <a:lnTo>
                    <a:pt x="345" y="2508"/>
                  </a:lnTo>
                  <a:lnTo>
                    <a:pt x="345" y="1580"/>
                  </a:lnTo>
                  <a:cubicBezTo>
                    <a:pt x="317" y="1073"/>
                    <a:pt x="623" y="613"/>
                    <a:pt x="1092" y="422"/>
                  </a:cubicBezTo>
                  <a:lnTo>
                    <a:pt x="1944" y="87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152;p84">
              <a:extLst>
                <a:ext uri="{FF2B5EF4-FFF2-40B4-BE49-F238E27FC236}">
                  <a16:creationId xmlns:a16="http://schemas.microsoft.com/office/drawing/2014/main" id="{619A6457-9D56-06C2-7DC6-616DC151B940}"/>
                </a:ext>
              </a:extLst>
            </p:cNvPr>
            <p:cNvSpPr/>
            <p:nvPr/>
          </p:nvSpPr>
          <p:spPr>
            <a:xfrm>
              <a:off x="5164256" y="2997278"/>
              <a:ext cx="79699" cy="56328"/>
            </a:xfrm>
            <a:custGeom>
              <a:avLst/>
              <a:gdLst/>
              <a:ahLst/>
              <a:cxnLst/>
              <a:rect l="l" t="t" r="r" b="b"/>
              <a:pathLst>
                <a:path w="3035" h="2145" extrusionOk="0">
                  <a:moveTo>
                    <a:pt x="2671" y="1838"/>
                  </a:moveTo>
                  <a:lnTo>
                    <a:pt x="2661" y="1848"/>
                  </a:lnTo>
                  <a:lnTo>
                    <a:pt x="2633" y="1867"/>
                  </a:lnTo>
                  <a:lnTo>
                    <a:pt x="2671" y="1838"/>
                  </a:lnTo>
                  <a:close/>
                  <a:moveTo>
                    <a:pt x="1456" y="1"/>
                  </a:moveTo>
                  <a:cubicBezTo>
                    <a:pt x="652" y="1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36" y="2106"/>
                    <a:pt x="374" y="1943"/>
                  </a:cubicBezTo>
                  <a:cubicBezTo>
                    <a:pt x="393" y="1934"/>
                    <a:pt x="403" y="1915"/>
                    <a:pt x="412" y="1895"/>
                  </a:cubicBezTo>
                  <a:cubicBezTo>
                    <a:pt x="594" y="1895"/>
                    <a:pt x="1475" y="1886"/>
                    <a:pt x="1972" y="1273"/>
                  </a:cubicBezTo>
                  <a:cubicBezTo>
                    <a:pt x="2087" y="1570"/>
                    <a:pt x="2326" y="1800"/>
                    <a:pt x="2633" y="1886"/>
                  </a:cubicBezTo>
                  <a:cubicBezTo>
                    <a:pt x="2633" y="1905"/>
                    <a:pt x="2652" y="1924"/>
                    <a:pt x="2661" y="1943"/>
                  </a:cubicBezTo>
                  <a:cubicBezTo>
                    <a:pt x="2700" y="2106"/>
                    <a:pt x="3035" y="2135"/>
                    <a:pt x="3035" y="2135"/>
                  </a:cubicBezTo>
                  <a:lnTo>
                    <a:pt x="3035" y="1455"/>
                  </a:lnTo>
                  <a:cubicBezTo>
                    <a:pt x="3035" y="651"/>
                    <a:pt x="2384" y="1"/>
                    <a:pt x="15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153;p84">
              <a:extLst>
                <a:ext uri="{FF2B5EF4-FFF2-40B4-BE49-F238E27FC236}">
                  <a16:creationId xmlns:a16="http://schemas.microsoft.com/office/drawing/2014/main" id="{F74DAB83-BBC1-DDE0-5CBF-CF6ABEC3B064}"/>
                </a:ext>
              </a:extLst>
            </p:cNvPr>
            <p:cNvSpPr/>
            <p:nvPr/>
          </p:nvSpPr>
          <p:spPr>
            <a:xfrm>
              <a:off x="5164256" y="2997541"/>
              <a:ext cx="43250" cy="56065"/>
            </a:xfrm>
            <a:custGeom>
              <a:avLst/>
              <a:gdLst/>
              <a:ahLst/>
              <a:cxnLst/>
              <a:rect l="l" t="t" r="r" b="b"/>
              <a:pathLst>
                <a:path w="1647" h="2135" extrusionOk="0">
                  <a:moveTo>
                    <a:pt x="1456" y="0"/>
                  </a:moveTo>
                  <a:cubicBezTo>
                    <a:pt x="652" y="0"/>
                    <a:pt x="1" y="651"/>
                    <a:pt x="1" y="1455"/>
                  </a:cubicBezTo>
                  <a:lnTo>
                    <a:pt x="1" y="2134"/>
                  </a:lnTo>
                  <a:cubicBezTo>
                    <a:pt x="97" y="2125"/>
                    <a:pt x="183" y="2106"/>
                    <a:pt x="259" y="2067"/>
                  </a:cubicBezTo>
                  <a:lnTo>
                    <a:pt x="259" y="1828"/>
                  </a:lnTo>
                  <a:lnTo>
                    <a:pt x="259" y="1455"/>
                  </a:lnTo>
                  <a:cubicBezTo>
                    <a:pt x="259" y="680"/>
                    <a:pt x="872" y="38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154;p84">
              <a:extLst>
                <a:ext uri="{FF2B5EF4-FFF2-40B4-BE49-F238E27FC236}">
                  <a16:creationId xmlns:a16="http://schemas.microsoft.com/office/drawing/2014/main" id="{AAD0B2E7-06C7-A532-31AA-10F0BC80233C}"/>
                </a:ext>
              </a:extLst>
            </p:cNvPr>
            <p:cNvSpPr/>
            <p:nvPr/>
          </p:nvSpPr>
          <p:spPr>
            <a:xfrm>
              <a:off x="5233136" y="3047802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239" y="0"/>
                  </a:moveTo>
                  <a:lnTo>
                    <a:pt x="239" y="10"/>
                  </a:lnTo>
                  <a:cubicBezTo>
                    <a:pt x="219" y="4"/>
                    <a:pt x="199" y="1"/>
                    <a:pt x="180" y="1"/>
                  </a:cubicBezTo>
                  <a:cubicBezTo>
                    <a:pt x="81" y="1"/>
                    <a:pt x="0" y="78"/>
                    <a:pt x="0" y="182"/>
                  </a:cubicBezTo>
                  <a:lnTo>
                    <a:pt x="0" y="699"/>
                  </a:lnTo>
                  <a:cubicBezTo>
                    <a:pt x="0" y="804"/>
                    <a:pt x="83" y="889"/>
                    <a:pt x="184" y="889"/>
                  </a:cubicBezTo>
                  <a:cubicBezTo>
                    <a:pt x="202" y="889"/>
                    <a:pt x="221" y="886"/>
                    <a:pt x="239" y="881"/>
                  </a:cubicBezTo>
                  <a:cubicBezTo>
                    <a:pt x="268" y="862"/>
                    <a:pt x="306" y="852"/>
                    <a:pt x="335" y="833"/>
                  </a:cubicBezTo>
                  <a:cubicBezTo>
                    <a:pt x="373" y="795"/>
                    <a:pt x="402" y="766"/>
                    <a:pt x="440" y="747"/>
                  </a:cubicBezTo>
                  <a:cubicBezTo>
                    <a:pt x="661" y="498"/>
                    <a:pt x="555" y="105"/>
                    <a:pt x="23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155;p84">
              <a:extLst>
                <a:ext uri="{FF2B5EF4-FFF2-40B4-BE49-F238E27FC236}">
                  <a16:creationId xmlns:a16="http://schemas.microsoft.com/office/drawing/2014/main" id="{D22E8FA5-9CE6-C3A2-C2A5-7C4F2ECB3717}"/>
                </a:ext>
              </a:extLst>
            </p:cNvPr>
            <p:cNvSpPr/>
            <p:nvPr/>
          </p:nvSpPr>
          <p:spPr>
            <a:xfrm>
              <a:off x="5157980" y="3047802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479" y="0"/>
                  </a:moveTo>
                  <a:cubicBezTo>
                    <a:pt x="460" y="0"/>
                    <a:pt x="441" y="3"/>
                    <a:pt x="422" y="10"/>
                  </a:cubicBezTo>
                  <a:cubicBezTo>
                    <a:pt x="1" y="144"/>
                    <a:pt x="1" y="747"/>
                    <a:pt x="422" y="881"/>
                  </a:cubicBezTo>
                  <a:cubicBezTo>
                    <a:pt x="441" y="887"/>
                    <a:pt x="460" y="889"/>
                    <a:pt x="478" y="889"/>
                  </a:cubicBezTo>
                  <a:cubicBezTo>
                    <a:pt x="579" y="889"/>
                    <a:pt x="661" y="806"/>
                    <a:pt x="661" y="708"/>
                  </a:cubicBezTo>
                  <a:lnTo>
                    <a:pt x="661" y="182"/>
                  </a:lnTo>
                  <a:cubicBezTo>
                    <a:pt x="661" y="125"/>
                    <a:pt x="632" y="67"/>
                    <a:pt x="584" y="38"/>
                  </a:cubicBezTo>
                  <a:cubicBezTo>
                    <a:pt x="553" y="13"/>
                    <a:pt x="516" y="0"/>
                    <a:pt x="47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156;p84">
              <a:extLst>
                <a:ext uri="{FF2B5EF4-FFF2-40B4-BE49-F238E27FC236}">
                  <a16:creationId xmlns:a16="http://schemas.microsoft.com/office/drawing/2014/main" id="{F2850D18-40E7-2A8D-4CCB-A4303ED9B4CB}"/>
                </a:ext>
              </a:extLst>
            </p:cNvPr>
            <p:cNvSpPr/>
            <p:nvPr/>
          </p:nvSpPr>
          <p:spPr>
            <a:xfrm>
              <a:off x="5189387" y="3088610"/>
              <a:ext cx="29700" cy="33587"/>
            </a:xfrm>
            <a:custGeom>
              <a:avLst/>
              <a:gdLst/>
              <a:ahLst/>
              <a:cxnLst/>
              <a:rect l="l" t="t" r="r" b="b"/>
              <a:pathLst>
                <a:path w="1131" h="1279" extrusionOk="0">
                  <a:moveTo>
                    <a:pt x="186" y="1"/>
                  </a:moveTo>
                  <a:cubicBezTo>
                    <a:pt x="90" y="1"/>
                    <a:pt x="11" y="80"/>
                    <a:pt x="11" y="188"/>
                  </a:cubicBezTo>
                  <a:lnTo>
                    <a:pt x="11" y="724"/>
                  </a:lnTo>
                  <a:cubicBezTo>
                    <a:pt x="1" y="781"/>
                    <a:pt x="30" y="829"/>
                    <a:pt x="68" y="877"/>
                  </a:cubicBezTo>
                  <a:lnTo>
                    <a:pt x="441" y="1231"/>
                  </a:lnTo>
                  <a:cubicBezTo>
                    <a:pt x="470" y="1260"/>
                    <a:pt x="518" y="1279"/>
                    <a:pt x="566" y="1279"/>
                  </a:cubicBezTo>
                  <a:cubicBezTo>
                    <a:pt x="613" y="1279"/>
                    <a:pt x="661" y="1260"/>
                    <a:pt x="690" y="1222"/>
                  </a:cubicBezTo>
                  <a:lnTo>
                    <a:pt x="1073" y="829"/>
                  </a:lnTo>
                  <a:cubicBezTo>
                    <a:pt x="1102" y="800"/>
                    <a:pt x="1121" y="753"/>
                    <a:pt x="1121" y="705"/>
                  </a:cubicBezTo>
                  <a:lnTo>
                    <a:pt x="1121" y="198"/>
                  </a:lnTo>
                  <a:cubicBezTo>
                    <a:pt x="1130" y="150"/>
                    <a:pt x="1102" y="92"/>
                    <a:pt x="1063" y="64"/>
                  </a:cubicBezTo>
                  <a:cubicBezTo>
                    <a:pt x="1025" y="25"/>
                    <a:pt x="977" y="6"/>
                    <a:pt x="929" y="6"/>
                  </a:cubicBezTo>
                  <a:lnTo>
                    <a:pt x="891" y="6"/>
                  </a:lnTo>
                  <a:cubicBezTo>
                    <a:pt x="824" y="25"/>
                    <a:pt x="747" y="35"/>
                    <a:pt x="680" y="35"/>
                  </a:cubicBezTo>
                  <a:lnTo>
                    <a:pt x="451" y="35"/>
                  </a:lnTo>
                  <a:cubicBezTo>
                    <a:pt x="384" y="35"/>
                    <a:pt x="307" y="25"/>
                    <a:pt x="231" y="6"/>
                  </a:cubicBezTo>
                  <a:cubicBezTo>
                    <a:pt x="216" y="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157;p84">
              <a:extLst>
                <a:ext uri="{FF2B5EF4-FFF2-40B4-BE49-F238E27FC236}">
                  <a16:creationId xmlns:a16="http://schemas.microsoft.com/office/drawing/2014/main" id="{BDCD83C2-5583-CB9F-1DD5-D5B759909549}"/>
                </a:ext>
              </a:extLst>
            </p:cNvPr>
            <p:cNvSpPr/>
            <p:nvPr/>
          </p:nvSpPr>
          <p:spPr>
            <a:xfrm>
              <a:off x="5189650" y="3088952"/>
              <a:ext cx="17857" cy="33245"/>
            </a:xfrm>
            <a:custGeom>
              <a:avLst/>
              <a:gdLst/>
              <a:ahLst/>
              <a:cxnLst/>
              <a:rect l="l" t="t" r="r" b="b"/>
              <a:pathLst>
                <a:path w="680" h="1266" extrusionOk="0">
                  <a:moveTo>
                    <a:pt x="181" y="0"/>
                  </a:moveTo>
                  <a:cubicBezTo>
                    <a:pt x="87" y="0"/>
                    <a:pt x="1" y="81"/>
                    <a:pt x="1" y="185"/>
                  </a:cubicBezTo>
                  <a:lnTo>
                    <a:pt x="1" y="720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31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3" y="1266"/>
                    <a:pt x="651" y="1247"/>
                    <a:pt x="680" y="1209"/>
                  </a:cubicBezTo>
                  <a:cubicBezTo>
                    <a:pt x="642" y="1209"/>
                    <a:pt x="613" y="1189"/>
                    <a:pt x="584" y="1161"/>
                  </a:cubicBezTo>
                  <a:lnTo>
                    <a:pt x="221" y="797"/>
                  </a:lnTo>
                  <a:cubicBezTo>
                    <a:pt x="182" y="759"/>
                    <a:pt x="163" y="711"/>
                    <a:pt x="163" y="653"/>
                  </a:cubicBezTo>
                  <a:lnTo>
                    <a:pt x="163" y="127"/>
                  </a:lnTo>
                  <a:cubicBezTo>
                    <a:pt x="163" y="79"/>
                    <a:pt x="182" y="31"/>
                    <a:pt x="211" y="3"/>
                  </a:cubicBezTo>
                  <a:cubicBezTo>
                    <a:pt x="201" y="1"/>
                    <a:pt x="191" y="0"/>
                    <a:pt x="181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158;p84">
              <a:extLst>
                <a:ext uri="{FF2B5EF4-FFF2-40B4-BE49-F238E27FC236}">
                  <a16:creationId xmlns:a16="http://schemas.microsoft.com/office/drawing/2014/main" id="{E4270D85-281B-4D99-E62E-FC27C642CE85}"/>
                </a:ext>
              </a:extLst>
            </p:cNvPr>
            <p:cNvSpPr/>
            <p:nvPr/>
          </p:nvSpPr>
          <p:spPr>
            <a:xfrm>
              <a:off x="5173054" y="3030261"/>
              <a:ext cx="62368" cy="66805"/>
            </a:xfrm>
            <a:custGeom>
              <a:avLst/>
              <a:gdLst/>
              <a:ahLst/>
              <a:cxnLst/>
              <a:rect l="l" t="t" r="r" b="b"/>
              <a:pathLst>
                <a:path w="2375" h="2544" extrusionOk="0">
                  <a:moveTo>
                    <a:pt x="1649" y="1"/>
                  </a:moveTo>
                  <a:cubicBezTo>
                    <a:pt x="1634" y="1"/>
                    <a:pt x="1620" y="6"/>
                    <a:pt x="1609" y="17"/>
                  </a:cubicBezTo>
                  <a:cubicBezTo>
                    <a:pt x="1350" y="209"/>
                    <a:pt x="1054" y="352"/>
                    <a:pt x="747" y="439"/>
                  </a:cubicBezTo>
                  <a:cubicBezTo>
                    <a:pt x="652" y="467"/>
                    <a:pt x="556" y="486"/>
                    <a:pt x="460" y="505"/>
                  </a:cubicBezTo>
                  <a:cubicBezTo>
                    <a:pt x="365" y="525"/>
                    <a:pt x="269" y="534"/>
                    <a:pt x="173" y="544"/>
                  </a:cubicBezTo>
                  <a:cubicBezTo>
                    <a:pt x="68" y="544"/>
                    <a:pt x="1" y="630"/>
                    <a:pt x="1" y="726"/>
                  </a:cubicBezTo>
                  <a:lnTo>
                    <a:pt x="1" y="1472"/>
                  </a:lnTo>
                  <a:cubicBezTo>
                    <a:pt x="1" y="2065"/>
                    <a:pt x="479" y="2544"/>
                    <a:pt x="1073" y="2544"/>
                  </a:cubicBezTo>
                  <a:lnTo>
                    <a:pt x="1302" y="2544"/>
                  </a:lnTo>
                  <a:cubicBezTo>
                    <a:pt x="1896" y="2544"/>
                    <a:pt x="2374" y="2065"/>
                    <a:pt x="2374" y="1472"/>
                  </a:cubicBezTo>
                  <a:lnTo>
                    <a:pt x="2374" y="697"/>
                  </a:lnTo>
                  <a:cubicBezTo>
                    <a:pt x="2374" y="620"/>
                    <a:pt x="2326" y="553"/>
                    <a:pt x="2259" y="525"/>
                  </a:cubicBezTo>
                  <a:cubicBezTo>
                    <a:pt x="2240" y="515"/>
                    <a:pt x="2221" y="505"/>
                    <a:pt x="2192" y="496"/>
                  </a:cubicBezTo>
                  <a:cubicBezTo>
                    <a:pt x="1982" y="410"/>
                    <a:pt x="1810" y="257"/>
                    <a:pt x="1714" y="56"/>
                  </a:cubicBezTo>
                  <a:lnTo>
                    <a:pt x="1704" y="37"/>
                  </a:lnTo>
                  <a:cubicBezTo>
                    <a:pt x="1693" y="13"/>
                    <a:pt x="1671" y="1"/>
                    <a:pt x="1649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159;p84">
              <a:extLst>
                <a:ext uri="{FF2B5EF4-FFF2-40B4-BE49-F238E27FC236}">
                  <a16:creationId xmlns:a16="http://schemas.microsoft.com/office/drawing/2014/main" id="{7FFEDD11-736C-B668-F0EE-9945E15EFAE3}"/>
                </a:ext>
              </a:extLst>
            </p:cNvPr>
            <p:cNvSpPr/>
            <p:nvPr/>
          </p:nvSpPr>
          <p:spPr>
            <a:xfrm>
              <a:off x="5172817" y="3030261"/>
              <a:ext cx="45509" cy="67068"/>
            </a:xfrm>
            <a:custGeom>
              <a:avLst/>
              <a:gdLst/>
              <a:ahLst/>
              <a:cxnLst/>
              <a:rect l="l" t="t" r="r" b="b"/>
              <a:pathLst>
                <a:path w="1733" h="255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3" y="544"/>
                  </a:cubicBezTo>
                  <a:cubicBezTo>
                    <a:pt x="77" y="553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54"/>
                    <a:pt x="1082" y="2554"/>
                  </a:cubicBezTo>
                  <a:lnTo>
                    <a:pt x="1302" y="2554"/>
                  </a:lnTo>
                  <a:cubicBezTo>
                    <a:pt x="699" y="2554"/>
                    <a:pt x="220" y="2065"/>
                    <a:pt x="220" y="1472"/>
                  </a:cubicBezTo>
                  <a:lnTo>
                    <a:pt x="220" y="726"/>
                  </a:lnTo>
                  <a:cubicBezTo>
                    <a:pt x="220" y="630"/>
                    <a:pt x="297" y="553"/>
                    <a:pt x="393" y="544"/>
                  </a:cubicBezTo>
                  <a:cubicBezTo>
                    <a:pt x="488" y="534"/>
                    <a:pt x="584" y="525"/>
                    <a:pt x="680" y="505"/>
                  </a:cubicBezTo>
                  <a:cubicBezTo>
                    <a:pt x="775" y="486"/>
                    <a:pt x="871" y="467"/>
                    <a:pt x="967" y="439"/>
                  </a:cubicBezTo>
                  <a:cubicBezTo>
                    <a:pt x="1235" y="362"/>
                    <a:pt x="1493" y="247"/>
                    <a:pt x="1733" y="84"/>
                  </a:cubicBezTo>
                  <a:lnTo>
                    <a:pt x="1713" y="56"/>
                  </a:ln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160;p84">
              <a:extLst>
                <a:ext uri="{FF2B5EF4-FFF2-40B4-BE49-F238E27FC236}">
                  <a16:creationId xmlns:a16="http://schemas.microsoft.com/office/drawing/2014/main" id="{EC46592F-9344-D6E6-107C-886EF910651F}"/>
                </a:ext>
              </a:extLst>
            </p:cNvPr>
            <p:cNvSpPr/>
            <p:nvPr/>
          </p:nvSpPr>
          <p:spPr>
            <a:xfrm>
              <a:off x="5009953" y="2992000"/>
              <a:ext cx="125680" cy="66149"/>
            </a:xfrm>
            <a:custGeom>
              <a:avLst/>
              <a:gdLst/>
              <a:ahLst/>
              <a:cxnLst/>
              <a:rect l="l" t="t" r="r" b="b"/>
              <a:pathLst>
                <a:path w="4786" h="2519" extrusionOk="0">
                  <a:moveTo>
                    <a:pt x="1848" y="1"/>
                  </a:moveTo>
                  <a:lnTo>
                    <a:pt x="766" y="431"/>
                  </a:lnTo>
                  <a:cubicBezTo>
                    <a:pt x="642" y="470"/>
                    <a:pt x="537" y="527"/>
                    <a:pt x="441" y="604"/>
                  </a:cubicBezTo>
                  <a:lnTo>
                    <a:pt x="412" y="623"/>
                  </a:lnTo>
                  <a:lnTo>
                    <a:pt x="403" y="642"/>
                  </a:lnTo>
                  <a:lnTo>
                    <a:pt x="384" y="651"/>
                  </a:lnTo>
                  <a:lnTo>
                    <a:pt x="364" y="671"/>
                  </a:lnTo>
                  <a:cubicBezTo>
                    <a:pt x="163" y="862"/>
                    <a:pt x="39" y="1120"/>
                    <a:pt x="1" y="1388"/>
                  </a:cubicBezTo>
                  <a:lnTo>
                    <a:pt x="1" y="1436"/>
                  </a:lnTo>
                  <a:lnTo>
                    <a:pt x="1" y="1455"/>
                  </a:lnTo>
                  <a:lnTo>
                    <a:pt x="1" y="1494"/>
                  </a:lnTo>
                  <a:lnTo>
                    <a:pt x="1" y="1522"/>
                  </a:lnTo>
                  <a:lnTo>
                    <a:pt x="1" y="1532"/>
                  </a:lnTo>
                  <a:lnTo>
                    <a:pt x="1" y="1589"/>
                  </a:lnTo>
                  <a:lnTo>
                    <a:pt x="1" y="1762"/>
                  </a:lnTo>
                  <a:lnTo>
                    <a:pt x="1" y="2288"/>
                  </a:lnTo>
                  <a:cubicBezTo>
                    <a:pt x="10" y="2416"/>
                    <a:pt x="116" y="2518"/>
                    <a:pt x="251" y="2518"/>
                  </a:cubicBezTo>
                  <a:cubicBezTo>
                    <a:pt x="257" y="2518"/>
                    <a:pt x="263" y="2518"/>
                    <a:pt x="269" y="2518"/>
                  </a:cubicBezTo>
                  <a:lnTo>
                    <a:pt x="4527" y="2518"/>
                  </a:lnTo>
                  <a:cubicBezTo>
                    <a:pt x="4533" y="2518"/>
                    <a:pt x="4539" y="2518"/>
                    <a:pt x="4544" y="2518"/>
                  </a:cubicBezTo>
                  <a:cubicBezTo>
                    <a:pt x="4671" y="2518"/>
                    <a:pt x="4777" y="2416"/>
                    <a:pt x="4786" y="2288"/>
                  </a:cubicBezTo>
                  <a:lnTo>
                    <a:pt x="4786" y="1762"/>
                  </a:lnTo>
                  <a:lnTo>
                    <a:pt x="4786" y="1589"/>
                  </a:lnTo>
                  <a:lnTo>
                    <a:pt x="4776" y="1589"/>
                  </a:lnTo>
                  <a:lnTo>
                    <a:pt x="4776" y="1532"/>
                  </a:lnTo>
                  <a:lnTo>
                    <a:pt x="4776" y="1522"/>
                  </a:lnTo>
                  <a:lnTo>
                    <a:pt x="4776" y="1494"/>
                  </a:lnTo>
                  <a:lnTo>
                    <a:pt x="4776" y="1455"/>
                  </a:lnTo>
                  <a:lnTo>
                    <a:pt x="4776" y="1446"/>
                  </a:lnTo>
                  <a:lnTo>
                    <a:pt x="4776" y="1398"/>
                  </a:lnTo>
                  <a:cubicBezTo>
                    <a:pt x="4748" y="1120"/>
                    <a:pt x="4614" y="862"/>
                    <a:pt x="4422" y="680"/>
                  </a:cubicBezTo>
                  <a:lnTo>
                    <a:pt x="4394" y="651"/>
                  </a:lnTo>
                  <a:lnTo>
                    <a:pt x="4384" y="642"/>
                  </a:lnTo>
                  <a:lnTo>
                    <a:pt x="4365" y="623"/>
                  </a:lnTo>
                  <a:lnTo>
                    <a:pt x="4336" y="604"/>
                  </a:lnTo>
                  <a:cubicBezTo>
                    <a:pt x="4250" y="537"/>
                    <a:pt x="4154" y="479"/>
                    <a:pt x="4049" y="431"/>
                  </a:cubicBezTo>
                  <a:lnTo>
                    <a:pt x="2958" y="1"/>
                  </a:lnTo>
                  <a:lnTo>
                    <a:pt x="2680" y="278"/>
                  </a:lnTo>
                  <a:lnTo>
                    <a:pt x="2403" y="556"/>
                  </a:lnTo>
                  <a:lnTo>
                    <a:pt x="2125" y="278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161;p84">
              <a:extLst>
                <a:ext uri="{FF2B5EF4-FFF2-40B4-BE49-F238E27FC236}">
                  <a16:creationId xmlns:a16="http://schemas.microsoft.com/office/drawing/2014/main" id="{368B43EF-0B5F-1B69-288D-89FC6880ADF8}"/>
                </a:ext>
              </a:extLst>
            </p:cNvPr>
            <p:cNvSpPr/>
            <p:nvPr/>
          </p:nvSpPr>
          <p:spPr>
            <a:xfrm>
              <a:off x="5009217" y="2992262"/>
              <a:ext cx="51286" cy="65913"/>
            </a:xfrm>
            <a:custGeom>
              <a:avLst/>
              <a:gdLst/>
              <a:ahLst/>
              <a:cxnLst/>
              <a:rect l="l" t="t" r="r" b="b"/>
              <a:pathLst>
                <a:path w="1953" h="2510" extrusionOk="0">
                  <a:moveTo>
                    <a:pt x="1857" y="0"/>
                  </a:moveTo>
                  <a:lnTo>
                    <a:pt x="775" y="421"/>
                  </a:lnTo>
                  <a:cubicBezTo>
                    <a:pt x="306" y="613"/>
                    <a:pt x="0" y="1072"/>
                    <a:pt x="29" y="1579"/>
                  </a:cubicBezTo>
                  <a:lnTo>
                    <a:pt x="29" y="2278"/>
                  </a:lnTo>
                  <a:cubicBezTo>
                    <a:pt x="29" y="2410"/>
                    <a:pt x="134" y="2510"/>
                    <a:pt x="256" y="2510"/>
                  </a:cubicBezTo>
                  <a:cubicBezTo>
                    <a:pt x="266" y="2510"/>
                    <a:pt x="277" y="2509"/>
                    <a:pt x="287" y="2508"/>
                  </a:cubicBezTo>
                  <a:lnTo>
                    <a:pt x="345" y="2508"/>
                  </a:lnTo>
                  <a:lnTo>
                    <a:pt x="345" y="1579"/>
                  </a:lnTo>
                  <a:cubicBezTo>
                    <a:pt x="325" y="1072"/>
                    <a:pt x="622" y="613"/>
                    <a:pt x="1091" y="421"/>
                  </a:cubicBezTo>
                  <a:lnTo>
                    <a:pt x="1952" y="8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162;p84">
              <a:extLst>
                <a:ext uri="{FF2B5EF4-FFF2-40B4-BE49-F238E27FC236}">
                  <a16:creationId xmlns:a16="http://schemas.microsoft.com/office/drawing/2014/main" id="{9A41D567-0FFF-6C21-A90F-F8FEECAFFDC3}"/>
                </a:ext>
              </a:extLst>
            </p:cNvPr>
            <p:cNvSpPr/>
            <p:nvPr/>
          </p:nvSpPr>
          <p:spPr>
            <a:xfrm>
              <a:off x="5032825" y="2887695"/>
              <a:ext cx="79436" cy="56091"/>
            </a:xfrm>
            <a:custGeom>
              <a:avLst/>
              <a:gdLst/>
              <a:ahLst/>
              <a:cxnLst/>
              <a:rect l="l" t="t" r="r" b="b"/>
              <a:pathLst>
                <a:path w="3025" h="2136" extrusionOk="0">
                  <a:moveTo>
                    <a:pt x="1455" y="1"/>
                  </a:moveTo>
                  <a:cubicBezTo>
                    <a:pt x="651" y="1"/>
                    <a:pt x="1" y="652"/>
                    <a:pt x="1" y="1456"/>
                  </a:cubicBezTo>
                  <a:lnTo>
                    <a:pt x="1" y="2135"/>
                  </a:lnTo>
                  <a:cubicBezTo>
                    <a:pt x="1" y="2135"/>
                    <a:pt x="326" y="2106"/>
                    <a:pt x="364" y="1944"/>
                  </a:cubicBezTo>
                  <a:cubicBezTo>
                    <a:pt x="383" y="1925"/>
                    <a:pt x="393" y="1915"/>
                    <a:pt x="403" y="1896"/>
                  </a:cubicBezTo>
                  <a:cubicBezTo>
                    <a:pt x="584" y="1896"/>
                    <a:pt x="1465" y="1877"/>
                    <a:pt x="1972" y="1274"/>
                  </a:cubicBezTo>
                  <a:cubicBezTo>
                    <a:pt x="2077" y="1570"/>
                    <a:pt x="2317" y="1800"/>
                    <a:pt x="2623" y="1886"/>
                  </a:cubicBezTo>
                  <a:cubicBezTo>
                    <a:pt x="2632" y="1905"/>
                    <a:pt x="2642" y="1925"/>
                    <a:pt x="2652" y="1944"/>
                  </a:cubicBezTo>
                  <a:cubicBezTo>
                    <a:pt x="2699" y="2106"/>
                    <a:pt x="3025" y="2135"/>
                    <a:pt x="3025" y="2135"/>
                  </a:cubicBezTo>
                  <a:lnTo>
                    <a:pt x="3025" y="1456"/>
                  </a:lnTo>
                  <a:cubicBezTo>
                    <a:pt x="3025" y="652"/>
                    <a:pt x="2374" y="1"/>
                    <a:pt x="15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163;p84">
              <a:extLst>
                <a:ext uri="{FF2B5EF4-FFF2-40B4-BE49-F238E27FC236}">
                  <a16:creationId xmlns:a16="http://schemas.microsoft.com/office/drawing/2014/main" id="{CEB37E65-5C3D-ED97-39E7-6B8942484F44}"/>
                </a:ext>
              </a:extLst>
            </p:cNvPr>
            <p:cNvSpPr/>
            <p:nvPr/>
          </p:nvSpPr>
          <p:spPr>
            <a:xfrm>
              <a:off x="5032825" y="2887459"/>
              <a:ext cx="43014" cy="56328"/>
            </a:xfrm>
            <a:custGeom>
              <a:avLst/>
              <a:gdLst/>
              <a:ahLst/>
              <a:cxnLst/>
              <a:rect l="l" t="t" r="r" b="b"/>
              <a:pathLst>
                <a:path w="1638" h="2145" extrusionOk="0"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87" y="2135"/>
                    <a:pt x="173" y="2106"/>
                    <a:pt x="249" y="2068"/>
                  </a:cubicBezTo>
                  <a:lnTo>
                    <a:pt x="259" y="1838"/>
                  </a:lnTo>
                  <a:lnTo>
                    <a:pt x="259" y="1455"/>
                  </a:lnTo>
                  <a:cubicBezTo>
                    <a:pt x="259" y="680"/>
                    <a:pt x="862" y="39"/>
                    <a:pt x="1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164;p84">
              <a:extLst>
                <a:ext uri="{FF2B5EF4-FFF2-40B4-BE49-F238E27FC236}">
                  <a16:creationId xmlns:a16="http://schemas.microsoft.com/office/drawing/2014/main" id="{1A568B5E-41D0-14F3-1D67-0A01C6D9DC4D}"/>
                </a:ext>
              </a:extLst>
            </p:cNvPr>
            <p:cNvSpPr/>
            <p:nvPr/>
          </p:nvSpPr>
          <p:spPr>
            <a:xfrm>
              <a:off x="5101442" y="2937983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183" y="0"/>
                  </a:moveTo>
                  <a:cubicBezTo>
                    <a:pt x="87" y="0"/>
                    <a:pt x="0" y="78"/>
                    <a:pt x="0" y="182"/>
                  </a:cubicBezTo>
                  <a:lnTo>
                    <a:pt x="0" y="708"/>
                  </a:lnTo>
                  <a:cubicBezTo>
                    <a:pt x="0" y="812"/>
                    <a:pt x="87" y="890"/>
                    <a:pt x="183" y="890"/>
                  </a:cubicBezTo>
                  <a:cubicBezTo>
                    <a:pt x="202" y="890"/>
                    <a:pt x="221" y="887"/>
                    <a:pt x="240" y="880"/>
                  </a:cubicBezTo>
                  <a:cubicBezTo>
                    <a:pt x="278" y="871"/>
                    <a:pt x="307" y="852"/>
                    <a:pt x="345" y="833"/>
                  </a:cubicBezTo>
                  <a:cubicBezTo>
                    <a:pt x="374" y="804"/>
                    <a:pt x="412" y="775"/>
                    <a:pt x="450" y="746"/>
                  </a:cubicBezTo>
                  <a:cubicBezTo>
                    <a:pt x="661" y="498"/>
                    <a:pt x="555" y="105"/>
                    <a:pt x="240" y="10"/>
                  </a:cubicBezTo>
                  <a:cubicBezTo>
                    <a:pt x="221" y="3"/>
                    <a:pt x="202" y="0"/>
                    <a:pt x="18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165;p84">
              <a:extLst>
                <a:ext uri="{FF2B5EF4-FFF2-40B4-BE49-F238E27FC236}">
                  <a16:creationId xmlns:a16="http://schemas.microsoft.com/office/drawing/2014/main" id="{0CAB37DF-F619-241F-E1A9-3D6880200F9B}"/>
                </a:ext>
              </a:extLst>
            </p:cNvPr>
            <p:cNvSpPr/>
            <p:nvPr/>
          </p:nvSpPr>
          <p:spPr>
            <a:xfrm>
              <a:off x="5026286" y="2937957"/>
              <a:ext cx="17620" cy="23398"/>
            </a:xfrm>
            <a:custGeom>
              <a:avLst/>
              <a:gdLst/>
              <a:ahLst/>
              <a:cxnLst/>
              <a:rect l="l" t="t" r="r" b="b"/>
              <a:pathLst>
                <a:path w="671" h="891" extrusionOk="0">
                  <a:moveTo>
                    <a:pt x="484" y="1"/>
                  </a:moveTo>
                  <a:cubicBezTo>
                    <a:pt x="466" y="1"/>
                    <a:pt x="447" y="4"/>
                    <a:pt x="431" y="11"/>
                  </a:cubicBezTo>
                  <a:cubicBezTo>
                    <a:pt x="1" y="145"/>
                    <a:pt x="1" y="747"/>
                    <a:pt x="431" y="881"/>
                  </a:cubicBezTo>
                  <a:cubicBezTo>
                    <a:pt x="450" y="888"/>
                    <a:pt x="469" y="891"/>
                    <a:pt x="488" y="891"/>
                  </a:cubicBezTo>
                  <a:cubicBezTo>
                    <a:pt x="584" y="891"/>
                    <a:pt x="671" y="813"/>
                    <a:pt x="671" y="709"/>
                  </a:cubicBezTo>
                  <a:lnTo>
                    <a:pt x="671" y="183"/>
                  </a:lnTo>
                  <a:cubicBezTo>
                    <a:pt x="661" y="125"/>
                    <a:pt x="632" y="78"/>
                    <a:pt x="594" y="39"/>
                  </a:cubicBezTo>
                  <a:cubicBezTo>
                    <a:pt x="562" y="14"/>
                    <a:pt x="522" y="1"/>
                    <a:pt x="4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166;p84">
              <a:extLst>
                <a:ext uri="{FF2B5EF4-FFF2-40B4-BE49-F238E27FC236}">
                  <a16:creationId xmlns:a16="http://schemas.microsoft.com/office/drawing/2014/main" id="{E99DDC88-B107-633F-732D-75F5C7DF3642}"/>
                </a:ext>
              </a:extLst>
            </p:cNvPr>
            <p:cNvSpPr/>
            <p:nvPr/>
          </p:nvSpPr>
          <p:spPr>
            <a:xfrm>
              <a:off x="5057956" y="2979027"/>
              <a:ext cx="29175" cy="33350"/>
            </a:xfrm>
            <a:custGeom>
              <a:avLst/>
              <a:gdLst/>
              <a:ahLst/>
              <a:cxnLst/>
              <a:rect l="l" t="t" r="r" b="b"/>
              <a:pathLst>
                <a:path w="1111" h="1270" extrusionOk="0">
                  <a:moveTo>
                    <a:pt x="185" y="1"/>
                  </a:moveTo>
                  <a:cubicBezTo>
                    <a:pt x="87" y="1"/>
                    <a:pt x="1" y="79"/>
                    <a:pt x="1" y="179"/>
                  </a:cubicBezTo>
                  <a:lnTo>
                    <a:pt x="1" y="715"/>
                  </a:lnTo>
                  <a:cubicBezTo>
                    <a:pt x="1" y="772"/>
                    <a:pt x="20" y="820"/>
                    <a:pt x="58" y="858"/>
                  </a:cubicBezTo>
                  <a:lnTo>
                    <a:pt x="422" y="1222"/>
                  </a:lnTo>
                  <a:cubicBezTo>
                    <a:pt x="460" y="1251"/>
                    <a:pt x="508" y="1270"/>
                    <a:pt x="556" y="1270"/>
                  </a:cubicBezTo>
                  <a:cubicBezTo>
                    <a:pt x="604" y="1270"/>
                    <a:pt x="651" y="1251"/>
                    <a:pt x="680" y="1212"/>
                  </a:cubicBezTo>
                  <a:lnTo>
                    <a:pt x="1063" y="820"/>
                  </a:lnTo>
                  <a:cubicBezTo>
                    <a:pt x="1092" y="782"/>
                    <a:pt x="1111" y="743"/>
                    <a:pt x="1111" y="696"/>
                  </a:cubicBezTo>
                  <a:lnTo>
                    <a:pt x="1111" y="188"/>
                  </a:lnTo>
                  <a:cubicBezTo>
                    <a:pt x="1111" y="140"/>
                    <a:pt x="1092" y="93"/>
                    <a:pt x="1063" y="54"/>
                  </a:cubicBezTo>
                  <a:cubicBezTo>
                    <a:pt x="1025" y="26"/>
                    <a:pt x="977" y="7"/>
                    <a:pt x="919" y="7"/>
                  </a:cubicBezTo>
                  <a:lnTo>
                    <a:pt x="881" y="7"/>
                  </a:lnTo>
                  <a:cubicBezTo>
                    <a:pt x="814" y="26"/>
                    <a:pt x="738" y="26"/>
                    <a:pt x="671" y="26"/>
                  </a:cubicBezTo>
                  <a:lnTo>
                    <a:pt x="450" y="26"/>
                  </a:lnTo>
                  <a:cubicBezTo>
                    <a:pt x="374" y="26"/>
                    <a:pt x="297" y="16"/>
                    <a:pt x="230" y="7"/>
                  </a:cubicBezTo>
                  <a:cubicBezTo>
                    <a:pt x="215" y="3"/>
                    <a:pt x="200" y="1"/>
                    <a:pt x="185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167;p84">
              <a:extLst>
                <a:ext uri="{FF2B5EF4-FFF2-40B4-BE49-F238E27FC236}">
                  <a16:creationId xmlns:a16="http://schemas.microsoft.com/office/drawing/2014/main" id="{235D8501-76E7-BD5F-A633-568478FEB993}"/>
                </a:ext>
              </a:extLst>
            </p:cNvPr>
            <p:cNvSpPr/>
            <p:nvPr/>
          </p:nvSpPr>
          <p:spPr>
            <a:xfrm>
              <a:off x="5057956" y="2979369"/>
              <a:ext cx="17883" cy="33271"/>
            </a:xfrm>
            <a:custGeom>
              <a:avLst/>
              <a:gdLst/>
              <a:ahLst/>
              <a:cxnLst/>
              <a:rect l="l" t="t" r="r" b="b"/>
              <a:pathLst>
                <a:path w="681" h="1267" extrusionOk="0">
                  <a:moveTo>
                    <a:pt x="189" y="0"/>
                  </a:moveTo>
                  <a:cubicBezTo>
                    <a:pt x="87" y="0"/>
                    <a:pt x="1" y="80"/>
                    <a:pt x="1" y="175"/>
                  </a:cubicBezTo>
                  <a:lnTo>
                    <a:pt x="1" y="711"/>
                  </a:lnTo>
                  <a:cubicBezTo>
                    <a:pt x="1" y="769"/>
                    <a:pt x="20" y="817"/>
                    <a:pt x="58" y="855"/>
                  </a:cubicBezTo>
                  <a:lnTo>
                    <a:pt x="422" y="1219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1" y="1247"/>
                    <a:pt x="680" y="1209"/>
                  </a:cubicBezTo>
                  <a:cubicBezTo>
                    <a:pt x="642" y="1199"/>
                    <a:pt x="613" y="1180"/>
                    <a:pt x="594" y="1152"/>
                  </a:cubicBezTo>
                  <a:lnTo>
                    <a:pt x="221" y="797"/>
                  </a:lnTo>
                  <a:cubicBezTo>
                    <a:pt x="183" y="759"/>
                    <a:pt x="163" y="711"/>
                    <a:pt x="163" y="654"/>
                  </a:cubicBezTo>
                  <a:lnTo>
                    <a:pt x="163" y="118"/>
                  </a:lnTo>
                  <a:cubicBezTo>
                    <a:pt x="163" y="70"/>
                    <a:pt x="183" y="32"/>
                    <a:pt x="221" y="3"/>
                  </a:cubicBezTo>
                  <a:cubicBezTo>
                    <a:pt x="210" y="1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168;p84">
              <a:extLst>
                <a:ext uri="{FF2B5EF4-FFF2-40B4-BE49-F238E27FC236}">
                  <a16:creationId xmlns:a16="http://schemas.microsoft.com/office/drawing/2014/main" id="{632B4072-BAA6-5BE7-B71C-034AA70C9748}"/>
                </a:ext>
              </a:extLst>
            </p:cNvPr>
            <p:cNvSpPr/>
            <p:nvPr/>
          </p:nvSpPr>
          <p:spPr>
            <a:xfrm>
              <a:off x="5041386" y="2920520"/>
              <a:ext cx="62341" cy="66989"/>
            </a:xfrm>
            <a:custGeom>
              <a:avLst/>
              <a:gdLst/>
              <a:ahLst/>
              <a:cxnLst/>
              <a:rect l="l" t="t" r="r" b="b"/>
              <a:pathLst>
                <a:path w="2374" h="2551" extrusionOk="0">
                  <a:moveTo>
                    <a:pt x="1641" y="0"/>
                  </a:moveTo>
                  <a:cubicBezTo>
                    <a:pt x="1629" y="0"/>
                    <a:pt x="1617" y="5"/>
                    <a:pt x="1608" y="14"/>
                  </a:cubicBezTo>
                  <a:cubicBezTo>
                    <a:pt x="1349" y="206"/>
                    <a:pt x="1053" y="349"/>
                    <a:pt x="747" y="445"/>
                  </a:cubicBezTo>
                  <a:cubicBezTo>
                    <a:pt x="651" y="464"/>
                    <a:pt x="555" y="493"/>
                    <a:pt x="459" y="512"/>
                  </a:cubicBezTo>
                  <a:cubicBezTo>
                    <a:pt x="364" y="521"/>
                    <a:pt x="268" y="541"/>
                    <a:pt x="172" y="541"/>
                  </a:cubicBezTo>
                  <a:cubicBezTo>
                    <a:pt x="77" y="550"/>
                    <a:pt x="0" y="627"/>
                    <a:pt x="0" y="722"/>
                  </a:cubicBezTo>
                  <a:lnTo>
                    <a:pt x="0" y="1478"/>
                  </a:lnTo>
                  <a:cubicBezTo>
                    <a:pt x="0" y="2072"/>
                    <a:pt x="479" y="2550"/>
                    <a:pt x="1072" y="2550"/>
                  </a:cubicBezTo>
                  <a:lnTo>
                    <a:pt x="1302" y="2550"/>
                  </a:lnTo>
                  <a:cubicBezTo>
                    <a:pt x="1895" y="2550"/>
                    <a:pt x="2373" y="2072"/>
                    <a:pt x="2373" y="1478"/>
                  </a:cubicBezTo>
                  <a:lnTo>
                    <a:pt x="2373" y="694"/>
                  </a:lnTo>
                  <a:cubicBezTo>
                    <a:pt x="2373" y="617"/>
                    <a:pt x="2326" y="550"/>
                    <a:pt x="2259" y="531"/>
                  </a:cubicBezTo>
                  <a:cubicBezTo>
                    <a:pt x="2239" y="521"/>
                    <a:pt x="2220" y="512"/>
                    <a:pt x="2201" y="502"/>
                  </a:cubicBezTo>
                  <a:cubicBezTo>
                    <a:pt x="1991" y="416"/>
                    <a:pt x="1818" y="253"/>
                    <a:pt x="1713" y="52"/>
                  </a:cubicBezTo>
                  <a:lnTo>
                    <a:pt x="1704" y="43"/>
                  </a:lnTo>
                  <a:cubicBezTo>
                    <a:pt x="1691" y="17"/>
                    <a:pt x="1665" y="0"/>
                    <a:pt x="1641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169;p84">
              <a:extLst>
                <a:ext uri="{FF2B5EF4-FFF2-40B4-BE49-F238E27FC236}">
                  <a16:creationId xmlns:a16="http://schemas.microsoft.com/office/drawing/2014/main" id="{42605C31-C8E1-0231-B65B-2EBF71AE9986}"/>
                </a:ext>
              </a:extLst>
            </p:cNvPr>
            <p:cNvSpPr/>
            <p:nvPr/>
          </p:nvSpPr>
          <p:spPr>
            <a:xfrm>
              <a:off x="5041386" y="2920625"/>
              <a:ext cx="45246" cy="66884"/>
            </a:xfrm>
            <a:custGeom>
              <a:avLst/>
              <a:gdLst/>
              <a:ahLst/>
              <a:cxnLst/>
              <a:rect l="l" t="t" r="r" b="b"/>
              <a:pathLst>
                <a:path w="1723" h="2547" extrusionOk="0">
                  <a:moveTo>
                    <a:pt x="1641" y="1"/>
                  </a:moveTo>
                  <a:cubicBezTo>
                    <a:pt x="1629" y="1"/>
                    <a:pt x="1617" y="4"/>
                    <a:pt x="1608" y="10"/>
                  </a:cubicBezTo>
                  <a:cubicBezTo>
                    <a:pt x="1349" y="211"/>
                    <a:pt x="1053" y="355"/>
                    <a:pt x="747" y="441"/>
                  </a:cubicBezTo>
                  <a:cubicBezTo>
                    <a:pt x="651" y="470"/>
                    <a:pt x="555" y="489"/>
                    <a:pt x="459" y="508"/>
                  </a:cubicBezTo>
                  <a:cubicBezTo>
                    <a:pt x="364" y="527"/>
                    <a:pt x="268" y="537"/>
                    <a:pt x="172" y="546"/>
                  </a:cubicBezTo>
                  <a:cubicBezTo>
                    <a:pt x="67" y="546"/>
                    <a:pt x="0" y="632"/>
                    <a:pt x="0" y="728"/>
                  </a:cubicBezTo>
                  <a:lnTo>
                    <a:pt x="0" y="1474"/>
                  </a:lnTo>
                  <a:cubicBezTo>
                    <a:pt x="0" y="2068"/>
                    <a:pt x="479" y="2546"/>
                    <a:pt x="1072" y="2546"/>
                  </a:cubicBezTo>
                  <a:lnTo>
                    <a:pt x="1292" y="2546"/>
                  </a:lnTo>
                  <a:cubicBezTo>
                    <a:pt x="699" y="2546"/>
                    <a:pt x="220" y="2068"/>
                    <a:pt x="220" y="1474"/>
                  </a:cubicBezTo>
                  <a:lnTo>
                    <a:pt x="220" y="728"/>
                  </a:lnTo>
                  <a:cubicBezTo>
                    <a:pt x="220" y="632"/>
                    <a:pt x="287" y="546"/>
                    <a:pt x="392" y="546"/>
                  </a:cubicBezTo>
                  <a:cubicBezTo>
                    <a:pt x="488" y="537"/>
                    <a:pt x="584" y="527"/>
                    <a:pt x="680" y="508"/>
                  </a:cubicBezTo>
                  <a:cubicBezTo>
                    <a:pt x="775" y="489"/>
                    <a:pt x="871" y="470"/>
                    <a:pt x="967" y="441"/>
                  </a:cubicBezTo>
                  <a:cubicBezTo>
                    <a:pt x="1235" y="364"/>
                    <a:pt x="1493" y="240"/>
                    <a:pt x="1723" y="87"/>
                  </a:cubicBezTo>
                  <a:lnTo>
                    <a:pt x="1713" y="58"/>
                  </a:lnTo>
                  <a:lnTo>
                    <a:pt x="1704" y="39"/>
                  </a:lnTo>
                  <a:cubicBezTo>
                    <a:pt x="1691" y="13"/>
                    <a:pt x="1665" y="1"/>
                    <a:pt x="164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170;p84">
              <a:extLst>
                <a:ext uri="{FF2B5EF4-FFF2-40B4-BE49-F238E27FC236}">
                  <a16:creationId xmlns:a16="http://schemas.microsoft.com/office/drawing/2014/main" id="{A0F2D1E1-89BF-BD65-F16B-E611074AEAC9}"/>
                </a:ext>
              </a:extLst>
            </p:cNvPr>
            <p:cNvSpPr/>
            <p:nvPr/>
          </p:nvSpPr>
          <p:spPr>
            <a:xfrm>
              <a:off x="5010714" y="3211139"/>
              <a:ext cx="125680" cy="66648"/>
            </a:xfrm>
            <a:custGeom>
              <a:avLst/>
              <a:gdLst/>
              <a:ahLst/>
              <a:cxnLst/>
              <a:rect l="l" t="t" r="r" b="b"/>
              <a:pathLst>
                <a:path w="4786" h="2538" extrusionOk="0">
                  <a:moveTo>
                    <a:pt x="1819" y="1"/>
                  </a:moveTo>
                  <a:lnTo>
                    <a:pt x="737" y="441"/>
                  </a:lnTo>
                  <a:cubicBezTo>
                    <a:pt x="623" y="479"/>
                    <a:pt x="527" y="537"/>
                    <a:pt x="441" y="604"/>
                  </a:cubicBezTo>
                  <a:lnTo>
                    <a:pt x="412" y="632"/>
                  </a:lnTo>
                  <a:lnTo>
                    <a:pt x="402" y="642"/>
                  </a:lnTo>
                  <a:lnTo>
                    <a:pt x="383" y="652"/>
                  </a:lnTo>
                  <a:lnTo>
                    <a:pt x="355" y="680"/>
                  </a:lnTo>
                  <a:cubicBezTo>
                    <a:pt x="163" y="872"/>
                    <a:pt x="29" y="1121"/>
                    <a:pt x="0" y="1398"/>
                  </a:cubicBezTo>
                  <a:lnTo>
                    <a:pt x="0" y="1446"/>
                  </a:lnTo>
                  <a:lnTo>
                    <a:pt x="0" y="1475"/>
                  </a:lnTo>
                  <a:lnTo>
                    <a:pt x="0" y="1503"/>
                  </a:lnTo>
                  <a:lnTo>
                    <a:pt x="0" y="1532"/>
                  </a:lnTo>
                  <a:lnTo>
                    <a:pt x="0" y="1542"/>
                  </a:lnTo>
                  <a:lnTo>
                    <a:pt x="0" y="1599"/>
                  </a:lnTo>
                  <a:lnTo>
                    <a:pt x="0" y="1771"/>
                  </a:lnTo>
                  <a:lnTo>
                    <a:pt x="0" y="2307"/>
                  </a:lnTo>
                  <a:cubicBezTo>
                    <a:pt x="0" y="2436"/>
                    <a:pt x="115" y="2538"/>
                    <a:pt x="242" y="2538"/>
                  </a:cubicBezTo>
                  <a:cubicBezTo>
                    <a:pt x="248" y="2538"/>
                    <a:pt x="253" y="2537"/>
                    <a:pt x="259" y="2537"/>
                  </a:cubicBezTo>
                  <a:lnTo>
                    <a:pt x="4518" y="2537"/>
                  </a:lnTo>
                  <a:cubicBezTo>
                    <a:pt x="4524" y="2537"/>
                    <a:pt x="4530" y="2538"/>
                    <a:pt x="4536" y="2538"/>
                  </a:cubicBezTo>
                  <a:cubicBezTo>
                    <a:pt x="4671" y="2538"/>
                    <a:pt x="4776" y="2436"/>
                    <a:pt x="4786" y="2307"/>
                  </a:cubicBezTo>
                  <a:lnTo>
                    <a:pt x="4786" y="1771"/>
                  </a:lnTo>
                  <a:lnTo>
                    <a:pt x="4786" y="1590"/>
                  </a:lnTo>
                  <a:lnTo>
                    <a:pt x="4747" y="1590"/>
                  </a:lnTo>
                  <a:lnTo>
                    <a:pt x="4747" y="1532"/>
                  </a:lnTo>
                  <a:lnTo>
                    <a:pt x="4747" y="1523"/>
                  </a:lnTo>
                  <a:lnTo>
                    <a:pt x="4747" y="1494"/>
                  </a:lnTo>
                  <a:lnTo>
                    <a:pt x="4747" y="1456"/>
                  </a:lnTo>
                  <a:lnTo>
                    <a:pt x="4747" y="1446"/>
                  </a:lnTo>
                  <a:lnTo>
                    <a:pt x="4747" y="1398"/>
                  </a:lnTo>
                  <a:cubicBezTo>
                    <a:pt x="4719" y="1121"/>
                    <a:pt x="4585" y="872"/>
                    <a:pt x="4393" y="680"/>
                  </a:cubicBezTo>
                  <a:lnTo>
                    <a:pt x="4365" y="652"/>
                  </a:lnTo>
                  <a:lnTo>
                    <a:pt x="4355" y="642"/>
                  </a:lnTo>
                  <a:lnTo>
                    <a:pt x="4336" y="632"/>
                  </a:lnTo>
                  <a:lnTo>
                    <a:pt x="4307" y="604"/>
                  </a:lnTo>
                  <a:cubicBezTo>
                    <a:pt x="4221" y="537"/>
                    <a:pt x="4125" y="479"/>
                    <a:pt x="4020" y="441"/>
                  </a:cubicBezTo>
                  <a:lnTo>
                    <a:pt x="2929" y="1"/>
                  </a:lnTo>
                  <a:lnTo>
                    <a:pt x="2651" y="288"/>
                  </a:lnTo>
                  <a:lnTo>
                    <a:pt x="2374" y="556"/>
                  </a:lnTo>
                  <a:lnTo>
                    <a:pt x="2096" y="288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171;p84">
              <a:extLst>
                <a:ext uri="{FF2B5EF4-FFF2-40B4-BE49-F238E27FC236}">
                  <a16:creationId xmlns:a16="http://schemas.microsoft.com/office/drawing/2014/main" id="{768C87B5-5D96-E38B-35CB-87D1CEE61FC8}"/>
                </a:ext>
              </a:extLst>
            </p:cNvPr>
            <p:cNvSpPr/>
            <p:nvPr/>
          </p:nvSpPr>
          <p:spPr>
            <a:xfrm>
              <a:off x="5009217" y="3211402"/>
              <a:ext cx="51286" cy="65939"/>
            </a:xfrm>
            <a:custGeom>
              <a:avLst/>
              <a:gdLst/>
              <a:ahLst/>
              <a:cxnLst/>
              <a:rect l="l" t="t" r="r" b="b"/>
              <a:pathLst>
                <a:path w="1953" h="2511" extrusionOk="0">
                  <a:moveTo>
                    <a:pt x="1857" y="0"/>
                  </a:moveTo>
                  <a:lnTo>
                    <a:pt x="775" y="422"/>
                  </a:lnTo>
                  <a:cubicBezTo>
                    <a:pt x="306" y="613"/>
                    <a:pt x="0" y="1072"/>
                    <a:pt x="29" y="1580"/>
                  </a:cubicBezTo>
                  <a:lnTo>
                    <a:pt x="29" y="2288"/>
                  </a:lnTo>
                  <a:cubicBezTo>
                    <a:pt x="29" y="2411"/>
                    <a:pt x="134" y="2510"/>
                    <a:pt x="255" y="2510"/>
                  </a:cubicBezTo>
                  <a:cubicBezTo>
                    <a:pt x="266" y="2510"/>
                    <a:pt x="277" y="2509"/>
                    <a:pt x="287" y="2508"/>
                  </a:cubicBezTo>
                  <a:lnTo>
                    <a:pt x="345" y="2508"/>
                  </a:lnTo>
                  <a:lnTo>
                    <a:pt x="345" y="1580"/>
                  </a:lnTo>
                  <a:cubicBezTo>
                    <a:pt x="325" y="1072"/>
                    <a:pt x="622" y="613"/>
                    <a:pt x="1091" y="422"/>
                  </a:cubicBezTo>
                  <a:lnTo>
                    <a:pt x="1952" y="8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172;p84">
              <a:extLst>
                <a:ext uri="{FF2B5EF4-FFF2-40B4-BE49-F238E27FC236}">
                  <a16:creationId xmlns:a16="http://schemas.microsoft.com/office/drawing/2014/main" id="{9307E2B8-A084-05B0-25BC-A2BE7D69597B}"/>
                </a:ext>
              </a:extLst>
            </p:cNvPr>
            <p:cNvSpPr/>
            <p:nvPr/>
          </p:nvSpPr>
          <p:spPr>
            <a:xfrm>
              <a:off x="5032825" y="3106861"/>
              <a:ext cx="79436" cy="56301"/>
            </a:xfrm>
            <a:custGeom>
              <a:avLst/>
              <a:gdLst/>
              <a:ahLst/>
              <a:cxnLst/>
              <a:rect l="l" t="t" r="r" b="b"/>
              <a:pathLst>
                <a:path w="3025" h="2144" extrusionOk="0">
                  <a:moveTo>
                    <a:pt x="2661" y="1847"/>
                  </a:moveTo>
                  <a:lnTo>
                    <a:pt x="2652" y="1857"/>
                  </a:lnTo>
                  <a:lnTo>
                    <a:pt x="2623" y="1876"/>
                  </a:lnTo>
                  <a:lnTo>
                    <a:pt x="2623" y="1876"/>
                  </a:lnTo>
                  <a:lnTo>
                    <a:pt x="2661" y="1847"/>
                  </a:lnTo>
                  <a:close/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26" y="2106"/>
                    <a:pt x="364" y="1943"/>
                  </a:cubicBezTo>
                  <a:cubicBezTo>
                    <a:pt x="383" y="1933"/>
                    <a:pt x="393" y="1914"/>
                    <a:pt x="403" y="1895"/>
                  </a:cubicBezTo>
                  <a:cubicBezTo>
                    <a:pt x="584" y="1895"/>
                    <a:pt x="1465" y="1886"/>
                    <a:pt x="1972" y="1273"/>
                  </a:cubicBezTo>
                  <a:cubicBezTo>
                    <a:pt x="2077" y="1570"/>
                    <a:pt x="2317" y="1799"/>
                    <a:pt x="2623" y="1886"/>
                  </a:cubicBezTo>
                  <a:cubicBezTo>
                    <a:pt x="2632" y="1905"/>
                    <a:pt x="2642" y="1924"/>
                    <a:pt x="2652" y="1943"/>
                  </a:cubicBezTo>
                  <a:cubicBezTo>
                    <a:pt x="2699" y="2106"/>
                    <a:pt x="3025" y="2134"/>
                    <a:pt x="3025" y="2134"/>
                  </a:cubicBezTo>
                  <a:lnTo>
                    <a:pt x="3025" y="1455"/>
                  </a:lnTo>
                  <a:cubicBezTo>
                    <a:pt x="3025" y="651"/>
                    <a:pt x="2374" y="0"/>
                    <a:pt x="15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173;p84">
              <a:extLst>
                <a:ext uri="{FF2B5EF4-FFF2-40B4-BE49-F238E27FC236}">
                  <a16:creationId xmlns:a16="http://schemas.microsoft.com/office/drawing/2014/main" id="{485D848C-1B12-EE1F-4E58-5D9CA1826AC3}"/>
                </a:ext>
              </a:extLst>
            </p:cNvPr>
            <p:cNvSpPr/>
            <p:nvPr/>
          </p:nvSpPr>
          <p:spPr>
            <a:xfrm>
              <a:off x="5032825" y="3106861"/>
              <a:ext cx="43014" cy="56301"/>
            </a:xfrm>
            <a:custGeom>
              <a:avLst/>
              <a:gdLst/>
              <a:ahLst/>
              <a:cxnLst/>
              <a:rect l="l" t="t" r="r" b="b"/>
              <a:pathLst>
                <a:path w="1638" h="2144" extrusionOk="0"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87" y="2134"/>
                    <a:pt x="173" y="2106"/>
                    <a:pt x="249" y="2067"/>
                  </a:cubicBezTo>
                  <a:lnTo>
                    <a:pt x="249" y="1828"/>
                  </a:lnTo>
                  <a:lnTo>
                    <a:pt x="259" y="1838"/>
                  </a:lnTo>
                  <a:lnTo>
                    <a:pt x="259" y="1455"/>
                  </a:lnTo>
                  <a:cubicBezTo>
                    <a:pt x="259" y="680"/>
                    <a:pt x="862" y="38"/>
                    <a:pt x="1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174;p84">
              <a:extLst>
                <a:ext uri="{FF2B5EF4-FFF2-40B4-BE49-F238E27FC236}">
                  <a16:creationId xmlns:a16="http://schemas.microsoft.com/office/drawing/2014/main" id="{08F8B4FC-996D-BD14-2E63-759A3F493EE0}"/>
                </a:ext>
              </a:extLst>
            </p:cNvPr>
            <p:cNvSpPr/>
            <p:nvPr/>
          </p:nvSpPr>
          <p:spPr>
            <a:xfrm>
              <a:off x="5101442" y="3157385"/>
              <a:ext cx="17358" cy="23345"/>
            </a:xfrm>
            <a:custGeom>
              <a:avLst/>
              <a:gdLst/>
              <a:ahLst/>
              <a:cxnLst/>
              <a:rect l="l" t="t" r="r" b="b"/>
              <a:pathLst>
                <a:path w="661" h="889" extrusionOk="0">
                  <a:moveTo>
                    <a:pt x="183" y="0"/>
                  </a:moveTo>
                  <a:cubicBezTo>
                    <a:pt x="87" y="0"/>
                    <a:pt x="0" y="78"/>
                    <a:pt x="0" y="182"/>
                  </a:cubicBezTo>
                  <a:lnTo>
                    <a:pt x="0" y="708"/>
                  </a:lnTo>
                  <a:cubicBezTo>
                    <a:pt x="0" y="805"/>
                    <a:pt x="90" y="889"/>
                    <a:pt x="187" y="889"/>
                  </a:cubicBezTo>
                  <a:cubicBezTo>
                    <a:pt x="204" y="889"/>
                    <a:pt x="222" y="886"/>
                    <a:pt x="240" y="880"/>
                  </a:cubicBezTo>
                  <a:cubicBezTo>
                    <a:pt x="278" y="871"/>
                    <a:pt x="307" y="852"/>
                    <a:pt x="345" y="832"/>
                  </a:cubicBezTo>
                  <a:cubicBezTo>
                    <a:pt x="374" y="804"/>
                    <a:pt x="412" y="775"/>
                    <a:pt x="450" y="746"/>
                  </a:cubicBezTo>
                  <a:cubicBezTo>
                    <a:pt x="661" y="497"/>
                    <a:pt x="555" y="105"/>
                    <a:pt x="240" y="9"/>
                  </a:cubicBezTo>
                  <a:cubicBezTo>
                    <a:pt x="221" y="3"/>
                    <a:pt x="202" y="0"/>
                    <a:pt x="18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175;p84">
              <a:extLst>
                <a:ext uri="{FF2B5EF4-FFF2-40B4-BE49-F238E27FC236}">
                  <a16:creationId xmlns:a16="http://schemas.microsoft.com/office/drawing/2014/main" id="{ACE52763-1D49-C2F2-882C-707BB313CFC7}"/>
                </a:ext>
              </a:extLst>
            </p:cNvPr>
            <p:cNvSpPr/>
            <p:nvPr/>
          </p:nvSpPr>
          <p:spPr>
            <a:xfrm>
              <a:off x="5026286" y="3157359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484" y="1"/>
                  </a:moveTo>
                  <a:cubicBezTo>
                    <a:pt x="466" y="1"/>
                    <a:pt x="447" y="4"/>
                    <a:pt x="431" y="10"/>
                  </a:cubicBezTo>
                  <a:cubicBezTo>
                    <a:pt x="1" y="144"/>
                    <a:pt x="1" y="747"/>
                    <a:pt x="431" y="881"/>
                  </a:cubicBezTo>
                  <a:cubicBezTo>
                    <a:pt x="449" y="887"/>
                    <a:pt x="467" y="890"/>
                    <a:pt x="484" y="890"/>
                  </a:cubicBezTo>
                  <a:cubicBezTo>
                    <a:pt x="581" y="890"/>
                    <a:pt x="671" y="805"/>
                    <a:pt x="671" y="699"/>
                  </a:cubicBezTo>
                  <a:lnTo>
                    <a:pt x="671" y="183"/>
                  </a:lnTo>
                  <a:cubicBezTo>
                    <a:pt x="661" y="125"/>
                    <a:pt x="632" y="68"/>
                    <a:pt x="594" y="39"/>
                  </a:cubicBezTo>
                  <a:cubicBezTo>
                    <a:pt x="562" y="14"/>
                    <a:pt x="522" y="1"/>
                    <a:pt x="4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176;p84">
              <a:extLst>
                <a:ext uri="{FF2B5EF4-FFF2-40B4-BE49-F238E27FC236}">
                  <a16:creationId xmlns:a16="http://schemas.microsoft.com/office/drawing/2014/main" id="{188F2D76-1686-F15C-2B02-FD2C1E192E3D}"/>
                </a:ext>
              </a:extLst>
            </p:cNvPr>
            <p:cNvSpPr/>
            <p:nvPr/>
          </p:nvSpPr>
          <p:spPr>
            <a:xfrm>
              <a:off x="5057956" y="3198272"/>
              <a:ext cx="29175" cy="33271"/>
            </a:xfrm>
            <a:custGeom>
              <a:avLst/>
              <a:gdLst/>
              <a:ahLst/>
              <a:cxnLst/>
              <a:rect l="l" t="t" r="r" b="b"/>
              <a:pathLst>
                <a:path w="1111" h="1267" extrusionOk="0">
                  <a:moveTo>
                    <a:pt x="198" y="0"/>
                  </a:moveTo>
                  <a:cubicBezTo>
                    <a:pt x="95" y="0"/>
                    <a:pt x="1" y="81"/>
                    <a:pt x="1" y="185"/>
                  </a:cubicBezTo>
                  <a:lnTo>
                    <a:pt x="1" y="721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22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1" y="1247"/>
                    <a:pt x="680" y="1218"/>
                  </a:cubicBezTo>
                  <a:lnTo>
                    <a:pt x="1063" y="816"/>
                  </a:lnTo>
                  <a:cubicBezTo>
                    <a:pt x="1092" y="788"/>
                    <a:pt x="1111" y="740"/>
                    <a:pt x="1111" y="692"/>
                  </a:cubicBezTo>
                  <a:lnTo>
                    <a:pt x="1111" y="194"/>
                  </a:lnTo>
                  <a:cubicBezTo>
                    <a:pt x="1111" y="137"/>
                    <a:pt x="1092" y="89"/>
                    <a:pt x="1063" y="60"/>
                  </a:cubicBezTo>
                  <a:cubicBezTo>
                    <a:pt x="1025" y="22"/>
                    <a:pt x="977" y="3"/>
                    <a:pt x="919" y="3"/>
                  </a:cubicBezTo>
                  <a:lnTo>
                    <a:pt x="881" y="3"/>
                  </a:lnTo>
                  <a:cubicBezTo>
                    <a:pt x="814" y="22"/>
                    <a:pt x="738" y="31"/>
                    <a:pt x="671" y="31"/>
                  </a:cubicBezTo>
                  <a:lnTo>
                    <a:pt x="450" y="31"/>
                  </a:lnTo>
                  <a:cubicBezTo>
                    <a:pt x="374" y="31"/>
                    <a:pt x="297" y="22"/>
                    <a:pt x="230" y="3"/>
                  </a:cubicBezTo>
                  <a:cubicBezTo>
                    <a:pt x="220" y="1"/>
                    <a:pt x="209" y="0"/>
                    <a:pt x="198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177;p84">
              <a:extLst>
                <a:ext uri="{FF2B5EF4-FFF2-40B4-BE49-F238E27FC236}">
                  <a16:creationId xmlns:a16="http://schemas.microsoft.com/office/drawing/2014/main" id="{F296EE6F-3F38-1D6A-39AD-A8EDA8C1A5A1}"/>
                </a:ext>
              </a:extLst>
            </p:cNvPr>
            <p:cNvSpPr/>
            <p:nvPr/>
          </p:nvSpPr>
          <p:spPr>
            <a:xfrm>
              <a:off x="5057956" y="3198508"/>
              <a:ext cx="17883" cy="33350"/>
            </a:xfrm>
            <a:custGeom>
              <a:avLst/>
              <a:gdLst/>
              <a:ahLst/>
              <a:cxnLst/>
              <a:rect l="l" t="t" r="r" b="b"/>
              <a:pathLst>
                <a:path w="681" h="1270" extrusionOk="0">
                  <a:moveTo>
                    <a:pt x="189" y="1"/>
                  </a:moveTo>
                  <a:cubicBezTo>
                    <a:pt x="87" y="1"/>
                    <a:pt x="1" y="81"/>
                    <a:pt x="1" y="185"/>
                  </a:cubicBezTo>
                  <a:lnTo>
                    <a:pt x="1" y="721"/>
                  </a:lnTo>
                  <a:cubicBezTo>
                    <a:pt x="1" y="769"/>
                    <a:pt x="20" y="826"/>
                    <a:pt x="58" y="865"/>
                  </a:cubicBezTo>
                  <a:lnTo>
                    <a:pt x="422" y="1219"/>
                  </a:lnTo>
                  <a:cubicBezTo>
                    <a:pt x="453" y="1250"/>
                    <a:pt x="492" y="1269"/>
                    <a:pt x="531" y="1269"/>
                  </a:cubicBezTo>
                  <a:cubicBezTo>
                    <a:pt x="539" y="1269"/>
                    <a:pt x="548" y="1268"/>
                    <a:pt x="556" y="1267"/>
                  </a:cubicBezTo>
                  <a:cubicBezTo>
                    <a:pt x="604" y="1267"/>
                    <a:pt x="651" y="1247"/>
                    <a:pt x="680" y="1219"/>
                  </a:cubicBezTo>
                  <a:cubicBezTo>
                    <a:pt x="642" y="1209"/>
                    <a:pt x="613" y="1190"/>
                    <a:pt x="594" y="1161"/>
                  </a:cubicBezTo>
                  <a:lnTo>
                    <a:pt x="221" y="798"/>
                  </a:lnTo>
                  <a:cubicBezTo>
                    <a:pt x="183" y="759"/>
                    <a:pt x="163" y="712"/>
                    <a:pt x="163" y="664"/>
                  </a:cubicBezTo>
                  <a:lnTo>
                    <a:pt x="163" y="128"/>
                  </a:lnTo>
                  <a:cubicBezTo>
                    <a:pt x="163" y="80"/>
                    <a:pt x="183" y="42"/>
                    <a:pt x="221" y="3"/>
                  </a:cubicBezTo>
                  <a:cubicBezTo>
                    <a:pt x="210" y="2"/>
                    <a:pt x="199" y="1"/>
                    <a:pt x="189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178;p84">
              <a:extLst>
                <a:ext uri="{FF2B5EF4-FFF2-40B4-BE49-F238E27FC236}">
                  <a16:creationId xmlns:a16="http://schemas.microsoft.com/office/drawing/2014/main" id="{9C4E0E54-888B-9E18-46E0-051B5EFAAF02}"/>
                </a:ext>
              </a:extLst>
            </p:cNvPr>
            <p:cNvSpPr/>
            <p:nvPr/>
          </p:nvSpPr>
          <p:spPr>
            <a:xfrm>
              <a:off x="5041386" y="3139844"/>
              <a:ext cx="62341" cy="66805"/>
            </a:xfrm>
            <a:custGeom>
              <a:avLst/>
              <a:gdLst/>
              <a:ahLst/>
              <a:cxnLst/>
              <a:rect l="l" t="t" r="r" b="b"/>
              <a:pathLst>
                <a:path w="2374" h="2544" extrusionOk="0">
                  <a:moveTo>
                    <a:pt x="1648" y="0"/>
                  </a:moveTo>
                  <a:cubicBezTo>
                    <a:pt x="1633" y="0"/>
                    <a:pt x="1619" y="6"/>
                    <a:pt x="1608" y="17"/>
                  </a:cubicBezTo>
                  <a:cubicBezTo>
                    <a:pt x="1349" y="208"/>
                    <a:pt x="1053" y="352"/>
                    <a:pt x="747" y="438"/>
                  </a:cubicBezTo>
                  <a:cubicBezTo>
                    <a:pt x="651" y="467"/>
                    <a:pt x="555" y="486"/>
                    <a:pt x="459" y="505"/>
                  </a:cubicBezTo>
                  <a:cubicBezTo>
                    <a:pt x="364" y="524"/>
                    <a:pt x="268" y="534"/>
                    <a:pt x="172" y="543"/>
                  </a:cubicBezTo>
                  <a:cubicBezTo>
                    <a:pt x="77" y="543"/>
                    <a:pt x="0" y="630"/>
                    <a:pt x="0" y="725"/>
                  </a:cubicBezTo>
                  <a:lnTo>
                    <a:pt x="0" y="1472"/>
                  </a:lnTo>
                  <a:cubicBezTo>
                    <a:pt x="0" y="2065"/>
                    <a:pt x="479" y="2544"/>
                    <a:pt x="1072" y="2544"/>
                  </a:cubicBezTo>
                  <a:lnTo>
                    <a:pt x="1302" y="2544"/>
                  </a:lnTo>
                  <a:cubicBezTo>
                    <a:pt x="1895" y="2544"/>
                    <a:pt x="2373" y="2065"/>
                    <a:pt x="2373" y="1472"/>
                  </a:cubicBezTo>
                  <a:lnTo>
                    <a:pt x="2373" y="697"/>
                  </a:lnTo>
                  <a:cubicBezTo>
                    <a:pt x="2373" y="620"/>
                    <a:pt x="2326" y="553"/>
                    <a:pt x="2259" y="524"/>
                  </a:cubicBezTo>
                  <a:cubicBezTo>
                    <a:pt x="2239" y="515"/>
                    <a:pt x="2220" y="505"/>
                    <a:pt x="2201" y="496"/>
                  </a:cubicBezTo>
                  <a:cubicBezTo>
                    <a:pt x="1991" y="409"/>
                    <a:pt x="1818" y="256"/>
                    <a:pt x="1713" y="55"/>
                  </a:cubicBezTo>
                  <a:lnTo>
                    <a:pt x="1704" y="36"/>
                  </a:lnTo>
                  <a:cubicBezTo>
                    <a:pt x="1692" y="13"/>
                    <a:pt x="1670" y="0"/>
                    <a:pt x="1648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179;p84">
              <a:extLst>
                <a:ext uri="{FF2B5EF4-FFF2-40B4-BE49-F238E27FC236}">
                  <a16:creationId xmlns:a16="http://schemas.microsoft.com/office/drawing/2014/main" id="{B148C574-FAD2-68A5-F943-2F7DA4F31367}"/>
                </a:ext>
              </a:extLst>
            </p:cNvPr>
            <p:cNvSpPr/>
            <p:nvPr/>
          </p:nvSpPr>
          <p:spPr>
            <a:xfrm>
              <a:off x="5041386" y="3139844"/>
              <a:ext cx="45246" cy="67068"/>
            </a:xfrm>
            <a:custGeom>
              <a:avLst/>
              <a:gdLst/>
              <a:ahLst/>
              <a:cxnLst/>
              <a:rect l="l" t="t" r="r" b="b"/>
              <a:pathLst>
                <a:path w="1723" h="2554" extrusionOk="0">
                  <a:moveTo>
                    <a:pt x="1648" y="0"/>
                  </a:moveTo>
                  <a:cubicBezTo>
                    <a:pt x="1633" y="0"/>
                    <a:pt x="1619" y="6"/>
                    <a:pt x="1608" y="17"/>
                  </a:cubicBezTo>
                  <a:cubicBezTo>
                    <a:pt x="1349" y="208"/>
                    <a:pt x="1053" y="352"/>
                    <a:pt x="747" y="438"/>
                  </a:cubicBezTo>
                  <a:cubicBezTo>
                    <a:pt x="651" y="467"/>
                    <a:pt x="555" y="486"/>
                    <a:pt x="459" y="505"/>
                  </a:cubicBezTo>
                  <a:cubicBezTo>
                    <a:pt x="364" y="524"/>
                    <a:pt x="268" y="534"/>
                    <a:pt x="172" y="543"/>
                  </a:cubicBezTo>
                  <a:cubicBezTo>
                    <a:pt x="67" y="553"/>
                    <a:pt x="0" y="630"/>
                    <a:pt x="0" y="725"/>
                  </a:cubicBezTo>
                  <a:lnTo>
                    <a:pt x="0" y="1472"/>
                  </a:lnTo>
                  <a:cubicBezTo>
                    <a:pt x="0" y="2065"/>
                    <a:pt x="479" y="2553"/>
                    <a:pt x="1072" y="2553"/>
                  </a:cubicBezTo>
                  <a:lnTo>
                    <a:pt x="1292" y="2553"/>
                  </a:lnTo>
                  <a:cubicBezTo>
                    <a:pt x="699" y="2553"/>
                    <a:pt x="220" y="2065"/>
                    <a:pt x="220" y="1472"/>
                  </a:cubicBezTo>
                  <a:lnTo>
                    <a:pt x="220" y="725"/>
                  </a:lnTo>
                  <a:cubicBezTo>
                    <a:pt x="220" y="630"/>
                    <a:pt x="287" y="553"/>
                    <a:pt x="392" y="543"/>
                  </a:cubicBezTo>
                  <a:cubicBezTo>
                    <a:pt x="488" y="534"/>
                    <a:pt x="584" y="524"/>
                    <a:pt x="680" y="505"/>
                  </a:cubicBezTo>
                  <a:cubicBezTo>
                    <a:pt x="775" y="486"/>
                    <a:pt x="871" y="467"/>
                    <a:pt x="967" y="438"/>
                  </a:cubicBezTo>
                  <a:cubicBezTo>
                    <a:pt x="1235" y="362"/>
                    <a:pt x="1493" y="247"/>
                    <a:pt x="1723" y="84"/>
                  </a:cubicBezTo>
                  <a:lnTo>
                    <a:pt x="1713" y="55"/>
                  </a:lnTo>
                  <a:lnTo>
                    <a:pt x="1704" y="36"/>
                  </a:lnTo>
                  <a:cubicBezTo>
                    <a:pt x="1692" y="13"/>
                    <a:pt x="1670" y="0"/>
                    <a:pt x="1648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1135;p84">
            <a:extLst>
              <a:ext uri="{FF2B5EF4-FFF2-40B4-BE49-F238E27FC236}">
                <a16:creationId xmlns:a16="http://schemas.microsoft.com/office/drawing/2014/main" id="{C2BA3B19-AB28-8AD6-A04E-AD8333B9D39A}"/>
              </a:ext>
            </a:extLst>
          </p:cNvPr>
          <p:cNvGrpSpPr/>
          <p:nvPr/>
        </p:nvGrpSpPr>
        <p:grpSpPr>
          <a:xfrm>
            <a:off x="5099041" y="947509"/>
            <a:ext cx="489797" cy="490755"/>
            <a:chOff x="4877760" y="2887459"/>
            <a:chExt cx="389567" cy="390329"/>
          </a:xfrm>
        </p:grpSpPr>
        <p:sp>
          <p:nvSpPr>
            <p:cNvPr id="48" name="Google Shape;11136;p84">
              <a:extLst>
                <a:ext uri="{FF2B5EF4-FFF2-40B4-BE49-F238E27FC236}">
                  <a16:creationId xmlns:a16="http://schemas.microsoft.com/office/drawing/2014/main" id="{37C4051B-F852-B3D8-B9FE-410016BBA6D8}"/>
                </a:ext>
              </a:extLst>
            </p:cNvPr>
            <p:cNvSpPr/>
            <p:nvPr/>
          </p:nvSpPr>
          <p:spPr>
            <a:xfrm>
              <a:off x="5124079" y="2893052"/>
              <a:ext cx="118695" cy="91411"/>
            </a:xfrm>
            <a:custGeom>
              <a:avLst/>
              <a:gdLst/>
              <a:ahLst/>
              <a:cxnLst/>
              <a:rect l="l" t="t" r="r" b="b"/>
              <a:pathLst>
                <a:path w="4520" h="3481" extrusionOk="0">
                  <a:moveTo>
                    <a:pt x="340" y="0"/>
                  </a:moveTo>
                  <a:cubicBezTo>
                    <a:pt x="97" y="0"/>
                    <a:pt x="0" y="361"/>
                    <a:pt x="248" y="467"/>
                  </a:cubicBezTo>
                  <a:cubicBezTo>
                    <a:pt x="1799" y="974"/>
                    <a:pt x="3129" y="2008"/>
                    <a:pt x="4010" y="3376"/>
                  </a:cubicBezTo>
                  <a:cubicBezTo>
                    <a:pt x="4061" y="3450"/>
                    <a:pt x="4130" y="3481"/>
                    <a:pt x="4199" y="3481"/>
                  </a:cubicBezTo>
                  <a:cubicBezTo>
                    <a:pt x="4362" y="3481"/>
                    <a:pt x="4519" y="3306"/>
                    <a:pt x="4412" y="3118"/>
                  </a:cubicBezTo>
                  <a:cubicBezTo>
                    <a:pt x="3474" y="1654"/>
                    <a:pt x="2057" y="553"/>
                    <a:pt x="402" y="7"/>
                  </a:cubicBezTo>
                  <a:cubicBezTo>
                    <a:pt x="380" y="2"/>
                    <a:pt x="360" y="0"/>
                    <a:pt x="3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137;p84">
              <a:extLst>
                <a:ext uri="{FF2B5EF4-FFF2-40B4-BE49-F238E27FC236}">
                  <a16:creationId xmlns:a16="http://schemas.microsoft.com/office/drawing/2014/main" id="{A4569DC2-7184-B24E-CE23-DC87C02131C6}"/>
                </a:ext>
              </a:extLst>
            </p:cNvPr>
            <p:cNvSpPr/>
            <p:nvPr/>
          </p:nvSpPr>
          <p:spPr>
            <a:xfrm>
              <a:off x="4903390" y="2892396"/>
              <a:ext cx="120139" cy="92278"/>
            </a:xfrm>
            <a:custGeom>
              <a:avLst/>
              <a:gdLst/>
              <a:ahLst/>
              <a:cxnLst/>
              <a:rect l="l" t="t" r="r" b="b"/>
              <a:pathLst>
                <a:path w="4575" h="3514" extrusionOk="0">
                  <a:moveTo>
                    <a:pt x="4240" y="0"/>
                  </a:moveTo>
                  <a:cubicBezTo>
                    <a:pt x="4207" y="0"/>
                    <a:pt x="4172" y="7"/>
                    <a:pt x="4135" y="23"/>
                  </a:cubicBezTo>
                  <a:cubicBezTo>
                    <a:pt x="2461" y="559"/>
                    <a:pt x="1025" y="1659"/>
                    <a:pt x="68" y="3143"/>
                  </a:cubicBezTo>
                  <a:cubicBezTo>
                    <a:pt x="1" y="3258"/>
                    <a:pt x="30" y="3401"/>
                    <a:pt x="144" y="3478"/>
                  </a:cubicBezTo>
                  <a:cubicBezTo>
                    <a:pt x="185" y="3502"/>
                    <a:pt x="230" y="3513"/>
                    <a:pt x="273" y="3513"/>
                  </a:cubicBezTo>
                  <a:cubicBezTo>
                    <a:pt x="352" y="3513"/>
                    <a:pt x="427" y="3475"/>
                    <a:pt x="470" y="3401"/>
                  </a:cubicBezTo>
                  <a:cubicBezTo>
                    <a:pt x="1369" y="2014"/>
                    <a:pt x="2709" y="980"/>
                    <a:pt x="4279" y="473"/>
                  </a:cubicBezTo>
                  <a:cubicBezTo>
                    <a:pt x="4574" y="397"/>
                    <a:pt x="4482" y="0"/>
                    <a:pt x="42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138;p84">
              <a:extLst>
                <a:ext uri="{FF2B5EF4-FFF2-40B4-BE49-F238E27FC236}">
                  <a16:creationId xmlns:a16="http://schemas.microsoft.com/office/drawing/2014/main" id="{C7E8B06E-66B6-F993-5BCB-ACE45B271546}"/>
                </a:ext>
              </a:extLst>
            </p:cNvPr>
            <p:cNvSpPr/>
            <p:nvPr/>
          </p:nvSpPr>
          <p:spPr>
            <a:xfrm>
              <a:off x="4901735" y="3179155"/>
              <a:ext cx="100313" cy="84347"/>
            </a:xfrm>
            <a:custGeom>
              <a:avLst/>
              <a:gdLst/>
              <a:ahLst/>
              <a:cxnLst/>
              <a:rect l="l" t="t" r="r" b="b"/>
              <a:pathLst>
                <a:path w="3820" h="3212" extrusionOk="0">
                  <a:moveTo>
                    <a:pt x="335" y="0"/>
                  </a:moveTo>
                  <a:cubicBezTo>
                    <a:pt x="166" y="0"/>
                    <a:pt x="1" y="193"/>
                    <a:pt x="140" y="386"/>
                  </a:cubicBezTo>
                  <a:cubicBezTo>
                    <a:pt x="916" y="1602"/>
                    <a:pt x="2035" y="2578"/>
                    <a:pt x="3356" y="3181"/>
                  </a:cubicBezTo>
                  <a:cubicBezTo>
                    <a:pt x="3398" y="3202"/>
                    <a:pt x="3438" y="3212"/>
                    <a:pt x="3475" y="3212"/>
                  </a:cubicBezTo>
                  <a:cubicBezTo>
                    <a:pt x="3701" y="3212"/>
                    <a:pt x="3819" y="2857"/>
                    <a:pt x="3548" y="2750"/>
                  </a:cubicBezTo>
                  <a:cubicBezTo>
                    <a:pt x="2313" y="2176"/>
                    <a:pt x="1270" y="1267"/>
                    <a:pt x="533" y="128"/>
                  </a:cubicBezTo>
                  <a:cubicBezTo>
                    <a:pt x="483" y="37"/>
                    <a:pt x="409" y="0"/>
                    <a:pt x="33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139;p84">
              <a:extLst>
                <a:ext uri="{FF2B5EF4-FFF2-40B4-BE49-F238E27FC236}">
                  <a16:creationId xmlns:a16="http://schemas.microsoft.com/office/drawing/2014/main" id="{1517EDD4-3823-DA42-242C-692CB91FB438}"/>
                </a:ext>
              </a:extLst>
            </p:cNvPr>
            <p:cNvSpPr/>
            <p:nvPr/>
          </p:nvSpPr>
          <p:spPr>
            <a:xfrm>
              <a:off x="5145428" y="3179759"/>
              <a:ext cx="97346" cy="82929"/>
            </a:xfrm>
            <a:custGeom>
              <a:avLst/>
              <a:gdLst/>
              <a:ahLst/>
              <a:cxnLst/>
              <a:rect l="l" t="t" r="r" b="b"/>
              <a:pathLst>
                <a:path w="3707" h="3158" extrusionOk="0">
                  <a:moveTo>
                    <a:pt x="3386" y="0"/>
                  </a:moveTo>
                  <a:cubicBezTo>
                    <a:pt x="3317" y="0"/>
                    <a:pt x="3248" y="31"/>
                    <a:pt x="3197" y="105"/>
                  </a:cubicBezTo>
                  <a:cubicBezTo>
                    <a:pt x="2469" y="1234"/>
                    <a:pt x="1445" y="2134"/>
                    <a:pt x="230" y="2698"/>
                  </a:cubicBezTo>
                  <a:cubicBezTo>
                    <a:pt x="0" y="2813"/>
                    <a:pt x="77" y="3148"/>
                    <a:pt x="335" y="3158"/>
                  </a:cubicBezTo>
                  <a:cubicBezTo>
                    <a:pt x="373" y="3158"/>
                    <a:pt x="402" y="3148"/>
                    <a:pt x="440" y="3129"/>
                  </a:cubicBezTo>
                  <a:cubicBezTo>
                    <a:pt x="1732" y="2526"/>
                    <a:pt x="2823" y="1560"/>
                    <a:pt x="3599" y="363"/>
                  </a:cubicBezTo>
                  <a:cubicBezTo>
                    <a:pt x="3706" y="175"/>
                    <a:pt x="3549" y="0"/>
                    <a:pt x="338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140;p84">
              <a:extLst>
                <a:ext uri="{FF2B5EF4-FFF2-40B4-BE49-F238E27FC236}">
                  <a16:creationId xmlns:a16="http://schemas.microsoft.com/office/drawing/2014/main" id="{C78308C0-BFB8-2381-902E-1A4B3FA08D37}"/>
                </a:ext>
              </a:extLst>
            </p:cNvPr>
            <p:cNvSpPr/>
            <p:nvPr/>
          </p:nvSpPr>
          <p:spPr>
            <a:xfrm>
              <a:off x="4878784" y="3101320"/>
              <a:ext cx="125680" cy="66438"/>
            </a:xfrm>
            <a:custGeom>
              <a:avLst/>
              <a:gdLst/>
              <a:ahLst/>
              <a:cxnLst/>
              <a:rect l="l" t="t" r="r" b="b"/>
              <a:pathLst>
                <a:path w="4786" h="2530" extrusionOk="0">
                  <a:moveTo>
                    <a:pt x="1818" y="1"/>
                  </a:moveTo>
                  <a:lnTo>
                    <a:pt x="727" y="441"/>
                  </a:lnTo>
                  <a:cubicBezTo>
                    <a:pt x="622" y="479"/>
                    <a:pt x="526" y="537"/>
                    <a:pt x="440" y="613"/>
                  </a:cubicBezTo>
                  <a:lnTo>
                    <a:pt x="412" y="632"/>
                  </a:lnTo>
                  <a:lnTo>
                    <a:pt x="392" y="642"/>
                  </a:lnTo>
                  <a:lnTo>
                    <a:pt x="383" y="661"/>
                  </a:lnTo>
                  <a:lnTo>
                    <a:pt x="354" y="680"/>
                  </a:lnTo>
                  <a:cubicBezTo>
                    <a:pt x="163" y="872"/>
                    <a:pt x="29" y="1130"/>
                    <a:pt x="0" y="1398"/>
                  </a:cubicBezTo>
                  <a:lnTo>
                    <a:pt x="0" y="1446"/>
                  </a:lnTo>
                  <a:lnTo>
                    <a:pt x="0" y="1465"/>
                  </a:lnTo>
                  <a:lnTo>
                    <a:pt x="0" y="1503"/>
                  </a:lnTo>
                  <a:lnTo>
                    <a:pt x="0" y="1532"/>
                  </a:lnTo>
                  <a:lnTo>
                    <a:pt x="0" y="1589"/>
                  </a:lnTo>
                  <a:lnTo>
                    <a:pt x="0" y="1771"/>
                  </a:lnTo>
                  <a:lnTo>
                    <a:pt x="0" y="2307"/>
                  </a:lnTo>
                  <a:cubicBezTo>
                    <a:pt x="0" y="2430"/>
                    <a:pt x="106" y="2529"/>
                    <a:pt x="227" y="2529"/>
                  </a:cubicBezTo>
                  <a:cubicBezTo>
                    <a:pt x="237" y="2529"/>
                    <a:pt x="248" y="2529"/>
                    <a:pt x="258" y="2527"/>
                  </a:cubicBezTo>
                  <a:lnTo>
                    <a:pt x="4517" y="2527"/>
                  </a:lnTo>
                  <a:cubicBezTo>
                    <a:pt x="4528" y="2529"/>
                    <a:pt x="4538" y="2529"/>
                    <a:pt x="4549" y="2529"/>
                  </a:cubicBezTo>
                  <a:cubicBezTo>
                    <a:pt x="4670" y="2529"/>
                    <a:pt x="4776" y="2430"/>
                    <a:pt x="4785" y="2307"/>
                  </a:cubicBezTo>
                  <a:lnTo>
                    <a:pt x="4785" y="1781"/>
                  </a:lnTo>
                  <a:lnTo>
                    <a:pt x="4756" y="1599"/>
                  </a:lnTo>
                  <a:lnTo>
                    <a:pt x="4756" y="1541"/>
                  </a:lnTo>
                  <a:lnTo>
                    <a:pt x="4756" y="1532"/>
                  </a:lnTo>
                  <a:lnTo>
                    <a:pt x="4756" y="1503"/>
                  </a:lnTo>
                  <a:lnTo>
                    <a:pt x="4756" y="1474"/>
                  </a:lnTo>
                  <a:lnTo>
                    <a:pt x="4756" y="1455"/>
                  </a:lnTo>
                  <a:lnTo>
                    <a:pt x="4756" y="1407"/>
                  </a:lnTo>
                  <a:cubicBezTo>
                    <a:pt x="4728" y="1140"/>
                    <a:pt x="4603" y="881"/>
                    <a:pt x="4402" y="690"/>
                  </a:cubicBezTo>
                  <a:lnTo>
                    <a:pt x="4374" y="671"/>
                  </a:lnTo>
                  <a:lnTo>
                    <a:pt x="4364" y="651"/>
                  </a:lnTo>
                  <a:lnTo>
                    <a:pt x="4345" y="642"/>
                  </a:lnTo>
                  <a:lnTo>
                    <a:pt x="4316" y="623"/>
                  </a:lnTo>
                  <a:cubicBezTo>
                    <a:pt x="4230" y="546"/>
                    <a:pt x="4134" y="489"/>
                    <a:pt x="4029" y="450"/>
                  </a:cubicBezTo>
                  <a:lnTo>
                    <a:pt x="2929" y="10"/>
                  </a:lnTo>
                  <a:lnTo>
                    <a:pt x="2651" y="288"/>
                  </a:lnTo>
                  <a:lnTo>
                    <a:pt x="2373" y="556"/>
                  </a:lnTo>
                  <a:lnTo>
                    <a:pt x="2096" y="288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141;p84">
              <a:extLst>
                <a:ext uri="{FF2B5EF4-FFF2-40B4-BE49-F238E27FC236}">
                  <a16:creationId xmlns:a16="http://schemas.microsoft.com/office/drawing/2014/main" id="{790B128E-8C62-1C97-E740-4BF7B3120899}"/>
                </a:ext>
              </a:extLst>
            </p:cNvPr>
            <p:cNvSpPr/>
            <p:nvPr/>
          </p:nvSpPr>
          <p:spPr>
            <a:xfrm>
              <a:off x="4877760" y="3101819"/>
              <a:ext cx="51049" cy="65939"/>
            </a:xfrm>
            <a:custGeom>
              <a:avLst/>
              <a:gdLst/>
              <a:ahLst/>
              <a:cxnLst/>
              <a:rect l="l" t="t" r="r" b="b"/>
              <a:pathLst>
                <a:path w="1944" h="2511" extrusionOk="0">
                  <a:moveTo>
                    <a:pt x="1848" y="1"/>
                  </a:moveTo>
                  <a:lnTo>
                    <a:pt x="766" y="422"/>
                  </a:lnTo>
                  <a:cubicBezTo>
                    <a:pt x="297" y="613"/>
                    <a:pt x="1" y="1073"/>
                    <a:pt x="20" y="1580"/>
                  </a:cubicBezTo>
                  <a:lnTo>
                    <a:pt x="20" y="2288"/>
                  </a:lnTo>
                  <a:cubicBezTo>
                    <a:pt x="20" y="2411"/>
                    <a:pt x="125" y="2510"/>
                    <a:pt x="247" y="2510"/>
                  </a:cubicBezTo>
                  <a:cubicBezTo>
                    <a:pt x="257" y="2510"/>
                    <a:pt x="268" y="2510"/>
                    <a:pt x="278" y="2508"/>
                  </a:cubicBezTo>
                  <a:lnTo>
                    <a:pt x="336" y="2508"/>
                  </a:lnTo>
                  <a:lnTo>
                    <a:pt x="336" y="1580"/>
                  </a:lnTo>
                  <a:cubicBezTo>
                    <a:pt x="317" y="1073"/>
                    <a:pt x="613" y="613"/>
                    <a:pt x="1082" y="422"/>
                  </a:cubicBezTo>
                  <a:lnTo>
                    <a:pt x="1944" y="8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142;p84">
              <a:extLst>
                <a:ext uri="{FF2B5EF4-FFF2-40B4-BE49-F238E27FC236}">
                  <a16:creationId xmlns:a16="http://schemas.microsoft.com/office/drawing/2014/main" id="{DF7BB7A4-439B-D036-707F-1C16F568DA98}"/>
                </a:ext>
              </a:extLst>
            </p:cNvPr>
            <p:cNvSpPr/>
            <p:nvPr/>
          </p:nvSpPr>
          <p:spPr>
            <a:xfrm>
              <a:off x="4901131" y="2997278"/>
              <a:ext cx="79463" cy="56328"/>
            </a:xfrm>
            <a:custGeom>
              <a:avLst/>
              <a:gdLst/>
              <a:ahLst/>
              <a:cxnLst/>
              <a:rect l="l" t="t" r="r" b="b"/>
              <a:pathLst>
                <a:path w="3026" h="2145" extrusionOk="0">
                  <a:moveTo>
                    <a:pt x="2690" y="1828"/>
                  </a:moveTo>
                  <a:lnTo>
                    <a:pt x="2661" y="1848"/>
                  </a:lnTo>
                  <a:lnTo>
                    <a:pt x="2671" y="1838"/>
                  </a:lnTo>
                  <a:lnTo>
                    <a:pt x="2690" y="1828"/>
                  </a:lnTo>
                  <a:close/>
                  <a:moveTo>
                    <a:pt x="2661" y="1838"/>
                  </a:moveTo>
                  <a:lnTo>
                    <a:pt x="2652" y="1848"/>
                  </a:lnTo>
                  <a:lnTo>
                    <a:pt x="2623" y="1867"/>
                  </a:lnTo>
                  <a:lnTo>
                    <a:pt x="2661" y="1838"/>
                  </a:lnTo>
                  <a:close/>
                  <a:moveTo>
                    <a:pt x="1455" y="1"/>
                  </a:moveTo>
                  <a:cubicBezTo>
                    <a:pt x="652" y="1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26" y="2106"/>
                    <a:pt x="364" y="1943"/>
                  </a:cubicBezTo>
                  <a:cubicBezTo>
                    <a:pt x="384" y="1934"/>
                    <a:pt x="393" y="1915"/>
                    <a:pt x="403" y="1895"/>
                  </a:cubicBezTo>
                  <a:cubicBezTo>
                    <a:pt x="594" y="1895"/>
                    <a:pt x="1465" y="1886"/>
                    <a:pt x="1972" y="1273"/>
                  </a:cubicBezTo>
                  <a:cubicBezTo>
                    <a:pt x="2078" y="1570"/>
                    <a:pt x="2317" y="1800"/>
                    <a:pt x="2623" y="1886"/>
                  </a:cubicBezTo>
                  <a:cubicBezTo>
                    <a:pt x="2633" y="1905"/>
                    <a:pt x="2642" y="1924"/>
                    <a:pt x="2661" y="1943"/>
                  </a:cubicBezTo>
                  <a:cubicBezTo>
                    <a:pt x="2700" y="2106"/>
                    <a:pt x="3025" y="2135"/>
                    <a:pt x="3025" y="2135"/>
                  </a:cubicBezTo>
                  <a:lnTo>
                    <a:pt x="3025" y="1455"/>
                  </a:lnTo>
                  <a:cubicBezTo>
                    <a:pt x="3025" y="651"/>
                    <a:pt x="2374" y="1"/>
                    <a:pt x="15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143;p84">
              <a:extLst>
                <a:ext uri="{FF2B5EF4-FFF2-40B4-BE49-F238E27FC236}">
                  <a16:creationId xmlns:a16="http://schemas.microsoft.com/office/drawing/2014/main" id="{E9C08E84-AF44-42C1-47BD-7651750B52D3}"/>
                </a:ext>
              </a:extLst>
            </p:cNvPr>
            <p:cNvSpPr/>
            <p:nvPr/>
          </p:nvSpPr>
          <p:spPr>
            <a:xfrm>
              <a:off x="4901131" y="2997541"/>
              <a:ext cx="43250" cy="56065"/>
            </a:xfrm>
            <a:custGeom>
              <a:avLst/>
              <a:gdLst/>
              <a:ahLst/>
              <a:cxnLst/>
              <a:rect l="l" t="t" r="r" b="b"/>
              <a:pathLst>
                <a:path w="1647" h="2135" extrusionOk="0">
                  <a:moveTo>
                    <a:pt x="1455" y="0"/>
                  </a:moveTo>
                  <a:cubicBezTo>
                    <a:pt x="652" y="0"/>
                    <a:pt x="1" y="651"/>
                    <a:pt x="1" y="1455"/>
                  </a:cubicBezTo>
                  <a:lnTo>
                    <a:pt x="1" y="2134"/>
                  </a:lnTo>
                  <a:cubicBezTo>
                    <a:pt x="87" y="2125"/>
                    <a:pt x="173" y="2106"/>
                    <a:pt x="259" y="2067"/>
                  </a:cubicBezTo>
                  <a:lnTo>
                    <a:pt x="259" y="1828"/>
                  </a:lnTo>
                  <a:lnTo>
                    <a:pt x="259" y="1455"/>
                  </a:lnTo>
                  <a:cubicBezTo>
                    <a:pt x="259" y="680"/>
                    <a:pt x="872" y="38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144;p84">
              <a:extLst>
                <a:ext uri="{FF2B5EF4-FFF2-40B4-BE49-F238E27FC236}">
                  <a16:creationId xmlns:a16="http://schemas.microsoft.com/office/drawing/2014/main" id="{AF7365BB-F6C9-C126-F6B6-93534BA8FD24}"/>
                </a:ext>
              </a:extLst>
            </p:cNvPr>
            <p:cNvSpPr/>
            <p:nvPr/>
          </p:nvSpPr>
          <p:spPr>
            <a:xfrm>
              <a:off x="4969749" y="3047802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240" y="0"/>
                  </a:moveTo>
                  <a:lnTo>
                    <a:pt x="240" y="10"/>
                  </a:lnTo>
                  <a:cubicBezTo>
                    <a:pt x="221" y="4"/>
                    <a:pt x="202" y="1"/>
                    <a:pt x="183" y="1"/>
                  </a:cubicBezTo>
                  <a:cubicBezTo>
                    <a:pt x="88" y="1"/>
                    <a:pt x="0" y="78"/>
                    <a:pt x="0" y="182"/>
                  </a:cubicBezTo>
                  <a:lnTo>
                    <a:pt x="0" y="699"/>
                  </a:lnTo>
                  <a:cubicBezTo>
                    <a:pt x="0" y="804"/>
                    <a:pt x="90" y="889"/>
                    <a:pt x="187" y="889"/>
                  </a:cubicBezTo>
                  <a:cubicBezTo>
                    <a:pt x="205" y="889"/>
                    <a:pt x="222" y="886"/>
                    <a:pt x="240" y="881"/>
                  </a:cubicBezTo>
                  <a:cubicBezTo>
                    <a:pt x="278" y="862"/>
                    <a:pt x="316" y="852"/>
                    <a:pt x="345" y="833"/>
                  </a:cubicBezTo>
                  <a:cubicBezTo>
                    <a:pt x="374" y="795"/>
                    <a:pt x="412" y="766"/>
                    <a:pt x="450" y="747"/>
                  </a:cubicBezTo>
                  <a:cubicBezTo>
                    <a:pt x="670" y="498"/>
                    <a:pt x="556" y="105"/>
                    <a:pt x="24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145;p84">
              <a:extLst>
                <a:ext uri="{FF2B5EF4-FFF2-40B4-BE49-F238E27FC236}">
                  <a16:creationId xmlns:a16="http://schemas.microsoft.com/office/drawing/2014/main" id="{F084B7EA-DF25-5E54-500A-366D45D962E8}"/>
                </a:ext>
              </a:extLst>
            </p:cNvPr>
            <p:cNvSpPr/>
            <p:nvPr/>
          </p:nvSpPr>
          <p:spPr>
            <a:xfrm>
              <a:off x="4894592" y="3047802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489" y="0"/>
                  </a:moveTo>
                  <a:cubicBezTo>
                    <a:pt x="470" y="0"/>
                    <a:pt x="451" y="3"/>
                    <a:pt x="432" y="10"/>
                  </a:cubicBezTo>
                  <a:cubicBezTo>
                    <a:pt x="1" y="144"/>
                    <a:pt x="1" y="747"/>
                    <a:pt x="432" y="881"/>
                  </a:cubicBezTo>
                  <a:cubicBezTo>
                    <a:pt x="449" y="887"/>
                    <a:pt x="467" y="889"/>
                    <a:pt x="485" y="889"/>
                  </a:cubicBezTo>
                  <a:cubicBezTo>
                    <a:pt x="582" y="889"/>
                    <a:pt x="671" y="806"/>
                    <a:pt x="671" y="708"/>
                  </a:cubicBezTo>
                  <a:lnTo>
                    <a:pt x="671" y="182"/>
                  </a:lnTo>
                  <a:cubicBezTo>
                    <a:pt x="671" y="125"/>
                    <a:pt x="642" y="67"/>
                    <a:pt x="594" y="38"/>
                  </a:cubicBezTo>
                  <a:cubicBezTo>
                    <a:pt x="562" y="13"/>
                    <a:pt x="526" y="0"/>
                    <a:pt x="4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146;p84">
              <a:extLst>
                <a:ext uri="{FF2B5EF4-FFF2-40B4-BE49-F238E27FC236}">
                  <a16:creationId xmlns:a16="http://schemas.microsoft.com/office/drawing/2014/main" id="{3F1B8E24-9C0A-2CE2-B9EF-72D1C5632455}"/>
                </a:ext>
              </a:extLst>
            </p:cNvPr>
            <p:cNvSpPr/>
            <p:nvPr/>
          </p:nvSpPr>
          <p:spPr>
            <a:xfrm>
              <a:off x="4926262" y="3088610"/>
              <a:ext cx="29437" cy="33350"/>
            </a:xfrm>
            <a:custGeom>
              <a:avLst/>
              <a:gdLst/>
              <a:ahLst/>
              <a:cxnLst/>
              <a:rect l="l" t="t" r="r" b="b"/>
              <a:pathLst>
                <a:path w="1121" h="1270" extrusionOk="0">
                  <a:moveTo>
                    <a:pt x="186" y="1"/>
                  </a:moveTo>
                  <a:cubicBezTo>
                    <a:pt x="88" y="1"/>
                    <a:pt x="1" y="80"/>
                    <a:pt x="1" y="188"/>
                  </a:cubicBezTo>
                  <a:lnTo>
                    <a:pt x="1" y="724"/>
                  </a:lnTo>
                  <a:cubicBezTo>
                    <a:pt x="1" y="772"/>
                    <a:pt x="20" y="829"/>
                    <a:pt x="58" y="858"/>
                  </a:cubicBezTo>
                  <a:lnTo>
                    <a:pt x="431" y="1222"/>
                  </a:lnTo>
                  <a:cubicBezTo>
                    <a:pt x="460" y="1250"/>
                    <a:pt x="508" y="1269"/>
                    <a:pt x="556" y="1269"/>
                  </a:cubicBezTo>
                  <a:cubicBezTo>
                    <a:pt x="604" y="1269"/>
                    <a:pt x="652" y="1250"/>
                    <a:pt x="690" y="1212"/>
                  </a:cubicBezTo>
                  <a:lnTo>
                    <a:pt x="1063" y="820"/>
                  </a:lnTo>
                  <a:cubicBezTo>
                    <a:pt x="1101" y="791"/>
                    <a:pt x="1111" y="743"/>
                    <a:pt x="1121" y="695"/>
                  </a:cubicBezTo>
                  <a:lnTo>
                    <a:pt x="1121" y="188"/>
                  </a:lnTo>
                  <a:cubicBezTo>
                    <a:pt x="1111" y="140"/>
                    <a:pt x="1092" y="92"/>
                    <a:pt x="1063" y="64"/>
                  </a:cubicBezTo>
                  <a:cubicBezTo>
                    <a:pt x="1025" y="25"/>
                    <a:pt x="977" y="6"/>
                    <a:pt x="929" y="6"/>
                  </a:cubicBezTo>
                  <a:lnTo>
                    <a:pt x="891" y="6"/>
                  </a:lnTo>
                  <a:cubicBezTo>
                    <a:pt x="814" y="25"/>
                    <a:pt x="747" y="35"/>
                    <a:pt x="671" y="35"/>
                  </a:cubicBezTo>
                  <a:lnTo>
                    <a:pt x="451" y="35"/>
                  </a:lnTo>
                  <a:cubicBezTo>
                    <a:pt x="374" y="35"/>
                    <a:pt x="298" y="25"/>
                    <a:pt x="231" y="6"/>
                  </a:cubicBezTo>
                  <a:cubicBezTo>
                    <a:pt x="216" y="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147;p84">
              <a:extLst>
                <a:ext uri="{FF2B5EF4-FFF2-40B4-BE49-F238E27FC236}">
                  <a16:creationId xmlns:a16="http://schemas.microsoft.com/office/drawing/2014/main" id="{7733B2A4-6967-2C88-2FEB-30E84DBE4603}"/>
                </a:ext>
              </a:extLst>
            </p:cNvPr>
            <p:cNvSpPr/>
            <p:nvPr/>
          </p:nvSpPr>
          <p:spPr>
            <a:xfrm>
              <a:off x="4926262" y="3088952"/>
              <a:ext cx="17883" cy="33245"/>
            </a:xfrm>
            <a:custGeom>
              <a:avLst/>
              <a:gdLst/>
              <a:ahLst/>
              <a:cxnLst/>
              <a:rect l="l" t="t" r="r" b="b"/>
              <a:pathLst>
                <a:path w="681" h="1266" extrusionOk="0">
                  <a:moveTo>
                    <a:pt x="189" y="0"/>
                  </a:moveTo>
                  <a:cubicBezTo>
                    <a:pt x="87" y="0"/>
                    <a:pt x="1" y="81"/>
                    <a:pt x="1" y="185"/>
                  </a:cubicBezTo>
                  <a:lnTo>
                    <a:pt x="1" y="720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31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2" y="1247"/>
                    <a:pt x="680" y="1209"/>
                  </a:cubicBezTo>
                  <a:cubicBezTo>
                    <a:pt x="652" y="1209"/>
                    <a:pt x="613" y="1189"/>
                    <a:pt x="594" y="1161"/>
                  </a:cubicBezTo>
                  <a:lnTo>
                    <a:pt x="221" y="797"/>
                  </a:lnTo>
                  <a:cubicBezTo>
                    <a:pt x="183" y="759"/>
                    <a:pt x="164" y="711"/>
                    <a:pt x="173" y="653"/>
                  </a:cubicBezTo>
                  <a:lnTo>
                    <a:pt x="173" y="127"/>
                  </a:lnTo>
                  <a:cubicBezTo>
                    <a:pt x="173" y="79"/>
                    <a:pt x="192" y="31"/>
                    <a:pt x="221" y="3"/>
                  </a:cubicBezTo>
                  <a:cubicBezTo>
                    <a:pt x="210" y="1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148;p84">
              <a:extLst>
                <a:ext uri="{FF2B5EF4-FFF2-40B4-BE49-F238E27FC236}">
                  <a16:creationId xmlns:a16="http://schemas.microsoft.com/office/drawing/2014/main" id="{D6F8EFDE-5DCE-F4C1-0254-39E06B34AFCD}"/>
                </a:ext>
              </a:extLst>
            </p:cNvPr>
            <p:cNvSpPr/>
            <p:nvPr/>
          </p:nvSpPr>
          <p:spPr>
            <a:xfrm>
              <a:off x="4909692" y="3030261"/>
              <a:ext cx="62341" cy="66805"/>
            </a:xfrm>
            <a:custGeom>
              <a:avLst/>
              <a:gdLst/>
              <a:ahLst/>
              <a:cxnLst/>
              <a:rect l="l" t="t" r="r" b="b"/>
              <a:pathLst>
                <a:path w="2374" h="254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2" y="544"/>
                  </a:cubicBezTo>
                  <a:cubicBezTo>
                    <a:pt x="77" y="544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44"/>
                    <a:pt x="1082" y="2544"/>
                  </a:cubicBezTo>
                  <a:lnTo>
                    <a:pt x="1302" y="2544"/>
                  </a:lnTo>
                  <a:cubicBezTo>
                    <a:pt x="1895" y="2544"/>
                    <a:pt x="2374" y="2065"/>
                    <a:pt x="2374" y="1472"/>
                  </a:cubicBezTo>
                  <a:lnTo>
                    <a:pt x="2374" y="697"/>
                  </a:lnTo>
                  <a:cubicBezTo>
                    <a:pt x="2374" y="620"/>
                    <a:pt x="2335" y="553"/>
                    <a:pt x="2259" y="525"/>
                  </a:cubicBezTo>
                  <a:cubicBezTo>
                    <a:pt x="2240" y="515"/>
                    <a:pt x="2221" y="505"/>
                    <a:pt x="2201" y="496"/>
                  </a:cubicBezTo>
                  <a:cubicBezTo>
                    <a:pt x="1991" y="410"/>
                    <a:pt x="1819" y="257"/>
                    <a:pt x="1713" y="56"/>
                  </a:cubicBez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149;p84">
              <a:extLst>
                <a:ext uri="{FF2B5EF4-FFF2-40B4-BE49-F238E27FC236}">
                  <a16:creationId xmlns:a16="http://schemas.microsoft.com/office/drawing/2014/main" id="{4F17D87F-F0FC-B1DF-0488-AA552CB2E101}"/>
                </a:ext>
              </a:extLst>
            </p:cNvPr>
            <p:cNvSpPr/>
            <p:nvPr/>
          </p:nvSpPr>
          <p:spPr>
            <a:xfrm>
              <a:off x="4909692" y="3030261"/>
              <a:ext cx="45509" cy="67068"/>
            </a:xfrm>
            <a:custGeom>
              <a:avLst/>
              <a:gdLst/>
              <a:ahLst/>
              <a:cxnLst/>
              <a:rect l="l" t="t" r="r" b="b"/>
              <a:pathLst>
                <a:path w="1733" h="255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2" y="544"/>
                  </a:cubicBezTo>
                  <a:cubicBezTo>
                    <a:pt x="77" y="553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54"/>
                    <a:pt x="1082" y="2554"/>
                  </a:cubicBezTo>
                  <a:lnTo>
                    <a:pt x="1302" y="2554"/>
                  </a:lnTo>
                  <a:cubicBezTo>
                    <a:pt x="699" y="2554"/>
                    <a:pt x="220" y="2065"/>
                    <a:pt x="220" y="1472"/>
                  </a:cubicBezTo>
                  <a:lnTo>
                    <a:pt x="220" y="726"/>
                  </a:lnTo>
                  <a:cubicBezTo>
                    <a:pt x="220" y="630"/>
                    <a:pt x="297" y="553"/>
                    <a:pt x="393" y="544"/>
                  </a:cubicBezTo>
                  <a:cubicBezTo>
                    <a:pt x="488" y="534"/>
                    <a:pt x="584" y="525"/>
                    <a:pt x="680" y="505"/>
                  </a:cubicBezTo>
                  <a:cubicBezTo>
                    <a:pt x="775" y="486"/>
                    <a:pt x="871" y="467"/>
                    <a:pt x="967" y="439"/>
                  </a:cubicBezTo>
                  <a:cubicBezTo>
                    <a:pt x="1235" y="362"/>
                    <a:pt x="1493" y="247"/>
                    <a:pt x="1732" y="84"/>
                  </a:cubicBezTo>
                  <a:lnTo>
                    <a:pt x="1713" y="56"/>
                  </a:ln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150;p84">
              <a:extLst>
                <a:ext uri="{FF2B5EF4-FFF2-40B4-BE49-F238E27FC236}">
                  <a16:creationId xmlns:a16="http://schemas.microsoft.com/office/drawing/2014/main" id="{C3DB0203-7893-22F2-D67D-1A1877E6DE02}"/>
                </a:ext>
              </a:extLst>
            </p:cNvPr>
            <p:cNvSpPr/>
            <p:nvPr/>
          </p:nvSpPr>
          <p:spPr>
            <a:xfrm>
              <a:off x="5142408" y="3101583"/>
              <a:ext cx="124919" cy="66175"/>
            </a:xfrm>
            <a:custGeom>
              <a:avLst/>
              <a:gdLst/>
              <a:ahLst/>
              <a:cxnLst/>
              <a:rect l="l" t="t" r="r" b="b"/>
              <a:pathLst>
                <a:path w="4757" h="2520" extrusionOk="0">
                  <a:moveTo>
                    <a:pt x="1819" y="0"/>
                  </a:moveTo>
                  <a:lnTo>
                    <a:pt x="728" y="440"/>
                  </a:lnTo>
                  <a:cubicBezTo>
                    <a:pt x="622" y="479"/>
                    <a:pt x="527" y="536"/>
                    <a:pt x="441" y="613"/>
                  </a:cubicBezTo>
                  <a:lnTo>
                    <a:pt x="412" y="632"/>
                  </a:lnTo>
                  <a:lnTo>
                    <a:pt x="393" y="641"/>
                  </a:lnTo>
                  <a:lnTo>
                    <a:pt x="383" y="661"/>
                  </a:lnTo>
                  <a:lnTo>
                    <a:pt x="354" y="680"/>
                  </a:lnTo>
                  <a:cubicBezTo>
                    <a:pt x="163" y="871"/>
                    <a:pt x="29" y="1130"/>
                    <a:pt x="0" y="1397"/>
                  </a:cubicBezTo>
                  <a:lnTo>
                    <a:pt x="0" y="1445"/>
                  </a:lnTo>
                  <a:lnTo>
                    <a:pt x="0" y="1464"/>
                  </a:lnTo>
                  <a:lnTo>
                    <a:pt x="0" y="1493"/>
                  </a:lnTo>
                  <a:lnTo>
                    <a:pt x="0" y="1522"/>
                  </a:lnTo>
                  <a:lnTo>
                    <a:pt x="0" y="1531"/>
                  </a:lnTo>
                  <a:lnTo>
                    <a:pt x="0" y="1589"/>
                  </a:lnTo>
                  <a:lnTo>
                    <a:pt x="0" y="1771"/>
                  </a:lnTo>
                  <a:lnTo>
                    <a:pt x="0" y="2297"/>
                  </a:lnTo>
                  <a:cubicBezTo>
                    <a:pt x="0" y="2420"/>
                    <a:pt x="106" y="2519"/>
                    <a:pt x="227" y="2519"/>
                  </a:cubicBezTo>
                  <a:cubicBezTo>
                    <a:pt x="237" y="2519"/>
                    <a:pt x="248" y="2519"/>
                    <a:pt x="259" y="2517"/>
                  </a:cubicBezTo>
                  <a:lnTo>
                    <a:pt x="4489" y="2517"/>
                  </a:lnTo>
                  <a:cubicBezTo>
                    <a:pt x="4499" y="2519"/>
                    <a:pt x="4510" y="2519"/>
                    <a:pt x="4520" y="2519"/>
                  </a:cubicBezTo>
                  <a:cubicBezTo>
                    <a:pt x="4642" y="2519"/>
                    <a:pt x="4748" y="2420"/>
                    <a:pt x="4757" y="2297"/>
                  </a:cubicBezTo>
                  <a:lnTo>
                    <a:pt x="4757" y="1771"/>
                  </a:lnTo>
                  <a:lnTo>
                    <a:pt x="4757" y="1589"/>
                  </a:lnTo>
                  <a:lnTo>
                    <a:pt x="4747" y="1589"/>
                  </a:lnTo>
                  <a:lnTo>
                    <a:pt x="4747" y="1531"/>
                  </a:lnTo>
                  <a:lnTo>
                    <a:pt x="4747" y="1522"/>
                  </a:lnTo>
                  <a:lnTo>
                    <a:pt x="4747" y="1493"/>
                  </a:lnTo>
                  <a:lnTo>
                    <a:pt x="4747" y="1464"/>
                  </a:lnTo>
                  <a:lnTo>
                    <a:pt x="4747" y="1445"/>
                  </a:lnTo>
                  <a:lnTo>
                    <a:pt x="4747" y="1397"/>
                  </a:lnTo>
                  <a:cubicBezTo>
                    <a:pt x="4709" y="1130"/>
                    <a:pt x="4584" y="871"/>
                    <a:pt x="4393" y="680"/>
                  </a:cubicBezTo>
                  <a:lnTo>
                    <a:pt x="4364" y="661"/>
                  </a:lnTo>
                  <a:lnTo>
                    <a:pt x="4345" y="641"/>
                  </a:lnTo>
                  <a:lnTo>
                    <a:pt x="4336" y="632"/>
                  </a:lnTo>
                  <a:lnTo>
                    <a:pt x="4307" y="613"/>
                  </a:lnTo>
                  <a:cubicBezTo>
                    <a:pt x="4221" y="536"/>
                    <a:pt x="4125" y="479"/>
                    <a:pt x="4010" y="440"/>
                  </a:cubicBezTo>
                  <a:lnTo>
                    <a:pt x="2929" y="0"/>
                  </a:lnTo>
                  <a:lnTo>
                    <a:pt x="2651" y="287"/>
                  </a:lnTo>
                  <a:lnTo>
                    <a:pt x="2374" y="555"/>
                  </a:lnTo>
                  <a:lnTo>
                    <a:pt x="2096" y="287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151;p84">
              <a:extLst>
                <a:ext uri="{FF2B5EF4-FFF2-40B4-BE49-F238E27FC236}">
                  <a16:creationId xmlns:a16="http://schemas.microsoft.com/office/drawing/2014/main" id="{D298D46A-D995-62B7-A2F5-98B5484DB055}"/>
                </a:ext>
              </a:extLst>
            </p:cNvPr>
            <p:cNvSpPr/>
            <p:nvPr/>
          </p:nvSpPr>
          <p:spPr>
            <a:xfrm>
              <a:off x="5140885" y="3101819"/>
              <a:ext cx="51049" cy="65939"/>
            </a:xfrm>
            <a:custGeom>
              <a:avLst/>
              <a:gdLst/>
              <a:ahLst/>
              <a:cxnLst/>
              <a:rect l="l" t="t" r="r" b="b"/>
              <a:pathLst>
                <a:path w="1944" h="2511" extrusionOk="0">
                  <a:moveTo>
                    <a:pt x="1858" y="1"/>
                  </a:moveTo>
                  <a:lnTo>
                    <a:pt x="776" y="422"/>
                  </a:lnTo>
                  <a:cubicBezTo>
                    <a:pt x="298" y="613"/>
                    <a:pt x="1" y="1073"/>
                    <a:pt x="20" y="1580"/>
                  </a:cubicBezTo>
                  <a:lnTo>
                    <a:pt x="20" y="2288"/>
                  </a:lnTo>
                  <a:cubicBezTo>
                    <a:pt x="29" y="2411"/>
                    <a:pt x="135" y="2510"/>
                    <a:pt x="256" y="2510"/>
                  </a:cubicBezTo>
                  <a:cubicBezTo>
                    <a:pt x="267" y="2510"/>
                    <a:pt x="277" y="2510"/>
                    <a:pt x="288" y="2508"/>
                  </a:cubicBezTo>
                  <a:lnTo>
                    <a:pt x="345" y="2508"/>
                  </a:lnTo>
                  <a:lnTo>
                    <a:pt x="345" y="1580"/>
                  </a:lnTo>
                  <a:cubicBezTo>
                    <a:pt x="317" y="1073"/>
                    <a:pt x="623" y="613"/>
                    <a:pt x="1092" y="422"/>
                  </a:cubicBezTo>
                  <a:lnTo>
                    <a:pt x="1944" y="87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1152;p84">
              <a:extLst>
                <a:ext uri="{FF2B5EF4-FFF2-40B4-BE49-F238E27FC236}">
                  <a16:creationId xmlns:a16="http://schemas.microsoft.com/office/drawing/2014/main" id="{B7DD372D-239B-4B04-A5A4-1498C29B03CE}"/>
                </a:ext>
              </a:extLst>
            </p:cNvPr>
            <p:cNvSpPr/>
            <p:nvPr/>
          </p:nvSpPr>
          <p:spPr>
            <a:xfrm>
              <a:off x="5164256" y="2997278"/>
              <a:ext cx="79699" cy="56328"/>
            </a:xfrm>
            <a:custGeom>
              <a:avLst/>
              <a:gdLst/>
              <a:ahLst/>
              <a:cxnLst/>
              <a:rect l="l" t="t" r="r" b="b"/>
              <a:pathLst>
                <a:path w="3035" h="2145" extrusionOk="0">
                  <a:moveTo>
                    <a:pt x="2671" y="1838"/>
                  </a:moveTo>
                  <a:lnTo>
                    <a:pt x="2661" y="1848"/>
                  </a:lnTo>
                  <a:lnTo>
                    <a:pt x="2633" y="1867"/>
                  </a:lnTo>
                  <a:lnTo>
                    <a:pt x="2671" y="1838"/>
                  </a:lnTo>
                  <a:close/>
                  <a:moveTo>
                    <a:pt x="1456" y="1"/>
                  </a:moveTo>
                  <a:cubicBezTo>
                    <a:pt x="652" y="1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36" y="2106"/>
                    <a:pt x="374" y="1943"/>
                  </a:cubicBezTo>
                  <a:cubicBezTo>
                    <a:pt x="393" y="1934"/>
                    <a:pt x="403" y="1915"/>
                    <a:pt x="412" y="1895"/>
                  </a:cubicBezTo>
                  <a:cubicBezTo>
                    <a:pt x="594" y="1895"/>
                    <a:pt x="1475" y="1886"/>
                    <a:pt x="1972" y="1273"/>
                  </a:cubicBezTo>
                  <a:cubicBezTo>
                    <a:pt x="2087" y="1570"/>
                    <a:pt x="2326" y="1800"/>
                    <a:pt x="2633" y="1886"/>
                  </a:cubicBezTo>
                  <a:cubicBezTo>
                    <a:pt x="2633" y="1905"/>
                    <a:pt x="2652" y="1924"/>
                    <a:pt x="2661" y="1943"/>
                  </a:cubicBezTo>
                  <a:cubicBezTo>
                    <a:pt x="2700" y="2106"/>
                    <a:pt x="3035" y="2135"/>
                    <a:pt x="3035" y="2135"/>
                  </a:cubicBezTo>
                  <a:lnTo>
                    <a:pt x="3035" y="1455"/>
                  </a:lnTo>
                  <a:cubicBezTo>
                    <a:pt x="3035" y="651"/>
                    <a:pt x="2384" y="1"/>
                    <a:pt x="15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1153;p84">
              <a:extLst>
                <a:ext uri="{FF2B5EF4-FFF2-40B4-BE49-F238E27FC236}">
                  <a16:creationId xmlns:a16="http://schemas.microsoft.com/office/drawing/2014/main" id="{51C188F5-80E0-4645-60E6-D47FE689DA49}"/>
                </a:ext>
              </a:extLst>
            </p:cNvPr>
            <p:cNvSpPr/>
            <p:nvPr/>
          </p:nvSpPr>
          <p:spPr>
            <a:xfrm>
              <a:off x="5164256" y="2997541"/>
              <a:ext cx="43250" cy="56065"/>
            </a:xfrm>
            <a:custGeom>
              <a:avLst/>
              <a:gdLst/>
              <a:ahLst/>
              <a:cxnLst/>
              <a:rect l="l" t="t" r="r" b="b"/>
              <a:pathLst>
                <a:path w="1647" h="2135" extrusionOk="0">
                  <a:moveTo>
                    <a:pt x="1456" y="0"/>
                  </a:moveTo>
                  <a:cubicBezTo>
                    <a:pt x="652" y="0"/>
                    <a:pt x="1" y="651"/>
                    <a:pt x="1" y="1455"/>
                  </a:cubicBezTo>
                  <a:lnTo>
                    <a:pt x="1" y="2134"/>
                  </a:lnTo>
                  <a:cubicBezTo>
                    <a:pt x="97" y="2125"/>
                    <a:pt x="183" y="2106"/>
                    <a:pt x="259" y="2067"/>
                  </a:cubicBezTo>
                  <a:lnTo>
                    <a:pt x="259" y="1828"/>
                  </a:lnTo>
                  <a:lnTo>
                    <a:pt x="259" y="1455"/>
                  </a:lnTo>
                  <a:cubicBezTo>
                    <a:pt x="259" y="680"/>
                    <a:pt x="872" y="38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1154;p84">
              <a:extLst>
                <a:ext uri="{FF2B5EF4-FFF2-40B4-BE49-F238E27FC236}">
                  <a16:creationId xmlns:a16="http://schemas.microsoft.com/office/drawing/2014/main" id="{81F6D874-CC7A-C0AE-26A6-8FD821E2D11A}"/>
                </a:ext>
              </a:extLst>
            </p:cNvPr>
            <p:cNvSpPr/>
            <p:nvPr/>
          </p:nvSpPr>
          <p:spPr>
            <a:xfrm>
              <a:off x="5233136" y="3047802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239" y="0"/>
                  </a:moveTo>
                  <a:lnTo>
                    <a:pt x="239" y="10"/>
                  </a:lnTo>
                  <a:cubicBezTo>
                    <a:pt x="219" y="4"/>
                    <a:pt x="199" y="1"/>
                    <a:pt x="180" y="1"/>
                  </a:cubicBezTo>
                  <a:cubicBezTo>
                    <a:pt x="81" y="1"/>
                    <a:pt x="0" y="78"/>
                    <a:pt x="0" y="182"/>
                  </a:cubicBezTo>
                  <a:lnTo>
                    <a:pt x="0" y="699"/>
                  </a:lnTo>
                  <a:cubicBezTo>
                    <a:pt x="0" y="804"/>
                    <a:pt x="83" y="889"/>
                    <a:pt x="184" y="889"/>
                  </a:cubicBezTo>
                  <a:cubicBezTo>
                    <a:pt x="202" y="889"/>
                    <a:pt x="221" y="886"/>
                    <a:pt x="239" y="881"/>
                  </a:cubicBezTo>
                  <a:cubicBezTo>
                    <a:pt x="268" y="862"/>
                    <a:pt x="306" y="852"/>
                    <a:pt x="335" y="833"/>
                  </a:cubicBezTo>
                  <a:cubicBezTo>
                    <a:pt x="373" y="795"/>
                    <a:pt x="402" y="766"/>
                    <a:pt x="440" y="747"/>
                  </a:cubicBezTo>
                  <a:cubicBezTo>
                    <a:pt x="661" y="498"/>
                    <a:pt x="555" y="105"/>
                    <a:pt x="23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1155;p84">
              <a:extLst>
                <a:ext uri="{FF2B5EF4-FFF2-40B4-BE49-F238E27FC236}">
                  <a16:creationId xmlns:a16="http://schemas.microsoft.com/office/drawing/2014/main" id="{F290B941-D0F5-B046-0B81-9372EC78EECB}"/>
                </a:ext>
              </a:extLst>
            </p:cNvPr>
            <p:cNvSpPr/>
            <p:nvPr/>
          </p:nvSpPr>
          <p:spPr>
            <a:xfrm>
              <a:off x="5157980" y="3047802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479" y="0"/>
                  </a:moveTo>
                  <a:cubicBezTo>
                    <a:pt x="460" y="0"/>
                    <a:pt x="441" y="3"/>
                    <a:pt x="422" y="10"/>
                  </a:cubicBezTo>
                  <a:cubicBezTo>
                    <a:pt x="1" y="144"/>
                    <a:pt x="1" y="747"/>
                    <a:pt x="422" y="881"/>
                  </a:cubicBezTo>
                  <a:cubicBezTo>
                    <a:pt x="441" y="887"/>
                    <a:pt x="460" y="889"/>
                    <a:pt x="478" y="889"/>
                  </a:cubicBezTo>
                  <a:cubicBezTo>
                    <a:pt x="579" y="889"/>
                    <a:pt x="661" y="806"/>
                    <a:pt x="661" y="708"/>
                  </a:cubicBezTo>
                  <a:lnTo>
                    <a:pt x="661" y="182"/>
                  </a:lnTo>
                  <a:cubicBezTo>
                    <a:pt x="661" y="125"/>
                    <a:pt x="632" y="67"/>
                    <a:pt x="584" y="38"/>
                  </a:cubicBezTo>
                  <a:cubicBezTo>
                    <a:pt x="553" y="13"/>
                    <a:pt x="516" y="0"/>
                    <a:pt x="47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1156;p84">
              <a:extLst>
                <a:ext uri="{FF2B5EF4-FFF2-40B4-BE49-F238E27FC236}">
                  <a16:creationId xmlns:a16="http://schemas.microsoft.com/office/drawing/2014/main" id="{BBA6D0A1-B614-D3A0-EB9D-4A7C3D95B1C8}"/>
                </a:ext>
              </a:extLst>
            </p:cNvPr>
            <p:cNvSpPr/>
            <p:nvPr/>
          </p:nvSpPr>
          <p:spPr>
            <a:xfrm>
              <a:off x="5189387" y="3088610"/>
              <a:ext cx="29700" cy="33587"/>
            </a:xfrm>
            <a:custGeom>
              <a:avLst/>
              <a:gdLst/>
              <a:ahLst/>
              <a:cxnLst/>
              <a:rect l="l" t="t" r="r" b="b"/>
              <a:pathLst>
                <a:path w="1131" h="1279" extrusionOk="0">
                  <a:moveTo>
                    <a:pt x="186" y="1"/>
                  </a:moveTo>
                  <a:cubicBezTo>
                    <a:pt x="90" y="1"/>
                    <a:pt x="11" y="80"/>
                    <a:pt x="11" y="188"/>
                  </a:cubicBezTo>
                  <a:lnTo>
                    <a:pt x="11" y="724"/>
                  </a:lnTo>
                  <a:cubicBezTo>
                    <a:pt x="1" y="781"/>
                    <a:pt x="30" y="829"/>
                    <a:pt x="68" y="877"/>
                  </a:cubicBezTo>
                  <a:lnTo>
                    <a:pt x="441" y="1231"/>
                  </a:lnTo>
                  <a:cubicBezTo>
                    <a:pt x="470" y="1260"/>
                    <a:pt x="518" y="1279"/>
                    <a:pt x="566" y="1279"/>
                  </a:cubicBezTo>
                  <a:cubicBezTo>
                    <a:pt x="613" y="1279"/>
                    <a:pt x="661" y="1260"/>
                    <a:pt x="690" y="1222"/>
                  </a:cubicBezTo>
                  <a:lnTo>
                    <a:pt x="1073" y="829"/>
                  </a:lnTo>
                  <a:cubicBezTo>
                    <a:pt x="1102" y="800"/>
                    <a:pt x="1121" y="753"/>
                    <a:pt x="1121" y="705"/>
                  </a:cubicBezTo>
                  <a:lnTo>
                    <a:pt x="1121" y="198"/>
                  </a:lnTo>
                  <a:cubicBezTo>
                    <a:pt x="1130" y="150"/>
                    <a:pt x="1102" y="92"/>
                    <a:pt x="1063" y="64"/>
                  </a:cubicBezTo>
                  <a:cubicBezTo>
                    <a:pt x="1025" y="25"/>
                    <a:pt x="977" y="6"/>
                    <a:pt x="929" y="6"/>
                  </a:cubicBezTo>
                  <a:lnTo>
                    <a:pt x="891" y="6"/>
                  </a:lnTo>
                  <a:cubicBezTo>
                    <a:pt x="824" y="25"/>
                    <a:pt x="747" y="35"/>
                    <a:pt x="680" y="35"/>
                  </a:cubicBezTo>
                  <a:lnTo>
                    <a:pt x="451" y="35"/>
                  </a:lnTo>
                  <a:cubicBezTo>
                    <a:pt x="384" y="35"/>
                    <a:pt x="307" y="25"/>
                    <a:pt x="231" y="6"/>
                  </a:cubicBezTo>
                  <a:cubicBezTo>
                    <a:pt x="216" y="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1157;p84">
              <a:extLst>
                <a:ext uri="{FF2B5EF4-FFF2-40B4-BE49-F238E27FC236}">
                  <a16:creationId xmlns:a16="http://schemas.microsoft.com/office/drawing/2014/main" id="{6C9E64DE-2952-33FF-0106-F9AE3980D35C}"/>
                </a:ext>
              </a:extLst>
            </p:cNvPr>
            <p:cNvSpPr/>
            <p:nvPr/>
          </p:nvSpPr>
          <p:spPr>
            <a:xfrm>
              <a:off x="5189650" y="3088952"/>
              <a:ext cx="17857" cy="33245"/>
            </a:xfrm>
            <a:custGeom>
              <a:avLst/>
              <a:gdLst/>
              <a:ahLst/>
              <a:cxnLst/>
              <a:rect l="l" t="t" r="r" b="b"/>
              <a:pathLst>
                <a:path w="680" h="1266" extrusionOk="0">
                  <a:moveTo>
                    <a:pt x="181" y="0"/>
                  </a:moveTo>
                  <a:cubicBezTo>
                    <a:pt x="87" y="0"/>
                    <a:pt x="1" y="81"/>
                    <a:pt x="1" y="185"/>
                  </a:cubicBezTo>
                  <a:lnTo>
                    <a:pt x="1" y="720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31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3" y="1266"/>
                    <a:pt x="651" y="1247"/>
                    <a:pt x="680" y="1209"/>
                  </a:cubicBezTo>
                  <a:cubicBezTo>
                    <a:pt x="642" y="1209"/>
                    <a:pt x="613" y="1189"/>
                    <a:pt x="584" y="1161"/>
                  </a:cubicBezTo>
                  <a:lnTo>
                    <a:pt x="221" y="797"/>
                  </a:lnTo>
                  <a:cubicBezTo>
                    <a:pt x="182" y="759"/>
                    <a:pt x="163" y="711"/>
                    <a:pt x="163" y="653"/>
                  </a:cubicBezTo>
                  <a:lnTo>
                    <a:pt x="163" y="127"/>
                  </a:lnTo>
                  <a:cubicBezTo>
                    <a:pt x="163" y="79"/>
                    <a:pt x="182" y="31"/>
                    <a:pt x="211" y="3"/>
                  </a:cubicBezTo>
                  <a:cubicBezTo>
                    <a:pt x="201" y="1"/>
                    <a:pt x="191" y="0"/>
                    <a:pt x="181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1158;p84">
              <a:extLst>
                <a:ext uri="{FF2B5EF4-FFF2-40B4-BE49-F238E27FC236}">
                  <a16:creationId xmlns:a16="http://schemas.microsoft.com/office/drawing/2014/main" id="{05A355AE-8C91-5AC1-4CE8-C8D059BA9A34}"/>
                </a:ext>
              </a:extLst>
            </p:cNvPr>
            <p:cNvSpPr/>
            <p:nvPr/>
          </p:nvSpPr>
          <p:spPr>
            <a:xfrm>
              <a:off x="5173054" y="3030261"/>
              <a:ext cx="62368" cy="66805"/>
            </a:xfrm>
            <a:custGeom>
              <a:avLst/>
              <a:gdLst/>
              <a:ahLst/>
              <a:cxnLst/>
              <a:rect l="l" t="t" r="r" b="b"/>
              <a:pathLst>
                <a:path w="2375" h="2544" extrusionOk="0">
                  <a:moveTo>
                    <a:pt x="1649" y="1"/>
                  </a:moveTo>
                  <a:cubicBezTo>
                    <a:pt x="1634" y="1"/>
                    <a:pt x="1620" y="6"/>
                    <a:pt x="1609" y="17"/>
                  </a:cubicBezTo>
                  <a:cubicBezTo>
                    <a:pt x="1350" y="209"/>
                    <a:pt x="1054" y="352"/>
                    <a:pt x="747" y="439"/>
                  </a:cubicBezTo>
                  <a:cubicBezTo>
                    <a:pt x="652" y="467"/>
                    <a:pt x="556" y="486"/>
                    <a:pt x="460" y="505"/>
                  </a:cubicBezTo>
                  <a:cubicBezTo>
                    <a:pt x="365" y="525"/>
                    <a:pt x="269" y="534"/>
                    <a:pt x="173" y="544"/>
                  </a:cubicBezTo>
                  <a:cubicBezTo>
                    <a:pt x="68" y="544"/>
                    <a:pt x="1" y="630"/>
                    <a:pt x="1" y="726"/>
                  </a:cubicBezTo>
                  <a:lnTo>
                    <a:pt x="1" y="1472"/>
                  </a:lnTo>
                  <a:cubicBezTo>
                    <a:pt x="1" y="2065"/>
                    <a:pt x="479" y="2544"/>
                    <a:pt x="1073" y="2544"/>
                  </a:cubicBezTo>
                  <a:lnTo>
                    <a:pt x="1302" y="2544"/>
                  </a:lnTo>
                  <a:cubicBezTo>
                    <a:pt x="1896" y="2544"/>
                    <a:pt x="2374" y="2065"/>
                    <a:pt x="2374" y="1472"/>
                  </a:cubicBezTo>
                  <a:lnTo>
                    <a:pt x="2374" y="697"/>
                  </a:lnTo>
                  <a:cubicBezTo>
                    <a:pt x="2374" y="620"/>
                    <a:pt x="2326" y="553"/>
                    <a:pt x="2259" y="525"/>
                  </a:cubicBezTo>
                  <a:cubicBezTo>
                    <a:pt x="2240" y="515"/>
                    <a:pt x="2221" y="505"/>
                    <a:pt x="2192" y="496"/>
                  </a:cubicBezTo>
                  <a:cubicBezTo>
                    <a:pt x="1982" y="410"/>
                    <a:pt x="1810" y="257"/>
                    <a:pt x="1714" y="56"/>
                  </a:cubicBezTo>
                  <a:lnTo>
                    <a:pt x="1704" y="37"/>
                  </a:lnTo>
                  <a:cubicBezTo>
                    <a:pt x="1693" y="13"/>
                    <a:pt x="1671" y="1"/>
                    <a:pt x="1649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1159;p84">
              <a:extLst>
                <a:ext uri="{FF2B5EF4-FFF2-40B4-BE49-F238E27FC236}">
                  <a16:creationId xmlns:a16="http://schemas.microsoft.com/office/drawing/2014/main" id="{C0A479D4-48C9-023B-4DFF-668AFCC49ED1}"/>
                </a:ext>
              </a:extLst>
            </p:cNvPr>
            <p:cNvSpPr/>
            <p:nvPr/>
          </p:nvSpPr>
          <p:spPr>
            <a:xfrm>
              <a:off x="5172817" y="3030261"/>
              <a:ext cx="45509" cy="67068"/>
            </a:xfrm>
            <a:custGeom>
              <a:avLst/>
              <a:gdLst/>
              <a:ahLst/>
              <a:cxnLst/>
              <a:rect l="l" t="t" r="r" b="b"/>
              <a:pathLst>
                <a:path w="1733" h="255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3" y="544"/>
                  </a:cubicBezTo>
                  <a:cubicBezTo>
                    <a:pt x="77" y="553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54"/>
                    <a:pt x="1082" y="2554"/>
                  </a:cubicBezTo>
                  <a:lnTo>
                    <a:pt x="1302" y="2554"/>
                  </a:lnTo>
                  <a:cubicBezTo>
                    <a:pt x="699" y="2554"/>
                    <a:pt x="220" y="2065"/>
                    <a:pt x="220" y="1472"/>
                  </a:cubicBezTo>
                  <a:lnTo>
                    <a:pt x="220" y="726"/>
                  </a:lnTo>
                  <a:cubicBezTo>
                    <a:pt x="220" y="630"/>
                    <a:pt x="297" y="553"/>
                    <a:pt x="393" y="544"/>
                  </a:cubicBezTo>
                  <a:cubicBezTo>
                    <a:pt x="488" y="534"/>
                    <a:pt x="584" y="525"/>
                    <a:pt x="680" y="505"/>
                  </a:cubicBezTo>
                  <a:cubicBezTo>
                    <a:pt x="775" y="486"/>
                    <a:pt x="871" y="467"/>
                    <a:pt x="967" y="439"/>
                  </a:cubicBezTo>
                  <a:cubicBezTo>
                    <a:pt x="1235" y="362"/>
                    <a:pt x="1493" y="247"/>
                    <a:pt x="1733" y="84"/>
                  </a:cubicBezTo>
                  <a:lnTo>
                    <a:pt x="1713" y="56"/>
                  </a:ln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1160;p84">
              <a:extLst>
                <a:ext uri="{FF2B5EF4-FFF2-40B4-BE49-F238E27FC236}">
                  <a16:creationId xmlns:a16="http://schemas.microsoft.com/office/drawing/2014/main" id="{36B146D0-DAC6-28DA-A932-78C60FE6CDA0}"/>
                </a:ext>
              </a:extLst>
            </p:cNvPr>
            <p:cNvSpPr/>
            <p:nvPr/>
          </p:nvSpPr>
          <p:spPr>
            <a:xfrm>
              <a:off x="5009953" y="2992000"/>
              <a:ext cx="125680" cy="66149"/>
            </a:xfrm>
            <a:custGeom>
              <a:avLst/>
              <a:gdLst/>
              <a:ahLst/>
              <a:cxnLst/>
              <a:rect l="l" t="t" r="r" b="b"/>
              <a:pathLst>
                <a:path w="4786" h="2519" extrusionOk="0">
                  <a:moveTo>
                    <a:pt x="1848" y="1"/>
                  </a:moveTo>
                  <a:lnTo>
                    <a:pt x="766" y="431"/>
                  </a:lnTo>
                  <a:cubicBezTo>
                    <a:pt x="642" y="470"/>
                    <a:pt x="537" y="527"/>
                    <a:pt x="441" y="604"/>
                  </a:cubicBezTo>
                  <a:lnTo>
                    <a:pt x="412" y="623"/>
                  </a:lnTo>
                  <a:lnTo>
                    <a:pt x="403" y="642"/>
                  </a:lnTo>
                  <a:lnTo>
                    <a:pt x="384" y="651"/>
                  </a:lnTo>
                  <a:lnTo>
                    <a:pt x="364" y="671"/>
                  </a:lnTo>
                  <a:cubicBezTo>
                    <a:pt x="163" y="862"/>
                    <a:pt x="39" y="1120"/>
                    <a:pt x="1" y="1388"/>
                  </a:cubicBezTo>
                  <a:lnTo>
                    <a:pt x="1" y="1436"/>
                  </a:lnTo>
                  <a:lnTo>
                    <a:pt x="1" y="1455"/>
                  </a:lnTo>
                  <a:lnTo>
                    <a:pt x="1" y="1494"/>
                  </a:lnTo>
                  <a:lnTo>
                    <a:pt x="1" y="1522"/>
                  </a:lnTo>
                  <a:lnTo>
                    <a:pt x="1" y="1532"/>
                  </a:lnTo>
                  <a:lnTo>
                    <a:pt x="1" y="1589"/>
                  </a:lnTo>
                  <a:lnTo>
                    <a:pt x="1" y="1762"/>
                  </a:lnTo>
                  <a:lnTo>
                    <a:pt x="1" y="2288"/>
                  </a:lnTo>
                  <a:cubicBezTo>
                    <a:pt x="10" y="2416"/>
                    <a:pt x="116" y="2518"/>
                    <a:pt x="251" y="2518"/>
                  </a:cubicBezTo>
                  <a:cubicBezTo>
                    <a:pt x="257" y="2518"/>
                    <a:pt x="263" y="2518"/>
                    <a:pt x="269" y="2518"/>
                  </a:cubicBezTo>
                  <a:lnTo>
                    <a:pt x="4527" y="2518"/>
                  </a:lnTo>
                  <a:cubicBezTo>
                    <a:pt x="4533" y="2518"/>
                    <a:pt x="4539" y="2518"/>
                    <a:pt x="4544" y="2518"/>
                  </a:cubicBezTo>
                  <a:cubicBezTo>
                    <a:pt x="4671" y="2518"/>
                    <a:pt x="4777" y="2416"/>
                    <a:pt x="4786" y="2288"/>
                  </a:cubicBezTo>
                  <a:lnTo>
                    <a:pt x="4786" y="1762"/>
                  </a:lnTo>
                  <a:lnTo>
                    <a:pt x="4786" y="1589"/>
                  </a:lnTo>
                  <a:lnTo>
                    <a:pt x="4776" y="1589"/>
                  </a:lnTo>
                  <a:lnTo>
                    <a:pt x="4776" y="1532"/>
                  </a:lnTo>
                  <a:lnTo>
                    <a:pt x="4776" y="1522"/>
                  </a:lnTo>
                  <a:lnTo>
                    <a:pt x="4776" y="1494"/>
                  </a:lnTo>
                  <a:lnTo>
                    <a:pt x="4776" y="1455"/>
                  </a:lnTo>
                  <a:lnTo>
                    <a:pt x="4776" y="1446"/>
                  </a:lnTo>
                  <a:lnTo>
                    <a:pt x="4776" y="1398"/>
                  </a:lnTo>
                  <a:cubicBezTo>
                    <a:pt x="4748" y="1120"/>
                    <a:pt x="4614" y="862"/>
                    <a:pt x="4422" y="680"/>
                  </a:cubicBezTo>
                  <a:lnTo>
                    <a:pt x="4394" y="651"/>
                  </a:lnTo>
                  <a:lnTo>
                    <a:pt x="4384" y="642"/>
                  </a:lnTo>
                  <a:lnTo>
                    <a:pt x="4365" y="623"/>
                  </a:lnTo>
                  <a:lnTo>
                    <a:pt x="4336" y="604"/>
                  </a:lnTo>
                  <a:cubicBezTo>
                    <a:pt x="4250" y="537"/>
                    <a:pt x="4154" y="479"/>
                    <a:pt x="4049" y="431"/>
                  </a:cubicBezTo>
                  <a:lnTo>
                    <a:pt x="2958" y="1"/>
                  </a:lnTo>
                  <a:lnTo>
                    <a:pt x="2680" y="278"/>
                  </a:lnTo>
                  <a:lnTo>
                    <a:pt x="2403" y="556"/>
                  </a:lnTo>
                  <a:lnTo>
                    <a:pt x="2125" y="278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1161;p84">
              <a:extLst>
                <a:ext uri="{FF2B5EF4-FFF2-40B4-BE49-F238E27FC236}">
                  <a16:creationId xmlns:a16="http://schemas.microsoft.com/office/drawing/2014/main" id="{A8B519EF-EF37-95A5-0ED5-7C8586FC1CCA}"/>
                </a:ext>
              </a:extLst>
            </p:cNvPr>
            <p:cNvSpPr/>
            <p:nvPr/>
          </p:nvSpPr>
          <p:spPr>
            <a:xfrm>
              <a:off x="5009217" y="2992262"/>
              <a:ext cx="51286" cy="65913"/>
            </a:xfrm>
            <a:custGeom>
              <a:avLst/>
              <a:gdLst/>
              <a:ahLst/>
              <a:cxnLst/>
              <a:rect l="l" t="t" r="r" b="b"/>
              <a:pathLst>
                <a:path w="1953" h="2510" extrusionOk="0">
                  <a:moveTo>
                    <a:pt x="1857" y="0"/>
                  </a:moveTo>
                  <a:lnTo>
                    <a:pt x="775" y="421"/>
                  </a:lnTo>
                  <a:cubicBezTo>
                    <a:pt x="306" y="613"/>
                    <a:pt x="0" y="1072"/>
                    <a:pt x="29" y="1579"/>
                  </a:cubicBezTo>
                  <a:lnTo>
                    <a:pt x="29" y="2278"/>
                  </a:lnTo>
                  <a:cubicBezTo>
                    <a:pt x="29" y="2410"/>
                    <a:pt x="134" y="2510"/>
                    <a:pt x="256" y="2510"/>
                  </a:cubicBezTo>
                  <a:cubicBezTo>
                    <a:pt x="266" y="2510"/>
                    <a:pt x="277" y="2509"/>
                    <a:pt x="287" y="2508"/>
                  </a:cubicBezTo>
                  <a:lnTo>
                    <a:pt x="345" y="2508"/>
                  </a:lnTo>
                  <a:lnTo>
                    <a:pt x="345" y="1579"/>
                  </a:lnTo>
                  <a:cubicBezTo>
                    <a:pt x="325" y="1072"/>
                    <a:pt x="622" y="613"/>
                    <a:pt x="1091" y="421"/>
                  </a:cubicBezTo>
                  <a:lnTo>
                    <a:pt x="1952" y="8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1162;p84">
              <a:extLst>
                <a:ext uri="{FF2B5EF4-FFF2-40B4-BE49-F238E27FC236}">
                  <a16:creationId xmlns:a16="http://schemas.microsoft.com/office/drawing/2014/main" id="{EB501908-BADB-9BDA-399E-D73EDB32E3BA}"/>
                </a:ext>
              </a:extLst>
            </p:cNvPr>
            <p:cNvSpPr/>
            <p:nvPr/>
          </p:nvSpPr>
          <p:spPr>
            <a:xfrm>
              <a:off x="5032825" y="2887695"/>
              <a:ext cx="79436" cy="56091"/>
            </a:xfrm>
            <a:custGeom>
              <a:avLst/>
              <a:gdLst/>
              <a:ahLst/>
              <a:cxnLst/>
              <a:rect l="l" t="t" r="r" b="b"/>
              <a:pathLst>
                <a:path w="3025" h="2136" extrusionOk="0">
                  <a:moveTo>
                    <a:pt x="1455" y="1"/>
                  </a:moveTo>
                  <a:cubicBezTo>
                    <a:pt x="651" y="1"/>
                    <a:pt x="1" y="652"/>
                    <a:pt x="1" y="1456"/>
                  </a:cubicBezTo>
                  <a:lnTo>
                    <a:pt x="1" y="2135"/>
                  </a:lnTo>
                  <a:cubicBezTo>
                    <a:pt x="1" y="2135"/>
                    <a:pt x="326" y="2106"/>
                    <a:pt x="364" y="1944"/>
                  </a:cubicBezTo>
                  <a:cubicBezTo>
                    <a:pt x="383" y="1925"/>
                    <a:pt x="393" y="1915"/>
                    <a:pt x="403" y="1896"/>
                  </a:cubicBezTo>
                  <a:cubicBezTo>
                    <a:pt x="584" y="1896"/>
                    <a:pt x="1465" y="1877"/>
                    <a:pt x="1972" y="1274"/>
                  </a:cubicBezTo>
                  <a:cubicBezTo>
                    <a:pt x="2077" y="1570"/>
                    <a:pt x="2317" y="1800"/>
                    <a:pt x="2623" y="1886"/>
                  </a:cubicBezTo>
                  <a:cubicBezTo>
                    <a:pt x="2632" y="1905"/>
                    <a:pt x="2642" y="1925"/>
                    <a:pt x="2652" y="1944"/>
                  </a:cubicBezTo>
                  <a:cubicBezTo>
                    <a:pt x="2699" y="2106"/>
                    <a:pt x="3025" y="2135"/>
                    <a:pt x="3025" y="2135"/>
                  </a:cubicBezTo>
                  <a:lnTo>
                    <a:pt x="3025" y="1456"/>
                  </a:lnTo>
                  <a:cubicBezTo>
                    <a:pt x="3025" y="652"/>
                    <a:pt x="2374" y="1"/>
                    <a:pt x="15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1163;p84">
              <a:extLst>
                <a:ext uri="{FF2B5EF4-FFF2-40B4-BE49-F238E27FC236}">
                  <a16:creationId xmlns:a16="http://schemas.microsoft.com/office/drawing/2014/main" id="{C8646E83-F8F4-EE51-181C-54FE980C4D17}"/>
                </a:ext>
              </a:extLst>
            </p:cNvPr>
            <p:cNvSpPr/>
            <p:nvPr/>
          </p:nvSpPr>
          <p:spPr>
            <a:xfrm>
              <a:off x="5032825" y="2887459"/>
              <a:ext cx="43014" cy="56328"/>
            </a:xfrm>
            <a:custGeom>
              <a:avLst/>
              <a:gdLst/>
              <a:ahLst/>
              <a:cxnLst/>
              <a:rect l="l" t="t" r="r" b="b"/>
              <a:pathLst>
                <a:path w="1638" h="2145" extrusionOk="0"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87" y="2135"/>
                    <a:pt x="173" y="2106"/>
                    <a:pt x="249" y="2068"/>
                  </a:cubicBezTo>
                  <a:lnTo>
                    <a:pt x="259" y="1838"/>
                  </a:lnTo>
                  <a:lnTo>
                    <a:pt x="259" y="1455"/>
                  </a:lnTo>
                  <a:cubicBezTo>
                    <a:pt x="259" y="680"/>
                    <a:pt x="862" y="39"/>
                    <a:pt x="1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1164;p84">
              <a:extLst>
                <a:ext uri="{FF2B5EF4-FFF2-40B4-BE49-F238E27FC236}">
                  <a16:creationId xmlns:a16="http://schemas.microsoft.com/office/drawing/2014/main" id="{5372161A-FB91-FE26-C28C-FA7033970710}"/>
                </a:ext>
              </a:extLst>
            </p:cNvPr>
            <p:cNvSpPr/>
            <p:nvPr/>
          </p:nvSpPr>
          <p:spPr>
            <a:xfrm>
              <a:off x="5101442" y="2937983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183" y="0"/>
                  </a:moveTo>
                  <a:cubicBezTo>
                    <a:pt x="87" y="0"/>
                    <a:pt x="0" y="78"/>
                    <a:pt x="0" y="182"/>
                  </a:cubicBezTo>
                  <a:lnTo>
                    <a:pt x="0" y="708"/>
                  </a:lnTo>
                  <a:cubicBezTo>
                    <a:pt x="0" y="812"/>
                    <a:pt x="87" y="890"/>
                    <a:pt x="183" y="890"/>
                  </a:cubicBezTo>
                  <a:cubicBezTo>
                    <a:pt x="202" y="890"/>
                    <a:pt x="221" y="887"/>
                    <a:pt x="240" y="880"/>
                  </a:cubicBezTo>
                  <a:cubicBezTo>
                    <a:pt x="278" y="871"/>
                    <a:pt x="307" y="852"/>
                    <a:pt x="345" y="833"/>
                  </a:cubicBezTo>
                  <a:cubicBezTo>
                    <a:pt x="374" y="804"/>
                    <a:pt x="412" y="775"/>
                    <a:pt x="450" y="746"/>
                  </a:cubicBezTo>
                  <a:cubicBezTo>
                    <a:pt x="661" y="498"/>
                    <a:pt x="555" y="105"/>
                    <a:pt x="240" y="10"/>
                  </a:cubicBezTo>
                  <a:cubicBezTo>
                    <a:pt x="221" y="3"/>
                    <a:pt x="202" y="0"/>
                    <a:pt x="18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1165;p84">
              <a:extLst>
                <a:ext uri="{FF2B5EF4-FFF2-40B4-BE49-F238E27FC236}">
                  <a16:creationId xmlns:a16="http://schemas.microsoft.com/office/drawing/2014/main" id="{DED755C4-F9B9-59BF-481A-F1C691CFDADD}"/>
                </a:ext>
              </a:extLst>
            </p:cNvPr>
            <p:cNvSpPr/>
            <p:nvPr/>
          </p:nvSpPr>
          <p:spPr>
            <a:xfrm>
              <a:off x="5026286" y="2937957"/>
              <a:ext cx="17620" cy="23398"/>
            </a:xfrm>
            <a:custGeom>
              <a:avLst/>
              <a:gdLst/>
              <a:ahLst/>
              <a:cxnLst/>
              <a:rect l="l" t="t" r="r" b="b"/>
              <a:pathLst>
                <a:path w="671" h="891" extrusionOk="0">
                  <a:moveTo>
                    <a:pt x="484" y="1"/>
                  </a:moveTo>
                  <a:cubicBezTo>
                    <a:pt x="466" y="1"/>
                    <a:pt x="447" y="4"/>
                    <a:pt x="431" y="11"/>
                  </a:cubicBezTo>
                  <a:cubicBezTo>
                    <a:pt x="1" y="145"/>
                    <a:pt x="1" y="747"/>
                    <a:pt x="431" y="881"/>
                  </a:cubicBezTo>
                  <a:cubicBezTo>
                    <a:pt x="450" y="888"/>
                    <a:pt x="469" y="891"/>
                    <a:pt x="488" y="891"/>
                  </a:cubicBezTo>
                  <a:cubicBezTo>
                    <a:pt x="584" y="891"/>
                    <a:pt x="671" y="813"/>
                    <a:pt x="671" y="709"/>
                  </a:cubicBezTo>
                  <a:lnTo>
                    <a:pt x="671" y="183"/>
                  </a:lnTo>
                  <a:cubicBezTo>
                    <a:pt x="661" y="125"/>
                    <a:pt x="632" y="78"/>
                    <a:pt x="594" y="39"/>
                  </a:cubicBezTo>
                  <a:cubicBezTo>
                    <a:pt x="562" y="14"/>
                    <a:pt x="522" y="1"/>
                    <a:pt x="4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1166;p84">
              <a:extLst>
                <a:ext uri="{FF2B5EF4-FFF2-40B4-BE49-F238E27FC236}">
                  <a16:creationId xmlns:a16="http://schemas.microsoft.com/office/drawing/2014/main" id="{812EF559-189E-DE44-59C6-18BA72B82A00}"/>
                </a:ext>
              </a:extLst>
            </p:cNvPr>
            <p:cNvSpPr/>
            <p:nvPr/>
          </p:nvSpPr>
          <p:spPr>
            <a:xfrm>
              <a:off x="5057956" y="2979027"/>
              <a:ext cx="29175" cy="33350"/>
            </a:xfrm>
            <a:custGeom>
              <a:avLst/>
              <a:gdLst/>
              <a:ahLst/>
              <a:cxnLst/>
              <a:rect l="l" t="t" r="r" b="b"/>
              <a:pathLst>
                <a:path w="1111" h="1270" extrusionOk="0">
                  <a:moveTo>
                    <a:pt x="185" y="1"/>
                  </a:moveTo>
                  <a:cubicBezTo>
                    <a:pt x="87" y="1"/>
                    <a:pt x="1" y="79"/>
                    <a:pt x="1" y="179"/>
                  </a:cubicBezTo>
                  <a:lnTo>
                    <a:pt x="1" y="715"/>
                  </a:lnTo>
                  <a:cubicBezTo>
                    <a:pt x="1" y="772"/>
                    <a:pt x="20" y="820"/>
                    <a:pt x="58" y="858"/>
                  </a:cubicBezTo>
                  <a:lnTo>
                    <a:pt x="422" y="1222"/>
                  </a:lnTo>
                  <a:cubicBezTo>
                    <a:pt x="460" y="1251"/>
                    <a:pt x="508" y="1270"/>
                    <a:pt x="556" y="1270"/>
                  </a:cubicBezTo>
                  <a:cubicBezTo>
                    <a:pt x="604" y="1270"/>
                    <a:pt x="651" y="1251"/>
                    <a:pt x="680" y="1212"/>
                  </a:cubicBezTo>
                  <a:lnTo>
                    <a:pt x="1063" y="820"/>
                  </a:lnTo>
                  <a:cubicBezTo>
                    <a:pt x="1092" y="782"/>
                    <a:pt x="1111" y="743"/>
                    <a:pt x="1111" y="696"/>
                  </a:cubicBezTo>
                  <a:lnTo>
                    <a:pt x="1111" y="188"/>
                  </a:lnTo>
                  <a:cubicBezTo>
                    <a:pt x="1111" y="140"/>
                    <a:pt x="1092" y="93"/>
                    <a:pt x="1063" y="54"/>
                  </a:cubicBezTo>
                  <a:cubicBezTo>
                    <a:pt x="1025" y="26"/>
                    <a:pt x="977" y="7"/>
                    <a:pt x="919" y="7"/>
                  </a:cubicBezTo>
                  <a:lnTo>
                    <a:pt x="881" y="7"/>
                  </a:lnTo>
                  <a:cubicBezTo>
                    <a:pt x="814" y="26"/>
                    <a:pt x="738" y="26"/>
                    <a:pt x="671" y="26"/>
                  </a:cubicBezTo>
                  <a:lnTo>
                    <a:pt x="450" y="26"/>
                  </a:lnTo>
                  <a:cubicBezTo>
                    <a:pt x="374" y="26"/>
                    <a:pt x="297" y="16"/>
                    <a:pt x="230" y="7"/>
                  </a:cubicBezTo>
                  <a:cubicBezTo>
                    <a:pt x="215" y="3"/>
                    <a:pt x="200" y="1"/>
                    <a:pt x="185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1167;p84">
              <a:extLst>
                <a:ext uri="{FF2B5EF4-FFF2-40B4-BE49-F238E27FC236}">
                  <a16:creationId xmlns:a16="http://schemas.microsoft.com/office/drawing/2014/main" id="{ECFF5EE4-5CE6-614A-5549-B4C9BDD2A6D2}"/>
                </a:ext>
              </a:extLst>
            </p:cNvPr>
            <p:cNvSpPr/>
            <p:nvPr/>
          </p:nvSpPr>
          <p:spPr>
            <a:xfrm>
              <a:off x="5057956" y="2979369"/>
              <a:ext cx="17883" cy="33271"/>
            </a:xfrm>
            <a:custGeom>
              <a:avLst/>
              <a:gdLst/>
              <a:ahLst/>
              <a:cxnLst/>
              <a:rect l="l" t="t" r="r" b="b"/>
              <a:pathLst>
                <a:path w="681" h="1267" extrusionOk="0">
                  <a:moveTo>
                    <a:pt x="189" y="0"/>
                  </a:moveTo>
                  <a:cubicBezTo>
                    <a:pt x="87" y="0"/>
                    <a:pt x="1" y="80"/>
                    <a:pt x="1" y="175"/>
                  </a:cubicBezTo>
                  <a:lnTo>
                    <a:pt x="1" y="711"/>
                  </a:lnTo>
                  <a:cubicBezTo>
                    <a:pt x="1" y="769"/>
                    <a:pt x="20" y="817"/>
                    <a:pt x="58" y="855"/>
                  </a:cubicBezTo>
                  <a:lnTo>
                    <a:pt x="422" y="1219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1" y="1247"/>
                    <a:pt x="680" y="1209"/>
                  </a:cubicBezTo>
                  <a:cubicBezTo>
                    <a:pt x="642" y="1199"/>
                    <a:pt x="613" y="1180"/>
                    <a:pt x="594" y="1152"/>
                  </a:cubicBezTo>
                  <a:lnTo>
                    <a:pt x="221" y="797"/>
                  </a:lnTo>
                  <a:cubicBezTo>
                    <a:pt x="183" y="759"/>
                    <a:pt x="163" y="711"/>
                    <a:pt x="163" y="654"/>
                  </a:cubicBezTo>
                  <a:lnTo>
                    <a:pt x="163" y="118"/>
                  </a:lnTo>
                  <a:cubicBezTo>
                    <a:pt x="163" y="70"/>
                    <a:pt x="183" y="32"/>
                    <a:pt x="221" y="3"/>
                  </a:cubicBezTo>
                  <a:cubicBezTo>
                    <a:pt x="210" y="1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1168;p84">
              <a:extLst>
                <a:ext uri="{FF2B5EF4-FFF2-40B4-BE49-F238E27FC236}">
                  <a16:creationId xmlns:a16="http://schemas.microsoft.com/office/drawing/2014/main" id="{F964D3B6-E954-72B2-7B9F-3FA72987F0CD}"/>
                </a:ext>
              </a:extLst>
            </p:cNvPr>
            <p:cNvSpPr/>
            <p:nvPr/>
          </p:nvSpPr>
          <p:spPr>
            <a:xfrm>
              <a:off x="5041386" y="2920520"/>
              <a:ext cx="62341" cy="66989"/>
            </a:xfrm>
            <a:custGeom>
              <a:avLst/>
              <a:gdLst/>
              <a:ahLst/>
              <a:cxnLst/>
              <a:rect l="l" t="t" r="r" b="b"/>
              <a:pathLst>
                <a:path w="2374" h="2551" extrusionOk="0">
                  <a:moveTo>
                    <a:pt x="1641" y="0"/>
                  </a:moveTo>
                  <a:cubicBezTo>
                    <a:pt x="1629" y="0"/>
                    <a:pt x="1617" y="5"/>
                    <a:pt x="1608" y="14"/>
                  </a:cubicBezTo>
                  <a:cubicBezTo>
                    <a:pt x="1349" y="206"/>
                    <a:pt x="1053" y="349"/>
                    <a:pt x="747" y="445"/>
                  </a:cubicBezTo>
                  <a:cubicBezTo>
                    <a:pt x="651" y="464"/>
                    <a:pt x="555" y="493"/>
                    <a:pt x="459" y="512"/>
                  </a:cubicBezTo>
                  <a:cubicBezTo>
                    <a:pt x="364" y="521"/>
                    <a:pt x="268" y="541"/>
                    <a:pt x="172" y="541"/>
                  </a:cubicBezTo>
                  <a:cubicBezTo>
                    <a:pt x="77" y="550"/>
                    <a:pt x="0" y="627"/>
                    <a:pt x="0" y="722"/>
                  </a:cubicBezTo>
                  <a:lnTo>
                    <a:pt x="0" y="1478"/>
                  </a:lnTo>
                  <a:cubicBezTo>
                    <a:pt x="0" y="2072"/>
                    <a:pt x="479" y="2550"/>
                    <a:pt x="1072" y="2550"/>
                  </a:cubicBezTo>
                  <a:lnTo>
                    <a:pt x="1302" y="2550"/>
                  </a:lnTo>
                  <a:cubicBezTo>
                    <a:pt x="1895" y="2550"/>
                    <a:pt x="2373" y="2072"/>
                    <a:pt x="2373" y="1478"/>
                  </a:cubicBezTo>
                  <a:lnTo>
                    <a:pt x="2373" y="694"/>
                  </a:lnTo>
                  <a:cubicBezTo>
                    <a:pt x="2373" y="617"/>
                    <a:pt x="2326" y="550"/>
                    <a:pt x="2259" y="531"/>
                  </a:cubicBezTo>
                  <a:cubicBezTo>
                    <a:pt x="2239" y="521"/>
                    <a:pt x="2220" y="512"/>
                    <a:pt x="2201" y="502"/>
                  </a:cubicBezTo>
                  <a:cubicBezTo>
                    <a:pt x="1991" y="416"/>
                    <a:pt x="1818" y="253"/>
                    <a:pt x="1713" y="52"/>
                  </a:cubicBezTo>
                  <a:lnTo>
                    <a:pt x="1704" y="43"/>
                  </a:lnTo>
                  <a:cubicBezTo>
                    <a:pt x="1691" y="17"/>
                    <a:pt x="1665" y="0"/>
                    <a:pt x="1641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1169;p84">
              <a:extLst>
                <a:ext uri="{FF2B5EF4-FFF2-40B4-BE49-F238E27FC236}">
                  <a16:creationId xmlns:a16="http://schemas.microsoft.com/office/drawing/2014/main" id="{8F21CAF6-CD46-205D-6091-15C60FDDF769}"/>
                </a:ext>
              </a:extLst>
            </p:cNvPr>
            <p:cNvSpPr/>
            <p:nvPr/>
          </p:nvSpPr>
          <p:spPr>
            <a:xfrm>
              <a:off x="5041386" y="2920625"/>
              <a:ext cx="45246" cy="66884"/>
            </a:xfrm>
            <a:custGeom>
              <a:avLst/>
              <a:gdLst/>
              <a:ahLst/>
              <a:cxnLst/>
              <a:rect l="l" t="t" r="r" b="b"/>
              <a:pathLst>
                <a:path w="1723" h="2547" extrusionOk="0">
                  <a:moveTo>
                    <a:pt x="1641" y="1"/>
                  </a:moveTo>
                  <a:cubicBezTo>
                    <a:pt x="1629" y="1"/>
                    <a:pt x="1617" y="4"/>
                    <a:pt x="1608" y="10"/>
                  </a:cubicBezTo>
                  <a:cubicBezTo>
                    <a:pt x="1349" y="211"/>
                    <a:pt x="1053" y="355"/>
                    <a:pt x="747" y="441"/>
                  </a:cubicBezTo>
                  <a:cubicBezTo>
                    <a:pt x="651" y="470"/>
                    <a:pt x="555" y="489"/>
                    <a:pt x="459" y="508"/>
                  </a:cubicBezTo>
                  <a:cubicBezTo>
                    <a:pt x="364" y="527"/>
                    <a:pt x="268" y="537"/>
                    <a:pt x="172" y="546"/>
                  </a:cubicBezTo>
                  <a:cubicBezTo>
                    <a:pt x="67" y="546"/>
                    <a:pt x="0" y="632"/>
                    <a:pt x="0" y="728"/>
                  </a:cubicBezTo>
                  <a:lnTo>
                    <a:pt x="0" y="1474"/>
                  </a:lnTo>
                  <a:cubicBezTo>
                    <a:pt x="0" y="2068"/>
                    <a:pt x="479" y="2546"/>
                    <a:pt x="1072" y="2546"/>
                  </a:cubicBezTo>
                  <a:lnTo>
                    <a:pt x="1292" y="2546"/>
                  </a:lnTo>
                  <a:cubicBezTo>
                    <a:pt x="699" y="2546"/>
                    <a:pt x="220" y="2068"/>
                    <a:pt x="220" y="1474"/>
                  </a:cubicBezTo>
                  <a:lnTo>
                    <a:pt x="220" y="728"/>
                  </a:lnTo>
                  <a:cubicBezTo>
                    <a:pt x="220" y="632"/>
                    <a:pt x="287" y="546"/>
                    <a:pt x="392" y="546"/>
                  </a:cubicBezTo>
                  <a:cubicBezTo>
                    <a:pt x="488" y="537"/>
                    <a:pt x="584" y="527"/>
                    <a:pt x="680" y="508"/>
                  </a:cubicBezTo>
                  <a:cubicBezTo>
                    <a:pt x="775" y="489"/>
                    <a:pt x="871" y="470"/>
                    <a:pt x="967" y="441"/>
                  </a:cubicBezTo>
                  <a:cubicBezTo>
                    <a:pt x="1235" y="364"/>
                    <a:pt x="1493" y="240"/>
                    <a:pt x="1723" y="87"/>
                  </a:cubicBezTo>
                  <a:lnTo>
                    <a:pt x="1713" y="58"/>
                  </a:lnTo>
                  <a:lnTo>
                    <a:pt x="1704" y="39"/>
                  </a:lnTo>
                  <a:cubicBezTo>
                    <a:pt x="1691" y="13"/>
                    <a:pt x="1665" y="1"/>
                    <a:pt x="164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1170;p84">
              <a:extLst>
                <a:ext uri="{FF2B5EF4-FFF2-40B4-BE49-F238E27FC236}">
                  <a16:creationId xmlns:a16="http://schemas.microsoft.com/office/drawing/2014/main" id="{2D224E1F-A21B-3D3A-32B5-D886DBB7F357}"/>
                </a:ext>
              </a:extLst>
            </p:cNvPr>
            <p:cNvSpPr/>
            <p:nvPr/>
          </p:nvSpPr>
          <p:spPr>
            <a:xfrm>
              <a:off x="5010714" y="3211139"/>
              <a:ext cx="125680" cy="66648"/>
            </a:xfrm>
            <a:custGeom>
              <a:avLst/>
              <a:gdLst/>
              <a:ahLst/>
              <a:cxnLst/>
              <a:rect l="l" t="t" r="r" b="b"/>
              <a:pathLst>
                <a:path w="4786" h="2538" extrusionOk="0">
                  <a:moveTo>
                    <a:pt x="1819" y="1"/>
                  </a:moveTo>
                  <a:lnTo>
                    <a:pt x="737" y="441"/>
                  </a:lnTo>
                  <a:cubicBezTo>
                    <a:pt x="623" y="479"/>
                    <a:pt x="527" y="537"/>
                    <a:pt x="441" y="604"/>
                  </a:cubicBezTo>
                  <a:lnTo>
                    <a:pt x="412" y="632"/>
                  </a:lnTo>
                  <a:lnTo>
                    <a:pt x="402" y="642"/>
                  </a:lnTo>
                  <a:lnTo>
                    <a:pt x="383" y="652"/>
                  </a:lnTo>
                  <a:lnTo>
                    <a:pt x="355" y="680"/>
                  </a:lnTo>
                  <a:cubicBezTo>
                    <a:pt x="163" y="872"/>
                    <a:pt x="29" y="1121"/>
                    <a:pt x="0" y="1398"/>
                  </a:cubicBezTo>
                  <a:lnTo>
                    <a:pt x="0" y="1446"/>
                  </a:lnTo>
                  <a:lnTo>
                    <a:pt x="0" y="1475"/>
                  </a:lnTo>
                  <a:lnTo>
                    <a:pt x="0" y="1503"/>
                  </a:lnTo>
                  <a:lnTo>
                    <a:pt x="0" y="1532"/>
                  </a:lnTo>
                  <a:lnTo>
                    <a:pt x="0" y="1542"/>
                  </a:lnTo>
                  <a:lnTo>
                    <a:pt x="0" y="1599"/>
                  </a:lnTo>
                  <a:lnTo>
                    <a:pt x="0" y="1771"/>
                  </a:lnTo>
                  <a:lnTo>
                    <a:pt x="0" y="2307"/>
                  </a:lnTo>
                  <a:cubicBezTo>
                    <a:pt x="0" y="2436"/>
                    <a:pt x="115" y="2538"/>
                    <a:pt x="242" y="2538"/>
                  </a:cubicBezTo>
                  <a:cubicBezTo>
                    <a:pt x="248" y="2538"/>
                    <a:pt x="253" y="2537"/>
                    <a:pt x="259" y="2537"/>
                  </a:cubicBezTo>
                  <a:lnTo>
                    <a:pt x="4518" y="2537"/>
                  </a:lnTo>
                  <a:cubicBezTo>
                    <a:pt x="4524" y="2537"/>
                    <a:pt x="4530" y="2538"/>
                    <a:pt x="4536" y="2538"/>
                  </a:cubicBezTo>
                  <a:cubicBezTo>
                    <a:pt x="4671" y="2538"/>
                    <a:pt x="4776" y="2436"/>
                    <a:pt x="4786" y="2307"/>
                  </a:cubicBezTo>
                  <a:lnTo>
                    <a:pt x="4786" y="1771"/>
                  </a:lnTo>
                  <a:lnTo>
                    <a:pt x="4786" y="1590"/>
                  </a:lnTo>
                  <a:lnTo>
                    <a:pt x="4747" y="1590"/>
                  </a:lnTo>
                  <a:lnTo>
                    <a:pt x="4747" y="1532"/>
                  </a:lnTo>
                  <a:lnTo>
                    <a:pt x="4747" y="1523"/>
                  </a:lnTo>
                  <a:lnTo>
                    <a:pt x="4747" y="1494"/>
                  </a:lnTo>
                  <a:lnTo>
                    <a:pt x="4747" y="1456"/>
                  </a:lnTo>
                  <a:lnTo>
                    <a:pt x="4747" y="1446"/>
                  </a:lnTo>
                  <a:lnTo>
                    <a:pt x="4747" y="1398"/>
                  </a:lnTo>
                  <a:cubicBezTo>
                    <a:pt x="4719" y="1121"/>
                    <a:pt x="4585" y="872"/>
                    <a:pt x="4393" y="680"/>
                  </a:cubicBezTo>
                  <a:lnTo>
                    <a:pt x="4365" y="652"/>
                  </a:lnTo>
                  <a:lnTo>
                    <a:pt x="4355" y="642"/>
                  </a:lnTo>
                  <a:lnTo>
                    <a:pt x="4336" y="632"/>
                  </a:lnTo>
                  <a:lnTo>
                    <a:pt x="4307" y="604"/>
                  </a:lnTo>
                  <a:cubicBezTo>
                    <a:pt x="4221" y="537"/>
                    <a:pt x="4125" y="479"/>
                    <a:pt x="4020" y="441"/>
                  </a:cubicBezTo>
                  <a:lnTo>
                    <a:pt x="2929" y="1"/>
                  </a:lnTo>
                  <a:lnTo>
                    <a:pt x="2651" y="288"/>
                  </a:lnTo>
                  <a:lnTo>
                    <a:pt x="2374" y="556"/>
                  </a:lnTo>
                  <a:lnTo>
                    <a:pt x="2096" y="288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1171;p84">
              <a:extLst>
                <a:ext uri="{FF2B5EF4-FFF2-40B4-BE49-F238E27FC236}">
                  <a16:creationId xmlns:a16="http://schemas.microsoft.com/office/drawing/2014/main" id="{2610CBF9-2493-259B-72CB-6C722095F239}"/>
                </a:ext>
              </a:extLst>
            </p:cNvPr>
            <p:cNvSpPr/>
            <p:nvPr/>
          </p:nvSpPr>
          <p:spPr>
            <a:xfrm>
              <a:off x="5009217" y="3211402"/>
              <a:ext cx="51286" cy="65939"/>
            </a:xfrm>
            <a:custGeom>
              <a:avLst/>
              <a:gdLst/>
              <a:ahLst/>
              <a:cxnLst/>
              <a:rect l="l" t="t" r="r" b="b"/>
              <a:pathLst>
                <a:path w="1953" h="2511" extrusionOk="0">
                  <a:moveTo>
                    <a:pt x="1857" y="0"/>
                  </a:moveTo>
                  <a:lnTo>
                    <a:pt x="775" y="422"/>
                  </a:lnTo>
                  <a:cubicBezTo>
                    <a:pt x="306" y="613"/>
                    <a:pt x="0" y="1072"/>
                    <a:pt x="29" y="1580"/>
                  </a:cubicBezTo>
                  <a:lnTo>
                    <a:pt x="29" y="2288"/>
                  </a:lnTo>
                  <a:cubicBezTo>
                    <a:pt x="29" y="2411"/>
                    <a:pt x="134" y="2510"/>
                    <a:pt x="255" y="2510"/>
                  </a:cubicBezTo>
                  <a:cubicBezTo>
                    <a:pt x="266" y="2510"/>
                    <a:pt x="277" y="2509"/>
                    <a:pt x="287" y="2508"/>
                  </a:cubicBezTo>
                  <a:lnTo>
                    <a:pt x="345" y="2508"/>
                  </a:lnTo>
                  <a:lnTo>
                    <a:pt x="345" y="1580"/>
                  </a:lnTo>
                  <a:cubicBezTo>
                    <a:pt x="325" y="1072"/>
                    <a:pt x="622" y="613"/>
                    <a:pt x="1091" y="422"/>
                  </a:cubicBezTo>
                  <a:lnTo>
                    <a:pt x="1952" y="8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1172;p84">
              <a:extLst>
                <a:ext uri="{FF2B5EF4-FFF2-40B4-BE49-F238E27FC236}">
                  <a16:creationId xmlns:a16="http://schemas.microsoft.com/office/drawing/2014/main" id="{01399D90-6A57-D445-72B0-58186DD5A535}"/>
                </a:ext>
              </a:extLst>
            </p:cNvPr>
            <p:cNvSpPr/>
            <p:nvPr/>
          </p:nvSpPr>
          <p:spPr>
            <a:xfrm>
              <a:off x="5032825" y="3106861"/>
              <a:ext cx="79436" cy="56301"/>
            </a:xfrm>
            <a:custGeom>
              <a:avLst/>
              <a:gdLst/>
              <a:ahLst/>
              <a:cxnLst/>
              <a:rect l="l" t="t" r="r" b="b"/>
              <a:pathLst>
                <a:path w="3025" h="2144" extrusionOk="0">
                  <a:moveTo>
                    <a:pt x="2661" y="1847"/>
                  </a:moveTo>
                  <a:lnTo>
                    <a:pt x="2652" y="1857"/>
                  </a:lnTo>
                  <a:lnTo>
                    <a:pt x="2623" y="1876"/>
                  </a:lnTo>
                  <a:lnTo>
                    <a:pt x="2623" y="1876"/>
                  </a:lnTo>
                  <a:lnTo>
                    <a:pt x="2661" y="1847"/>
                  </a:lnTo>
                  <a:close/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26" y="2106"/>
                    <a:pt x="364" y="1943"/>
                  </a:cubicBezTo>
                  <a:cubicBezTo>
                    <a:pt x="383" y="1933"/>
                    <a:pt x="393" y="1914"/>
                    <a:pt x="403" y="1895"/>
                  </a:cubicBezTo>
                  <a:cubicBezTo>
                    <a:pt x="584" y="1895"/>
                    <a:pt x="1465" y="1886"/>
                    <a:pt x="1972" y="1273"/>
                  </a:cubicBezTo>
                  <a:cubicBezTo>
                    <a:pt x="2077" y="1570"/>
                    <a:pt x="2317" y="1799"/>
                    <a:pt x="2623" y="1886"/>
                  </a:cubicBezTo>
                  <a:cubicBezTo>
                    <a:pt x="2632" y="1905"/>
                    <a:pt x="2642" y="1924"/>
                    <a:pt x="2652" y="1943"/>
                  </a:cubicBezTo>
                  <a:cubicBezTo>
                    <a:pt x="2699" y="2106"/>
                    <a:pt x="3025" y="2134"/>
                    <a:pt x="3025" y="2134"/>
                  </a:cubicBezTo>
                  <a:lnTo>
                    <a:pt x="3025" y="1455"/>
                  </a:lnTo>
                  <a:cubicBezTo>
                    <a:pt x="3025" y="651"/>
                    <a:pt x="2374" y="0"/>
                    <a:pt x="15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1173;p84">
              <a:extLst>
                <a:ext uri="{FF2B5EF4-FFF2-40B4-BE49-F238E27FC236}">
                  <a16:creationId xmlns:a16="http://schemas.microsoft.com/office/drawing/2014/main" id="{E95961A8-97AF-20B8-96F7-0B7350846F98}"/>
                </a:ext>
              </a:extLst>
            </p:cNvPr>
            <p:cNvSpPr/>
            <p:nvPr/>
          </p:nvSpPr>
          <p:spPr>
            <a:xfrm>
              <a:off x="5032825" y="3106861"/>
              <a:ext cx="43014" cy="56301"/>
            </a:xfrm>
            <a:custGeom>
              <a:avLst/>
              <a:gdLst/>
              <a:ahLst/>
              <a:cxnLst/>
              <a:rect l="l" t="t" r="r" b="b"/>
              <a:pathLst>
                <a:path w="1638" h="2144" extrusionOk="0"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87" y="2134"/>
                    <a:pt x="173" y="2106"/>
                    <a:pt x="249" y="2067"/>
                  </a:cubicBezTo>
                  <a:lnTo>
                    <a:pt x="249" y="1828"/>
                  </a:lnTo>
                  <a:lnTo>
                    <a:pt x="259" y="1838"/>
                  </a:lnTo>
                  <a:lnTo>
                    <a:pt x="259" y="1455"/>
                  </a:lnTo>
                  <a:cubicBezTo>
                    <a:pt x="259" y="680"/>
                    <a:pt x="862" y="38"/>
                    <a:pt x="1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1174;p84">
              <a:extLst>
                <a:ext uri="{FF2B5EF4-FFF2-40B4-BE49-F238E27FC236}">
                  <a16:creationId xmlns:a16="http://schemas.microsoft.com/office/drawing/2014/main" id="{A4E68CD9-51B4-D0F5-30E4-C10655F9737D}"/>
                </a:ext>
              </a:extLst>
            </p:cNvPr>
            <p:cNvSpPr/>
            <p:nvPr/>
          </p:nvSpPr>
          <p:spPr>
            <a:xfrm>
              <a:off x="5101442" y="3157385"/>
              <a:ext cx="17358" cy="23345"/>
            </a:xfrm>
            <a:custGeom>
              <a:avLst/>
              <a:gdLst/>
              <a:ahLst/>
              <a:cxnLst/>
              <a:rect l="l" t="t" r="r" b="b"/>
              <a:pathLst>
                <a:path w="661" h="889" extrusionOk="0">
                  <a:moveTo>
                    <a:pt x="183" y="0"/>
                  </a:moveTo>
                  <a:cubicBezTo>
                    <a:pt x="87" y="0"/>
                    <a:pt x="0" y="78"/>
                    <a:pt x="0" y="182"/>
                  </a:cubicBezTo>
                  <a:lnTo>
                    <a:pt x="0" y="708"/>
                  </a:lnTo>
                  <a:cubicBezTo>
                    <a:pt x="0" y="805"/>
                    <a:pt x="90" y="889"/>
                    <a:pt x="187" y="889"/>
                  </a:cubicBezTo>
                  <a:cubicBezTo>
                    <a:pt x="204" y="889"/>
                    <a:pt x="222" y="886"/>
                    <a:pt x="240" y="880"/>
                  </a:cubicBezTo>
                  <a:cubicBezTo>
                    <a:pt x="278" y="871"/>
                    <a:pt x="307" y="852"/>
                    <a:pt x="345" y="832"/>
                  </a:cubicBezTo>
                  <a:cubicBezTo>
                    <a:pt x="374" y="804"/>
                    <a:pt x="412" y="775"/>
                    <a:pt x="450" y="746"/>
                  </a:cubicBezTo>
                  <a:cubicBezTo>
                    <a:pt x="661" y="497"/>
                    <a:pt x="555" y="105"/>
                    <a:pt x="240" y="9"/>
                  </a:cubicBezTo>
                  <a:cubicBezTo>
                    <a:pt x="221" y="3"/>
                    <a:pt x="202" y="0"/>
                    <a:pt x="18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1175;p84">
              <a:extLst>
                <a:ext uri="{FF2B5EF4-FFF2-40B4-BE49-F238E27FC236}">
                  <a16:creationId xmlns:a16="http://schemas.microsoft.com/office/drawing/2014/main" id="{41ACBCA9-802E-419B-0E74-B18CB4520435}"/>
                </a:ext>
              </a:extLst>
            </p:cNvPr>
            <p:cNvSpPr/>
            <p:nvPr/>
          </p:nvSpPr>
          <p:spPr>
            <a:xfrm>
              <a:off x="5026286" y="3157359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484" y="1"/>
                  </a:moveTo>
                  <a:cubicBezTo>
                    <a:pt x="466" y="1"/>
                    <a:pt x="447" y="4"/>
                    <a:pt x="431" y="10"/>
                  </a:cubicBezTo>
                  <a:cubicBezTo>
                    <a:pt x="1" y="144"/>
                    <a:pt x="1" y="747"/>
                    <a:pt x="431" y="881"/>
                  </a:cubicBezTo>
                  <a:cubicBezTo>
                    <a:pt x="449" y="887"/>
                    <a:pt x="467" y="890"/>
                    <a:pt x="484" y="890"/>
                  </a:cubicBezTo>
                  <a:cubicBezTo>
                    <a:pt x="581" y="890"/>
                    <a:pt x="671" y="805"/>
                    <a:pt x="671" y="699"/>
                  </a:cubicBezTo>
                  <a:lnTo>
                    <a:pt x="671" y="183"/>
                  </a:lnTo>
                  <a:cubicBezTo>
                    <a:pt x="661" y="125"/>
                    <a:pt x="632" y="68"/>
                    <a:pt x="594" y="39"/>
                  </a:cubicBezTo>
                  <a:cubicBezTo>
                    <a:pt x="562" y="14"/>
                    <a:pt x="522" y="1"/>
                    <a:pt x="4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1176;p84">
              <a:extLst>
                <a:ext uri="{FF2B5EF4-FFF2-40B4-BE49-F238E27FC236}">
                  <a16:creationId xmlns:a16="http://schemas.microsoft.com/office/drawing/2014/main" id="{99BD10BA-A9D5-B1CD-9F8C-3C8063D563FE}"/>
                </a:ext>
              </a:extLst>
            </p:cNvPr>
            <p:cNvSpPr/>
            <p:nvPr/>
          </p:nvSpPr>
          <p:spPr>
            <a:xfrm>
              <a:off x="5057956" y="3198272"/>
              <a:ext cx="29175" cy="33271"/>
            </a:xfrm>
            <a:custGeom>
              <a:avLst/>
              <a:gdLst/>
              <a:ahLst/>
              <a:cxnLst/>
              <a:rect l="l" t="t" r="r" b="b"/>
              <a:pathLst>
                <a:path w="1111" h="1267" extrusionOk="0">
                  <a:moveTo>
                    <a:pt x="198" y="0"/>
                  </a:moveTo>
                  <a:cubicBezTo>
                    <a:pt x="95" y="0"/>
                    <a:pt x="1" y="81"/>
                    <a:pt x="1" y="185"/>
                  </a:cubicBezTo>
                  <a:lnTo>
                    <a:pt x="1" y="721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22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1" y="1247"/>
                    <a:pt x="680" y="1218"/>
                  </a:cubicBezTo>
                  <a:lnTo>
                    <a:pt x="1063" y="816"/>
                  </a:lnTo>
                  <a:cubicBezTo>
                    <a:pt x="1092" y="788"/>
                    <a:pt x="1111" y="740"/>
                    <a:pt x="1111" y="692"/>
                  </a:cubicBezTo>
                  <a:lnTo>
                    <a:pt x="1111" y="194"/>
                  </a:lnTo>
                  <a:cubicBezTo>
                    <a:pt x="1111" y="137"/>
                    <a:pt x="1092" y="89"/>
                    <a:pt x="1063" y="60"/>
                  </a:cubicBezTo>
                  <a:cubicBezTo>
                    <a:pt x="1025" y="22"/>
                    <a:pt x="977" y="3"/>
                    <a:pt x="919" y="3"/>
                  </a:cubicBezTo>
                  <a:lnTo>
                    <a:pt x="881" y="3"/>
                  </a:lnTo>
                  <a:cubicBezTo>
                    <a:pt x="814" y="22"/>
                    <a:pt x="738" y="31"/>
                    <a:pt x="671" y="31"/>
                  </a:cubicBezTo>
                  <a:lnTo>
                    <a:pt x="450" y="31"/>
                  </a:lnTo>
                  <a:cubicBezTo>
                    <a:pt x="374" y="31"/>
                    <a:pt x="297" y="22"/>
                    <a:pt x="230" y="3"/>
                  </a:cubicBezTo>
                  <a:cubicBezTo>
                    <a:pt x="220" y="1"/>
                    <a:pt x="209" y="0"/>
                    <a:pt x="198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1177;p84">
              <a:extLst>
                <a:ext uri="{FF2B5EF4-FFF2-40B4-BE49-F238E27FC236}">
                  <a16:creationId xmlns:a16="http://schemas.microsoft.com/office/drawing/2014/main" id="{768B0C75-ADB8-9CD3-FFBC-1B5E5D3A7187}"/>
                </a:ext>
              </a:extLst>
            </p:cNvPr>
            <p:cNvSpPr/>
            <p:nvPr/>
          </p:nvSpPr>
          <p:spPr>
            <a:xfrm>
              <a:off x="5057956" y="3198508"/>
              <a:ext cx="17883" cy="33350"/>
            </a:xfrm>
            <a:custGeom>
              <a:avLst/>
              <a:gdLst/>
              <a:ahLst/>
              <a:cxnLst/>
              <a:rect l="l" t="t" r="r" b="b"/>
              <a:pathLst>
                <a:path w="681" h="1270" extrusionOk="0">
                  <a:moveTo>
                    <a:pt x="189" y="1"/>
                  </a:moveTo>
                  <a:cubicBezTo>
                    <a:pt x="87" y="1"/>
                    <a:pt x="1" y="81"/>
                    <a:pt x="1" y="185"/>
                  </a:cubicBezTo>
                  <a:lnTo>
                    <a:pt x="1" y="721"/>
                  </a:lnTo>
                  <a:cubicBezTo>
                    <a:pt x="1" y="769"/>
                    <a:pt x="20" y="826"/>
                    <a:pt x="58" y="865"/>
                  </a:cubicBezTo>
                  <a:lnTo>
                    <a:pt x="422" y="1219"/>
                  </a:lnTo>
                  <a:cubicBezTo>
                    <a:pt x="453" y="1250"/>
                    <a:pt x="492" y="1269"/>
                    <a:pt x="531" y="1269"/>
                  </a:cubicBezTo>
                  <a:cubicBezTo>
                    <a:pt x="539" y="1269"/>
                    <a:pt x="548" y="1268"/>
                    <a:pt x="556" y="1267"/>
                  </a:cubicBezTo>
                  <a:cubicBezTo>
                    <a:pt x="604" y="1267"/>
                    <a:pt x="651" y="1247"/>
                    <a:pt x="680" y="1219"/>
                  </a:cubicBezTo>
                  <a:cubicBezTo>
                    <a:pt x="642" y="1209"/>
                    <a:pt x="613" y="1190"/>
                    <a:pt x="594" y="1161"/>
                  </a:cubicBezTo>
                  <a:lnTo>
                    <a:pt x="221" y="798"/>
                  </a:lnTo>
                  <a:cubicBezTo>
                    <a:pt x="183" y="759"/>
                    <a:pt x="163" y="712"/>
                    <a:pt x="163" y="664"/>
                  </a:cubicBezTo>
                  <a:lnTo>
                    <a:pt x="163" y="128"/>
                  </a:lnTo>
                  <a:cubicBezTo>
                    <a:pt x="163" y="80"/>
                    <a:pt x="183" y="42"/>
                    <a:pt x="221" y="3"/>
                  </a:cubicBezTo>
                  <a:cubicBezTo>
                    <a:pt x="210" y="2"/>
                    <a:pt x="199" y="1"/>
                    <a:pt x="189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1178;p84">
              <a:extLst>
                <a:ext uri="{FF2B5EF4-FFF2-40B4-BE49-F238E27FC236}">
                  <a16:creationId xmlns:a16="http://schemas.microsoft.com/office/drawing/2014/main" id="{1DAE2666-0F1F-A9BC-98BA-B05525513E22}"/>
                </a:ext>
              </a:extLst>
            </p:cNvPr>
            <p:cNvSpPr/>
            <p:nvPr/>
          </p:nvSpPr>
          <p:spPr>
            <a:xfrm>
              <a:off x="5041386" y="3139844"/>
              <a:ext cx="62341" cy="66805"/>
            </a:xfrm>
            <a:custGeom>
              <a:avLst/>
              <a:gdLst/>
              <a:ahLst/>
              <a:cxnLst/>
              <a:rect l="l" t="t" r="r" b="b"/>
              <a:pathLst>
                <a:path w="2374" h="2544" extrusionOk="0">
                  <a:moveTo>
                    <a:pt x="1648" y="0"/>
                  </a:moveTo>
                  <a:cubicBezTo>
                    <a:pt x="1633" y="0"/>
                    <a:pt x="1619" y="6"/>
                    <a:pt x="1608" y="17"/>
                  </a:cubicBezTo>
                  <a:cubicBezTo>
                    <a:pt x="1349" y="208"/>
                    <a:pt x="1053" y="352"/>
                    <a:pt x="747" y="438"/>
                  </a:cubicBezTo>
                  <a:cubicBezTo>
                    <a:pt x="651" y="467"/>
                    <a:pt x="555" y="486"/>
                    <a:pt x="459" y="505"/>
                  </a:cubicBezTo>
                  <a:cubicBezTo>
                    <a:pt x="364" y="524"/>
                    <a:pt x="268" y="534"/>
                    <a:pt x="172" y="543"/>
                  </a:cubicBezTo>
                  <a:cubicBezTo>
                    <a:pt x="77" y="543"/>
                    <a:pt x="0" y="630"/>
                    <a:pt x="0" y="725"/>
                  </a:cubicBezTo>
                  <a:lnTo>
                    <a:pt x="0" y="1472"/>
                  </a:lnTo>
                  <a:cubicBezTo>
                    <a:pt x="0" y="2065"/>
                    <a:pt x="479" y="2544"/>
                    <a:pt x="1072" y="2544"/>
                  </a:cubicBezTo>
                  <a:lnTo>
                    <a:pt x="1302" y="2544"/>
                  </a:lnTo>
                  <a:cubicBezTo>
                    <a:pt x="1895" y="2544"/>
                    <a:pt x="2373" y="2065"/>
                    <a:pt x="2373" y="1472"/>
                  </a:cubicBezTo>
                  <a:lnTo>
                    <a:pt x="2373" y="697"/>
                  </a:lnTo>
                  <a:cubicBezTo>
                    <a:pt x="2373" y="620"/>
                    <a:pt x="2326" y="553"/>
                    <a:pt x="2259" y="524"/>
                  </a:cubicBezTo>
                  <a:cubicBezTo>
                    <a:pt x="2239" y="515"/>
                    <a:pt x="2220" y="505"/>
                    <a:pt x="2201" y="496"/>
                  </a:cubicBezTo>
                  <a:cubicBezTo>
                    <a:pt x="1991" y="409"/>
                    <a:pt x="1818" y="256"/>
                    <a:pt x="1713" y="55"/>
                  </a:cubicBezTo>
                  <a:lnTo>
                    <a:pt x="1704" y="36"/>
                  </a:lnTo>
                  <a:cubicBezTo>
                    <a:pt x="1692" y="13"/>
                    <a:pt x="1670" y="0"/>
                    <a:pt x="1648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1179;p84">
              <a:extLst>
                <a:ext uri="{FF2B5EF4-FFF2-40B4-BE49-F238E27FC236}">
                  <a16:creationId xmlns:a16="http://schemas.microsoft.com/office/drawing/2014/main" id="{7E377B58-93A7-23FB-502B-461B3494A430}"/>
                </a:ext>
              </a:extLst>
            </p:cNvPr>
            <p:cNvSpPr/>
            <p:nvPr/>
          </p:nvSpPr>
          <p:spPr>
            <a:xfrm>
              <a:off x="5041386" y="3139844"/>
              <a:ext cx="45246" cy="67068"/>
            </a:xfrm>
            <a:custGeom>
              <a:avLst/>
              <a:gdLst/>
              <a:ahLst/>
              <a:cxnLst/>
              <a:rect l="l" t="t" r="r" b="b"/>
              <a:pathLst>
                <a:path w="1723" h="2554" extrusionOk="0">
                  <a:moveTo>
                    <a:pt x="1648" y="0"/>
                  </a:moveTo>
                  <a:cubicBezTo>
                    <a:pt x="1633" y="0"/>
                    <a:pt x="1619" y="6"/>
                    <a:pt x="1608" y="17"/>
                  </a:cubicBezTo>
                  <a:cubicBezTo>
                    <a:pt x="1349" y="208"/>
                    <a:pt x="1053" y="352"/>
                    <a:pt x="747" y="438"/>
                  </a:cubicBezTo>
                  <a:cubicBezTo>
                    <a:pt x="651" y="467"/>
                    <a:pt x="555" y="486"/>
                    <a:pt x="459" y="505"/>
                  </a:cubicBezTo>
                  <a:cubicBezTo>
                    <a:pt x="364" y="524"/>
                    <a:pt x="268" y="534"/>
                    <a:pt x="172" y="543"/>
                  </a:cubicBezTo>
                  <a:cubicBezTo>
                    <a:pt x="67" y="553"/>
                    <a:pt x="0" y="630"/>
                    <a:pt x="0" y="725"/>
                  </a:cubicBezTo>
                  <a:lnTo>
                    <a:pt x="0" y="1472"/>
                  </a:lnTo>
                  <a:cubicBezTo>
                    <a:pt x="0" y="2065"/>
                    <a:pt x="479" y="2553"/>
                    <a:pt x="1072" y="2553"/>
                  </a:cubicBezTo>
                  <a:lnTo>
                    <a:pt x="1292" y="2553"/>
                  </a:lnTo>
                  <a:cubicBezTo>
                    <a:pt x="699" y="2553"/>
                    <a:pt x="220" y="2065"/>
                    <a:pt x="220" y="1472"/>
                  </a:cubicBezTo>
                  <a:lnTo>
                    <a:pt x="220" y="725"/>
                  </a:lnTo>
                  <a:cubicBezTo>
                    <a:pt x="220" y="630"/>
                    <a:pt x="287" y="553"/>
                    <a:pt x="392" y="543"/>
                  </a:cubicBezTo>
                  <a:cubicBezTo>
                    <a:pt x="488" y="534"/>
                    <a:pt x="584" y="524"/>
                    <a:pt x="680" y="505"/>
                  </a:cubicBezTo>
                  <a:cubicBezTo>
                    <a:pt x="775" y="486"/>
                    <a:pt x="871" y="467"/>
                    <a:pt x="967" y="438"/>
                  </a:cubicBezTo>
                  <a:cubicBezTo>
                    <a:pt x="1235" y="362"/>
                    <a:pt x="1493" y="247"/>
                    <a:pt x="1723" y="84"/>
                  </a:cubicBezTo>
                  <a:lnTo>
                    <a:pt x="1713" y="55"/>
                  </a:lnTo>
                  <a:lnTo>
                    <a:pt x="1704" y="36"/>
                  </a:lnTo>
                  <a:cubicBezTo>
                    <a:pt x="1692" y="13"/>
                    <a:pt x="1670" y="0"/>
                    <a:pt x="1648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13" name="Straight Connector 1612">
            <a:extLst>
              <a:ext uri="{FF2B5EF4-FFF2-40B4-BE49-F238E27FC236}">
                <a16:creationId xmlns:a16="http://schemas.microsoft.com/office/drawing/2014/main" id="{5A7FF4BF-DB3C-6AB7-D1E1-926DE23E8229}"/>
              </a:ext>
            </a:extLst>
          </p:cNvPr>
          <p:cNvCxnSpPr>
            <a:stCxn id="1605" idx="0"/>
          </p:cNvCxnSpPr>
          <p:nvPr/>
        </p:nvCxnSpPr>
        <p:spPr>
          <a:xfrm flipH="1">
            <a:off x="4568798" y="374905"/>
            <a:ext cx="3202" cy="42478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37"/>
          <p:cNvSpPr txBox="1">
            <a:spLocks noGrp="1"/>
          </p:cNvSpPr>
          <p:nvPr>
            <p:ph type="title" idx="7"/>
          </p:nvPr>
        </p:nvSpPr>
        <p:spPr>
          <a:xfrm>
            <a:off x="2038711" y="701216"/>
            <a:ext cx="1191305" cy="6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HĐ1</a:t>
            </a:r>
            <a:endParaRPr dirty="0"/>
          </a:p>
        </p:txBody>
      </p:sp>
      <p:grpSp>
        <p:nvGrpSpPr>
          <p:cNvPr id="1351" name="Google Shape;1351;p37"/>
          <p:cNvGrpSpPr/>
          <p:nvPr/>
        </p:nvGrpSpPr>
        <p:grpSpPr>
          <a:xfrm>
            <a:off x="645951" y="701216"/>
            <a:ext cx="544247" cy="832213"/>
            <a:chOff x="645951" y="701216"/>
            <a:chExt cx="544247" cy="832213"/>
          </a:xfrm>
        </p:grpSpPr>
        <p:sp>
          <p:nvSpPr>
            <p:cNvPr id="1352" name="Google Shape;1352;p37"/>
            <p:cNvSpPr/>
            <p:nvPr/>
          </p:nvSpPr>
          <p:spPr>
            <a:xfrm rot="-4468093">
              <a:off x="653628" y="891815"/>
              <a:ext cx="519575" cy="163069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3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1"/>
                  </a:cubicBezTo>
                  <a:cubicBezTo>
                    <a:pt x="44798" y="120740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80"/>
                  </a:cubicBezTo>
                  <a:cubicBezTo>
                    <a:pt x="114933" y="22880"/>
                    <a:pt x="129789" y="22880"/>
                    <a:pt x="144732" y="22880"/>
                  </a:cubicBezTo>
                  <a:cubicBezTo>
                    <a:pt x="159329" y="22880"/>
                    <a:pt x="174012" y="22880"/>
                    <a:pt x="188609" y="22880"/>
                  </a:cubicBezTo>
                  <a:cubicBezTo>
                    <a:pt x="204674" y="22880"/>
                    <a:pt x="220740" y="22880"/>
                    <a:pt x="236805" y="22880"/>
                  </a:cubicBezTo>
                  <a:cubicBezTo>
                    <a:pt x="249847" y="22880"/>
                    <a:pt x="262976" y="22880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80"/>
                  </a:cubicBezTo>
                  <a:cubicBezTo>
                    <a:pt x="380529" y="22880"/>
                    <a:pt x="395213" y="22880"/>
                    <a:pt x="409810" y="22880"/>
                  </a:cubicBezTo>
                  <a:cubicBezTo>
                    <a:pt x="419915" y="22880"/>
                    <a:pt x="430021" y="22966"/>
                    <a:pt x="440127" y="22880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37"/>
            <p:cNvSpPr/>
            <p:nvPr/>
          </p:nvSpPr>
          <p:spPr>
            <a:xfrm rot="-1247444">
              <a:off x="657990" y="1283170"/>
              <a:ext cx="520170" cy="163255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4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2"/>
                  </a:cubicBezTo>
                  <a:cubicBezTo>
                    <a:pt x="44798" y="120826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79"/>
                  </a:cubicBezTo>
                  <a:cubicBezTo>
                    <a:pt x="114933" y="22879"/>
                    <a:pt x="129789" y="22879"/>
                    <a:pt x="144732" y="22879"/>
                  </a:cubicBezTo>
                  <a:cubicBezTo>
                    <a:pt x="159329" y="22879"/>
                    <a:pt x="174012" y="22879"/>
                    <a:pt x="188609" y="22879"/>
                  </a:cubicBezTo>
                  <a:cubicBezTo>
                    <a:pt x="204674" y="22879"/>
                    <a:pt x="220740" y="22879"/>
                    <a:pt x="236805" y="22879"/>
                  </a:cubicBezTo>
                  <a:cubicBezTo>
                    <a:pt x="249847" y="22879"/>
                    <a:pt x="262976" y="22879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79"/>
                  </a:cubicBezTo>
                  <a:cubicBezTo>
                    <a:pt x="380529" y="22879"/>
                    <a:pt x="395213" y="22879"/>
                    <a:pt x="409810" y="22879"/>
                  </a:cubicBezTo>
                  <a:cubicBezTo>
                    <a:pt x="419915" y="22879"/>
                    <a:pt x="430021" y="22966"/>
                    <a:pt x="440127" y="22879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18">
                <a:extLst>
                  <a:ext uri="{FF2B5EF4-FFF2-40B4-BE49-F238E27FC236}">
                    <a16:creationId xmlns:a16="http://schemas.microsoft.com/office/drawing/2014/main" id="{BC559A90-80FD-5D5B-E60F-A86EEDE41A5D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65294" y="1564095"/>
                <a:ext cx="3394969" cy="2480769"/>
              </a:xfrm>
            </p:spPr>
            <p:txBody>
              <a:bodyPr/>
              <a:lstStyle/>
              <a:p>
                <a:pPr marL="139700" indent="0" algn="l"/>
                <a:r>
                  <a:rPr lang="en-US" sz="2400" dirty="0"/>
                  <a:t>a.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=4,9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b="0" dirty="0"/>
              </a:p>
              <a:p>
                <a:pPr marL="139700" indent="0" algn="l"/>
                <a:r>
                  <a:rPr lang="en-US" sz="2400" dirty="0"/>
                  <a:t>    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=19,6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b="0" dirty="0"/>
              </a:p>
              <a:p>
                <a:pPr marL="139700" indent="0" algn="l"/>
                <a:endParaRPr lang="en-US" sz="2400" dirty="0"/>
              </a:p>
              <a:p>
                <a:pPr marL="139700" indent="0" algn="l"/>
                <a:r>
                  <a:rPr lang="en-US" sz="2400" dirty="0"/>
                  <a:t>b. Với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b="0" dirty="0"/>
                  <a:t>.</a:t>
                </a:r>
              </a:p>
            </p:txBody>
          </p:sp>
        </mc:Choice>
        <mc:Fallback xmlns="">
          <p:sp>
            <p:nvSpPr>
              <p:cNvPr id="19" name="Subtitle 18">
                <a:extLst>
                  <a:ext uri="{FF2B5EF4-FFF2-40B4-BE49-F238E27FC236}">
                    <a16:creationId xmlns:a16="http://schemas.microsoft.com/office/drawing/2014/main" id="{BC559A90-80FD-5D5B-E60F-A86EEDE41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65294" y="1564095"/>
                <a:ext cx="3394969" cy="2480769"/>
              </a:xfrm>
              <a:blipFill>
                <a:blip r:embed="rId3"/>
                <a:stretch>
                  <a:fillRect b="-1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1339;p37">
            <a:extLst>
              <a:ext uri="{FF2B5EF4-FFF2-40B4-BE49-F238E27FC236}">
                <a16:creationId xmlns:a16="http://schemas.microsoft.com/office/drawing/2014/main" id="{A83CE181-F15F-0032-3F0F-6932A332AEAC}"/>
              </a:ext>
            </a:extLst>
          </p:cNvPr>
          <p:cNvSpPr txBox="1">
            <a:spLocks/>
          </p:cNvSpPr>
          <p:nvPr/>
        </p:nvSpPr>
        <p:spPr>
          <a:xfrm>
            <a:off x="6138013" y="725797"/>
            <a:ext cx="1191305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r>
              <a:rPr lang="en-US" dirty="0"/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ubtitle 18">
                <a:extLst>
                  <a:ext uri="{FF2B5EF4-FFF2-40B4-BE49-F238E27FC236}">
                    <a16:creationId xmlns:a16="http://schemas.microsoft.com/office/drawing/2014/main" id="{EC17D95C-07EE-79EA-64FC-09F4C303BA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4988" y="1539944"/>
                <a:ext cx="4503290" cy="2737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ssistant"/>
                  <a:buNone/>
                  <a:defRPr sz="1400" b="0" i="0" u="none" strike="noStrike" cap="none">
                    <a:solidFill>
                      <a:schemeClr val="dk1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ssistant"/>
                  <a:buNone/>
                  <a:defRPr sz="1400" b="0" i="0" u="none" strike="noStrike" cap="none">
                    <a:solidFill>
                      <a:schemeClr val="dk1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ssistant"/>
                  <a:buNone/>
                  <a:defRPr sz="1400" b="0" i="0" u="none" strike="noStrike" cap="none">
                    <a:solidFill>
                      <a:schemeClr val="dk1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ssistant"/>
                  <a:buNone/>
                  <a:defRPr sz="1400" b="0" i="0" u="none" strike="noStrike" cap="none">
                    <a:solidFill>
                      <a:schemeClr val="dk1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ssistant"/>
                  <a:buNone/>
                  <a:defRPr sz="1400" b="0" i="0" u="none" strike="noStrike" cap="none">
                    <a:solidFill>
                      <a:schemeClr val="dk1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ssistant"/>
                  <a:buNone/>
                  <a:defRPr sz="1400" b="0" i="0" u="none" strike="noStrike" cap="none">
                    <a:solidFill>
                      <a:schemeClr val="dk1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ssistant"/>
                  <a:buNone/>
                  <a:defRPr sz="1400" b="0" i="0" u="none" strike="noStrike" cap="none">
                    <a:solidFill>
                      <a:schemeClr val="dk1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ssistant"/>
                  <a:buNone/>
                  <a:defRPr sz="1400" b="0" i="0" u="none" strike="noStrike" cap="none">
                    <a:solidFill>
                      <a:schemeClr val="dk1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ssistant"/>
                  <a:buNone/>
                  <a:defRPr sz="1400" b="0" i="0" u="none" strike="noStrike" cap="none">
                    <a:solidFill>
                      <a:schemeClr val="dk1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9pPr>
              </a:lstStyle>
              <a:p>
                <a:pPr marL="139700" indent="0" algn="l"/>
                <a:r>
                  <a:rPr lang="en-US" sz="2400" dirty="0"/>
                  <a:t>a.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−1 200 000</m:t>
                    </m:r>
                  </m:oMath>
                </a14:m>
                <a:endParaRPr lang="en-US" sz="2400" dirty="0"/>
              </a:p>
              <a:p>
                <a:pPr marL="139700" indent="0" algn="l"/>
                <a:r>
                  <a:rPr lang="en-US" sz="2400" dirty="0"/>
                  <a:t>    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2 000 000</m:t>
                    </m:r>
                  </m:oMath>
                </a14:m>
                <a:endParaRPr lang="en-US" sz="2400" dirty="0"/>
              </a:p>
              <a:p>
                <a:pPr marL="139700" indent="0" algn="l"/>
                <a:endParaRPr lang="en-US" sz="2400" dirty="0"/>
              </a:p>
              <a:p>
                <a:pPr marL="139700" indent="0" algn="l"/>
                <a:r>
                  <a:rPr lang="en-US" sz="2400" dirty="0"/>
                  <a:t>b. Với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8" name="Subtitle 18">
                <a:extLst>
                  <a:ext uri="{FF2B5EF4-FFF2-40B4-BE49-F238E27FC236}">
                    <a16:creationId xmlns:a16="http://schemas.microsoft.com/office/drawing/2014/main" id="{EC17D95C-07EE-79EA-64FC-09F4C303B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988" y="1539944"/>
                <a:ext cx="4503290" cy="2737588"/>
              </a:xfrm>
              <a:prstGeom prst="rect">
                <a:avLst/>
              </a:prstGeom>
              <a:blipFill>
                <a:blip r:embed="rId4"/>
                <a:stretch>
                  <a:fillRect b="-13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2" name="Google Shape;2122;p51"/>
          <p:cNvGrpSpPr/>
          <p:nvPr/>
        </p:nvGrpSpPr>
        <p:grpSpPr>
          <a:xfrm rot="-161633">
            <a:off x="891510" y="398533"/>
            <a:ext cx="2041473" cy="1123434"/>
            <a:chOff x="5443119" y="1861094"/>
            <a:chExt cx="2564915" cy="1569625"/>
          </a:xfrm>
        </p:grpSpPr>
        <p:grpSp>
          <p:nvGrpSpPr>
            <p:cNvPr id="2123" name="Google Shape;2123;p51"/>
            <p:cNvGrpSpPr/>
            <p:nvPr/>
          </p:nvGrpSpPr>
          <p:grpSpPr>
            <a:xfrm>
              <a:off x="5443119" y="1861094"/>
              <a:ext cx="2182462" cy="1569625"/>
              <a:chOff x="6714744" y="1146619"/>
              <a:chExt cx="2182462" cy="1569625"/>
            </a:xfrm>
          </p:grpSpPr>
          <p:grpSp>
            <p:nvGrpSpPr>
              <p:cNvPr id="2124" name="Google Shape;2124;p51"/>
              <p:cNvGrpSpPr/>
              <p:nvPr/>
            </p:nvGrpSpPr>
            <p:grpSpPr>
              <a:xfrm>
                <a:off x="6714744" y="1146619"/>
                <a:ext cx="2182462" cy="1569625"/>
                <a:chOff x="6714744" y="1146619"/>
                <a:chExt cx="2182462" cy="1569625"/>
              </a:xfrm>
            </p:grpSpPr>
            <p:grpSp>
              <p:nvGrpSpPr>
                <p:cNvPr id="2125" name="Google Shape;2125;p51"/>
                <p:cNvGrpSpPr/>
                <p:nvPr/>
              </p:nvGrpSpPr>
              <p:grpSpPr>
                <a:xfrm>
                  <a:off x="6714744" y="1146619"/>
                  <a:ext cx="2182462" cy="1569625"/>
                  <a:chOff x="6714744" y="1146619"/>
                  <a:chExt cx="2182462" cy="1569625"/>
                </a:xfrm>
              </p:grpSpPr>
              <p:grpSp>
                <p:nvGrpSpPr>
                  <p:cNvPr id="2126" name="Google Shape;2126;p51"/>
                  <p:cNvGrpSpPr/>
                  <p:nvPr/>
                </p:nvGrpSpPr>
                <p:grpSpPr>
                  <a:xfrm>
                    <a:off x="7660385" y="1146619"/>
                    <a:ext cx="107251" cy="1569625"/>
                    <a:chOff x="7660385" y="1146619"/>
                    <a:chExt cx="107251" cy="1569625"/>
                  </a:xfrm>
                </p:grpSpPr>
                <p:sp>
                  <p:nvSpPr>
                    <p:cNvPr id="2127" name="Google Shape;2127;p51"/>
                    <p:cNvSpPr/>
                    <p:nvPr/>
                  </p:nvSpPr>
                  <p:spPr>
                    <a:xfrm>
                      <a:off x="7699438" y="1272635"/>
                      <a:ext cx="19050" cy="14436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50" h="1443609" extrusionOk="0">
                          <a:moveTo>
                            <a:pt x="0" y="0"/>
                          </a:moveTo>
                          <a:lnTo>
                            <a:pt x="19050" y="0"/>
                          </a:lnTo>
                          <a:lnTo>
                            <a:pt x="19050" y="1443609"/>
                          </a:lnTo>
                          <a:lnTo>
                            <a:pt x="0" y="1443609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28" name="Google Shape;2128;p51"/>
                    <p:cNvSpPr/>
                    <p:nvPr/>
                  </p:nvSpPr>
                  <p:spPr>
                    <a:xfrm>
                      <a:off x="7660385" y="1146619"/>
                      <a:ext cx="107251" cy="1260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251" h="126015" extrusionOk="0">
                          <a:moveTo>
                            <a:pt x="0" y="126016"/>
                          </a:moveTo>
                          <a:lnTo>
                            <a:pt x="107252" y="126016"/>
                          </a:lnTo>
                          <a:lnTo>
                            <a:pt x="48578" y="0"/>
                          </a:lnTo>
                          <a:lnTo>
                            <a:pt x="0" y="126016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2129" name="Google Shape;2129;p51"/>
                  <p:cNvGrpSpPr/>
                  <p:nvPr/>
                </p:nvGrpSpPr>
                <p:grpSpPr>
                  <a:xfrm>
                    <a:off x="6714744" y="2356199"/>
                    <a:ext cx="2182462" cy="107251"/>
                    <a:chOff x="6714744" y="2356199"/>
                    <a:chExt cx="2182462" cy="107251"/>
                  </a:xfrm>
                </p:grpSpPr>
                <p:sp>
                  <p:nvSpPr>
                    <p:cNvPr id="2130" name="Google Shape;2130;p51"/>
                    <p:cNvSpPr/>
                    <p:nvPr/>
                  </p:nvSpPr>
                  <p:spPr>
                    <a:xfrm>
                      <a:off x="6714744" y="2400300"/>
                      <a:ext cx="2056542" cy="190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56542" h="19050" extrusionOk="0">
                          <a:moveTo>
                            <a:pt x="0" y="0"/>
                          </a:moveTo>
                          <a:lnTo>
                            <a:pt x="2056543" y="0"/>
                          </a:lnTo>
                          <a:lnTo>
                            <a:pt x="2056543" y="19050"/>
                          </a:lnTo>
                          <a:lnTo>
                            <a:pt x="0" y="190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31" name="Google Shape;2131;p51"/>
                    <p:cNvSpPr/>
                    <p:nvPr/>
                  </p:nvSpPr>
                  <p:spPr>
                    <a:xfrm>
                      <a:off x="8771286" y="2356199"/>
                      <a:ext cx="125920" cy="1072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20" h="107251" extrusionOk="0">
                          <a:moveTo>
                            <a:pt x="0" y="0"/>
                          </a:moveTo>
                          <a:lnTo>
                            <a:pt x="0" y="107252"/>
                          </a:lnTo>
                          <a:lnTo>
                            <a:pt x="125921" y="484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2132" name="Google Shape;2132;p51"/>
                <p:cNvSpPr/>
                <p:nvPr/>
              </p:nvSpPr>
              <p:spPr>
                <a:xfrm>
                  <a:off x="6817673" y="1285983"/>
                  <a:ext cx="1055678" cy="113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678" h="1133366" extrusionOk="0">
                      <a:moveTo>
                        <a:pt x="520196" y="1133366"/>
                      </a:moveTo>
                      <a:cubicBezTo>
                        <a:pt x="199204" y="1133366"/>
                        <a:pt x="8037" y="57041"/>
                        <a:pt x="131" y="11226"/>
                      </a:cubicBezTo>
                      <a:cubicBezTo>
                        <a:pt x="-726" y="6083"/>
                        <a:pt x="2703" y="1130"/>
                        <a:pt x="7847" y="177"/>
                      </a:cubicBezTo>
                      <a:cubicBezTo>
                        <a:pt x="13085" y="-680"/>
                        <a:pt x="17943" y="2749"/>
                        <a:pt x="18896" y="7892"/>
                      </a:cubicBezTo>
                      <a:cubicBezTo>
                        <a:pt x="20801" y="18941"/>
                        <a:pt x="215111" y="1114221"/>
                        <a:pt x="520196" y="1114221"/>
                      </a:cubicBezTo>
                      <a:cubicBezTo>
                        <a:pt x="727460" y="1114221"/>
                        <a:pt x="797755" y="861523"/>
                        <a:pt x="937582" y="358031"/>
                      </a:cubicBezTo>
                      <a:cubicBezTo>
                        <a:pt x="966633" y="253542"/>
                        <a:pt x="999494" y="135146"/>
                        <a:pt x="1037023" y="6845"/>
                      </a:cubicBezTo>
                      <a:cubicBezTo>
                        <a:pt x="1038547" y="1796"/>
                        <a:pt x="1043785" y="-1061"/>
                        <a:pt x="1048834" y="368"/>
                      </a:cubicBezTo>
                      <a:cubicBezTo>
                        <a:pt x="1053882" y="1892"/>
                        <a:pt x="1056740" y="7130"/>
                        <a:pt x="1055311" y="12179"/>
                      </a:cubicBezTo>
                      <a:cubicBezTo>
                        <a:pt x="1017782" y="140385"/>
                        <a:pt x="984921" y="258781"/>
                        <a:pt x="955870" y="363175"/>
                      </a:cubicBezTo>
                      <a:cubicBezTo>
                        <a:pt x="813376" y="875906"/>
                        <a:pt x="741843" y="1133271"/>
                        <a:pt x="520101" y="11332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33" name="Google Shape;2133;p51"/>
              <p:cNvSpPr/>
              <p:nvPr/>
            </p:nvSpPr>
            <p:spPr>
              <a:xfrm>
                <a:off x="7282641" y="2443914"/>
                <a:ext cx="110555" cy="158412"/>
              </a:xfrm>
              <a:custGeom>
                <a:avLst/>
                <a:gdLst/>
                <a:ahLst/>
                <a:cxnLst/>
                <a:rect l="l" t="t" r="r" b="b"/>
                <a:pathLst>
                  <a:path w="110555" h="158412" extrusionOk="0">
                    <a:moveTo>
                      <a:pt x="85708" y="71067"/>
                    </a:moveTo>
                    <a:cubicBezTo>
                      <a:pt x="99329" y="62685"/>
                      <a:pt x="107330" y="47350"/>
                      <a:pt x="107425" y="29443"/>
                    </a:cubicBezTo>
                    <a:cubicBezTo>
                      <a:pt x="107425" y="-9610"/>
                      <a:pt x="60086" y="-2085"/>
                      <a:pt x="36273" y="8488"/>
                    </a:cubicBezTo>
                    <a:cubicBezTo>
                      <a:pt x="25033" y="13441"/>
                      <a:pt x="35035" y="29157"/>
                      <a:pt x="45703" y="24489"/>
                    </a:cubicBezTo>
                    <a:cubicBezTo>
                      <a:pt x="59705" y="18298"/>
                      <a:pt x="91804" y="10583"/>
                      <a:pt x="88089" y="36872"/>
                    </a:cubicBezTo>
                    <a:cubicBezTo>
                      <a:pt x="86470" y="48112"/>
                      <a:pt x="77516" y="58494"/>
                      <a:pt x="65705" y="59446"/>
                    </a:cubicBezTo>
                    <a:cubicBezTo>
                      <a:pt x="57514" y="60113"/>
                      <a:pt x="51418" y="71924"/>
                      <a:pt x="60943" y="76210"/>
                    </a:cubicBezTo>
                    <a:cubicBezTo>
                      <a:pt x="71611" y="81068"/>
                      <a:pt x="78659" y="87545"/>
                      <a:pt x="84660" y="97546"/>
                    </a:cubicBezTo>
                    <a:cubicBezTo>
                      <a:pt x="88851" y="104595"/>
                      <a:pt x="95042" y="125645"/>
                      <a:pt x="85898" y="131551"/>
                    </a:cubicBezTo>
                    <a:cubicBezTo>
                      <a:pt x="63896" y="145933"/>
                      <a:pt x="35035" y="141742"/>
                      <a:pt x="14080" y="128217"/>
                    </a:cubicBezTo>
                    <a:cubicBezTo>
                      <a:pt x="3888" y="121645"/>
                      <a:pt x="-5923" y="136980"/>
                      <a:pt x="4364" y="143552"/>
                    </a:cubicBezTo>
                    <a:cubicBezTo>
                      <a:pt x="20462" y="153934"/>
                      <a:pt x="37416" y="158506"/>
                      <a:pt x="56561" y="158411"/>
                    </a:cubicBezTo>
                    <a:cubicBezTo>
                      <a:pt x="70182" y="158411"/>
                      <a:pt x="96852" y="152887"/>
                      <a:pt x="104758" y="140409"/>
                    </a:cubicBezTo>
                    <a:cubicBezTo>
                      <a:pt x="118950" y="117835"/>
                      <a:pt x="104948" y="88021"/>
                      <a:pt x="85803" y="709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4" name="Google Shape;2134;p51"/>
            <p:cNvGrpSpPr/>
            <p:nvPr/>
          </p:nvGrpSpPr>
          <p:grpSpPr>
            <a:xfrm>
              <a:off x="6739364" y="2112998"/>
              <a:ext cx="1268670" cy="239757"/>
              <a:chOff x="8010989" y="1398523"/>
              <a:chExt cx="1268670" cy="239757"/>
            </a:xfrm>
          </p:grpSpPr>
          <p:sp>
            <p:nvSpPr>
              <p:cNvPr id="2135" name="Google Shape;2135;p51"/>
              <p:cNvSpPr/>
              <p:nvPr/>
            </p:nvSpPr>
            <p:spPr>
              <a:xfrm>
                <a:off x="8010989" y="1427046"/>
                <a:ext cx="71792" cy="178326"/>
              </a:xfrm>
              <a:custGeom>
                <a:avLst/>
                <a:gdLst/>
                <a:ahLst/>
                <a:cxnLst/>
                <a:rect l="l" t="t" r="r" b="b"/>
                <a:pathLst>
                  <a:path w="71792" h="178326" extrusionOk="0">
                    <a:moveTo>
                      <a:pt x="62591" y="942"/>
                    </a:moveTo>
                    <a:cubicBezTo>
                      <a:pt x="32302" y="20944"/>
                      <a:pt x="15157" y="48853"/>
                      <a:pt x="6775" y="83905"/>
                    </a:cubicBezTo>
                    <a:cubicBezTo>
                      <a:pt x="-83" y="112575"/>
                      <a:pt x="-6656" y="151913"/>
                      <a:pt x="13443" y="176392"/>
                    </a:cubicBezTo>
                    <a:cubicBezTo>
                      <a:pt x="17728" y="181631"/>
                      <a:pt x="25920" y="175154"/>
                      <a:pt x="21443" y="169725"/>
                    </a:cubicBezTo>
                    <a:cubicBezTo>
                      <a:pt x="1726" y="145722"/>
                      <a:pt x="14014" y="95335"/>
                      <a:pt x="21919" y="69141"/>
                    </a:cubicBezTo>
                    <a:cubicBezTo>
                      <a:pt x="29730" y="43519"/>
                      <a:pt x="47828" y="23326"/>
                      <a:pt x="69735" y="8848"/>
                    </a:cubicBezTo>
                    <a:cubicBezTo>
                      <a:pt x="75450" y="5038"/>
                      <a:pt x="68021" y="-2678"/>
                      <a:pt x="62496" y="9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51"/>
              <p:cNvSpPr/>
              <p:nvPr/>
            </p:nvSpPr>
            <p:spPr>
              <a:xfrm>
                <a:off x="8072474" y="1482897"/>
                <a:ext cx="88630" cy="89551"/>
              </a:xfrm>
              <a:custGeom>
                <a:avLst/>
                <a:gdLst/>
                <a:ahLst/>
                <a:cxnLst/>
                <a:rect l="l" t="t" r="r" b="b"/>
                <a:pathLst>
                  <a:path w="88630" h="89551" extrusionOk="0">
                    <a:moveTo>
                      <a:pt x="80926" y="70726"/>
                    </a:moveTo>
                    <a:cubicBezTo>
                      <a:pt x="76830" y="72631"/>
                      <a:pt x="72830" y="74536"/>
                      <a:pt x="68734" y="76441"/>
                    </a:cubicBezTo>
                    <a:cubicBezTo>
                      <a:pt x="56351" y="82346"/>
                      <a:pt x="51303" y="74822"/>
                      <a:pt x="52351" y="63201"/>
                    </a:cubicBezTo>
                    <a:cubicBezTo>
                      <a:pt x="53399" y="51961"/>
                      <a:pt x="57018" y="40722"/>
                      <a:pt x="60733" y="29863"/>
                    </a:cubicBezTo>
                    <a:cubicBezTo>
                      <a:pt x="61400" y="29292"/>
                      <a:pt x="62067" y="28625"/>
                      <a:pt x="62352" y="27673"/>
                    </a:cubicBezTo>
                    <a:cubicBezTo>
                      <a:pt x="63400" y="24815"/>
                      <a:pt x="63971" y="22244"/>
                      <a:pt x="64257" y="19767"/>
                    </a:cubicBezTo>
                    <a:cubicBezTo>
                      <a:pt x="64353" y="19481"/>
                      <a:pt x="64448" y="19196"/>
                      <a:pt x="64543" y="18910"/>
                    </a:cubicBezTo>
                    <a:cubicBezTo>
                      <a:pt x="65115" y="17290"/>
                      <a:pt x="64829" y="15862"/>
                      <a:pt x="64162" y="14814"/>
                    </a:cubicBezTo>
                    <a:cubicBezTo>
                      <a:pt x="62447" y="2717"/>
                      <a:pt x="49494" y="-2902"/>
                      <a:pt x="34253" y="1479"/>
                    </a:cubicBezTo>
                    <a:cubicBezTo>
                      <a:pt x="10631" y="8242"/>
                      <a:pt x="3868" y="35293"/>
                      <a:pt x="630" y="56343"/>
                    </a:cubicBezTo>
                    <a:cubicBezTo>
                      <a:pt x="-1656" y="71202"/>
                      <a:pt x="1678" y="89014"/>
                      <a:pt x="20632" y="82918"/>
                    </a:cubicBezTo>
                    <a:cubicBezTo>
                      <a:pt x="28443" y="80441"/>
                      <a:pt x="35873" y="70440"/>
                      <a:pt x="41492" y="62534"/>
                    </a:cubicBezTo>
                    <a:cubicBezTo>
                      <a:pt x="40635" y="68821"/>
                      <a:pt x="40445" y="75964"/>
                      <a:pt x="43683" y="80727"/>
                    </a:cubicBezTo>
                    <a:cubicBezTo>
                      <a:pt x="54828" y="97110"/>
                      <a:pt x="71592" y="86918"/>
                      <a:pt x="85784" y="80155"/>
                    </a:cubicBezTo>
                    <a:cubicBezTo>
                      <a:pt x="92070" y="77203"/>
                      <a:pt x="86831" y="67963"/>
                      <a:pt x="80831" y="70821"/>
                    </a:cubicBezTo>
                    <a:close/>
                    <a:moveTo>
                      <a:pt x="10917" y="70916"/>
                    </a:moveTo>
                    <a:cubicBezTo>
                      <a:pt x="7393" y="60820"/>
                      <a:pt x="13775" y="43579"/>
                      <a:pt x="16918" y="34245"/>
                    </a:cubicBezTo>
                    <a:cubicBezTo>
                      <a:pt x="19204" y="27482"/>
                      <a:pt x="23014" y="22244"/>
                      <a:pt x="28062" y="17290"/>
                    </a:cubicBezTo>
                    <a:cubicBezTo>
                      <a:pt x="34730" y="10718"/>
                      <a:pt x="52351" y="8623"/>
                      <a:pt x="53303" y="18338"/>
                    </a:cubicBezTo>
                    <a:cubicBezTo>
                      <a:pt x="49589" y="28149"/>
                      <a:pt x="45207" y="37483"/>
                      <a:pt x="39587" y="46437"/>
                    </a:cubicBezTo>
                    <a:cubicBezTo>
                      <a:pt x="37397" y="49961"/>
                      <a:pt x="14537" y="81013"/>
                      <a:pt x="11012" y="708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51"/>
              <p:cNvSpPr/>
              <p:nvPr/>
            </p:nvSpPr>
            <p:spPr>
              <a:xfrm>
                <a:off x="8173600" y="1495046"/>
                <a:ext cx="48753" cy="61811"/>
              </a:xfrm>
              <a:custGeom>
                <a:avLst/>
                <a:gdLst/>
                <a:ahLst/>
                <a:cxnLst/>
                <a:rect l="l" t="t" r="r" b="b"/>
                <a:pathLst>
                  <a:path w="48753" h="61811" extrusionOk="0">
                    <a:moveTo>
                      <a:pt x="42379" y="21238"/>
                    </a:moveTo>
                    <a:cubicBezTo>
                      <a:pt x="38569" y="21524"/>
                      <a:pt x="34854" y="21714"/>
                      <a:pt x="31044" y="22000"/>
                    </a:cubicBezTo>
                    <a:cubicBezTo>
                      <a:pt x="31996" y="16475"/>
                      <a:pt x="33045" y="10856"/>
                      <a:pt x="33997" y="5331"/>
                    </a:cubicBezTo>
                    <a:cubicBezTo>
                      <a:pt x="35140" y="-1146"/>
                      <a:pt x="24377" y="-2098"/>
                      <a:pt x="23234" y="4569"/>
                    </a:cubicBezTo>
                    <a:cubicBezTo>
                      <a:pt x="22186" y="10665"/>
                      <a:pt x="21138" y="16761"/>
                      <a:pt x="19995" y="22762"/>
                    </a:cubicBezTo>
                    <a:cubicBezTo>
                      <a:pt x="14661" y="23143"/>
                      <a:pt x="9327" y="23524"/>
                      <a:pt x="4088" y="23905"/>
                    </a:cubicBezTo>
                    <a:cubicBezTo>
                      <a:pt x="-2865" y="24381"/>
                      <a:pt x="-198" y="34573"/>
                      <a:pt x="6470" y="34097"/>
                    </a:cubicBezTo>
                    <a:lnTo>
                      <a:pt x="18186" y="33239"/>
                    </a:lnTo>
                    <a:cubicBezTo>
                      <a:pt x="16852" y="40955"/>
                      <a:pt x="15423" y="48765"/>
                      <a:pt x="14089" y="56480"/>
                    </a:cubicBezTo>
                    <a:cubicBezTo>
                      <a:pt x="12946" y="62957"/>
                      <a:pt x="23710" y="63910"/>
                      <a:pt x="24853" y="57242"/>
                    </a:cubicBezTo>
                    <a:cubicBezTo>
                      <a:pt x="26282" y="48956"/>
                      <a:pt x="27711" y="40764"/>
                      <a:pt x="29234" y="32477"/>
                    </a:cubicBezTo>
                    <a:cubicBezTo>
                      <a:pt x="34378" y="32096"/>
                      <a:pt x="39522" y="31811"/>
                      <a:pt x="44665" y="31430"/>
                    </a:cubicBezTo>
                    <a:cubicBezTo>
                      <a:pt x="51618" y="30953"/>
                      <a:pt x="48951" y="20762"/>
                      <a:pt x="42284" y="21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51"/>
              <p:cNvSpPr/>
              <p:nvPr/>
            </p:nvSpPr>
            <p:spPr>
              <a:xfrm>
                <a:off x="8243956" y="1429596"/>
                <a:ext cx="69268" cy="152471"/>
              </a:xfrm>
              <a:custGeom>
                <a:avLst/>
                <a:gdLst/>
                <a:ahLst/>
                <a:cxnLst/>
                <a:rect l="l" t="t" r="r" b="b"/>
                <a:pathLst>
                  <a:path w="69268" h="152471" extrusionOk="0">
                    <a:moveTo>
                      <a:pt x="64701" y="78116"/>
                    </a:moveTo>
                    <a:cubicBezTo>
                      <a:pt x="57367" y="66019"/>
                      <a:pt x="47556" y="64210"/>
                      <a:pt x="38222" y="67543"/>
                    </a:cubicBezTo>
                    <a:cubicBezTo>
                      <a:pt x="37745" y="66972"/>
                      <a:pt x="37079" y="66591"/>
                      <a:pt x="36412" y="66210"/>
                    </a:cubicBezTo>
                    <a:cubicBezTo>
                      <a:pt x="41650" y="57542"/>
                      <a:pt x="46318" y="48493"/>
                      <a:pt x="50509" y="39063"/>
                    </a:cubicBezTo>
                    <a:cubicBezTo>
                      <a:pt x="56129" y="26491"/>
                      <a:pt x="62606" y="10679"/>
                      <a:pt x="48508" y="1726"/>
                    </a:cubicBezTo>
                    <a:cubicBezTo>
                      <a:pt x="28411" y="-10943"/>
                      <a:pt x="19172" y="49351"/>
                      <a:pt x="15552" y="77926"/>
                    </a:cubicBezTo>
                    <a:cubicBezTo>
                      <a:pt x="13361" y="80878"/>
                      <a:pt x="11266" y="83831"/>
                      <a:pt x="8980" y="86689"/>
                    </a:cubicBezTo>
                    <a:cubicBezTo>
                      <a:pt x="7361" y="88689"/>
                      <a:pt x="7646" y="90689"/>
                      <a:pt x="8884" y="92213"/>
                    </a:cubicBezTo>
                    <a:cubicBezTo>
                      <a:pt x="3741" y="103453"/>
                      <a:pt x="1169" y="116121"/>
                      <a:pt x="122" y="128789"/>
                    </a:cubicBezTo>
                    <a:cubicBezTo>
                      <a:pt x="-1974" y="155650"/>
                      <a:pt x="23457" y="156983"/>
                      <a:pt x="42413" y="146029"/>
                    </a:cubicBezTo>
                    <a:cubicBezTo>
                      <a:pt x="61653" y="134885"/>
                      <a:pt x="77369" y="98881"/>
                      <a:pt x="64701" y="78021"/>
                    </a:cubicBezTo>
                    <a:close/>
                    <a:moveTo>
                      <a:pt x="40984" y="14299"/>
                    </a:moveTo>
                    <a:cubicBezTo>
                      <a:pt x="42127" y="17918"/>
                      <a:pt x="43270" y="21537"/>
                      <a:pt x="44317" y="25252"/>
                    </a:cubicBezTo>
                    <a:cubicBezTo>
                      <a:pt x="42984" y="28777"/>
                      <a:pt x="41650" y="32206"/>
                      <a:pt x="40126" y="35635"/>
                    </a:cubicBezTo>
                    <a:cubicBezTo>
                      <a:pt x="37555" y="41826"/>
                      <a:pt x="34411" y="47827"/>
                      <a:pt x="31268" y="53732"/>
                    </a:cubicBezTo>
                    <a:cubicBezTo>
                      <a:pt x="34031" y="40492"/>
                      <a:pt x="37269" y="27443"/>
                      <a:pt x="40888" y="14394"/>
                    </a:cubicBezTo>
                    <a:close/>
                    <a:moveTo>
                      <a:pt x="26220" y="141838"/>
                    </a:moveTo>
                    <a:cubicBezTo>
                      <a:pt x="3646" y="148887"/>
                      <a:pt x="12313" y="115359"/>
                      <a:pt x="15171" y="105358"/>
                    </a:cubicBezTo>
                    <a:cubicBezTo>
                      <a:pt x="16124" y="102119"/>
                      <a:pt x="17362" y="99166"/>
                      <a:pt x="18695" y="96214"/>
                    </a:cubicBezTo>
                    <a:cubicBezTo>
                      <a:pt x="21076" y="96309"/>
                      <a:pt x="23457" y="95166"/>
                      <a:pt x="24315" y="92594"/>
                    </a:cubicBezTo>
                    <a:cubicBezTo>
                      <a:pt x="27172" y="88308"/>
                      <a:pt x="29935" y="84498"/>
                      <a:pt x="33745" y="80878"/>
                    </a:cubicBezTo>
                    <a:cubicBezTo>
                      <a:pt x="41936" y="73449"/>
                      <a:pt x="49366" y="74973"/>
                      <a:pt x="56033" y="85546"/>
                    </a:cubicBezTo>
                    <a:cubicBezTo>
                      <a:pt x="56986" y="89832"/>
                      <a:pt x="57367" y="94118"/>
                      <a:pt x="56986" y="98500"/>
                    </a:cubicBezTo>
                    <a:cubicBezTo>
                      <a:pt x="56700" y="117931"/>
                      <a:pt x="44794" y="136028"/>
                      <a:pt x="26125" y="1419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51"/>
              <p:cNvSpPr/>
              <p:nvPr/>
            </p:nvSpPr>
            <p:spPr>
              <a:xfrm>
                <a:off x="8309006" y="1448576"/>
                <a:ext cx="37917" cy="178161"/>
              </a:xfrm>
              <a:custGeom>
                <a:avLst/>
                <a:gdLst/>
                <a:ahLst/>
                <a:cxnLst/>
                <a:rect l="l" t="t" r="r" b="b"/>
                <a:pathLst>
                  <a:path w="37917" h="178161" extrusionOk="0">
                    <a:moveTo>
                      <a:pt x="23654" y="3033"/>
                    </a:moveTo>
                    <a:cubicBezTo>
                      <a:pt x="21178" y="-3158"/>
                      <a:pt x="11462" y="1033"/>
                      <a:pt x="14034" y="7510"/>
                    </a:cubicBezTo>
                    <a:cubicBezTo>
                      <a:pt x="35465" y="61326"/>
                      <a:pt x="30608" y="120191"/>
                      <a:pt x="794" y="169911"/>
                    </a:cubicBezTo>
                    <a:cubicBezTo>
                      <a:pt x="-2730" y="175721"/>
                      <a:pt x="6414" y="181532"/>
                      <a:pt x="9843" y="175817"/>
                    </a:cubicBezTo>
                    <a:cubicBezTo>
                      <a:pt x="41752" y="122667"/>
                      <a:pt x="46609" y="60564"/>
                      <a:pt x="23654" y="30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51"/>
              <p:cNvSpPr/>
              <p:nvPr/>
            </p:nvSpPr>
            <p:spPr>
              <a:xfrm>
                <a:off x="8376430" y="1431151"/>
                <a:ext cx="47803" cy="176950"/>
              </a:xfrm>
              <a:custGeom>
                <a:avLst/>
                <a:gdLst/>
                <a:ahLst/>
                <a:cxnLst/>
                <a:rect l="l" t="t" r="r" b="b"/>
                <a:pathLst>
                  <a:path w="47803" h="176950" extrusionOk="0">
                    <a:moveTo>
                      <a:pt x="46812" y="8076"/>
                    </a:moveTo>
                    <a:cubicBezTo>
                      <a:pt x="50813" y="2551"/>
                      <a:pt x="41669" y="-3259"/>
                      <a:pt x="37764" y="2170"/>
                    </a:cubicBezTo>
                    <a:cubicBezTo>
                      <a:pt x="13475" y="35603"/>
                      <a:pt x="1093" y="73608"/>
                      <a:pt x="44" y="114851"/>
                    </a:cubicBezTo>
                    <a:cubicBezTo>
                      <a:pt x="-241" y="127233"/>
                      <a:pt x="140" y="186860"/>
                      <a:pt x="23952" y="175525"/>
                    </a:cubicBezTo>
                    <a:cubicBezTo>
                      <a:pt x="30239" y="172477"/>
                      <a:pt x="25000" y="163238"/>
                      <a:pt x="18999" y="166191"/>
                    </a:cubicBezTo>
                    <a:cubicBezTo>
                      <a:pt x="14618" y="168286"/>
                      <a:pt x="11665" y="98373"/>
                      <a:pt x="12522" y="90467"/>
                    </a:cubicBezTo>
                    <a:cubicBezTo>
                      <a:pt x="16046" y="60558"/>
                      <a:pt x="29096" y="32364"/>
                      <a:pt x="46717" y="81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51"/>
              <p:cNvSpPr/>
              <p:nvPr/>
            </p:nvSpPr>
            <p:spPr>
              <a:xfrm>
                <a:off x="8411345" y="1474212"/>
                <a:ext cx="100436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100436" h="101812" extrusionOk="0">
                    <a:moveTo>
                      <a:pt x="90288" y="69695"/>
                    </a:moveTo>
                    <a:cubicBezTo>
                      <a:pt x="85240" y="75600"/>
                      <a:pt x="80001" y="80839"/>
                      <a:pt x="74286" y="86078"/>
                    </a:cubicBezTo>
                    <a:cubicBezTo>
                      <a:pt x="61522" y="97698"/>
                      <a:pt x="61618" y="74171"/>
                      <a:pt x="61809" y="66456"/>
                    </a:cubicBezTo>
                    <a:cubicBezTo>
                      <a:pt x="61809" y="63789"/>
                      <a:pt x="62380" y="61122"/>
                      <a:pt x="62665" y="58455"/>
                    </a:cubicBezTo>
                    <a:cubicBezTo>
                      <a:pt x="66000" y="51692"/>
                      <a:pt x="69048" y="44739"/>
                      <a:pt x="72286" y="38548"/>
                    </a:cubicBezTo>
                    <a:cubicBezTo>
                      <a:pt x="74477" y="34357"/>
                      <a:pt x="78001" y="29118"/>
                      <a:pt x="79525" y="24070"/>
                    </a:cubicBezTo>
                    <a:cubicBezTo>
                      <a:pt x="79525" y="23975"/>
                      <a:pt x="79525" y="23784"/>
                      <a:pt x="79620" y="23689"/>
                    </a:cubicBezTo>
                    <a:cubicBezTo>
                      <a:pt x="80763" y="19498"/>
                      <a:pt x="80668" y="15307"/>
                      <a:pt x="76953" y="11878"/>
                    </a:cubicBezTo>
                    <a:cubicBezTo>
                      <a:pt x="75810" y="10830"/>
                      <a:pt x="74286" y="10163"/>
                      <a:pt x="72667" y="10068"/>
                    </a:cubicBezTo>
                    <a:cubicBezTo>
                      <a:pt x="61237" y="-2886"/>
                      <a:pt x="41234" y="-2791"/>
                      <a:pt x="25423" y="7211"/>
                    </a:cubicBezTo>
                    <a:cubicBezTo>
                      <a:pt x="3516" y="21022"/>
                      <a:pt x="-2295" y="53026"/>
                      <a:pt x="753" y="76648"/>
                    </a:cubicBezTo>
                    <a:cubicBezTo>
                      <a:pt x="4372" y="104937"/>
                      <a:pt x="31519" y="98746"/>
                      <a:pt x="46664" y="83220"/>
                    </a:cubicBezTo>
                    <a:cubicBezTo>
                      <a:pt x="47902" y="81982"/>
                      <a:pt x="48855" y="80458"/>
                      <a:pt x="49902" y="79124"/>
                    </a:cubicBezTo>
                    <a:cubicBezTo>
                      <a:pt x="50474" y="83315"/>
                      <a:pt x="51426" y="87411"/>
                      <a:pt x="53140" y="91126"/>
                    </a:cubicBezTo>
                    <a:cubicBezTo>
                      <a:pt x="65333" y="117510"/>
                      <a:pt x="88383" y="88268"/>
                      <a:pt x="99242" y="75791"/>
                    </a:cubicBezTo>
                    <a:cubicBezTo>
                      <a:pt x="103718" y="70647"/>
                      <a:pt x="94479" y="64837"/>
                      <a:pt x="90193" y="69885"/>
                    </a:cubicBezTo>
                    <a:close/>
                    <a:moveTo>
                      <a:pt x="14184" y="83506"/>
                    </a:moveTo>
                    <a:cubicBezTo>
                      <a:pt x="7135" y="71219"/>
                      <a:pt x="11326" y="52550"/>
                      <a:pt x="15040" y="39977"/>
                    </a:cubicBezTo>
                    <a:cubicBezTo>
                      <a:pt x="19994" y="23117"/>
                      <a:pt x="52093" y="-5648"/>
                      <a:pt x="65904" y="16926"/>
                    </a:cubicBezTo>
                    <a:cubicBezTo>
                      <a:pt x="59808" y="27880"/>
                      <a:pt x="53903" y="41977"/>
                      <a:pt x="51141" y="56169"/>
                    </a:cubicBezTo>
                    <a:cubicBezTo>
                      <a:pt x="51141" y="56169"/>
                      <a:pt x="51141" y="56169"/>
                      <a:pt x="51141" y="56169"/>
                    </a:cubicBezTo>
                    <a:cubicBezTo>
                      <a:pt x="47997" y="62265"/>
                      <a:pt x="24375" y="101032"/>
                      <a:pt x="14184" y="834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51"/>
              <p:cNvSpPr/>
              <p:nvPr/>
            </p:nvSpPr>
            <p:spPr>
              <a:xfrm>
                <a:off x="8492059" y="1426140"/>
                <a:ext cx="51482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51482" h="71094" extrusionOk="0">
                    <a:moveTo>
                      <a:pt x="41483" y="50330"/>
                    </a:moveTo>
                    <a:cubicBezTo>
                      <a:pt x="35388" y="58902"/>
                      <a:pt x="31482" y="58712"/>
                      <a:pt x="27958" y="55949"/>
                    </a:cubicBezTo>
                    <a:cubicBezTo>
                      <a:pt x="33196" y="45663"/>
                      <a:pt x="34911" y="31756"/>
                      <a:pt x="34911" y="19755"/>
                    </a:cubicBezTo>
                    <a:cubicBezTo>
                      <a:pt x="37578" y="17754"/>
                      <a:pt x="38436" y="13849"/>
                      <a:pt x="34625" y="11753"/>
                    </a:cubicBezTo>
                    <a:cubicBezTo>
                      <a:pt x="34435" y="8991"/>
                      <a:pt x="34245" y="6420"/>
                      <a:pt x="33863" y="4134"/>
                    </a:cubicBezTo>
                    <a:cubicBezTo>
                      <a:pt x="33482" y="1086"/>
                      <a:pt x="30054" y="-248"/>
                      <a:pt x="27386" y="38"/>
                    </a:cubicBezTo>
                    <a:cubicBezTo>
                      <a:pt x="18719" y="990"/>
                      <a:pt x="13575" y="8515"/>
                      <a:pt x="15766" y="16897"/>
                    </a:cubicBezTo>
                    <a:cubicBezTo>
                      <a:pt x="16528" y="20136"/>
                      <a:pt x="20433" y="22231"/>
                      <a:pt x="23481" y="20612"/>
                    </a:cubicBezTo>
                    <a:cubicBezTo>
                      <a:pt x="23671" y="20612"/>
                      <a:pt x="23862" y="20612"/>
                      <a:pt x="24148" y="20612"/>
                    </a:cubicBezTo>
                    <a:cubicBezTo>
                      <a:pt x="24148" y="29470"/>
                      <a:pt x="23195" y="39852"/>
                      <a:pt x="20243" y="47948"/>
                    </a:cubicBezTo>
                    <a:cubicBezTo>
                      <a:pt x="17480" y="45377"/>
                      <a:pt x="14337" y="43662"/>
                      <a:pt x="10146" y="44805"/>
                    </a:cubicBezTo>
                    <a:cubicBezTo>
                      <a:pt x="-998" y="48044"/>
                      <a:pt x="1669" y="56140"/>
                      <a:pt x="50" y="65570"/>
                    </a:cubicBezTo>
                    <a:cubicBezTo>
                      <a:pt x="-427" y="68332"/>
                      <a:pt x="2621" y="71094"/>
                      <a:pt x="5193" y="71094"/>
                    </a:cubicBezTo>
                    <a:cubicBezTo>
                      <a:pt x="11384" y="71094"/>
                      <a:pt x="16338" y="68999"/>
                      <a:pt x="20338" y="65665"/>
                    </a:cubicBezTo>
                    <a:cubicBezTo>
                      <a:pt x="22433" y="67665"/>
                      <a:pt x="24910" y="68999"/>
                      <a:pt x="27958" y="69951"/>
                    </a:cubicBezTo>
                    <a:cubicBezTo>
                      <a:pt x="37387" y="72904"/>
                      <a:pt x="45960" y="62712"/>
                      <a:pt x="50532" y="56140"/>
                    </a:cubicBezTo>
                    <a:cubicBezTo>
                      <a:pt x="54438" y="50616"/>
                      <a:pt x="45293" y="44805"/>
                      <a:pt x="41483" y="502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51"/>
              <p:cNvSpPr/>
              <p:nvPr/>
            </p:nvSpPr>
            <p:spPr>
              <a:xfrm>
                <a:off x="8538026" y="1488842"/>
                <a:ext cx="61697" cy="67927"/>
              </a:xfrm>
              <a:custGeom>
                <a:avLst/>
                <a:gdLst/>
                <a:ahLst/>
                <a:cxnLst/>
                <a:rect l="l" t="t" r="r" b="b"/>
                <a:pathLst>
                  <a:path w="61697" h="67927" extrusionOk="0">
                    <a:moveTo>
                      <a:pt x="61429" y="27728"/>
                    </a:moveTo>
                    <a:cubicBezTo>
                      <a:pt x="60857" y="24870"/>
                      <a:pt x="59333" y="23823"/>
                      <a:pt x="56857" y="22584"/>
                    </a:cubicBezTo>
                    <a:cubicBezTo>
                      <a:pt x="55333" y="21822"/>
                      <a:pt x="52761" y="22299"/>
                      <a:pt x="51618" y="23537"/>
                    </a:cubicBezTo>
                    <a:lnTo>
                      <a:pt x="51618" y="23537"/>
                    </a:lnTo>
                    <a:cubicBezTo>
                      <a:pt x="49713" y="23442"/>
                      <a:pt x="46760" y="23727"/>
                      <a:pt x="46284" y="23727"/>
                    </a:cubicBezTo>
                    <a:cubicBezTo>
                      <a:pt x="43046" y="23537"/>
                      <a:pt x="39712" y="23727"/>
                      <a:pt x="36378" y="23918"/>
                    </a:cubicBezTo>
                    <a:cubicBezTo>
                      <a:pt x="37616" y="18298"/>
                      <a:pt x="38950" y="12583"/>
                      <a:pt x="40188" y="6963"/>
                    </a:cubicBezTo>
                    <a:cubicBezTo>
                      <a:pt x="41617" y="486"/>
                      <a:pt x="31330" y="-3038"/>
                      <a:pt x="29901" y="3439"/>
                    </a:cubicBezTo>
                    <a:cubicBezTo>
                      <a:pt x="28282" y="10583"/>
                      <a:pt x="26662" y="17727"/>
                      <a:pt x="25043" y="24870"/>
                    </a:cubicBezTo>
                    <a:cubicBezTo>
                      <a:pt x="17995" y="25728"/>
                      <a:pt x="11041" y="26680"/>
                      <a:pt x="4088" y="27918"/>
                    </a:cubicBezTo>
                    <a:cubicBezTo>
                      <a:pt x="-2865" y="29061"/>
                      <a:pt x="-198" y="39253"/>
                      <a:pt x="6470" y="38110"/>
                    </a:cubicBezTo>
                    <a:cubicBezTo>
                      <a:pt x="11899" y="37158"/>
                      <a:pt x="17328" y="36300"/>
                      <a:pt x="22757" y="35538"/>
                    </a:cubicBezTo>
                    <a:cubicBezTo>
                      <a:pt x="22567" y="36300"/>
                      <a:pt x="22376" y="37158"/>
                      <a:pt x="22186" y="37920"/>
                    </a:cubicBezTo>
                    <a:cubicBezTo>
                      <a:pt x="20186" y="46683"/>
                      <a:pt x="17709" y="54874"/>
                      <a:pt x="19423" y="63828"/>
                    </a:cubicBezTo>
                    <a:cubicBezTo>
                      <a:pt x="20662" y="70305"/>
                      <a:pt x="31234" y="68685"/>
                      <a:pt x="29997" y="61923"/>
                    </a:cubicBezTo>
                    <a:cubicBezTo>
                      <a:pt x="28377" y="53064"/>
                      <a:pt x="31901" y="43254"/>
                      <a:pt x="33997" y="34491"/>
                    </a:cubicBezTo>
                    <a:cubicBezTo>
                      <a:pt x="35521" y="34395"/>
                      <a:pt x="36950" y="34110"/>
                      <a:pt x="38473" y="34110"/>
                    </a:cubicBezTo>
                    <a:cubicBezTo>
                      <a:pt x="45427" y="33824"/>
                      <a:pt x="53714" y="36777"/>
                      <a:pt x="59905" y="32776"/>
                    </a:cubicBezTo>
                    <a:cubicBezTo>
                      <a:pt x="61429" y="31728"/>
                      <a:pt x="61905" y="29538"/>
                      <a:pt x="61619" y="27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51"/>
              <p:cNvSpPr/>
              <p:nvPr/>
            </p:nvSpPr>
            <p:spPr>
              <a:xfrm>
                <a:off x="8611458" y="1419515"/>
                <a:ext cx="71402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71402" h="156300" extrusionOk="0">
                    <a:moveTo>
                      <a:pt x="60958" y="78862"/>
                    </a:moveTo>
                    <a:cubicBezTo>
                      <a:pt x="52291" y="74099"/>
                      <a:pt x="43813" y="74576"/>
                      <a:pt x="36194" y="78005"/>
                    </a:cubicBezTo>
                    <a:cubicBezTo>
                      <a:pt x="44861" y="65622"/>
                      <a:pt x="52291" y="52573"/>
                      <a:pt x="57053" y="37809"/>
                    </a:cubicBezTo>
                    <a:cubicBezTo>
                      <a:pt x="60006" y="28475"/>
                      <a:pt x="64864" y="5234"/>
                      <a:pt x="51529" y="662"/>
                    </a:cubicBezTo>
                    <a:cubicBezTo>
                      <a:pt x="39146" y="-3529"/>
                      <a:pt x="31050" y="13235"/>
                      <a:pt x="27049" y="21617"/>
                    </a:cubicBezTo>
                    <a:cubicBezTo>
                      <a:pt x="15143" y="47144"/>
                      <a:pt x="9714" y="77909"/>
                      <a:pt x="3713" y="105532"/>
                    </a:cubicBezTo>
                    <a:cubicBezTo>
                      <a:pt x="-573" y="116105"/>
                      <a:pt x="-1240" y="128487"/>
                      <a:pt x="2189" y="139536"/>
                    </a:cubicBezTo>
                    <a:cubicBezTo>
                      <a:pt x="9524" y="163349"/>
                      <a:pt x="37527" y="158967"/>
                      <a:pt x="51338" y="143918"/>
                    </a:cubicBezTo>
                    <a:cubicBezTo>
                      <a:pt x="62863" y="131440"/>
                      <a:pt x="84295" y="91530"/>
                      <a:pt x="60958" y="78862"/>
                    </a:cubicBezTo>
                    <a:close/>
                    <a:moveTo>
                      <a:pt x="37337" y="25046"/>
                    </a:moveTo>
                    <a:cubicBezTo>
                      <a:pt x="38956" y="22093"/>
                      <a:pt x="40575" y="19045"/>
                      <a:pt x="42194" y="16092"/>
                    </a:cubicBezTo>
                    <a:cubicBezTo>
                      <a:pt x="50481" y="19616"/>
                      <a:pt x="52005" y="25712"/>
                      <a:pt x="46766" y="34190"/>
                    </a:cubicBezTo>
                    <a:cubicBezTo>
                      <a:pt x="44766" y="42857"/>
                      <a:pt x="40194" y="51335"/>
                      <a:pt x="35908" y="58955"/>
                    </a:cubicBezTo>
                    <a:cubicBezTo>
                      <a:pt x="31526" y="66765"/>
                      <a:pt x="26097" y="74099"/>
                      <a:pt x="20477" y="81243"/>
                    </a:cubicBezTo>
                    <a:cubicBezTo>
                      <a:pt x="25144" y="62193"/>
                      <a:pt x="30383" y="43238"/>
                      <a:pt x="37337" y="25046"/>
                    </a:cubicBezTo>
                    <a:close/>
                    <a:moveTo>
                      <a:pt x="45242" y="134774"/>
                    </a:moveTo>
                    <a:cubicBezTo>
                      <a:pt x="39813" y="141441"/>
                      <a:pt x="31907" y="146394"/>
                      <a:pt x="23144" y="146394"/>
                    </a:cubicBezTo>
                    <a:cubicBezTo>
                      <a:pt x="12476" y="146394"/>
                      <a:pt x="10857" y="131916"/>
                      <a:pt x="10667" y="124677"/>
                    </a:cubicBezTo>
                    <a:cubicBezTo>
                      <a:pt x="10667" y="122201"/>
                      <a:pt x="10857" y="119819"/>
                      <a:pt x="11238" y="117438"/>
                    </a:cubicBezTo>
                    <a:cubicBezTo>
                      <a:pt x="13333" y="117438"/>
                      <a:pt x="15429" y="116581"/>
                      <a:pt x="16572" y="114295"/>
                    </a:cubicBezTo>
                    <a:cubicBezTo>
                      <a:pt x="21049" y="104675"/>
                      <a:pt x="44861" y="70766"/>
                      <a:pt x="57910" y="90673"/>
                    </a:cubicBezTo>
                    <a:cubicBezTo>
                      <a:pt x="66292" y="103436"/>
                      <a:pt x="52958" y="125058"/>
                      <a:pt x="45337" y="1346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5" name="Google Shape;2145;p51"/>
              <p:cNvSpPr/>
              <p:nvPr/>
            </p:nvSpPr>
            <p:spPr>
              <a:xfrm>
                <a:off x="8691826" y="1441579"/>
                <a:ext cx="65267" cy="73336"/>
              </a:xfrm>
              <a:custGeom>
                <a:avLst/>
                <a:gdLst/>
                <a:ahLst/>
                <a:cxnLst/>
                <a:rect l="l" t="t" r="r" b="b"/>
                <a:pathLst>
                  <a:path w="65267" h="73336" extrusionOk="0">
                    <a:moveTo>
                      <a:pt x="54981" y="50416"/>
                    </a:moveTo>
                    <a:cubicBezTo>
                      <a:pt x="47361" y="58798"/>
                      <a:pt x="35835" y="69085"/>
                      <a:pt x="26501" y="57274"/>
                    </a:cubicBezTo>
                    <a:cubicBezTo>
                      <a:pt x="26977" y="56322"/>
                      <a:pt x="27453" y="55465"/>
                      <a:pt x="27930" y="54512"/>
                    </a:cubicBezTo>
                    <a:cubicBezTo>
                      <a:pt x="35169" y="38415"/>
                      <a:pt x="37264" y="21651"/>
                      <a:pt x="34407" y="4220"/>
                    </a:cubicBezTo>
                    <a:cubicBezTo>
                      <a:pt x="33836" y="791"/>
                      <a:pt x="29549" y="-923"/>
                      <a:pt x="26692" y="505"/>
                    </a:cubicBezTo>
                    <a:cubicBezTo>
                      <a:pt x="17643" y="4792"/>
                      <a:pt x="12690" y="11935"/>
                      <a:pt x="11451" y="21841"/>
                    </a:cubicBezTo>
                    <a:cubicBezTo>
                      <a:pt x="10595" y="28414"/>
                      <a:pt x="21358" y="29271"/>
                      <a:pt x="22215" y="22603"/>
                    </a:cubicBezTo>
                    <a:cubicBezTo>
                      <a:pt x="22596" y="19651"/>
                      <a:pt x="23453" y="17365"/>
                      <a:pt x="24787" y="15460"/>
                    </a:cubicBezTo>
                    <a:cubicBezTo>
                      <a:pt x="25167" y="24985"/>
                      <a:pt x="23834" y="34224"/>
                      <a:pt x="20786" y="43558"/>
                    </a:cubicBezTo>
                    <a:cubicBezTo>
                      <a:pt x="20310" y="44892"/>
                      <a:pt x="18977" y="47083"/>
                      <a:pt x="17643" y="49559"/>
                    </a:cubicBezTo>
                    <a:cubicBezTo>
                      <a:pt x="15833" y="48797"/>
                      <a:pt x="13928" y="48226"/>
                      <a:pt x="11642" y="47940"/>
                    </a:cubicBezTo>
                    <a:cubicBezTo>
                      <a:pt x="2593" y="46892"/>
                      <a:pt x="-4360" y="60513"/>
                      <a:pt x="3260" y="66323"/>
                    </a:cubicBezTo>
                    <a:cubicBezTo>
                      <a:pt x="9452" y="71086"/>
                      <a:pt x="15166" y="69752"/>
                      <a:pt x="19738" y="65847"/>
                    </a:cubicBezTo>
                    <a:cubicBezTo>
                      <a:pt x="20596" y="66990"/>
                      <a:pt x="21453" y="68133"/>
                      <a:pt x="22691" y="68990"/>
                    </a:cubicBezTo>
                    <a:cubicBezTo>
                      <a:pt x="38407" y="79944"/>
                      <a:pt x="53266" y="68133"/>
                      <a:pt x="64030" y="56322"/>
                    </a:cubicBezTo>
                    <a:cubicBezTo>
                      <a:pt x="68601" y="51274"/>
                      <a:pt x="59362" y="45559"/>
                      <a:pt x="54981" y="504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6" name="Google Shape;2146;p51"/>
              <p:cNvSpPr/>
              <p:nvPr/>
            </p:nvSpPr>
            <p:spPr>
              <a:xfrm>
                <a:off x="8722802" y="1420504"/>
                <a:ext cx="60336" cy="217776"/>
              </a:xfrm>
              <a:custGeom>
                <a:avLst/>
                <a:gdLst/>
                <a:ahLst/>
                <a:cxnLst/>
                <a:rect l="l" t="t" r="r" b="b"/>
                <a:pathLst>
                  <a:path w="60336" h="217776" extrusionOk="0">
                    <a:moveTo>
                      <a:pt x="49627" y="3959"/>
                    </a:moveTo>
                    <a:cubicBezTo>
                      <a:pt x="47722" y="-2327"/>
                      <a:pt x="37054" y="-708"/>
                      <a:pt x="39055" y="5864"/>
                    </a:cubicBezTo>
                    <a:cubicBezTo>
                      <a:pt x="49151" y="38535"/>
                      <a:pt x="51246" y="71110"/>
                      <a:pt x="47055" y="104924"/>
                    </a:cubicBezTo>
                    <a:cubicBezTo>
                      <a:pt x="43150" y="136452"/>
                      <a:pt x="30197" y="190744"/>
                      <a:pt x="2098" y="208937"/>
                    </a:cubicBezTo>
                    <a:cubicBezTo>
                      <a:pt x="-3712" y="212652"/>
                      <a:pt x="3812" y="220462"/>
                      <a:pt x="9337" y="216843"/>
                    </a:cubicBezTo>
                    <a:cubicBezTo>
                      <a:pt x="36483" y="199222"/>
                      <a:pt x="47342" y="154549"/>
                      <a:pt x="54295" y="125308"/>
                    </a:cubicBezTo>
                    <a:cubicBezTo>
                      <a:pt x="63915" y="85112"/>
                      <a:pt x="61820" y="43107"/>
                      <a:pt x="49627" y="3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7" name="Google Shape;2147;p51"/>
              <p:cNvSpPr/>
              <p:nvPr/>
            </p:nvSpPr>
            <p:spPr>
              <a:xfrm>
                <a:off x="8806323" y="1509139"/>
                <a:ext cx="57926" cy="17317"/>
              </a:xfrm>
              <a:custGeom>
                <a:avLst/>
                <a:gdLst/>
                <a:ahLst/>
                <a:cxnLst/>
                <a:rect l="l" t="t" r="r" b="b"/>
                <a:pathLst>
                  <a:path w="57926" h="17317" extrusionOk="0">
                    <a:moveTo>
                      <a:pt x="50117" y="383"/>
                    </a:moveTo>
                    <a:cubicBezTo>
                      <a:pt x="35734" y="6479"/>
                      <a:pt x="20875" y="8193"/>
                      <a:pt x="5349" y="5907"/>
                    </a:cubicBezTo>
                    <a:cubicBezTo>
                      <a:pt x="-1604" y="4859"/>
                      <a:pt x="-1795" y="15242"/>
                      <a:pt x="4873" y="16289"/>
                    </a:cubicBezTo>
                    <a:cubicBezTo>
                      <a:pt x="22113" y="18861"/>
                      <a:pt x="38972" y="16575"/>
                      <a:pt x="54974" y="9812"/>
                    </a:cubicBezTo>
                    <a:cubicBezTo>
                      <a:pt x="61451" y="7050"/>
                      <a:pt x="56117" y="-2189"/>
                      <a:pt x="50021" y="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51"/>
              <p:cNvSpPr/>
              <p:nvPr/>
            </p:nvSpPr>
            <p:spPr>
              <a:xfrm>
                <a:off x="8882108" y="1416447"/>
                <a:ext cx="58747" cy="175658"/>
              </a:xfrm>
              <a:custGeom>
                <a:avLst/>
                <a:gdLst/>
                <a:ahLst/>
                <a:cxnLst/>
                <a:rect l="l" t="t" r="r" b="b"/>
                <a:pathLst>
                  <a:path w="58747" h="175658" extrusionOk="0">
                    <a:moveTo>
                      <a:pt x="57009" y="9254"/>
                    </a:moveTo>
                    <a:cubicBezTo>
                      <a:pt x="62153" y="4587"/>
                      <a:pt x="54723" y="-3128"/>
                      <a:pt x="49770" y="1349"/>
                    </a:cubicBezTo>
                    <a:cubicBezTo>
                      <a:pt x="7003" y="40115"/>
                      <a:pt x="-11857" y="116792"/>
                      <a:pt x="7765" y="171370"/>
                    </a:cubicBezTo>
                    <a:cubicBezTo>
                      <a:pt x="8527" y="173561"/>
                      <a:pt x="10241" y="175561"/>
                      <a:pt x="12813" y="175561"/>
                    </a:cubicBezTo>
                    <a:cubicBezTo>
                      <a:pt x="14718" y="175561"/>
                      <a:pt x="16623" y="175561"/>
                      <a:pt x="18433" y="175656"/>
                    </a:cubicBezTo>
                    <a:cubicBezTo>
                      <a:pt x="25386" y="175847"/>
                      <a:pt x="25767" y="165464"/>
                      <a:pt x="18909" y="165274"/>
                    </a:cubicBezTo>
                    <a:cubicBezTo>
                      <a:pt x="6907" y="164988"/>
                      <a:pt x="14242" y="101933"/>
                      <a:pt x="15194" y="93646"/>
                    </a:cubicBezTo>
                    <a:cubicBezTo>
                      <a:pt x="19004" y="61356"/>
                      <a:pt x="32720" y="31162"/>
                      <a:pt x="56913" y="91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9" name="Google Shape;2149;p51"/>
              <p:cNvSpPr/>
              <p:nvPr/>
            </p:nvSpPr>
            <p:spPr>
              <a:xfrm>
                <a:off x="8935928" y="1475691"/>
                <a:ext cx="95433" cy="97001"/>
              </a:xfrm>
              <a:custGeom>
                <a:avLst/>
                <a:gdLst/>
                <a:ahLst/>
                <a:cxnLst/>
                <a:rect l="l" t="t" r="r" b="b"/>
                <a:pathLst>
                  <a:path w="95433" h="97001" extrusionOk="0">
                    <a:moveTo>
                      <a:pt x="87676" y="67644"/>
                    </a:moveTo>
                    <a:cubicBezTo>
                      <a:pt x="81675" y="70692"/>
                      <a:pt x="63863" y="86504"/>
                      <a:pt x="64911" y="68597"/>
                    </a:cubicBezTo>
                    <a:cubicBezTo>
                      <a:pt x="65292" y="61263"/>
                      <a:pt x="66244" y="54024"/>
                      <a:pt x="67959" y="46975"/>
                    </a:cubicBezTo>
                    <a:cubicBezTo>
                      <a:pt x="71864" y="39355"/>
                      <a:pt x="75198" y="31354"/>
                      <a:pt x="78055" y="23353"/>
                    </a:cubicBezTo>
                    <a:cubicBezTo>
                      <a:pt x="79865" y="18210"/>
                      <a:pt x="73007" y="14495"/>
                      <a:pt x="69292" y="17733"/>
                    </a:cubicBezTo>
                    <a:cubicBezTo>
                      <a:pt x="66149" y="6684"/>
                      <a:pt x="55196" y="-1031"/>
                      <a:pt x="41956" y="112"/>
                    </a:cubicBezTo>
                    <a:cubicBezTo>
                      <a:pt x="18143" y="2303"/>
                      <a:pt x="4332" y="36688"/>
                      <a:pt x="808" y="56024"/>
                    </a:cubicBezTo>
                    <a:cubicBezTo>
                      <a:pt x="-2717" y="75074"/>
                      <a:pt x="4999" y="105459"/>
                      <a:pt x="29764" y="94791"/>
                    </a:cubicBezTo>
                    <a:cubicBezTo>
                      <a:pt x="38717" y="90981"/>
                      <a:pt x="47385" y="78979"/>
                      <a:pt x="53767" y="69740"/>
                    </a:cubicBezTo>
                    <a:cubicBezTo>
                      <a:pt x="53862" y="73550"/>
                      <a:pt x="54243" y="77360"/>
                      <a:pt x="55100" y="80789"/>
                    </a:cubicBezTo>
                    <a:cubicBezTo>
                      <a:pt x="60434" y="103554"/>
                      <a:pt x="84247" y="81265"/>
                      <a:pt x="92629" y="76979"/>
                    </a:cubicBezTo>
                    <a:cubicBezTo>
                      <a:pt x="98820" y="73740"/>
                      <a:pt x="93676" y="64596"/>
                      <a:pt x="87676" y="67644"/>
                    </a:cubicBezTo>
                    <a:close/>
                    <a:moveTo>
                      <a:pt x="11476" y="76026"/>
                    </a:moveTo>
                    <a:cubicBezTo>
                      <a:pt x="8237" y="63739"/>
                      <a:pt x="12619" y="49261"/>
                      <a:pt x="17191" y="38117"/>
                    </a:cubicBezTo>
                    <a:cubicBezTo>
                      <a:pt x="20144" y="30973"/>
                      <a:pt x="25287" y="24496"/>
                      <a:pt x="30526" y="18972"/>
                    </a:cubicBezTo>
                    <a:cubicBezTo>
                      <a:pt x="33574" y="15828"/>
                      <a:pt x="37098" y="13257"/>
                      <a:pt x="41098" y="11352"/>
                    </a:cubicBezTo>
                    <a:cubicBezTo>
                      <a:pt x="57005" y="12399"/>
                      <a:pt x="62720" y="18686"/>
                      <a:pt x="58244" y="30211"/>
                    </a:cubicBezTo>
                    <a:cubicBezTo>
                      <a:pt x="57386" y="32497"/>
                      <a:pt x="58244" y="34402"/>
                      <a:pt x="59767" y="35640"/>
                    </a:cubicBezTo>
                    <a:cubicBezTo>
                      <a:pt x="58815" y="38212"/>
                      <a:pt x="57958" y="40784"/>
                      <a:pt x="57195" y="43356"/>
                    </a:cubicBezTo>
                    <a:cubicBezTo>
                      <a:pt x="55386" y="46785"/>
                      <a:pt x="53671" y="50309"/>
                      <a:pt x="51671" y="53643"/>
                    </a:cubicBezTo>
                    <a:cubicBezTo>
                      <a:pt x="47957" y="59739"/>
                      <a:pt x="18429" y="102315"/>
                      <a:pt x="11476" y="760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0" name="Google Shape;2150;p51"/>
              <p:cNvSpPr/>
              <p:nvPr/>
            </p:nvSpPr>
            <p:spPr>
              <a:xfrm>
                <a:off x="9023380" y="1418171"/>
                <a:ext cx="34706" cy="74360"/>
              </a:xfrm>
              <a:custGeom>
                <a:avLst/>
                <a:gdLst/>
                <a:ahLst/>
                <a:cxnLst/>
                <a:rect l="l" t="t" r="r" b="b"/>
                <a:pathLst>
                  <a:path w="34706" h="74360" extrusionOk="0">
                    <a:moveTo>
                      <a:pt x="27941" y="34772"/>
                    </a:moveTo>
                    <a:cubicBezTo>
                      <a:pt x="26798" y="34201"/>
                      <a:pt x="25656" y="33820"/>
                      <a:pt x="24512" y="33534"/>
                    </a:cubicBezTo>
                    <a:cubicBezTo>
                      <a:pt x="28322" y="24771"/>
                      <a:pt x="30227" y="15627"/>
                      <a:pt x="30132" y="5626"/>
                    </a:cubicBezTo>
                    <a:cubicBezTo>
                      <a:pt x="30132" y="2483"/>
                      <a:pt x="26989" y="-851"/>
                      <a:pt x="23560" y="197"/>
                    </a:cubicBezTo>
                    <a:cubicBezTo>
                      <a:pt x="18607" y="1625"/>
                      <a:pt x="15749" y="3435"/>
                      <a:pt x="12320" y="7245"/>
                    </a:cubicBezTo>
                    <a:cubicBezTo>
                      <a:pt x="8605" y="11341"/>
                      <a:pt x="14130" y="15913"/>
                      <a:pt x="18607" y="14770"/>
                    </a:cubicBezTo>
                    <a:cubicBezTo>
                      <a:pt x="17464" y="23057"/>
                      <a:pt x="14702" y="30581"/>
                      <a:pt x="9844" y="38106"/>
                    </a:cubicBezTo>
                    <a:cubicBezTo>
                      <a:pt x="6129" y="43821"/>
                      <a:pt x="15082" y="49536"/>
                      <a:pt x="18893" y="44012"/>
                    </a:cubicBezTo>
                    <a:cubicBezTo>
                      <a:pt x="23464" y="45631"/>
                      <a:pt x="25179" y="48679"/>
                      <a:pt x="23940" y="53060"/>
                    </a:cubicBezTo>
                    <a:cubicBezTo>
                      <a:pt x="23750" y="58871"/>
                      <a:pt x="15368" y="69443"/>
                      <a:pt x="10415" y="61442"/>
                    </a:cubicBezTo>
                    <a:cubicBezTo>
                      <a:pt x="6891" y="55823"/>
                      <a:pt x="-2825" y="59918"/>
                      <a:pt x="795" y="65919"/>
                    </a:cubicBezTo>
                    <a:cubicBezTo>
                      <a:pt x="10320" y="81445"/>
                      <a:pt x="31656" y="73825"/>
                      <a:pt x="34228" y="57061"/>
                    </a:cubicBezTo>
                    <a:cubicBezTo>
                      <a:pt x="35275" y="50298"/>
                      <a:pt x="35181" y="38582"/>
                      <a:pt x="27846" y="34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1" name="Google Shape;2151;p51"/>
              <p:cNvSpPr/>
              <p:nvPr/>
            </p:nvSpPr>
            <p:spPr>
              <a:xfrm>
                <a:off x="9052948" y="1478174"/>
                <a:ext cx="68304" cy="82412"/>
              </a:xfrm>
              <a:custGeom>
                <a:avLst/>
                <a:gdLst/>
                <a:ahLst/>
                <a:cxnLst/>
                <a:rect l="l" t="t" r="r" b="b"/>
                <a:pathLst>
                  <a:path w="68304" h="82412" extrusionOk="0">
                    <a:moveTo>
                      <a:pt x="64668" y="37920"/>
                    </a:moveTo>
                    <a:cubicBezTo>
                      <a:pt x="62953" y="37158"/>
                      <a:pt x="61143" y="36396"/>
                      <a:pt x="59429" y="35634"/>
                    </a:cubicBezTo>
                    <a:cubicBezTo>
                      <a:pt x="56857" y="34491"/>
                      <a:pt x="54857" y="35443"/>
                      <a:pt x="53714" y="37158"/>
                    </a:cubicBezTo>
                    <a:cubicBezTo>
                      <a:pt x="48094" y="36872"/>
                      <a:pt x="42379" y="36586"/>
                      <a:pt x="36759" y="36396"/>
                    </a:cubicBezTo>
                    <a:cubicBezTo>
                      <a:pt x="38093" y="26585"/>
                      <a:pt x="39807" y="16774"/>
                      <a:pt x="42284" y="6963"/>
                    </a:cubicBezTo>
                    <a:cubicBezTo>
                      <a:pt x="43903" y="486"/>
                      <a:pt x="33616" y="-3038"/>
                      <a:pt x="31997" y="3439"/>
                    </a:cubicBezTo>
                    <a:cubicBezTo>
                      <a:pt x="29235" y="14202"/>
                      <a:pt x="27234" y="24966"/>
                      <a:pt x="25901" y="35824"/>
                    </a:cubicBezTo>
                    <a:cubicBezTo>
                      <a:pt x="20853" y="35634"/>
                      <a:pt x="15804" y="35348"/>
                      <a:pt x="10852" y="35157"/>
                    </a:cubicBezTo>
                    <a:lnTo>
                      <a:pt x="10852" y="35157"/>
                    </a:lnTo>
                    <a:cubicBezTo>
                      <a:pt x="10852" y="35157"/>
                      <a:pt x="5422" y="34872"/>
                      <a:pt x="5422" y="34872"/>
                    </a:cubicBezTo>
                    <a:cubicBezTo>
                      <a:pt x="-1531" y="34586"/>
                      <a:pt x="-1912" y="44873"/>
                      <a:pt x="4946" y="45254"/>
                    </a:cubicBezTo>
                    <a:lnTo>
                      <a:pt x="24853" y="46206"/>
                    </a:lnTo>
                    <a:cubicBezTo>
                      <a:pt x="23901" y="56398"/>
                      <a:pt x="23519" y="66590"/>
                      <a:pt x="23805" y="76972"/>
                    </a:cubicBezTo>
                    <a:cubicBezTo>
                      <a:pt x="23996" y="82973"/>
                      <a:pt x="31902" y="84497"/>
                      <a:pt x="34378" y="79068"/>
                    </a:cubicBezTo>
                    <a:cubicBezTo>
                      <a:pt x="36474" y="74400"/>
                      <a:pt x="38569" y="69828"/>
                      <a:pt x="40665" y="65161"/>
                    </a:cubicBezTo>
                    <a:cubicBezTo>
                      <a:pt x="42569" y="61065"/>
                      <a:pt x="38474" y="58208"/>
                      <a:pt x="34759" y="58589"/>
                    </a:cubicBezTo>
                    <a:cubicBezTo>
                      <a:pt x="34950" y="54588"/>
                      <a:pt x="35236" y="50588"/>
                      <a:pt x="35616" y="46587"/>
                    </a:cubicBezTo>
                    <a:lnTo>
                      <a:pt x="62858" y="47826"/>
                    </a:lnTo>
                    <a:cubicBezTo>
                      <a:pt x="69240" y="48111"/>
                      <a:pt x="70192" y="40110"/>
                      <a:pt x="64763" y="377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2" name="Google Shape;2152;p51"/>
              <p:cNvSpPr/>
              <p:nvPr/>
            </p:nvSpPr>
            <p:spPr>
              <a:xfrm>
                <a:off x="9130131" y="1424748"/>
                <a:ext cx="66877" cy="143274"/>
              </a:xfrm>
              <a:custGeom>
                <a:avLst/>
                <a:gdLst/>
                <a:ahLst/>
                <a:cxnLst/>
                <a:rect l="l" t="t" r="r" b="b"/>
                <a:pathLst>
                  <a:path w="66877" h="143274" extrusionOk="0">
                    <a:moveTo>
                      <a:pt x="59208" y="80202"/>
                    </a:moveTo>
                    <a:cubicBezTo>
                      <a:pt x="39967" y="64295"/>
                      <a:pt x="21679" y="79059"/>
                      <a:pt x="12630" y="97823"/>
                    </a:cubicBezTo>
                    <a:cubicBezTo>
                      <a:pt x="13392" y="92013"/>
                      <a:pt x="14535" y="85345"/>
                      <a:pt x="15869" y="78201"/>
                    </a:cubicBezTo>
                    <a:cubicBezTo>
                      <a:pt x="40538" y="59056"/>
                      <a:pt x="62256" y="38673"/>
                      <a:pt x="66828" y="6192"/>
                    </a:cubicBezTo>
                    <a:cubicBezTo>
                      <a:pt x="67304" y="3049"/>
                      <a:pt x="64256" y="1144"/>
                      <a:pt x="61684" y="668"/>
                    </a:cubicBezTo>
                    <a:cubicBezTo>
                      <a:pt x="24632" y="-6190"/>
                      <a:pt x="13773" y="41340"/>
                      <a:pt x="7296" y="71439"/>
                    </a:cubicBezTo>
                    <a:cubicBezTo>
                      <a:pt x="6534" y="72010"/>
                      <a:pt x="5677" y="72677"/>
                      <a:pt x="4915" y="73248"/>
                    </a:cubicBezTo>
                    <a:cubicBezTo>
                      <a:pt x="1867" y="75630"/>
                      <a:pt x="2915" y="78963"/>
                      <a:pt x="5296" y="80868"/>
                    </a:cubicBezTo>
                    <a:cubicBezTo>
                      <a:pt x="-228" y="105538"/>
                      <a:pt x="-10706" y="155354"/>
                      <a:pt x="31871" y="140590"/>
                    </a:cubicBezTo>
                    <a:cubicBezTo>
                      <a:pt x="49968" y="134304"/>
                      <a:pt x="81401" y="98490"/>
                      <a:pt x="59208" y="80202"/>
                    </a:cubicBezTo>
                    <a:close/>
                    <a:moveTo>
                      <a:pt x="54826" y="10669"/>
                    </a:moveTo>
                    <a:cubicBezTo>
                      <a:pt x="50063" y="32291"/>
                      <a:pt x="36062" y="47817"/>
                      <a:pt x="19583" y="61437"/>
                    </a:cubicBezTo>
                    <a:cubicBezTo>
                      <a:pt x="25966" y="36577"/>
                      <a:pt x="36729" y="12288"/>
                      <a:pt x="54826" y="10669"/>
                    </a:cubicBezTo>
                    <a:close/>
                    <a:moveTo>
                      <a:pt x="37300" y="123921"/>
                    </a:moveTo>
                    <a:cubicBezTo>
                      <a:pt x="29394" y="130684"/>
                      <a:pt x="21298" y="130970"/>
                      <a:pt x="16059" y="126779"/>
                    </a:cubicBezTo>
                    <a:cubicBezTo>
                      <a:pt x="17012" y="126017"/>
                      <a:pt x="17679" y="124779"/>
                      <a:pt x="17679" y="123064"/>
                    </a:cubicBezTo>
                    <a:cubicBezTo>
                      <a:pt x="16536" y="114396"/>
                      <a:pt x="18345" y="106110"/>
                      <a:pt x="23108" y="98299"/>
                    </a:cubicBezTo>
                    <a:cubicBezTo>
                      <a:pt x="35395" y="78868"/>
                      <a:pt x="44825" y="82583"/>
                      <a:pt x="51397" y="109539"/>
                    </a:cubicBezTo>
                    <a:cubicBezTo>
                      <a:pt x="47397" y="114968"/>
                      <a:pt x="42730" y="119826"/>
                      <a:pt x="37300" y="1239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3" name="Google Shape;2153;p51"/>
              <p:cNvSpPr/>
              <p:nvPr/>
            </p:nvSpPr>
            <p:spPr>
              <a:xfrm>
                <a:off x="9205506" y="1439613"/>
                <a:ext cx="38555" cy="71237"/>
              </a:xfrm>
              <a:custGeom>
                <a:avLst/>
                <a:gdLst/>
                <a:ahLst/>
                <a:cxnLst/>
                <a:rect l="l" t="t" r="r" b="b"/>
                <a:pathLst>
                  <a:path w="38555" h="71237" extrusionOk="0">
                    <a:moveTo>
                      <a:pt x="38315" y="44381"/>
                    </a:moveTo>
                    <a:cubicBezTo>
                      <a:pt x="39649" y="36666"/>
                      <a:pt x="35267" y="30094"/>
                      <a:pt x="29457" y="27141"/>
                    </a:cubicBezTo>
                    <a:cubicBezTo>
                      <a:pt x="33457" y="20569"/>
                      <a:pt x="35934" y="12854"/>
                      <a:pt x="32696" y="6662"/>
                    </a:cubicBezTo>
                    <a:cubicBezTo>
                      <a:pt x="30791" y="3043"/>
                      <a:pt x="27457" y="1709"/>
                      <a:pt x="23932" y="1805"/>
                    </a:cubicBezTo>
                    <a:cubicBezTo>
                      <a:pt x="21456" y="-672"/>
                      <a:pt x="16312" y="-958"/>
                      <a:pt x="14598" y="3233"/>
                    </a:cubicBezTo>
                    <a:cubicBezTo>
                      <a:pt x="13836" y="5043"/>
                      <a:pt x="13170" y="6757"/>
                      <a:pt x="12407" y="8567"/>
                    </a:cubicBezTo>
                    <a:cubicBezTo>
                      <a:pt x="10026" y="14282"/>
                      <a:pt x="18694" y="17616"/>
                      <a:pt x="22028" y="13330"/>
                    </a:cubicBezTo>
                    <a:cubicBezTo>
                      <a:pt x="22028" y="13330"/>
                      <a:pt x="22028" y="13330"/>
                      <a:pt x="22123" y="13330"/>
                    </a:cubicBezTo>
                    <a:cubicBezTo>
                      <a:pt x="21361" y="20188"/>
                      <a:pt x="18504" y="25712"/>
                      <a:pt x="12693" y="30475"/>
                    </a:cubicBezTo>
                    <a:cubicBezTo>
                      <a:pt x="12693" y="30475"/>
                      <a:pt x="12693" y="30475"/>
                      <a:pt x="12693" y="30475"/>
                    </a:cubicBezTo>
                    <a:cubicBezTo>
                      <a:pt x="12407" y="30856"/>
                      <a:pt x="12026" y="31046"/>
                      <a:pt x="11741" y="31427"/>
                    </a:cubicBezTo>
                    <a:cubicBezTo>
                      <a:pt x="8121" y="36380"/>
                      <a:pt x="15455" y="42000"/>
                      <a:pt x="19837" y="38380"/>
                    </a:cubicBezTo>
                    <a:cubicBezTo>
                      <a:pt x="20123" y="38095"/>
                      <a:pt x="20503" y="37714"/>
                      <a:pt x="20789" y="37428"/>
                    </a:cubicBezTo>
                    <a:cubicBezTo>
                      <a:pt x="22980" y="39523"/>
                      <a:pt x="25171" y="41619"/>
                      <a:pt x="27266" y="43619"/>
                    </a:cubicBezTo>
                    <a:cubicBezTo>
                      <a:pt x="26695" y="47524"/>
                      <a:pt x="24980" y="50763"/>
                      <a:pt x="22028" y="53239"/>
                    </a:cubicBezTo>
                    <a:cubicBezTo>
                      <a:pt x="18218" y="57049"/>
                      <a:pt x="12407" y="58288"/>
                      <a:pt x="7169" y="57049"/>
                    </a:cubicBezTo>
                    <a:cubicBezTo>
                      <a:pt x="3739" y="56192"/>
                      <a:pt x="597" y="57907"/>
                      <a:pt x="120" y="61526"/>
                    </a:cubicBezTo>
                    <a:cubicBezTo>
                      <a:pt x="-452" y="66098"/>
                      <a:pt x="977" y="69241"/>
                      <a:pt x="5359" y="70861"/>
                    </a:cubicBezTo>
                    <a:cubicBezTo>
                      <a:pt x="8788" y="72099"/>
                      <a:pt x="11169" y="70099"/>
                      <a:pt x="11931" y="67527"/>
                    </a:cubicBezTo>
                    <a:cubicBezTo>
                      <a:pt x="24885" y="67146"/>
                      <a:pt x="35648" y="58192"/>
                      <a:pt x="38030" y="443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4" name="Google Shape;2154;p51"/>
              <p:cNvSpPr/>
              <p:nvPr/>
            </p:nvSpPr>
            <p:spPr>
              <a:xfrm>
                <a:off x="9224337" y="1398523"/>
                <a:ext cx="55322" cy="195141"/>
              </a:xfrm>
              <a:custGeom>
                <a:avLst/>
                <a:gdLst/>
                <a:ahLst/>
                <a:cxnLst/>
                <a:rect l="l" t="t" r="r" b="b"/>
                <a:pathLst>
                  <a:path w="55322" h="195141" extrusionOk="0">
                    <a:moveTo>
                      <a:pt x="41297" y="13367"/>
                    </a:moveTo>
                    <a:cubicBezTo>
                      <a:pt x="42058" y="11748"/>
                      <a:pt x="42154" y="9748"/>
                      <a:pt x="40630" y="7843"/>
                    </a:cubicBezTo>
                    <a:cubicBezTo>
                      <a:pt x="39105" y="5842"/>
                      <a:pt x="37486" y="3937"/>
                      <a:pt x="35963" y="1937"/>
                    </a:cubicBezTo>
                    <a:cubicBezTo>
                      <a:pt x="32248" y="-2825"/>
                      <a:pt x="24437" y="2032"/>
                      <a:pt x="27104" y="7462"/>
                    </a:cubicBezTo>
                    <a:cubicBezTo>
                      <a:pt x="42249" y="38608"/>
                      <a:pt x="44439" y="71851"/>
                      <a:pt x="43487" y="105950"/>
                    </a:cubicBezTo>
                    <a:cubicBezTo>
                      <a:pt x="42630" y="135097"/>
                      <a:pt x="16531" y="163767"/>
                      <a:pt x="911" y="187008"/>
                    </a:cubicBezTo>
                    <a:cubicBezTo>
                      <a:pt x="-2900" y="192628"/>
                      <a:pt x="6245" y="198438"/>
                      <a:pt x="9959" y="192913"/>
                    </a:cubicBezTo>
                    <a:cubicBezTo>
                      <a:pt x="27961" y="166053"/>
                      <a:pt x="50726" y="139669"/>
                      <a:pt x="54250" y="106617"/>
                    </a:cubicBezTo>
                    <a:cubicBezTo>
                      <a:pt x="57584" y="75756"/>
                      <a:pt x="53108" y="42228"/>
                      <a:pt x="41297" y="132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55" name="Google Shape;2155;p51"/>
          <p:cNvGrpSpPr/>
          <p:nvPr/>
        </p:nvGrpSpPr>
        <p:grpSpPr>
          <a:xfrm rot="8827366">
            <a:off x="7533335" y="877624"/>
            <a:ext cx="680576" cy="236683"/>
            <a:chOff x="2832375" y="669000"/>
            <a:chExt cx="491675" cy="215825"/>
          </a:xfrm>
        </p:grpSpPr>
        <p:sp>
          <p:nvSpPr>
            <p:cNvPr id="2156" name="Google Shape;2156;p51"/>
            <p:cNvSpPr/>
            <p:nvPr/>
          </p:nvSpPr>
          <p:spPr>
            <a:xfrm>
              <a:off x="2832375" y="669000"/>
              <a:ext cx="491675" cy="215825"/>
            </a:xfrm>
            <a:custGeom>
              <a:avLst/>
              <a:gdLst/>
              <a:ahLst/>
              <a:cxnLst/>
              <a:rect l="l" t="t" r="r" b="b"/>
              <a:pathLst>
                <a:path w="19667" h="8633" extrusionOk="0">
                  <a:moveTo>
                    <a:pt x="730" y="0"/>
                  </a:moveTo>
                  <a:cubicBezTo>
                    <a:pt x="305" y="0"/>
                    <a:pt x="1" y="365"/>
                    <a:pt x="1" y="730"/>
                  </a:cubicBezTo>
                  <a:lnTo>
                    <a:pt x="1" y="7903"/>
                  </a:lnTo>
                  <a:cubicBezTo>
                    <a:pt x="1" y="8329"/>
                    <a:pt x="335" y="8633"/>
                    <a:pt x="730" y="8633"/>
                  </a:cubicBezTo>
                  <a:lnTo>
                    <a:pt x="18968" y="8633"/>
                  </a:lnTo>
                  <a:cubicBezTo>
                    <a:pt x="19363" y="8633"/>
                    <a:pt x="19667" y="8298"/>
                    <a:pt x="19667" y="7903"/>
                  </a:cubicBezTo>
                  <a:lnTo>
                    <a:pt x="19667" y="730"/>
                  </a:lnTo>
                  <a:cubicBezTo>
                    <a:pt x="19667" y="304"/>
                    <a:pt x="19333" y="0"/>
                    <a:pt x="18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1"/>
            <p:cNvSpPr/>
            <p:nvPr/>
          </p:nvSpPr>
          <p:spPr>
            <a:xfrm>
              <a:off x="3078600" y="669000"/>
              <a:ext cx="245450" cy="215825"/>
            </a:xfrm>
            <a:custGeom>
              <a:avLst/>
              <a:gdLst/>
              <a:ahLst/>
              <a:cxnLst/>
              <a:rect l="l" t="t" r="r" b="b"/>
              <a:pathLst>
                <a:path w="9818" h="8633" extrusionOk="0">
                  <a:moveTo>
                    <a:pt x="0" y="0"/>
                  </a:moveTo>
                  <a:lnTo>
                    <a:pt x="0" y="8633"/>
                  </a:lnTo>
                  <a:lnTo>
                    <a:pt x="9119" y="8633"/>
                  </a:lnTo>
                  <a:cubicBezTo>
                    <a:pt x="9484" y="8633"/>
                    <a:pt x="9818" y="8329"/>
                    <a:pt x="9818" y="7903"/>
                  </a:cubicBezTo>
                  <a:lnTo>
                    <a:pt x="9818" y="578"/>
                  </a:lnTo>
                  <a:cubicBezTo>
                    <a:pt x="9818" y="213"/>
                    <a:pt x="9514" y="0"/>
                    <a:pt x="9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8" name="Google Shape;2158;p51"/>
          <p:cNvGrpSpPr/>
          <p:nvPr/>
        </p:nvGrpSpPr>
        <p:grpSpPr>
          <a:xfrm rot="-2021523" flipH="1">
            <a:off x="6220645" y="-1184835"/>
            <a:ext cx="305506" cy="2239206"/>
            <a:chOff x="4265846" y="1371340"/>
            <a:chExt cx="126709" cy="928680"/>
          </a:xfrm>
        </p:grpSpPr>
        <p:sp>
          <p:nvSpPr>
            <p:cNvPr id="2159" name="Google Shape;2159;p51"/>
            <p:cNvSpPr/>
            <p:nvPr/>
          </p:nvSpPr>
          <p:spPr>
            <a:xfrm>
              <a:off x="4289685" y="1944338"/>
              <a:ext cx="102870" cy="202457"/>
            </a:xfrm>
            <a:custGeom>
              <a:avLst/>
              <a:gdLst/>
              <a:ahLst/>
              <a:cxnLst/>
              <a:rect l="l" t="t" r="r" b="b"/>
              <a:pathLst>
                <a:path w="102870" h="202457" extrusionOk="0">
                  <a:moveTo>
                    <a:pt x="102870" y="86"/>
                  </a:moveTo>
                  <a:lnTo>
                    <a:pt x="102179" y="202458"/>
                  </a:lnTo>
                  <a:lnTo>
                    <a:pt x="0" y="202285"/>
                  </a:lnTo>
                  <a:lnTo>
                    <a:pt x="777" y="0"/>
                  </a:lnTo>
                  <a:lnTo>
                    <a:pt x="102870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51"/>
            <p:cNvSpPr/>
            <p:nvPr/>
          </p:nvSpPr>
          <p:spPr>
            <a:xfrm>
              <a:off x="4299791" y="1484834"/>
              <a:ext cx="85163" cy="459589"/>
            </a:xfrm>
            <a:custGeom>
              <a:avLst/>
              <a:gdLst/>
              <a:ahLst/>
              <a:cxnLst/>
              <a:rect l="l" t="t" r="r" b="b"/>
              <a:pathLst>
                <a:path w="85163" h="459589" extrusionOk="0">
                  <a:moveTo>
                    <a:pt x="85163" y="86"/>
                  </a:moveTo>
                  <a:lnTo>
                    <a:pt x="83436" y="459590"/>
                  </a:lnTo>
                  <a:lnTo>
                    <a:pt x="0" y="459503"/>
                  </a:lnTo>
                  <a:lnTo>
                    <a:pt x="1727" y="0"/>
                  </a:lnTo>
                  <a:lnTo>
                    <a:pt x="85163" y="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51"/>
            <p:cNvSpPr/>
            <p:nvPr/>
          </p:nvSpPr>
          <p:spPr>
            <a:xfrm>
              <a:off x="4301432" y="2146623"/>
              <a:ext cx="78512" cy="124290"/>
            </a:xfrm>
            <a:custGeom>
              <a:avLst/>
              <a:gdLst/>
              <a:ahLst/>
              <a:cxnLst/>
              <a:rect l="l" t="t" r="r" b="b"/>
              <a:pathLst>
                <a:path w="78512" h="124290" extrusionOk="0">
                  <a:moveTo>
                    <a:pt x="0" y="41459"/>
                  </a:moveTo>
                  <a:lnTo>
                    <a:pt x="27466" y="124291"/>
                  </a:lnTo>
                  <a:lnTo>
                    <a:pt x="50269" y="124291"/>
                  </a:lnTo>
                  <a:lnTo>
                    <a:pt x="78340" y="41545"/>
                  </a:lnTo>
                  <a:lnTo>
                    <a:pt x="78513" y="86"/>
                  </a:lnTo>
                  <a:lnTo>
                    <a:pt x="173" y="0"/>
                  </a:lnTo>
                  <a:lnTo>
                    <a:pt x="0" y="414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51"/>
            <p:cNvSpPr/>
            <p:nvPr/>
          </p:nvSpPr>
          <p:spPr>
            <a:xfrm>
              <a:off x="4336759" y="2270913"/>
              <a:ext cx="6909" cy="29107"/>
            </a:xfrm>
            <a:custGeom>
              <a:avLst/>
              <a:gdLst/>
              <a:ahLst/>
              <a:cxnLst/>
              <a:rect l="l" t="t" r="r" b="b"/>
              <a:pathLst>
                <a:path w="6909" h="29107" extrusionOk="0">
                  <a:moveTo>
                    <a:pt x="6823" y="29108"/>
                  </a:moveTo>
                  <a:lnTo>
                    <a:pt x="6910" y="0"/>
                  </a:lnTo>
                  <a:lnTo>
                    <a:pt x="173" y="0"/>
                  </a:lnTo>
                  <a:lnTo>
                    <a:pt x="0" y="29108"/>
                  </a:lnTo>
                  <a:lnTo>
                    <a:pt x="6823" y="29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51"/>
            <p:cNvSpPr/>
            <p:nvPr/>
          </p:nvSpPr>
          <p:spPr>
            <a:xfrm>
              <a:off x="4313006" y="1443634"/>
              <a:ext cx="60633" cy="41286"/>
            </a:xfrm>
            <a:custGeom>
              <a:avLst/>
              <a:gdLst/>
              <a:ahLst/>
              <a:cxnLst/>
              <a:rect l="l" t="t" r="r" b="b"/>
              <a:pathLst>
                <a:path w="60633" h="41286" extrusionOk="0">
                  <a:moveTo>
                    <a:pt x="60634" y="86"/>
                  </a:moveTo>
                  <a:lnTo>
                    <a:pt x="60461" y="41286"/>
                  </a:lnTo>
                  <a:lnTo>
                    <a:pt x="0" y="41200"/>
                  </a:lnTo>
                  <a:lnTo>
                    <a:pt x="173" y="0"/>
                  </a:lnTo>
                  <a:lnTo>
                    <a:pt x="60634" y="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51"/>
            <p:cNvSpPr/>
            <p:nvPr/>
          </p:nvSpPr>
          <p:spPr>
            <a:xfrm>
              <a:off x="4307564" y="1371340"/>
              <a:ext cx="71948" cy="72380"/>
            </a:xfrm>
            <a:custGeom>
              <a:avLst/>
              <a:gdLst/>
              <a:ahLst/>
              <a:cxnLst/>
              <a:rect l="l" t="t" r="r" b="b"/>
              <a:pathLst>
                <a:path w="71948" h="72380" extrusionOk="0">
                  <a:moveTo>
                    <a:pt x="71948" y="86"/>
                  </a:moveTo>
                  <a:lnTo>
                    <a:pt x="71689" y="72380"/>
                  </a:lnTo>
                  <a:lnTo>
                    <a:pt x="0" y="72294"/>
                  </a:lnTo>
                  <a:lnTo>
                    <a:pt x="259" y="0"/>
                  </a:lnTo>
                  <a:lnTo>
                    <a:pt x="71948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51"/>
            <p:cNvSpPr/>
            <p:nvPr/>
          </p:nvSpPr>
          <p:spPr>
            <a:xfrm>
              <a:off x="4265846" y="1496581"/>
              <a:ext cx="35672" cy="247285"/>
            </a:xfrm>
            <a:custGeom>
              <a:avLst/>
              <a:gdLst/>
              <a:ahLst/>
              <a:cxnLst/>
              <a:rect l="l" t="t" r="r" b="b"/>
              <a:pathLst>
                <a:path w="35672" h="247285" extrusionOk="0">
                  <a:moveTo>
                    <a:pt x="0" y="247285"/>
                  </a:moveTo>
                  <a:lnTo>
                    <a:pt x="25307" y="247285"/>
                  </a:lnTo>
                  <a:lnTo>
                    <a:pt x="26085" y="38090"/>
                  </a:lnTo>
                  <a:lnTo>
                    <a:pt x="35499" y="38090"/>
                  </a:lnTo>
                  <a:lnTo>
                    <a:pt x="35672" y="86"/>
                  </a:lnTo>
                  <a:lnTo>
                    <a:pt x="26257" y="86"/>
                  </a:lnTo>
                  <a:lnTo>
                    <a:pt x="11488" y="0"/>
                  </a:lnTo>
                  <a:lnTo>
                    <a:pt x="950" y="0"/>
                  </a:lnTo>
                  <a:lnTo>
                    <a:pt x="0" y="2472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6" name="Google Shape;2166;p51"/>
          <p:cNvGrpSpPr/>
          <p:nvPr/>
        </p:nvGrpSpPr>
        <p:grpSpPr>
          <a:xfrm>
            <a:off x="7056051" y="562954"/>
            <a:ext cx="599630" cy="466730"/>
            <a:chOff x="2964551" y="2806136"/>
            <a:chExt cx="599690" cy="466777"/>
          </a:xfrm>
        </p:grpSpPr>
        <p:grpSp>
          <p:nvGrpSpPr>
            <p:cNvPr id="2167" name="Google Shape;2167;p51"/>
            <p:cNvGrpSpPr/>
            <p:nvPr/>
          </p:nvGrpSpPr>
          <p:grpSpPr>
            <a:xfrm>
              <a:off x="2964551" y="2806136"/>
              <a:ext cx="599690" cy="293130"/>
              <a:chOff x="2964551" y="2806136"/>
              <a:chExt cx="599690" cy="293130"/>
            </a:xfrm>
          </p:grpSpPr>
          <p:sp>
            <p:nvSpPr>
              <p:cNvPr id="2168" name="Google Shape;2168;p51"/>
              <p:cNvSpPr/>
              <p:nvPr/>
            </p:nvSpPr>
            <p:spPr>
              <a:xfrm>
                <a:off x="2964551" y="2900909"/>
                <a:ext cx="80488" cy="198357"/>
              </a:xfrm>
              <a:custGeom>
                <a:avLst/>
                <a:gdLst/>
                <a:ahLst/>
                <a:cxnLst/>
                <a:rect l="l" t="t" r="r" b="b"/>
                <a:pathLst>
                  <a:path w="80488" h="198357" extrusionOk="0">
                    <a:moveTo>
                      <a:pt x="72495" y="111753"/>
                    </a:moveTo>
                    <a:lnTo>
                      <a:pt x="57350" y="119087"/>
                    </a:lnTo>
                    <a:cubicBezTo>
                      <a:pt x="62398" y="84416"/>
                      <a:pt x="66684" y="49650"/>
                      <a:pt x="71256" y="14884"/>
                    </a:cubicBezTo>
                    <a:cubicBezTo>
                      <a:pt x="71637" y="12502"/>
                      <a:pt x="71923" y="10121"/>
                      <a:pt x="72114" y="7931"/>
                    </a:cubicBezTo>
                    <a:cubicBezTo>
                      <a:pt x="72780" y="1549"/>
                      <a:pt x="62493" y="1358"/>
                      <a:pt x="61636" y="7645"/>
                    </a:cubicBezTo>
                    <a:cubicBezTo>
                      <a:pt x="59826" y="21170"/>
                      <a:pt x="57064" y="34124"/>
                      <a:pt x="51635" y="46602"/>
                    </a:cubicBezTo>
                    <a:cubicBezTo>
                      <a:pt x="46396" y="58794"/>
                      <a:pt x="38776" y="68605"/>
                      <a:pt x="30680" y="78892"/>
                    </a:cubicBezTo>
                    <a:cubicBezTo>
                      <a:pt x="29156" y="80797"/>
                      <a:pt x="27441" y="82797"/>
                      <a:pt x="25155" y="83559"/>
                    </a:cubicBezTo>
                    <a:cubicBezTo>
                      <a:pt x="23441" y="84131"/>
                      <a:pt x="21631" y="83940"/>
                      <a:pt x="19917" y="83750"/>
                    </a:cubicBezTo>
                    <a:cubicBezTo>
                      <a:pt x="18678" y="83559"/>
                      <a:pt x="17345" y="83369"/>
                      <a:pt x="16202" y="82702"/>
                    </a:cubicBezTo>
                    <a:cubicBezTo>
                      <a:pt x="14678" y="81844"/>
                      <a:pt x="13725" y="80130"/>
                      <a:pt x="13154" y="78511"/>
                    </a:cubicBezTo>
                    <a:cubicBezTo>
                      <a:pt x="11058" y="72891"/>
                      <a:pt x="12773" y="67176"/>
                      <a:pt x="13440" y="61461"/>
                    </a:cubicBezTo>
                    <a:cubicBezTo>
                      <a:pt x="14106" y="55365"/>
                      <a:pt x="15059" y="49269"/>
                      <a:pt x="16011" y="43268"/>
                    </a:cubicBezTo>
                    <a:cubicBezTo>
                      <a:pt x="18012" y="30695"/>
                      <a:pt x="21441" y="18503"/>
                      <a:pt x="25060" y="6311"/>
                    </a:cubicBezTo>
                    <a:cubicBezTo>
                      <a:pt x="26870" y="120"/>
                      <a:pt x="16869" y="-2737"/>
                      <a:pt x="14964" y="3454"/>
                    </a:cubicBezTo>
                    <a:cubicBezTo>
                      <a:pt x="11916" y="13741"/>
                      <a:pt x="-14754" y="100323"/>
                      <a:pt x="17535" y="97656"/>
                    </a:cubicBezTo>
                    <a:cubicBezTo>
                      <a:pt x="33537" y="96323"/>
                      <a:pt x="45444" y="84226"/>
                      <a:pt x="54111" y="68605"/>
                    </a:cubicBezTo>
                    <a:cubicBezTo>
                      <a:pt x="51730" y="87274"/>
                      <a:pt x="49158" y="105848"/>
                      <a:pt x="46301" y="124326"/>
                    </a:cubicBezTo>
                    <a:cubicBezTo>
                      <a:pt x="37347" y="128612"/>
                      <a:pt x="28489" y="132898"/>
                      <a:pt x="19536" y="137185"/>
                    </a:cubicBezTo>
                    <a:cubicBezTo>
                      <a:pt x="10677" y="141376"/>
                      <a:pt x="2867" y="143567"/>
                      <a:pt x="771" y="153663"/>
                    </a:cubicBezTo>
                    <a:cubicBezTo>
                      <a:pt x="-2277" y="168617"/>
                      <a:pt x="3438" y="199288"/>
                      <a:pt x="22774" y="198335"/>
                    </a:cubicBezTo>
                    <a:cubicBezTo>
                      <a:pt x="47825" y="197002"/>
                      <a:pt x="52968" y="149186"/>
                      <a:pt x="55540" y="132613"/>
                    </a:cubicBezTo>
                    <a:cubicBezTo>
                      <a:pt x="55540" y="132041"/>
                      <a:pt x="55731" y="131375"/>
                      <a:pt x="55826" y="130803"/>
                    </a:cubicBezTo>
                    <a:cubicBezTo>
                      <a:pt x="63160" y="127469"/>
                      <a:pt x="70590" y="124040"/>
                      <a:pt x="77829" y="120611"/>
                    </a:cubicBezTo>
                    <a:cubicBezTo>
                      <a:pt x="83925" y="117659"/>
                      <a:pt x="78400" y="108991"/>
                      <a:pt x="72685" y="111753"/>
                    </a:cubicBezTo>
                    <a:close/>
                    <a:moveTo>
                      <a:pt x="42396" y="147186"/>
                    </a:moveTo>
                    <a:cubicBezTo>
                      <a:pt x="42396" y="155663"/>
                      <a:pt x="37157" y="163664"/>
                      <a:pt x="33442" y="170903"/>
                    </a:cubicBezTo>
                    <a:cubicBezTo>
                      <a:pt x="31442" y="174713"/>
                      <a:pt x="29061" y="178809"/>
                      <a:pt x="24965" y="179857"/>
                    </a:cubicBezTo>
                    <a:cubicBezTo>
                      <a:pt x="21345" y="180809"/>
                      <a:pt x="17345" y="178904"/>
                      <a:pt x="15154" y="175856"/>
                    </a:cubicBezTo>
                    <a:cubicBezTo>
                      <a:pt x="12868" y="172808"/>
                      <a:pt x="12106" y="168998"/>
                      <a:pt x="12106" y="165188"/>
                    </a:cubicBezTo>
                    <a:cubicBezTo>
                      <a:pt x="12011" y="158711"/>
                      <a:pt x="14202" y="150425"/>
                      <a:pt x="20393" y="147186"/>
                    </a:cubicBezTo>
                    <a:cubicBezTo>
                      <a:pt x="27822" y="143186"/>
                      <a:pt x="36490" y="139661"/>
                      <a:pt x="44396" y="136042"/>
                    </a:cubicBezTo>
                    <a:cubicBezTo>
                      <a:pt x="43729" y="139757"/>
                      <a:pt x="43253" y="143471"/>
                      <a:pt x="42586" y="1471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9" name="Google Shape;2169;p51"/>
              <p:cNvSpPr/>
              <p:nvPr/>
            </p:nvSpPr>
            <p:spPr>
              <a:xfrm>
                <a:off x="3080241" y="2924841"/>
                <a:ext cx="72962" cy="10001"/>
              </a:xfrm>
              <a:custGeom>
                <a:avLst/>
                <a:gdLst/>
                <a:ahLst/>
                <a:cxnLst/>
                <a:rect l="l" t="t" r="r" b="b"/>
                <a:pathLst>
                  <a:path w="72962" h="10001" extrusionOk="0">
                    <a:moveTo>
                      <a:pt x="67961" y="0"/>
                    </a:moveTo>
                    <a:lnTo>
                      <a:pt x="5001" y="0"/>
                    </a:lnTo>
                    <a:cubicBezTo>
                      <a:pt x="-1762" y="0"/>
                      <a:pt x="-1571" y="10001"/>
                      <a:pt x="5001" y="10001"/>
                    </a:cubicBezTo>
                    <a:lnTo>
                      <a:pt x="67961" y="10001"/>
                    </a:lnTo>
                    <a:cubicBezTo>
                      <a:pt x="74724" y="10001"/>
                      <a:pt x="74533" y="0"/>
                      <a:pt x="6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0" name="Google Shape;2170;p51"/>
              <p:cNvSpPr/>
              <p:nvPr/>
            </p:nvSpPr>
            <p:spPr>
              <a:xfrm>
                <a:off x="3094110" y="2948805"/>
                <a:ext cx="66520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6520" h="14128" extrusionOk="0">
                    <a:moveTo>
                      <a:pt x="62760" y="2516"/>
                    </a:moveTo>
                    <a:cubicBezTo>
                      <a:pt x="42948" y="-1295"/>
                      <a:pt x="23327" y="-818"/>
                      <a:pt x="3705" y="4230"/>
                    </a:cubicBezTo>
                    <a:cubicBezTo>
                      <a:pt x="-2867" y="5945"/>
                      <a:pt x="86" y="15565"/>
                      <a:pt x="6468" y="13945"/>
                    </a:cubicBezTo>
                    <a:cubicBezTo>
                      <a:pt x="24184" y="9374"/>
                      <a:pt x="41996" y="8612"/>
                      <a:pt x="59998" y="12041"/>
                    </a:cubicBezTo>
                    <a:cubicBezTo>
                      <a:pt x="66570" y="13279"/>
                      <a:pt x="69333" y="3754"/>
                      <a:pt x="62760" y="2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1" name="Google Shape;2171;p51"/>
              <p:cNvSpPr/>
              <p:nvPr/>
            </p:nvSpPr>
            <p:spPr>
              <a:xfrm>
                <a:off x="3179975" y="2843772"/>
                <a:ext cx="34555" cy="184928"/>
              </a:xfrm>
              <a:custGeom>
                <a:avLst/>
                <a:gdLst/>
                <a:ahLst/>
                <a:cxnLst/>
                <a:rect l="l" t="t" r="r" b="b"/>
                <a:pathLst>
                  <a:path w="34555" h="184928" extrusionOk="0">
                    <a:moveTo>
                      <a:pt x="34140" y="6108"/>
                    </a:moveTo>
                    <a:cubicBezTo>
                      <a:pt x="36712" y="202"/>
                      <a:pt x="26615" y="-2655"/>
                      <a:pt x="24043" y="3250"/>
                    </a:cubicBezTo>
                    <a:cubicBezTo>
                      <a:pt x="2803" y="52114"/>
                      <a:pt x="-4436" y="103834"/>
                      <a:pt x="2612" y="156698"/>
                    </a:cubicBezTo>
                    <a:cubicBezTo>
                      <a:pt x="3660" y="164223"/>
                      <a:pt x="4993" y="181273"/>
                      <a:pt x="14899" y="184130"/>
                    </a:cubicBezTo>
                    <a:cubicBezTo>
                      <a:pt x="23662" y="186607"/>
                      <a:pt x="29759" y="183273"/>
                      <a:pt x="31759" y="174796"/>
                    </a:cubicBezTo>
                    <a:cubicBezTo>
                      <a:pt x="33283" y="168509"/>
                      <a:pt x="23186" y="165652"/>
                      <a:pt x="21662" y="171938"/>
                    </a:cubicBezTo>
                    <a:cubicBezTo>
                      <a:pt x="13280" y="166509"/>
                      <a:pt x="9947" y="158508"/>
                      <a:pt x="11851" y="147935"/>
                    </a:cubicBezTo>
                    <a:cubicBezTo>
                      <a:pt x="11185" y="141839"/>
                      <a:pt x="10709" y="135743"/>
                      <a:pt x="10423" y="129647"/>
                    </a:cubicBezTo>
                    <a:cubicBezTo>
                      <a:pt x="9661" y="117455"/>
                      <a:pt x="10328" y="105168"/>
                      <a:pt x="11185" y="93071"/>
                    </a:cubicBezTo>
                    <a:cubicBezTo>
                      <a:pt x="13376" y="62972"/>
                      <a:pt x="22139" y="33730"/>
                      <a:pt x="34140" y="6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2" name="Google Shape;2172;p51"/>
              <p:cNvSpPr/>
              <p:nvPr/>
            </p:nvSpPr>
            <p:spPr>
              <a:xfrm>
                <a:off x="3243433" y="2816090"/>
                <a:ext cx="62157" cy="101145"/>
              </a:xfrm>
              <a:custGeom>
                <a:avLst/>
                <a:gdLst/>
                <a:ahLst/>
                <a:cxnLst/>
                <a:rect l="l" t="t" r="r" b="b"/>
                <a:pathLst>
                  <a:path w="62157" h="101145" extrusionOk="0">
                    <a:moveTo>
                      <a:pt x="61837" y="6357"/>
                    </a:moveTo>
                    <a:cubicBezTo>
                      <a:pt x="63932" y="928"/>
                      <a:pt x="55169" y="-2501"/>
                      <a:pt x="52312" y="2261"/>
                    </a:cubicBezTo>
                    <a:cubicBezTo>
                      <a:pt x="48025" y="9405"/>
                      <a:pt x="44311" y="16835"/>
                      <a:pt x="41263" y="24359"/>
                    </a:cubicBezTo>
                    <a:cubicBezTo>
                      <a:pt x="31642" y="39695"/>
                      <a:pt x="18593" y="52458"/>
                      <a:pt x="2496" y="62078"/>
                    </a:cubicBezTo>
                    <a:cubicBezTo>
                      <a:pt x="-3314" y="65507"/>
                      <a:pt x="2115" y="74175"/>
                      <a:pt x="7639" y="70937"/>
                    </a:cubicBezTo>
                    <a:cubicBezTo>
                      <a:pt x="17069" y="65317"/>
                      <a:pt x="25451" y="58745"/>
                      <a:pt x="32881" y="51315"/>
                    </a:cubicBezTo>
                    <a:cubicBezTo>
                      <a:pt x="29737" y="65888"/>
                      <a:pt x="28499" y="80843"/>
                      <a:pt x="29452" y="96178"/>
                    </a:cubicBezTo>
                    <a:cubicBezTo>
                      <a:pt x="29833" y="102560"/>
                      <a:pt x="40310" y="102941"/>
                      <a:pt x="39929" y="96464"/>
                    </a:cubicBezTo>
                    <a:cubicBezTo>
                      <a:pt x="38500" y="72651"/>
                      <a:pt x="42120" y="49982"/>
                      <a:pt x="50883" y="28550"/>
                    </a:cubicBezTo>
                    <a:cubicBezTo>
                      <a:pt x="55169" y="21597"/>
                      <a:pt x="58884" y="14263"/>
                      <a:pt x="61932" y="63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3" name="Google Shape;2173;p51"/>
              <p:cNvSpPr/>
              <p:nvPr/>
            </p:nvSpPr>
            <p:spPr>
              <a:xfrm>
                <a:off x="3223629" y="2930437"/>
                <a:ext cx="97559" cy="18144"/>
              </a:xfrm>
              <a:custGeom>
                <a:avLst/>
                <a:gdLst/>
                <a:ahLst/>
                <a:cxnLst/>
                <a:rect l="l" t="t" r="r" b="b"/>
                <a:pathLst>
                  <a:path w="97559" h="18144" extrusionOk="0">
                    <a:moveTo>
                      <a:pt x="92595" y="24"/>
                    </a:moveTo>
                    <a:cubicBezTo>
                      <a:pt x="63353" y="2691"/>
                      <a:pt x="34207" y="5453"/>
                      <a:pt x="4965" y="8120"/>
                    </a:cubicBezTo>
                    <a:cubicBezTo>
                      <a:pt x="-1703" y="8691"/>
                      <a:pt x="-1607" y="18692"/>
                      <a:pt x="4965" y="18121"/>
                    </a:cubicBezTo>
                    <a:cubicBezTo>
                      <a:pt x="34207" y="15454"/>
                      <a:pt x="63353" y="12692"/>
                      <a:pt x="92595" y="10025"/>
                    </a:cubicBezTo>
                    <a:cubicBezTo>
                      <a:pt x="99262" y="9453"/>
                      <a:pt x="99167" y="-548"/>
                      <a:pt x="9259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4" name="Google Shape;2174;p51"/>
              <p:cNvSpPr/>
              <p:nvPr/>
            </p:nvSpPr>
            <p:spPr>
              <a:xfrm>
                <a:off x="3234484" y="2952940"/>
                <a:ext cx="85305" cy="95392"/>
              </a:xfrm>
              <a:custGeom>
                <a:avLst/>
                <a:gdLst/>
                <a:ahLst/>
                <a:cxnLst/>
                <a:rect l="l" t="t" r="r" b="b"/>
                <a:pathLst>
                  <a:path w="85305" h="95392" extrusionOk="0">
                    <a:moveTo>
                      <a:pt x="75548" y="54197"/>
                    </a:moveTo>
                    <a:cubicBezTo>
                      <a:pt x="68881" y="68199"/>
                      <a:pt x="53260" y="74104"/>
                      <a:pt x="39639" y="70580"/>
                    </a:cubicBezTo>
                    <a:cubicBezTo>
                      <a:pt x="50497" y="52006"/>
                      <a:pt x="52307" y="26860"/>
                      <a:pt x="51831" y="5143"/>
                    </a:cubicBezTo>
                    <a:cubicBezTo>
                      <a:pt x="51831" y="2381"/>
                      <a:pt x="49354" y="0"/>
                      <a:pt x="46592" y="0"/>
                    </a:cubicBezTo>
                    <a:cubicBezTo>
                      <a:pt x="26780" y="0"/>
                      <a:pt x="24780" y="10192"/>
                      <a:pt x="29161" y="27908"/>
                    </a:cubicBezTo>
                    <a:cubicBezTo>
                      <a:pt x="30685" y="34100"/>
                      <a:pt x="40877" y="32004"/>
                      <a:pt x="39258" y="25527"/>
                    </a:cubicBezTo>
                    <a:cubicBezTo>
                      <a:pt x="35353" y="18479"/>
                      <a:pt x="36115" y="13811"/>
                      <a:pt x="41544" y="11430"/>
                    </a:cubicBezTo>
                    <a:cubicBezTo>
                      <a:pt x="41544" y="30004"/>
                      <a:pt x="39829" y="51149"/>
                      <a:pt x="30304" y="66389"/>
                    </a:cubicBezTo>
                    <a:cubicBezTo>
                      <a:pt x="28114" y="64865"/>
                      <a:pt x="26113" y="63055"/>
                      <a:pt x="24304" y="60865"/>
                    </a:cubicBezTo>
                    <a:cubicBezTo>
                      <a:pt x="23065" y="59436"/>
                      <a:pt x="20970" y="59150"/>
                      <a:pt x="19255" y="59436"/>
                    </a:cubicBezTo>
                    <a:cubicBezTo>
                      <a:pt x="4396" y="62008"/>
                      <a:pt x="967" y="77152"/>
                      <a:pt x="15" y="90297"/>
                    </a:cubicBezTo>
                    <a:cubicBezTo>
                      <a:pt x="-271" y="93631"/>
                      <a:pt x="3634" y="96012"/>
                      <a:pt x="6587" y="95250"/>
                    </a:cubicBezTo>
                    <a:cubicBezTo>
                      <a:pt x="18112" y="92488"/>
                      <a:pt x="26780" y="86868"/>
                      <a:pt x="33352" y="79534"/>
                    </a:cubicBezTo>
                    <a:cubicBezTo>
                      <a:pt x="37734" y="80963"/>
                      <a:pt x="42401" y="81629"/>
                      <a:pt x="46783" y="81915"/>
                    </a:cubicBezTo>
                    <a:cubicBezTo>
                      <a:pt x="62594" y="82963"/>
                      <a:pt x="78120" y="73628"/>
                      <a:pt x="84787" y="59626"/>
                    </a:cubicBezTo>
                    <a:cubicBezTo>
                      <a:pt x="87550" y="53721"/>
                      <a:pt x="78501" y="48482"/>
                      <a:pt x="75834" y="54292"/>
                    </a:cubicBezTo>
                    <a:close/>
                    <a:moveTo>
                      <a:pt x="23827" y="74390"/>
                    </a:moveTo>
                    <a:cubicBezTo>
                      <a:pt x="20303" y="77819"/>
                      <a:pt x="16112" y="80772"/>
                      <a:pt x="11159" y="82963"/>
                    </a:cubicBezTo>
                    <a:cubicBezTo>
                      <a:pt x="11731" y="80105"/>
                      <a:pt x="12588" y="77248"/>
                      <a:pt x="14017" y="74295"/>
                    </a:cubicBezTo>
                    <a:cubicBezTo>
                      <a:pt x="16969" y="68008"/>
                      <a:pt x="20684" y="71533"/>
                      <a:pt x="23827" y="743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5" name="Google Shape;2175;p51"/>
              <p:cNvSpPr/>
              <p:nvPr/>
            </p:nvSpPr>
            <p:spPr>
              <a:xfrm>
                <a:off x="3323614" y="2810481"/>
                <a:ext cx="42982" cy="247383"/>
              </a:xfrm>
              <a:custGeom>
                <a:avLst/>
                <a:gdLst/>
                <a:ahLst/>
                <a:cxnLst/>
                <a:rect l="l" t="t" r="r" b="b"/>
                <a:pathLst>
                  <a:path w="42982" h="247383" extrusionOk="0">
                    <a:moveTo>
                      <a:pt x="27185" y="3775"/>
                    </a:moveTo>
                    <a:cubicBezTo>
                      <a:pt x="25756" y="-2511"/>
                      <a:pt x="15660" y="-416"/>
                      <a:pt x="17088" y="6156"/>
                    </a:cubicBezTo>
                    <a:cubicBezTo>
                      <a:pt x="34519" y="84261"/>
                      <a:pt x="46521" y="168748"/>
                      <a:pt x="801" y="239805"/>
                    </a:cubicBezTo>
                    <a:cubicBezTo>
                      <a:pt x="-2724" y="245329"/>
                      <a:pt x="6325" y="250473"/>
                      <a:pt x="9754" y="245139"/>
                    </a:cubicBezTo>
                    <a:cubicBezTo>
                      <a:pt x="56998" y="171796"/>
                      <a:pt x="45187" y="84642"/>
                      <a:pt x="27185" y="3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6" name="Google Shape;2176;p51"/>
              <p:cNvSpPr/>
              <p:nvPr/>
            </p:nvSpPr>
            <p:spPr>
              <a:xfrm>
                <a:off x="3397429" y="2820292"/>
                <a:ext cx="47273" cy="70176"/>
              </a:xfrm>
              <a:custGeom>
                <a:avLst/>
                <a:gdLst/>
                <a:ahLst/>
                <a:cxnLst/>
                <a:rect l="l" t="t" r="r" b="b"/>
                <a:pathLst>
                  <a:path w="47273" h="70176" extrusionOk="0">
                    <a:moveTo>
                      <a:pt x="46620" y="11585"/>
                    </a:moveTo>
                    <a:cubicBezTo>
                      <a:pt x="49763" y="5871"/>
                      <a:pt x="40715" y="632"/>
                      <a:pt x="37667" y="6252"/>
                    </a:cubicBezTo>
                    <a:cubicBezTo>
                      <a:pt x="32523" y="15491"/>
                      <a:pt x="27094" y="24349"/>
                      <a:pt x="21379" y="33207"/>
                    </a:cubicBezTo>
                    <a:cubicBezTo>
                      <a:pt x="16426" y="24063"/>
                      <a:pt x="12616" y="14252"/>
                      <a:pt x="10235" y="3775"/>
                    </a:cubicBezTo>
                    <a:cubicBezTo>
                      <a:pt x="8806" y="-2511"/>
                      <a:pt x="-1291" y="-416"/>
                      <a:pt x="138" y="6156"/>
                    </a:cubicBezTo>
                    <a:cubicBezTo>
                      <a:pt x="2996" y="19206"/>
                      <a:pt x="7949" y="31302"/>
                      <a:pt x="14711" y="42447"/>
                    </a:cubicBezTo>
                    <a:cubicBezTo>
                      <a:pt x="10139" y="47876"/>
                      <a:pt x="4329" y="54543"/>
                      <a:pt x="5472" y="59877"/>
                    </a:cubicBezTo>
                    <a:cubicBezTo>
                      <a:pt x="6044" y="62259"/>
                      <a:pt x="8330" y="63402"/>
                      <a:pt x="10520" y="63687"/>
                    </a:cubicBezTo>
                    <a:lnTo>
                      <a:pt x="11568" y="63687"/>
                    </a:lnTo>
                    <a:cubicBezTo>
                      <a:pt x="13187" y="64068"/>
                      <a:pt x="15283" y="62925"/>
                      <a:pt x="16045" y="61497"/>
                    </a:cubicBezTo>
                    <a:cubicBezTo>
                      <a:pt x="16140" y="61306"/>
                      <a:pt x="16331" y="61020"/>
                      <a:pt x="16426" y="60830"/>
                    </a:cubicBezTo>
                    <a:cubicBezTo>
                      <a:pt x="17093" y="59496"/>
                      <a:pt x="17093" y="58258"/>
                      <a:pt x="16807" y="57115"/>
                    </a:cubicBezTo>
                    <a:cubicBezTo>
                      <a:pt x="17950" y="56067"/>
                      <a:pt x="19760" y="53877"/>
                      <a:pt x="21188" y="51972"/>
                    </a:cubicBezTo>
                    <a:cubicBezTo>
                      <a:pt x="25665" y="57972"/>
                      <a:pt x="30618" y="63592"/>
                      <a:pt x="36238" y="68735"/>
                    </a:cubicBezTo>
                    <a:cubicBezTo>
                      <a:pt x="41000" y="73117"/>
                      <a:pt x="48716" y="66545"/>
                      <a:pt x="43667" y="61877"/>
                    </a:cubicBezTo>
                    <a:cubicBezTo>
                      <a:pt x="37381" y="56067"/>
                      <a:pt x="32142" y="49590"/>
                      <a:pt x="27475" y="42827"/>
                    </a:cubicBezTo>
                    <a:cubicBezTo>
                      <a:pt x="28904" y="40732"/>
                      <a:pt x="30332" y="38732"/>
                      <a:pt x="31666" y="36636"/>
                    </a:cubicBezTo>
                    <a:cubicBezTo>
                      <a:pt x="37000" y="28540"/>
                      <a:pt x="41953" y="20063"/>
                      <a:pt x="46620" y="115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7" name="Google Shape;2177;p51"/>
              <p:cNvSpPr/>
              <p:nvPr/>
            </p:nvSpPr>
            <p:spPr>
              <a:xfrm>
                <a:off x="3454114" y="2816717"/>
                <a:ext cx="55880" cy="62119"/>
              </a:xfrm>
              <a:custGeom>
                <a:avLst/>
                <a:gdLst/>
                <a:ahLst/>
                <a:cxnLst/>
                <a:rect l="l" t="t" r="r" b="b"/>
                <a:pathLst>
                  <a:path w="55880" h="62119" extrusionOk="0">
                    <a:moveTo>
                      <a:pt x="49371" y="17541"/>
                    </a:moveTo>
                    <a:cubicBezTo>
                      <a:pt x="45657" y="18398"/>
                      <a:pt x="41847" y="19160"/>
                      <a:pt x="38132" y="20018"/>
                    </a:cubicBezTo>
                    <a:cubicBezTo>
                      <a:pt x="38513" y="14969"/>
                      <a:pt x="38894" y="10016"/>
                      <a:pt x="39275" y="4968"/>
                    </a:cubicBezTo>
                    <a:cubicBezTo>
                      <a:pt x="39751" y="-1414"/>
                      <a:pt x="29369" y="-1795"/>
                      <a:pt x="28798" y="4682"/>
                    </a:cubicBezTo>
                    <a:cubicBezTo>
                      <a:pt x="28321" y="10588"/>
                      <a:pt x="27845" y="16398"/>
                      <a:pt x="27369" y="22304"/>
                    </a:cubicBezTo>
                    <a:cubicBezTo>
                      <a:pt x="19463" y="24018"/>
                      <a:pt x="11557" y="25733"/>
                      <a:pt x="3747" y="27542"/>
                    </a:cubicBezTo>
                    <a:cubicBezTo>
                      <a:pt x="-2921" y="28971"/>
                      <a:pt x="127" y="38687"/>
                      <a:pt x="6509" y="37258"/>
                    </a:cubicBezTo>
                    <a:cubicBezTo>
                      <a:pt x="13176" y="35829"/>
                      <a:pt x="19939" y="34305"/>
                      <a:pt x="26607" y="32876"/>
                    </a:cubicBezTo>
                    <a:cubicBezTo>
                      <a:pt x="26416" y="35448"/>
                      <a:pt x="26226" y="38020"/>
                      <a:pt x="26035" y="40592"/>
                    </a:cubicBezTo>
                    <a:cubicBezTo>
                      <a:pt x="25940" y="42401"/>
                      <a:pt x="26035" y="46497"/>
                      <a:pt x="25654" y="49736"/>
                    </a:cubicBezTo>
                    <a:cubicBezTo>
                      <a:pt x="24321" y="49926"/>
                      <a:pt x="23082" y="50498"/>
                      <a:pt x="22130" y="51736"/>
                    </a:cubicBezTo>
                    <a:cubicBezTo>
                      <a:pt x="21844" y="52022"/>
                      <a:pt x="21654" y="52403"/>
                      <a:pt x="21368" y="52688"/>
                    </a:cubicBezTo>
                    <a:cubicBezTo>
                      <a:pt x="20320" y="54117"/>
                      <a:pt x="20511" y="56213"/>
                      <a:pt x="21368" y="57737"/>
                    </a:cubicBezTo>
                    <a:cubicBezTo>
                      <a:pt x="22701" y="60213"/>
                      <a:pt x="24035" y="61261"/>
                      <a:pt x="26797" y="61928"/>
                    </a:cubicBezTo>
                    <a:cubicBezTo>
                      <a:pt x="28416" y="62309"/>
                      <a:pt x="30607" y="62213"/>
                      <a:pt x="31846" y="60785"/>
                    </a:cubicBezTo>
                    <a:cubicBezTo>
                      <a:pt x="36798" y="55260"/>
                      <a:pt x="35941" y="47926"/>
                      <a:pt x="36513" y="40782"/>
                    </a:cubicBezTo>
                    <a:cubicBezTo>
                      <a:pt x="36798" y="37353"/>
                      <a:pt x="37084" y="33924"/>
                      <a:pt x="37370" y="30400"/>
                    </a:cubicBezTo>
                    <a:lnTo>
                      <a:pt x="52134" y="27161"/>
                    </a:lnTo>
                    <a:cubicBezTo>
                      <a:pt x="58801" y="25733"/>
                      <a:pt x="55753" y="16017"/>
                      <a:pt x="49371" y="17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51"/>
              <p:cNvSpPr/>
              <p:nvPr/>
            </p:nvSpPr>
            <p:spPr>
              <a:xfrm>
                <a:off x="3513723" y="2806136"/>
                <a:ext cx="50518" cy="95108"/>
              </a:xfrm>
              <a:custGeom>
                <a:avLst/>
                <a:gdLst/>
                <a:ahLst/>
                <a:cxnLst/>
                <a:rect l="l" t="t" r="r" b="b"/>
                <a:pathLst>
                  <a:path w="50518" h="95108" extrusionOk="0">
                    <a:moveTo>
                      <a:pt x="48055" y="48506"/>
                    </a:moveTo>
                    <a:cubicBezTo>
                      <a:pt x="44436" y="41172"/>
                      <a:pt x="37673" y="36505"/>
                      <a:pt x="30624" y="35552"/>
                    </a:cubicBezTo>
                    <a:cubicBezTo>
                      <a:pt x="35006" y="25932"/>
                      <a:pt x="36244" y="15359"/>
                      <a:pt x="34244" y="3834"/>
                    </a:cubicBezTo>
                    <a:cubicBezTo>
                      <a:pt x="33768" y="1072"/>
                      <a:pt x="30339" y="-452"/>
                      <a:pt x="27862" y="119"/>
                    </a:cubicBezTo>
                    <a:cubicBezTo>
                      <a:pt x="18147" y="2405"/>
                      <a:pt x="12432" y="7739"/>
                      <a:pt x="9574" y="17264"/>
                    </a:cubicBezTo>
                    <a:cubicBezTo>
                      <a:pt x="7669" y="23456"/>
                      <a:pt x="17766" y="26313"/>
                      <a:pt x="19671" y="20122"/>
                    </a:cubicBezTo>
                    <a:cubicBezTo>
                      <a:pt x="21385" y="18502"/>
                      <a:pt x="23100" y="16883"/>
                      <a:pt x="24814" y="15264"/>
                    </a:cubicBezTo>
                    <a:cubicBezTo>
                      <a:pt x="24624" y="25741"/>
                      <a:pt x="20718" y="35076"/>
                      <a:pt x="13098" y="43267"/>
                    </a:cubicBezTo>
                    <a:cubicBezTo>
                      <a:pt x="12813" y="43648"/>
                      <a:pt x="12527" y="43839"/>
                      <a:pt x="12241" y="44220"/>
                    </a:cubicBezTo>
                    <a:cubicBezTo>
                      <a:pt x="10241" y="47363"/>
                      <a:pt x="12908" y="51554"/>
                      <a:pt x="16432" y="51935"/>
                    </a:cubicBezTo>
                    <a:cubicBezTo>
                      <a:pt x="21099" y="52411"/>
                      <a:pt x="22719" y="46220"/>
                      <a:pt x="27672" y="45458"/>
                    </a:cubicBezTo>
                    <a:cubicBezTo>
                      <a:pt x="30053" y="45077"/>
                      <a:pt x="32720" y="45839"/>
                      <a:pt x="34244" y="47744"/>
                    </a:cubicBezTo>
                    <a:cubicBezTo>
                      <a:pt x="34815" y="48506"/>
                      <a:pt x="35292" y="49459"/>
                      <a:pt x="35577" y="50316"/>
                    </a:cubicBezTo>
                    <a:cubicBezTo>
                      <a:pt x="39864" y="61841"/>
                      <a:pt x="34053" y="73366"/>
                      <a:pt x="23766" y="79081"/>
                    </a:cubicBezTo>
                    <a:cubicBezTo>
                      <a:pt x="21290" y="80701"/>
                      <a:pt x="18528" y="82034"/>
                      <a:pt x="15765" y="83273"/>
                    </a:cubicBezTo>
                    <a:cubicBezTo>
                      <a:pt x="14051" y="79939"/>
                      <a:pt x="11670" y="77557"/>
                      <a:pt x="7764" y="75081"/>
                    </a:cubicBezTo>
                    <a:cubicBezTo>
                      <a:pt x="2145" y="71557"/>
                      <a:pt x="-3285" y="79939"/>
                      <a:pt x="2430" y="83558"/>
                    </a:cubicBezTo>
                    <a:cubicBezTo>
                      <a:pt x="4240" y="86130"/>
                      <a:pt x="5955" y="88797"/>
                      <a:pt x="7764" y="91369"/>
                    </a:cubicBezTo>
                    <a:cubicBezTo>
                      <a:pt x="8526" y="94798"/>
                      <a:pt x="12527" y="95845"/>
                      <a:pt x="15384" y="94607"/>
                    </a:cubicBezTo>
                    <a:cubicBezTo>
                      <a:pt x="31291" y="87559"/>
                      <a:pt x="58914" y="70414"/>
                      <a:pt x="48055" y="48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9" name="Google Shape;2179;p51"/>
            <p:cNvGrpSpPr/>
            <p:nvPr/>
          </p:nvGrpSpPr>
          <p:grpSpPr>
            <a:xfrm>
              <a:off x="3112888" y="3080726"/>
              <a:ext cx="303177" cy="192187"/>
              <a:chOff x="3112888" y="3080726"/>
              <a:chExt cx="303177" cy="192187"/>
            </a:xfrm>
          </p:grpSpPr>
          <p:sp>
            <p:nvSpPr>
              <p:cNvPr id="2180" name="Google Shape;2180;p51"/>
              <p:cNvSpPr/>
              <p:nvPr/>
            </p:nvSpPr>
            <p:spPr>
              <a:xfrm>
                <a:off x="3112888" y="3080726"/>
                <a:ext cx="243058" cy="133192"/>
              </a:xfrm>
              <a:custGeom>
                <a:avLst/>
                <a:gdLst/>
                <a:ahLst/>
                <a:cxnLst/>
                <a:rect l="l" t="t" r="r" b="b"/>
                <a:pathLst>
                  <a:path w="243058" h="133192" extrusionOk="0">
                    <a:moveTo>
                      <a:pt x="234482" y="88241"/>
                    </a:moveTo>
                    <a:cubicBezTo>
                      <a:pt x="231244" y="91955"/>
                      <a:pt x="227910" y="95670"/>
                      <a:pt x="224672" y="99385"/>
                    </a:cubicBezTo>
                    <a:cubicBezTo>
                      <a:pt x="219242" y="105576"/>
                      <a:pt x="208860" y="105290"/>
                      <a:pt x="210289" y="95289"/>
                    </a:cubicBezTo>
                    <a:cubicBezTo>
                      <a:pt x="211337" y="87955"/>
                      <a:pt x="213528" y="80525"/>
                      <a:pt x="215718" y="73191"/>
                    </a:cubicBezTo>
                    <a:cubicBezTo>
                      <a:pt x="217052" y="69286"/>
                      <a:pt x="218099" y="65571"/>
                      <a:pt x="218861" y="62142"/>
                    </a:cubicBezTo>
                    <a:cubicBezTo>
                      <a:pt x="219909" y="57380"/>
                      <a:pt x="214480" y="54617"/>
                      <a:pt x="211146" y="56237"/>
                    </a:cubicBezTo>
                    <a:cubicBezTo>
                      <a:pt x="207431" y="46521"/>
                      <a:pt x="199716" y="38044"/>
                      <a:pt x="188953" y="41854"/>
                    </a:cubicBezTo>
                    <a:cubicBezTo>
                      <a:pt x="168665" y="49093"/>
                      <a:pt x="163140" y="72715"/>
                      <a:pt x="161140" y="92051"/>
                    </a:cubicBezTo>
                    <a:cubicBezTo>
                      <a:pt x="161140" y="92241"/>
                      <a:pt x="161140" y="92432"/>
                      <a:pt x="161140" y="92622"/>
                    </a:cubicBezTo>
                    <a:cubicBezTo>
                      <a:pt x="160283" y="93003"/>
                      <a:pt x="159426" y="93575"/>
                      <a:pt x="158759" y="94622"/>
                    </a:cubicBezTo>
                    <a:cubicBezTo>
                      <a:pt x="155711" y="100052"/>
                      <a:pt x="152282" y="104433"/>
                      <a:pt x="147710" y="108624"/>
                    </a:cubicBezTo>
                    <a:cubicBezTo>
                      <a:pt x="144662" y="111386"/>
                      <a:pt x="141137" y="113387"/>
                      <a:pt x="137232" y="114530"/>
                    </a:cubicBezTo>
                    <a:cubicBezTo>
                      <a:pt x="128469" y="117292"/>
                      <a:pt x="129231" y="100528"/>
                      <a:pt x="129231" y="96813"/>
                    </a:cubicBezTo>
                    <a:cubicBezTo>
                      <a:pt x="129231" y="89955"/>
                      <a:pt x="130469" y="83192"/>
                      <a:pt x="132089" y="76525"/>
                    </a:cubicBezTo>
                    <a:cubicBezTo>
                      <a:pt x="132851" y="73667"/>
                      <a:pt x="133803" y="70905"/>
                      <a:pt x="134851" y="68238"/>
                    </a:cubicBezTo>
                    <a:cubicBezTo>
                      <a:pt x="135708" y="66333"/>
                      <a:pt x="136565" y="64428"/>
                      <a:pt x="137423" y="62428"/>
                    </a:cubicBezTo>
                    <a:cubicBezTo>
                      <a:pt x="138756" y="58427"/>
                      <a:pt x="141804" y="57284"/>
                      <a:pt x="146757" y="58904"/>
                    </a:cubicBezTo>
                    <a:cubicBezTo>
                      <a:pt x="141518" y="63095"/>
                      <a:pt x="149138" y="70143"/>
                      <a:pt x="154091" y="66238"/>
                    </a:cubicBezTo>
                    <a:cubicBezTo>
                      <a:pt x="164569" y="57951"/>
                      <a:pt x="155901" y="46045"/>
                      <a:pt x="145138" y="45092"/>
                    </a:cubicBezTo>
                    <a:cubicBezTo>
                      <a:pt x="128469" y="43568"/>
                      <a:pt x="122468" y="71191"/>
                      <a:pt x="120278" y="82240"/>
                    </a:cubicBezTo>
                    <a:cubicBezTo>
                      <a:pt x="119325" y="87002"/>
                      <a:pt x="118468" y="92812"/>
                      <a:pt x="118373" y="98528"/>
                    </a:cubicBezTo>
                    <a:cubicBezTo>
                      <a:pt x="116753" y="95670"/>
                      <a:pt x="111610" y="94241"/>
                      <a:pt x="108848" y="97575"/>
                    </a:cubicBezTo>
                    <a:cubicBezTo>
                      <a:pt x="102275" y="105576"/>
                      <a:pt x="94751" y="114244"/>
                      <a:pt x="84464" y="116625"/>
                    </a:cubicBezTo>
                    <a:cubicBezTo>
                      <a:pt x="82368" y="107195"/>
                      <a:pt x="81797" y="97861"/>
                      <a:pt x="82940" y="88431"/>
                    </a:cubicBezTo>
                    <a:cubicBezTo>
                      <a:pt x="93893" y="87383"/>
                      <a:pt x="107800" y="85574"/>
                      <a:pt x="112658" y="74048"/>
                    </a:cubicBezTo>
                    <a:cubicBezTo>
                      <a:pt x="117134" y="63380"/>
                      <a:pt x="113229" y="53474"/>
                      <a:pt x="101799" y="50426"/>
                    </a:cubicBezTo>
                    <a:cubicBezTo>
                      <a:pt x="90464" y="47378"/>
                      <a:pt x="80654" y="58523"/>
                      <a:pt x="77225" y="67857"/>
                    </a:cubicBezTo>
                    <a:cubicBezTo>
                      <a:pt x="72843" y="79763"/>
                      <a:pt x="71224" y="91955"/>
                      <a:pt x="71986" y="104243"/>
                    </a:cubicBezTo>
                    <a:cubicBezTo>
                      <a:pt x="71319" y="104624"/>
                      <a:pt x="70748" y="105100"/>
                      <a:pt x="70271" y="105766"/>
                    </a:cubicBezTo>
                    <a:cubicBezTo>
                      <a:pt x="68747" y="107862"/>
                      <a:pt x="55317" y="128722"/>
                      <a:pt x="53412" y="114434"/>
                    </a:cubicBezTo>
                    <a:cubicBezTo>
                      <a:pt x="52174" y="104719"/>
                      <a:pt x="55508" y="92908"/>
                      <a:pt x="56746" y="83287"/>
                    </a:cubicBezTo>
                    <a:cubicBezTo>
                      <a:pt x="59984" y="57475"/>
                      <a:pt x="64461" y="31853"/>
                      <a:pt x="69509" y="6421"/>
                    </a:cubicBezTo>
                    <a:cubicBezTo>
                      <a:pt x="70748" y="134"/>
                      <a:pt x="60651" y="-2818"/>
                      <a:pt x="59413" y="3563"/>
                    </a:cubicBezTo>
                    <a:cubicBezTo>
                      <a:pt x="55603" y="22804"/>
                      <a:pt x="52364" y="42044"/>
                      <a:pt x="49412" y="61380"/>
                    </a:cubicBezTo>
                    <a:cubicBezTo>
                      <a:pt x="47983" y="61094"/>
                      <a:pt x="46459" y="61380"/>
                      <a:pt x="45221" y="62047"/>
                    </a:cubicBezTo>
                    <a:cubicBezTo>
                      <a:pt x="38648" y="58618"/>
                      <a:pt x="29123" y="58999"/>
                      <a:pt x="21694" y="62333"/>
                    </a:cubicBezTo>
                    <a:cubicBezTo>
                      <a:pt x="2644" y="70810"/>
                      <a:pt x="-1547" y="97099"/>
                      <a:pt x="453" y="115291"/>
                    </a:cubicBezTo>
                    <a:cubicBezTo>
                      <a:pt x="2453" y="133199"/>
                      <a:pt x="21503" y="138628"/>
                      <a:pt x="34553" y="127198"/>
                    </a:cubicBezTo>
                    <a:cubicBezTo>
                      <a:pt x="37886" y="124245"/>
                      <a:pt x="40744" y="120816"/>
                      <a:pt x="43220" y="117292"/>
                    </a:cubicBezTo>
                    <a:cubicBezTo>
                      <a:pt x="43411" y="118340"/>
                      <a:pt x="43506" y="119483"/>
                      <a:pt x="43792" y="120435"/>
                    </a:cubicBezTo>
                    <a:cubicBezTo>
                      <a:pt x="49412" y="140342"/>
                      <a:pt x="64556" y="128341"/>
                      <a:pt x="73796" y="117863"/>
                    </a:cubicBezTo>
                    <a:cubicBezTo>
                      <a:pt x="74177" y="119768"/>
                      <a:pt x="74653" y="121578"/>
                      <a:pt x="75129" y="123483"/>
                    </a:cubicBezTo>
                    <a:cubicBezTo>
                      <a:pt x="75701" y="125579"/>
                      <a:pt x="77891" y="127484"/>
                      <a:pt x="80177" y="127293"/>
                    </a:cubicBezTo>
                    <a:cubicBezTo>
                      <a:pt x="96941" y="126341"/>
                      <a:pt x="107514" y="115291"/>
                      <a:pt x="117706" y="102909"/>
                    </a:cubicBezTo>
                    <a:cubicBezTo>
                      <a:pt x="117992" y="102528"/>
                      <a:pt x="118087" y="102242"/>
                      <a:pt x="118277" y="101861"/>
                    </a:cubicBezTo>
                    <a:cubicBezTo>
                      <a:pt x="118563" y="111577"/>
                      <a:pt x="121421" y="120721"/>
                      <a:pt x="130469" y="124436"/>
                    </a:cubicBezTo>
                    <a:cubicBezTo>
                      <a:pt x="142090" y="129198"/>
                      <a:pt x="154853" y="117863"/>
                      <a:pt x="162664" y="107672"/>
                    </a:cubicBezTo>
                    <a:cubicBezTo>
                      <a:pt x="165617" y="115768"/>
                      <a:pt x="172380" y="120626"/>
                      <a:pt x="183714" y="115958"/>
                    </a:cubicBezTo>
                    <a:cubicBezTo>
                      <a:pt x="189810" y="113482"/>
                      <a:pt x="195144" y="108815"/>
                      <a:pt x="199811" y="103100"/>
                    </a:cubicBezTo>
                    <a:cubicBezTo>
                      <a:pt x="200383" y="106243"/>
                      <a:pt x="201240" y="109196"/>
                      <a:pt x="202955" y="111767"/>
                    </a:cubicBezTo>
                    <a:cubicBezTo>
                      <a:pt x="214670" y="129103"/>
                      <a:pt x="234863" y="103385"/>
                      <a:pt x="241721" y="95575"/>
                    </a:cubicBezTo>
                    <a:cubicBezTo>
                      <a:pt x="246103" y="90622"/>
                      <a:pt x="238673" y="83478"/>
                      <a:pt x="234387" y="88241"/>
                    </a:cubicBezTo>
                    <a:close/>
                    <a:moveTo>
                      <a:pt x="88083" y="68714"/>
                    </a:moveTo>
                    <a:cubicBezTo>
                      <a:pt x="90560" y="62428"/>
                      <a:pt x="95703" y="62237"/>
                      <a:pt x="103704" y="68143"/>
                    </a:cubicBezTo>
                    <a:cubicBezTo>
                      <a:pt x="102180" y="76049"/>
                      <a:pt x="91703" y="77573"/>
                      <a:pt x="84654" y="78239"/>
                    </a:cubicBezTo>
                    <a:cubicBezTo>
                      <a:pt x="85511" y="75001"/>
                      <a:pt x="86655" y="71762"/>
                      <a:pt x="88083" y="68714"/>
                    </a:cubicBezTo>
                    <a:close/>
                    <a:moveTo>
                      <a:pt x="41887" y="95861"/>
                    </a:moveTo>
                    <a:cubicBezTo>
                      <a:pt x="40649" y="100528"/>
                      <a:pt x="38458" y="104909"/>
                      <a:pt x="36077" y="109100"/>
                    </a:cubicBezTo>
                    <a:cubicBezTo>
                      <a:pt x="33410" y="113863"/>
                      <a:pt x="17503" y="133675"/>
                      <a:pt x="11312" y="117387"/>
                    </a:cubicBezTo>
                    <a:cubicBezTo>
                      <a:pt x="8359" y="109672"/>
                      <a:pt x="10550" y="98147"/>
                      <a:pt x="12455" y="90527"/>
                    </a:cubicBezTo>
                    <a:cubicBezTo>
                      <a:pt x="13502" y="86050"/>
                      <a:pt x="15788" y="82145"/>
                      <a:pt x="18360" y="78430"/>
                    </a:cubicBezTo>
                    <a:cubicBezTo>
                      <a:pt x="20646" y="75382"/>
                      <a:pt x="23504" y="73001"/>
                      <a:pt x="26837" y="71096"/>
                    </a:cubicBezTo>
                    <a:cubicBezTo>
                      <a:pt x="32743" y="67286"/>
                      <a:pt x="37791" y="69095"/>
                      <a:pt x="42173" y="76525"/>
                    </a:cubicBezTo>
                    <a:cubicBezTo>
                      <a:pt x="41696" y="78716"/>
                      <a:pt x="42649" y="80525"/>
                      <a:pt x="44173" y="81668"/>
                    </a:cubicBezTo>
                    <a:cubicBezTo>
                      <a:pt x="43982" y="86336"/>
                      <a:pt x="43220" y="91098"/>
                      <a:pt x="41982" y="95956"/>
                    </a:cubicBezTo>
                    <a:close/>
                    <a:moveTo>
                      <a:pt x="178571" y="107100"/>
                    </a:moveTo>
                    <a:cubicBezTo>
                      <a:pt x="169522" y="113291"/>
                      <a:pt x="171522" y="93670"/>
                      <a:pt x="171617" y="92336"/>
                    </a:cubicBezTo>
                    <a:cubicBezTo>
                      <a:pt x="171998" y="86336"/>
                      <a:pt x="173237" y="80716"/>
                      <a:pt x="174761" y="75001"/>
                    </a:cubicBezTo>
                    <a:cubicBezTo>
                      <a:pt x="176285" y="69286"/>
                      <a:pt x="179047" y="64142"/>
                      <a:pt x="182095" y="59285"/>
                    </a:cubicBezTo>
                    <a:cubicBezTo>
                      <a:pt x="188477" y="58808"/>
                      <a:pt x="194858" y="58332"/>
                      <a:pt x="201335" y="57856"/>
                    </a:cubicBezTo>
                    <a:cubicBezTo>
                      <a:pt x="203526" y="62142"/>
                      <a:pt x="204098" y="66524"/>
                      <a:pt x="203145" y="71000"/>
                    </a:cubicBezTo>
                    <a:cubicBezTo>
                      <a:pt x="202955" y="72429"/>
                      <a:pt x="203431" y="73572"/>
                      <a:pt x="204193" y="74334"/>
                    </a:cubicBezTo>
                    <a:cubicBezTo>
                      <a:pt x="204193" y="74525"/>
                      <a:pt x="204098" y="74620"/>
                      <a:pt x="204003" y="74810"/>
                    </a:cubicBezTo>
                    <a:cubicBezTo>
                      <a:pt x="198668" y="87669"/>
                      <a:pt x="190382" y="99099"/>
                      <a:pt x="178666" y="107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51"/>
              <p:cNvSpPr/>
              <p:nvPr/>
            </p:nvSpPr>
            <p:spPr>
              <a:xfrm>
                <a:off x="3341211" y="3115627"/>
                <a:ext cx="74854" cy="157286"/>
              </a:xfrm>
              <a:custGeom>
                <a:avLst/>
                <a:gdLst/>
                <a:ahLst/>
                <a:cxnLst/>
                <a:rect l="l" t="t" r="r" b="b"/>
                <a:pathLst>
                  <a:path w="74854" h="157286" extrusionOk="0">
                    <a:moveTo>
                      <a:pt x="66929" y="86773"/>
                    </a:moveTo>
                    <a:cubicBezTo>
                      <a:pt x="65595" y="87344"/>
                      <a:pt x="63976" y="87820"/>
                      <a:pt x="62547" y="88297"/>
                    </a:cubicBezTo>
                    <a:cubicBezTo>
                      <a:pt x="66453" y="60674"/>
                      <a:pt x="68357" y="32671"/>
                      <a:pt x="67310" y="4953"/>
                    </a:cubicBezTo>
                    <a:cubicBezTo>
                      <a:pt x="67119" y="-1143"/>
                      <a:pt x="57785" y="-1715"/>
                      <a:pt x="57023" y="3810"/>
                    </a:cubicBezTo>
                    <a:cubicBezTo>
                      <a:pt x="55213" y="4381"/>
                      <a:pt x="53784" y="5810"/>
                      <a:pt x="53880" y="8287"/>
                    </a:cubicBezTo>
                    <a:cubicBezTo>
                      <a:pt x="54451" y="27146"/>
                      <a:pt x="51403" y="46672"/>
                      <a:pt x="42068" y="63341"/>
                    </a:cubicBezTo>
                    <a:cubicBezTo>
                      <a:pt x="31305" y="68294"/>
                      <a:pt x="26352" y="66580"/>
                      <a:pt x="27305" y="58198"/>
                    </a:cubicBezTo>
                    <a:cubicBezTo>
                      <a:pt x="26924" y="53340"/>
                      <a:pt x="27209" y="48482"/>
                      <a:pt x="27305" y="43624"/>
                    </a:cubicBezTo>
                    <a:cubicBezTo>
                      <a:pt x="27591" y="32766"/>
                      <a:pt x="29400" y="22003"/>
                      <a:pt x="31686" y="11335"/>
                    </a:cubicBezTo>
                    <a:cubicBezTo>
                      <a:pt x="33115" y="5048"/>
                      <a:pt x="23018" y="2095"/>
                      <a:pt x="21590" y="8477"/>
                    </a:cubicBezTo>
                    <a:cubicBezTo>
                      <a:pt x="18732" y="21622"/>
                      <a:pt x="5397" y="78772"/>
                      <a:pt x="31115" y="79343"/>
                    </a:cubicBezTo>
                    <a:cubicBezTo>
                      <a:pt x="42068" y="79629"/>
                      <a:pt x="49498" y="73057"/>
                      <a:pt x="54546" y="63627"/>
                    </a:cubicBezTo>
                    <a:cubicBezTo>
                      <a:pt x="53594" y="73152"/>
                      <a:pt x="52451" y="82677"/>
                      <a:pt x="51022" y="92202"/>
                    </a:cubicBezTo>
                    <a:cubicBezTo>
                      <a:pt x="30924" y="98679"/>
                      <a:pt x="8350" y="106299"/>
                      <a:pt x="1206" y="125825"/>
                    </a:cubicBezTo>
                    <a:cubicBezTo>
                      <a:pt x="-4509" y="141637"/>
                      <a:pt x="11207" y="154972"/>
                      <a:pt x="24733" y="156972"/>
                    </a:cubicBezTo>
                    <a:cubicBezTo>
                      <a:pt x="44450" y="160020"/>
                      <a:pt x="52832" y="140303"/>
                      <a:pt x="56166" y="124873"/>
                    </a:cubicBezTo>
                    <a:cubicBezTo>
                      <a:pt x="57975" y="116586"/>
                      <a:pt x="59404" y="108109"/>
                      <a:pt x="60833" y="99631"/>
                    </a:cubicBezTo>
                    <a:cubicBezTo>
                      <a:pt x="64643" y="98298"/>
                      <a:pt x="68357" y="96869"/>
                      <a:pt x="72072" y="95440"/>
                    </a:cubicBezTo>
                    <a:cubicBezTo>
                      <a:pt x="78359" y="92964"/>
                      <a:pt x="72834" y="84296"/>
                      <a:pt x="66929" y="86582"/>
                    </a:cubicBezTo>
                    <a:close/>
                    <a:moveTo>
                      <a:pt x="46926" y="121158"/>
                    </a:moveTo>
                    <a:cubicBezTo>
                      <a:pt x="46641" y="122206"/>
                      <a:pt x="46355" y="123253"/>
                      <a:pt x="45878" y="124301"/>
                    </a:cubicBezTo>
                    <a:cubicBezTo>
                      <a:pt x="43974" y="129159"/>
                      <a:pt x="40830" y="141065"/>
                      <a:pt x="35591" y="143161"/>
                    </a:cubicBezTo>
                    <a:cubicBezTo>
                      <a:pt x="30829" y="144970"/>
                      <a:pt x="21399" y="142780"/>
                      <a:pt x="18256" y="138970"/>
                    </a:cubicBezTo>
                    <a:cubicBezTo>
                      <a:pt x="16065" y="136207"/>
                      <a:pt x="15399" y="132493"/>
                      <a:pt x="15589" y="128968"/>
                    </a:cubicBezTo>
                    <a:cubicBezTo>
                      <a:pt x="15780" y="125349"/>
                      <a:pt x="16827" y="121729"/>
                      <a:pt x="18923" y="118681"/>
                    </a:cubicBezTo>
                    <a:cubicBezTo>
                      <a:pt x="22066" y="114205"/>
                      <a:pt x="27305" y="113062"/>
                      <a:pt x="32067" y="110871"/>
                    </a:cubicBezTo>
                    <a:cubicBezTo>
                      <a:pt x="37687" y="108204"/>
                      <a:pt x="43593" y="106204"/>
                      <a:pt x="49307" y="103822"/>
                    </a:cubicBezTo>
                    <a:cubicBezTo>
                      <a:pt x="48545" y="104108"/>
                      <a:pt x="47974" y="112966"/>
                      <a:pt x="47879" y="114109"/>
                    </a:cubicBezTo>
                    <a:cubicBezTo>
                      <a:pt x="47688" y="116681"/>
                      <a:pt x="47498" y="118872"/>
                      <a:pt x="46926" y="121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2" name="Google Shape;2182;p51"/>
          <p:cNvGrpSpPr/>
          <p:nvPr/>
        </p:nvGrpSpPr>
        <p:grpSpPr>
          <a:xfrm rot="-519020">
            <a:off x="986345" y="4517595"/>
            <a:ext cx="1252035" cy="198055"/>
            <a:chOff x="8064726" y="2014354"/>
            <a:chExt cx="1252066" cy="198060"/>
          </a:xfrm>
        </p:grpSpPr>
        <p:sp>
          <p:nvSpPr>
            <p:cNvPr id="2183" name="Google Shape;2183;p51"/>
            <p:cNvSpPr/>
            <p:nvPr/>
          </p:nvSpPr>
          <p:spPr>
            <a:xfrm>
              <a:off x="8064726" y="2044059"/>
              <a:ext cx="58877" cy="149782"/>
            </a:xfrm>
            <a:custGeom>
              <a:avLst/>
              <a:gdLst/>
              <a:ahLst/>
              <a:cxnLst/>
              <a:rect l="l" t="t" r="r" b="b"/>
              <a:pathLst>
                <a:path w="58877" h="149782" extrusionOk="0">
                  <a:moveTo>
                    <a:pt x="50002" y="1434"/>
                  </a:moveTo>
                  <a:cubicBezTo>
                    <a:pt x="10855" y="39534"/>
                    <a:pt x="-6481" y="91731"/>
                    <a:pt x="2187" y="145643"/>
                  </a:cubicBezTo>
                  <a:cubicBezTo>
                    <a:pt x="3235" y="152215"/>
                    <a:pt x="13807" y="150501"/>
                    <a:pt x="12760" y="143738"/>
                  </a:cubicBezTo>
                  <a:cubicBezTo>
                    <a:pt x="4759" y="93732"/>
                    <a:pt x="20951" y="44678"/>
                    <a:pt x="57241" y="9340"/>
                  </a:cubicBezTo>
                  <a:cubicBezTo>
                    <a:pt x="62194" y="4578"/>
                    <a:pt x="54765" y="-3233"/>
                    <a:pt x="50002" y="1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51"/>
            <p:cNvSpPr/>
            <p:nvPr/>
          </p:nvSpPr>
          <p:spPr>
            <a:xfrm>
              <a:off x="8128330" y="2050562"/>
              <a:ext cx="65437" cy="101177"/>
            </a:xfrm>
            <a:custGeom>
              <a:avLst/>
              <a:gdLst/>
              <a:ahLst/>
              <a:cxnLst/>
              <a:rect l="l" t="t" r="r" b="b"/>
              <a:pathLst>
                <a:path w="65437" h="101177" extrusionOk="0">
                  <a:moveTo>
                    <a:pt x="59074" y="42080"/>
                  </a:moveTo>
                  <a:cubicBezTo>
                    <a:pt x="52978" y="34460"/>
                    <a:pt x="39833" y="34936"/>
                    <a:pt x="32309" y="39794"/>
                  </a:cubicBezTo>
                  <a:cubicBezTo>
                    <a:pt x="17830" y="49319"/>
                    <a:pt x="16211" y="65130"/>
                    <a:pt x="15925" y="81323"/>
                  </a:cubicBezTo>
                  <a:cubicBezTo>
                    <a:pt x="15831" y="87895"/>
                    <a:pt x="26593" y="88847"/>
                    <a:pt x="26689" y="82085"/>
                  </a:cubicBezTo>
                  <a:cubicBezTo>
                    <a:pt x="26784" y="74274"/>
                    <a:pt x="27165" y="67416"/>
                    <a:pt x="29261" y="59796"/>
                  </a:cubicBezTo>
                  <a:cubicBezTo>
                    <a:pt x="33642" y="43413"/>
                    <a:pt x="55454" y="49414"/>
                    <a:pt x="54788" y="63606"/>
                  </a:cubicBezTo>
                  <a:cubicBezTo>
                    <a:pt x="53931" y="81608"/>
                    <a:pt x="27355" y="104468"/>
                    <a:pt x="13259" y="82370"/>
                  </a:cubicBezTo>
                  <a:cubicBezTo>
                    <a:pt x="6686" y="72083"/>
                    <a:pt x="11830" y="54653"/>
                    <a:pt x="14497" y="44080"/>
                  </a:cubicBezTo>
                  <a:cubicBezTo>
                    <a:pt x="19259" y="25411"/>
                    <a:pt x="34023" y="4742"/>
                    <a:pt x="55930" y="11981"/>
                  </a:cubicBezTo>
                  <a:cubicBezTo>
                    <a:pt x="62503" y="14171"/>
                    <a:pt x="65837" y="4361"/>
                    <a:pt x="59265" y="2170"/>
                  </a:cubicBezTo>
                  <a:cubicBezTo>
                    <a:pt x="-2934" y="-18309"/>
                    <a:pt x="-25413" y="113231"/>
                    <a:pt x="37357" y="100277"/>
                  </a:cubicBezTo>
                  <a:cubicBezTo>
                    <a:pt x="61169" y="95420"/>
                    <a:pt x="73933" y="60558"/>
                    <a:pt x="59074" y="419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51"/>
            <p:cNvSpPr/>
            <p:nvPr/>
          </p:nvSpPr>
          <p:spPr>
            <a:xfrm>
              <a:off x="8240941" y="2096160"/>
              <a:ext cx="37514" cy="11632"/>
            </a:xfrm>
            <a:custGeom>
              <a:avLst/>
              <a:gdLst/>
              <a:ahLst/>
              <a:cxnLst/>
              <a:rect l="l" t="t" r="r" b="b"/>
              <a:pathLst>
                <a:path w="37514" h="11632" extrusionOk="0">
                  <a:moveTo>
                    <a:pt x="32568" y="1244"/>
                  </a:moveTo>
                  <a:lnTo>
                    <a:pt x="5422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32092" y="11626"/>
                  </a:lnTo>
                  <a:cubicBezTo>
                    <a:pt x="39045" y="11912"/>
                    <a:pt x="39427" y="1625"/>
                    <a:pt x="32568" y="1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51"/>
            <p:cNvSpPr/>
            <p:nvPr/>
          </p:nvSpPr>
          <p:spPr>
            <a:xfrm>
              <a:off x="8290344" y="2084469"/>
              <a:ext cx="120050" cy="66009"/>
            </a:xfrm>
            <a:custGeom>
              <a:avLst/>
              <a:gdLst/>
              <a:ahLst/>
              <a:cxnLst/>
              <a:rect l="l" t="t" r="r" b="b"/>
              <a:pathLst>
                <a:path w="120050" h="66009" extrusionOk="0">
                  <a:moveTo>
                    <a:pt x="111373" y="36462"/>
                  </a:moveTo>
                  <a:cubicBezTo>
                    <a:pt x="106991" y="41034"/>
                    <a:pt x="102419" y="45225"/>
                    <a:pt x="97466" y="49226"/>
                  </a:cubicBezTo>
                  <a:cubicBezTo>
                    <a:pt x="87751" y="47797"/>
                    <a:pt x="84893" y="43892"/>
                    <a:pt x="88989" y="37510"/>
                  </a:cubicBezTo>
                  <a:cubicBezTo>
                    <a:pt x="89561" y="35129"/>
                    <a:pt x="90037" y="32843"/>
                    <a:pt x="90513" y="30461"/>
                  </a:cubicBezTo>
                  <a:cubicBezTo>
                    <a:pt x="91656" y="18936"/>
                    <a:pt x="90227" y="10078"/>
                    <a:pt x="81750" y="1886"/>
                  </a:cubicBezTo>
                  <a:cubicBezTo>
                    <a:pt x="79845" y="-19"/>
                    <a:pt x="76321" y="-876"/>
                    <a:pt x="74130" y="1220"/>
                  </a:cubicBezTo>
                  <a:cubicBezTo>
                    <a:pt x="67748" y="7411"/>
                    <a:pt x="62319" y="14078"/>
                    <a:pt x="57366" y="21032"/>
                  </a:cubicBezTo>
                  <a:cubicBezTo>
                    <a:pt x="56699" y="16460"/>
                    <a:pt x="55461" y="11792"/>
                    <a:pt x="53461" y="6935"/>
                  </a:cubicBezTo>
                  <a:cubicBezTo>
                    <a:pt x="52604" y="4744"/>
                    <a:pt x="49651" y="3601"/>
                    <a:pt x="47460" y="4077"/>
                  </a:cubicBezTo>
                  <a:cubicBezTo>
                    <a:pt x="39649" y="5696"/>
                    <a:pt x="32601" y="8744"/>
                    <a:pt x="26410" y="12745"/>
                  </a:cubicBezTo>
                  <a:cubicBezTo>
                    <a:pt x="26600" y="12173"/>
                    <a:pt x="26791" y="11507"/>
                    <a:pt x="26981" y="10935"/>
                  </a:cubicBezTo>
                  <a:cubicBezTo>
                    <a:pt x="29172" y="4553"/>
                    <a:pt x="18885" y="1124"/>
                    <a:pt x="16694" y="7506"/>
                  </a:cubicBezTo>
                  <a:cubicBezTo>
                    <a:pt x="14122" y="15031"/>
                    <a:pt x="11551" y="22556"/>
                    <a:pt x="8979" y="30080"/>
                  </a:cubicBezTo>
                  <a:cubicBezTo>
                    <a:pt x="4121" y="37891"/>
                    <a:pt x="978" y="46940"/>
                    <a:pt x="25" y="57036"/>
                  </a:cubicBezTo>
                  <a:cubicBezTo>
                    <a:pt x="-546" y="62942"/>
                    <a:pt x="8693" y="64656"/>
                    <a:pt x="10598" y="59132"/>
                  </a:cubicBezTo>
                  <a:cubicBezTo>
                    <a:pt x="13361" y="50940"/>
                    <a:pt x="16123" y="42844"/>
                    <a:pt x="18885" y="34652"/>
                  </a:cubicBezTo>
                  <a:cubicBezTo>
                    <a:pt x="20981" y="31509"/>
                    <a:pt x="23362" y="28461"/>
                    <a:pt x="26315" y="25508"/>
                  </a:cubicBezTo>
                  <a:cubicBezTo>
                    <a:pt x="30315" y="21889"/>
                    <a:pt x="34792" y="18936"/>
                    <a:pt x="39840" y="16841"/>
                  </a:cubicBezTo>
                  <a:cubicBezTo>
                    <a:pt x="54985" y="9506"/>
                    <a:pt x="42412" y="46654"/>
                    <a:pt x="42316" y="47797"/>
                  </a:cubicBezTo>
                  <a:cubicBezTo>
                    <a:pt x="42126" y="48273"/>
                    <a:pt x="41840" y="48654"/>
                    <a:pt x="41650" y="49130"/>
                  </a:cubicBezTo>
                  <a:cubicBezTo>
                    <a:pt x="39459" y="54560"/>
                    <a:pt x="48698" y="59036"/>
                    <a:pt x="51365" y="53798"/>
                  </a:cubicBezTo>
                  <a:cubicBezTo>
                    <a:pt x="51555" y="53417"/>
                    <a:pt x="51746" y="52940"/>
                    <a:pt x="51937" y="52559"/>
                  </a:cubicBezTo>
                  <a:lnTo>
                    <a:pt x="51937" y="52559"/>
                  </a:lnTo>
                  <a:cubicBezTo>
                    <a:pt x="58128" y="37510"/>
                    <a:pt x="66414" y="24842"/>
                    <a:pt x="77368" y="13221"/>
                  </a:cubicBezTo>
                  <a:cubicBezTo>
                    <a:pt x="86893" y="29604"/>
                    <a:pt x="65557" y="47702"/>
                    <a:pt x="79369" y="62751"/>
                  </a:cubicBezTo>
                  <a:cubicBezTo>
                    <a:pt x="90322" y="74657"/>
                    <a:pt x="112516" y="50559"/>
                    <a:pt x="118516" y="44368"/>
                  </a:cubicBezTo>
                  <a:cubicBezTo>
                    <a:pt x="123279" y="39415"/>
                    <a:pt x="115849" y="31700"/>
                    <a:pt x="111277" y="36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51"/>
            <p:cNvSpPr/>
            <p:nvPr/>
          </p:nvSpPr>
          <p:spPr>
            <a:xfrm>
              <a:off x="8398306" y="2053205"/>
              <a:ext cx="41549" cy="155261"/>
            </a:xfrm>
            <a:custGeom>
              <a:avLst/>
              <a:gdLst/>
              <a:ahLst/>
              <a:cxnLst/>
              <a:rect l="l" t="t" r="r" b="b"/>
              <a:pathLst>
                <a:path w="41549" h="155261" extrusionOk="0">
                  <a:moveTo>
                    <a:pt x="37129" y="4099"/>
                  </a:moveTo>
                  <a:cubicBezTo>
                    <a:pt x="35795" y="-2378"/>
                    <a:pt x="25127" y="-758"/>
                    <a:pt x="26556" y="6005"/>
                  </a:cubicBezTo>
                  <a:cubicBezTo>
                    <a:pt x="36939" y="55535"/>
                    <a:pt x="28080" y="104398"/>
                    <a:pt x="839" y="147070"/>
                  </a:cubicBezTo>
                  <a:cubicBezTo>
                    <a:pt x="-2781" y="152785"/>
                    <a:pt x="6268" y="158595"/>
                    <a:pt x="9888" y="152975"/>
                  </a:cubicBezTo>
                  <a:cubicBezTo>
                    <a:pt x="38558" y="108017"/>
                    <a:pt x="48083" y="56297"/>
                    <a:pt x="37129" y="4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51"/>
            <p:cNvSpPr/>
            <p:nvPr/>
          </p:nvSpPr>
          <p:spPr>
            <a:xfrm>
              <a:off x="8465631" y="2056043"/>
              <a:ext cx="40156" cy="156371"/>
            </a:xfrm>
            <a:custGeom>
              <a:avLst/>
              <a:gdLst/>
              <a:ahLst/>
              <a:cxnLst/>
              <a:rect l="l" t="t" r="r" b="b"/>
              <a:pathLst>
                <a:path w="40156" h="156371" extrusionOk="0">
                  <a:moveTo>
                    <a:pt x="30382" y="2309"/>
                  </a:moveTo>
                  <a:cubicBezTo>
                    <a:pt x="3807" y="48505"/>
                    <a:pt x="-5527" y="99655"/>
                    <a:pt x="3141" y="152233"/>
                  </a:cubicBezTo>
                  <a:cubicBezTo>
                    <a:pt x="4188" y="158805"/>
                    <a:pt x="14857" y="157090"/>
                    <a:pt x="13713" y="150328"/>
                  </a:cubicBezTo>
                  <a:cubicBezTo>
                    <a:pt x="5522" y="100607"/>
                    <a:pt x="14285" y="51934"/>
                    <a:pt x="39431" y="8310"/>
                  </a:cubicBezTo>
                  <a:cubicBezTo>
                    <a:pt x="42765" y="2404"/>
                    <a:pt x="33716" y="-3406"/>
                    <a:pt x="30382" y="2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51"/>
            <p:cNvSpPr/>
            <p:nvPr/>
          </p:nvSpPr>
          <p:spPr>
            <a:xfrm>
              <a:off x="8508771" y="2053142"/>
              <a:ext cx="58443" cy="106295"/>
            </a:xfrm>
            <a:custGeom>
              <a:avLst/>
              <a:gdLst/>
              <a:ahLst/>
              <a:cxnLst/>
              <a:rect l="l" t="t" r="r" b="b"/>
              <a:pathLst>
                <a:path w="58443" h="106295" extrusionOk="0">
                  <a:moveTo>
                    <a:pt x="51155" y="50168"/>
                  </a:moveTo>
                  <a:cubicBezTo>
                    <a:pt x="34487" y="35309"/>
                    <a:pt x="20390" y="45215"/>
                    <a:pt x="11722" y="59979"/>
                  </a:cubicBezTo>
                  <a:cubicBezTo>
                    <a:pt x="15627" y="38452"/>
                    <a:pt x="28486" y="18259"/>
                    <a:pt x="48965" y="9782"/>
                  </a:cubicBezTo>
                  <a:cubicBezTo>
                    <a:pt x="55442" y="7115"/>
                    <a:pt x="50203" y="-2124"/>
                    <a:pt x="44012" y="447"/>
                  </a:cubicBezTo>
                  <a:cubicBezTo>
                    <a:pt x="18675" y="10925"/>
                    <a:pt x="4102" y="36166"/>
                    <a:pt x="482" y="62646"/>
                  </a:cubicBezTo>
                  <a:cubicBezTo>
                    <a:pt x="-1804" y="79600"/>
                    <a:pt x="3435" y="113985"/>
                    <a:pt x="29248" y="104746"/>
                  </a:cubicBezTo>
                  <a:cubicBezTo>
                    <a:pt x="46964" y="98460"/>
                    <a:pt x="70586" y="67503"/>
                    <a:pt x="51155" y="50168"/>
                  </a:cubicBezTo>
                  <a:close/>
                  <a:moveTo>
                    <a:pt x="42488" y="80553"/>
                  </a:moveTo>
                  <a:cubicBezTo>
                    <a:pt x="38106" y="89125"/>
                    <a:pt x="22390" y="103794"/>
                    <a:pt x="12865" y="88649"/>
                  </a:cubicBezTo>
                  <a:cubicBezTo>
                    <a:pt x="12198" y="87506"/>
                    <a:pt x="11722" y="86268"/>
                    <a:pt x="11341" y="84934"/>
                  </a:cubicBezTo>
                  <a:cubicBezTo>
                    <a:pt x="12770" y="84553"/>
                    <a:pt x="14008" y="83601"/>
                    <a:pt x="14484" y="81696"/>
                  </a:cubicBezTo>
                  <a:cubicBezTo>
                    <a:pt x="15437" y="77695"/>
                    <a:pt x="16484" y="73790"/>
                    <a:pt x="17818" y="69885"/>
                  </a:cubicBezTo>
                  <a:cubicBezTo>
                    <a:pt x="23438" y="51692"/>
                    <a:pt x="58394" y="49787"/>
                    <a:pt x="42488" y="80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51"/>
            <p:cNvSpPr/>
            <p:nvPr/>
          </p:nvSpPr>
          <p:spPr>
            <a:xfrm>
              <a:off x="8589176" y="2080463"/>
              <a:ext cx="51515" cy="42836"/>
            </a:xfrm>
            <a:custGeom>
              <a:avLst/>
              <a:gdLst/>
              <a:ahLst/>
              <a:cxnLst/>
              <a:rect l="l" t="t" r="r" b="b"/>
              <a:pathLst>
                <a:path w="51515" h="42836" extrusionOk="0">
                  <a:moveTo>
                    <a:pt x="44950" y="6178"/>
                  </a:moveTo>
                  <a:cubicBezTo>
                    <a:pt x="39902" y="6654"/>
                    <a:pt x="34759" y="7131"/>
                    <a:pt x="29711" y="7512"/>
                  </a:cubicBezTo>
                  <a:cubicBezTo>
                    <a:pt x="29711" y="7321"/>
                    <a:pt x="29711" y="7131"/>
                    <a:pt x="29806" y="6940"/>
                  </a:cubicBezTo>
                  <a:cubicBezTo>
                    <a:pt x="31235" y="463"/>
                    <a:pt x="20948" y="-3061"/>
                    <a:pt x="19519" y="3511"/>
                  </a:cubicBezTo>
                  <a:cubicBezTo>
                    <a:pt x="19138" y="5226"/>
                    <a:pt x="18757" y="6845"/>
                    <a:pt x="18471" y="8559"/>
                  </a:cubicBezTo>
                  <a:cubicBezTo>
                    <a:pt x="13709" y="9036"/>
                    <a:pt x="8851" y="9417"/>
                    <a:pt x="4088" y="9893"/>
                  </a:cubicBezTo>
                  <a:cubicBezTo>
                    <a:pt x="-2865" y="10560"/>
                    <a:pt x="-198" y="20656"/>
                    <a:pt x="6470" y="20085"/>
                  </a:cubicBezTo>
                  <a:cubicBezTo>
                    <a:pt x="9708" y="19799"/>
                    <a:pt x="12946" y="19513"/>
                    <a:pt x="16281" y="19227"/>
                  </a:cubicBezTo>
                  <a:lnTo>
                    <a:pt x="12661" y="35896"/>
                  </a:lnTo>
                  <a:cubicBezTo>
                    <a:pt x="11232" y="42373"/>
                    <a:pt x="21519" y="45897"/>
                    <a:pt x="22948" y="39325"/>
                  </a:cubicBezTo>
                  <a:lnTo>
                    <a:pt x="27520" y="18180"/>
                  </a:lnTo>
                  <a:lnTo>
                    <a:pt x="47427" y="16370"/>
                  </a:lnTo>
                  <a:cubicBezTo>
                    <a:pt x="54381" y="15703"/>
                    <a:pt x="51713" y="5607"/>
                    <a:pt x="45046" y="6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51"/>
            <p:cNvSpPr/>
            <p:nvPr/>
          </p:nvSpPr>
          <p:spPr>
            <a:xfrm>
              <a:off x="8641097" y="2072822"/>
              <a:ext cx="106974" cy="76671"/>
            </a:xfrm>
            <a:custGeom>
              <a:avLst/>
              <a:gdLst/>
              <a:ahLst/>
              <a:cxnLst/>
              <a:rect l="l" t="t" r="r" b="b"/>
              <a:pathLst>
                <a:path w="106974" h="76671" extrusionOk="0">
                  <a:moveTo>
                    <a:pt x="96661" y="51824"/>
                  </a:moveTo>
                  <a:cubicBezTo>
                    <a:pt x="94756" y="54301"/>
                    <a:pt x="83135" y="68303"/>
                    <a:pt x="79802" y="58111"/>
                  </a:cubicBezTo>
                  <a:cubicBezTo>
                    <a:pt x="78373" y="53825"/>
                    <a:pt x="80563" y="47919"/>
                    <a:pt x="81516" y="43823"/>
                  </a:cubicBezTo>
                  <a:cubicBezTo>
                    <a:pt x="83802" y="34298"/>
                    <a:pt x="88184" y="23535"/>
                    <a:pt x="87802" y="13629"/>
                  </a:cubicBezTo>
                  <a:cubicBezTo>
                    <a:pt x="87136" y="-6564"/>
                    <a:pt x="58561" y="12772"/>
                    <a:pt x="51703" y="16868"/>
                  </a:cubicBezTo>
                  <a:cubicBezTo>
                    <a:pt x="51512" y="13343"/>
                    <a:pt x="50941" y="10105"/>
                    <a:pt x="49417" y="7438"/>
                  </a:cubicBezTo>
                  <a:cubicBezTo>
                    <a:pt x="46178" y="1723"/>
                    <a:pt x="41987" y="-754"/>
                    <a:pt x="35415" y="199"/>
                  </a:cubicBezTo>
                  <a:cubicBezTo>
                    <a:pt x="29700" y="1056"/>
                    <a:pt x="26747" y="7628"/>
                    <a:pt x="23032" y="11819"/>
                  </a:cubicBezTo>
                  <a:cubicBezTo>
                    <a:pt x="20366" y="9343"/>
                    <a:pt x="15413" y="9152"/>
                    <a:pt x="14365" y="13439"/>
                  </a:cubicBezTo>
                  <a:cubicBezTo>
                    <a:pt x="9602" y="32203"/>
                    <a:pt x="4840" y="50967"/>
                    <a:pt x="172" y="69731"/>
                  </a:cubicBezTo>
                  <a:cubicBezTo>
                    <a:pt x="-1447" y="76208"/>
                    <a:pt x="8840" y="79733"/>
                    <a:pt x="10459" y="73160"/>
                  </a:cubicBezTo>
                  <a:cubicBezTo>
                    <a:pt x="14746" y="56301"/>
                    <a:pt x="18937" y="39442"/>
                    <a:pt x="23223" y="22583"/>
                  </a:cubicBezTo>
                  <a:cubicBezTo>
                    <a:pt x="24747" y="22964"/>
                    <a:pt x="26366" y="22868"/>
                    <a:pt x="27890" y="21916"/>
                  </a:cubicBezTo>
                  <a:cubicBezTo>
                    <a:pt x="30652" y="20106"/>
                    <a:pt x="32462" y="18011"/>
                    <a:pt x="34367" y="15344"/>
                  </a:cubicBezTo>
                  <a:cubicBezTo>
                    <a:pt x="40273" y="7343"/>
                    <a:pt x="40559" y="17915"/>
                    <a:pt x="40273" y="22392"/>
                  </a:cubicBezTo>
                  <a:cubicBezTo>
                    <a:pt x="39320" y="37251"/>
                    <a:pt x="35701" y="51824"/>
                    <a:pt x="30843" y="65921"/>
                  </a:cubicBezTo>
                  <a:cubicBezTo>
                    <a:pt x="28652" y="72208"/>
                    <a:pt x="38939" y="75732"/>
                    <a:pt x="41130" y="69350"/>
                  </a:cubicBezTo>
                  <a:cubicBezTo>
                    <a:pt x="44845" y="58682"/>
                    <a:pt x="47512" y="47919"/>
                    <a:pt x="49512" y="36870"/>
                  </a:cubicBezTo>
                  <a:cubicBezTo>
                    <a:pt x="50084" y="33822"/>
                    <a:pt x="50751" y="30107"/>
                    <a:pt x="51322" y="26297"/>
                  </a:cubicBezTo>
                  <a:cubicBezTo>
                    <a:pt x="52655" y="27155"/>
                    <a:pt x="54465" y="27536"/>
                    <a:pt x="56275" y="26393"/>
                  </a:cubicBezTo>
                  <a:cubicBezTo>
                    <a:pt x="62085" y="23059"/>
                    <a:pt x="67895" y="19725"/>
                    <a:pt x="73706" y="16391"/>
                  </a:cubicBezTo>
                  <a:cubicBezTo>
                    <a:pt x="78087" y="14296"/>
                    <a:pt x="78849" y="15820"/>
                    <a:pt x="75991" y="20963"/>
                  </a:cubicBezTo>
                  <a:cubicBezTo>
                    <a:pt x="75039" y="24773"/>
                    <a:pt x="74086" y="28679"/>
                    <a:pt x="73229" y="32489"/>
                  </a:cubicBezTo>
                  <a:cubicBezTo>
                    <a:pt x="71038" y="41537"/>
                    <a:pt x="68086" y="50396"/>
                    <a:pt x="69419" y="59825"/>
                  </a:cubicBezTo>
                  <a:cubicBezTo>
                    <a:pt x="70372" y="67064"/>
                    <a:pt x="77039" y="70874"/>
                    <a:pt x="83516" y="72017"/>
                  </a:cubicBezTo>
                  <a:cubicBezTo>
                    <a:pt x="92470" y="73541"/>
                    <a:pt x="101138" y="63635"/>
                    <a:pt x="105900" y="57635"/>
                  </a:cubicBezTo>
                  <a:cubicBezTo>
                    <a:pt x="110091" y="52301"/>
                    <a:pt x="100947" y="46490"/>
                    <a:pt x="96851" y="517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51"/>
            <p:cNvSpPr/>
            <p:nvPr/>
          </p:nvSpPr>
          <p:spPr>
            <a:xfrm>
              <a:off x="8747918" y="2057891"/>
              <a:ext cx="31706" cy="137680"/>
            </a:xfrm>
            <a:custGeom>
              <a:avLst/>
              <a:gdLst/>
              <a:ahLst/>
              <a:cxnLst/>
              <a:rect l="l" t="t" r="r" b="b"/>
              <a:pathLst>
                <a:path w="31706" h="137680" extrusionOk="0">
                  <a:moveTo>
                    <a:pt x="20702" y="3033"/>
                  </a:moveTo>
                  <a:cubicBezTo>
                    <a:pt x="18225" y="-3158"/>
                    <a:pt x="8509" y="1033"/>
                    <a:pt x="11081" y="7510"/>
                  </a:cubicBezTo>
                  <a:cubicBezTo>
                    <a:pt x="27369" y="48182"/>
                    <a:pt x="23559" y="91997"/>
                    <a:pt x="794" y="129430"/>
                  </a:cubicBezTo>
                  <a:cubicBezTo>
                    <a:pt x="-2730" y="135240"/>
                    <a:pt x="6414" y="141050"/>
                    <a:pt x="9843" y="135335"/>
                  </a:cubicBezTo>
                  <a:cubicBezTo>
                    <a:pt x="34703" y="94473"/>
                    <a:pt x="38418" y="47324"/>
                    <a:pt x="20702" y="3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51"/>
            <p:cNvSpPr/>
            <p:nvPr/>
          </p:nvSpPr>
          <p:spPr>
            <a:xfrm>
              <a:off x="8811870" y="2095398"/>
              <a:ext cx="32085" cy="11441"/>
            </a:xfrm>
            <a:custGeom>
              <a:avLst/>
              <a:gdLst/>
              <a:ahLst/>
              <a:cxnLst/>
              <a:rect l="l" t="t" r="r" b="b"/>
              <a:pathLst>
                <a:path w="32085" h="11441" extrusionOk="0">
                  <a:moveTo>
                    <a:pt x="27139" y="1054"/>
                  </a:moveTo>
                  <a:lnTo>
                    <a:pt x="5423" y="6"/>
                  </a:lnTo>
                  <a:cubicBezTo>
                    <a:pt x="-1531" y="-280"/>
                    <a:pt x="-1912" y="10007"/>
                    <a:pt x="4946" y="10388"/>
                  </a:cubicBezTo>
                  <a:lnTo>
                    <a:pt x="26663" y="11436"/>
                  </a:lnTo>
                  <a:cubicBezTo>
                    <a:pt x="33616" y="11722"/>
                    <a:pt x="33998" y="1435"/>
                    <a:pt x="27139" y="10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51"/>
            <p:cNvSpPr/>
            <p:nvPr/>
          </p:nvSpPr>
          <p:spPr>
            <a:xfrm>
              <a:off x="8855291" y="2014354"/>
              <a:ext cx="40697" cy="165607"/>
            </a:xfrm>
            <a:custGeom>
              <a:avLst/>
              <a:gdLst/>
              <a:ahLst/>
              <a:cxnLst/>
              <a:rect l="l" t="t" r="r" b="b"/>
              <a:pathLst>
                <a:path w="40697" h="165607" extrusionOk="0">
                  <a:moveTo>
                    <a:pt x="29914" y="3136"/>
                  </a:moveTo>
                  <a:cubicBezTo>
                    <a:pt x="9340" y="46379"/>
                    <a:pt x="-17997" y="120674"/>
                    <a:pt x="16294" y="163632"/>
                  </a:cubicBezTo>
                  <a:cubicBezTo>
                    <a:pt x="20485" y="168966"/>
                    <a:pt x="28676" y="162394"/>
                    <a:pt x="24294" y="156964"/>
                  </a:cubicBezTo>
                  <a:cubicBezTo>
                    <a:pt x="-6853" y="117912"/>
                    <a:pt x="21437" y="45808"/>
                    <a:pt x="40201" y="6565"/>
                  </a:cubicBezTo>
                  <a:cubicBezTo>
                    <a:pt x="43059" y="564"/>
                    <a:pt x="32772" y="-2865"/>
                    <a:pt x="29914" y="3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51"/>
            <p:cNvSpPr/>
            <p:nvPr/>
          </p:nvSpPr>
          <p:spPr>
            <a:xfrm>
              <a:off x="8881022" y="2038006"/>
              <a:ext cx="85448" cy="112028"/>
            </a:xfrm>
            <a:custGeom>
              <a:avLst/>
              <a:gdLst/>
              <a:ahLst/>
              <a:cxnLst/>
              <a:rect l="l" t="t" r="r" b="b"/>
              <a:pathLst>
                <a:path w="85448" h="112028" extrusionOk="0">
                  <a:moveTo>
                    <a:pt x="75716" y="84640"/>
                  </a:moveTo>
                  <a:cubicBezTo>
                    <a:pt x="72572" y="90450"/>
                    <a:pt x="69620" y="95308"/>
                    <a:pt x="64857" y="99975"/>
                  </a:cubicBezTo>
                  <a:cubicBezTo>
                    <a:pt x="54189" y="110452"/>
                    <a:pt x="45903" y="101785"/>
                    <a:pt x="40569" y="91974"/>
                  </a:cubicBezTo>
                  <a:cubicBezTo>
                    <a:pt x="41235" y="91212"/>
                    <a:pt x="41997" y="90450"/>
                    <a:pt x="42569" y="89783"/>
                  </a:cubicBezTo>
                  <a:cubicBezTo>
                    <a:pt x="63143" y="65971"/>
                    <a:pt x="70667" y="34443"/>
                    <a:pt x="61142" y="4153"/>
                  </a:cubicBezTo>
                  <a:cubicBezTo>
                    <a:pt x="60190" y="1201"/>
                    <a:pt x="57714" y="-323"/>
                    <a:pt x="54665" y="58"/>
                  </a:cubicBezTo>
                  <a:cubicBezTo>
                    <a:pt x="38187" y="1867"/>
                    <a:pt x="28091" y="16917"/>
                    <a:pt x="32948" y="32824"/>
                  </a:cubicBezTo>
                  <a:cubicBezTo>
                    <a:pt x="34853" y="39110"/>
                    <a:pt x="45521" y="37491"/>
                    <a:pt x="43521" y="30919"/>
                  </a:cubicBezTo>
                  <a:cubicBezTo>
                    <a:pt x="41045" y="21013"/>
                    <a:pt x="43902" y="14631"/>
                    <a:pt x="51998" y="11678"/>
                  </a:cubicBezTo>
                  <a:cubicBezTo>
                    <a:pt x="56951" y="32062"/>
                    <a:pt x="53808" y="52159"/>
                    <a:pt x="43331" y="70828"/>
                  </a:cubicBezTo>
                  <a:cubicBezTo>
                    <a:pt x="41235" y="74638"/>
                    <a:pt x="38568" y="78067"/>
                    <a:pt x="35711" y="81211"/>
                  </a:cubicBezTo>
                  <a:cubicBezTo>
                    <a:pt x="35044" y="79401"/>
                    <a:pt x="34472" y="77877"/>
                    <a:pt x="34186" y="76829"/>
                  </a:cubicBezTo>
                  <a:cubicBezTo>
                    <a:pt x="33425" y="74543"/>
                    <a:pt x="31710" y="72829"/>
                    <a:pt x="29139" y="72638"/>
                  </a:cubicBezTo>
                  <a:cubicBezTo>
                    <a:pt x="19518" y="71971"/>
                    <a:pt x="11612" y="73400"/>
                    <a:pt x="2849" y="77686"/>
                  </a:cubicBezTo>
                  <a:cubicBezTo>
                    <a:pt x="564" y="78829"/>
                    <a:pt x="-294" y="80925"/>
                    <a:pt x="87" y="83306"/>
                  </a:cubicBezTo>
                  <a:cubicBezTo>
                    <a:pt x="1135" y="91974"/>
                    <a:pt x="-1056" y="107500"/>
                    <a:pt x="11517" y="108357"/>
                  </a:cubicBezTo>
                  <a:cubicBezTo>
                    <a:pt x="19137" y="108928"/>
                    <a:pt x="26947" y="104356"/>
                    <a:pt x="33425" y="98927"/>
                  </a:cubicBezTo>
                  <a:cubicBezTo>
                    <a:pt x="47998" y="118358"/>
                    <a:pt x="70572" y="116644"/>
                    <a:pt x="84764" y="90640"/>
                  </a:cubicBezTo>
                  <a:cubicBezTo>
                    <a:pt x="88003" y="84735"/>
                    <a:pt x="78859" y="78925"/>
                    <a:pt x="75716" y="84735"/>
                  </a:cubicBezTo>
                  <a:close/>
                  <a:moveTo>
                    <a:pt x="22090" y="93593"/>
                  </a:moveTo>
                  <a:cubicBezTo>
                    <a:pt x="564" y="109690"/>
                    <a:pt x="18280" y="65875"/>
                    <a:pt x="26090" y="85592"/>
                  </a:cubicBezTo>
                  <a:cubicBezTo>
                    <a:pt x="26567" y="86830"/>
                    <a:pt x="27138" y="87973"/>
                    <a:pt x="27710" y="89116"/>
                  </a:cubicBezTo>
                  <a:cubicBezTo>
                    <a:pt x="25900" y="90640"/>
                    <a:pt x="23995" y="92164"/>
                    <a:pt x="22090" y="93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51"/>
            <p:cNvSpPr/>
            <p:nvPr/>
          </p:nvSpPr>
          <p:spPr>
            <a:xfrm>
              <a:off x="8970913" y="2079552"/>
              <a:ext cx="113635" cy="67516"/>
            </a:xfrm>
            <a:custGeom>
              <a:avLst/>
              <a:gdLst/>
              <a:ahLst/>
              <a:cxnLst/>
              <a:rect l="l" t="t" r="r" b="b"/>
              <a:pathLst>
                <a:path w="113635" h="67516" extrusionOk="0">
                  <a:moveTo>
                    <a:pt x="103554" y="43570"/>
                  </a:moveTo>
                  <a:cubicBezTo>
                    <a:pt x="97553" y="51476"/>
                    <a:pt x="90123" y="55762"/>
                    <a:pt x="81075" y="56810"/>
                  </a:cubicBezTo>
                  <a:cubicBezTo>
                    <a:pt x="82980" y="42903"/>
                    <a:pt x="85361" y="28901"/>
                    <a:pt x="86028" y="14900"/>
                  </a:cubicBezTo>
                  <a:cubicBezTo>
                    <a:pt x="86314" y="8804"/>
                    <a:pt x="81837" y="6518"/>
                    <a:pt x="77170" y="4517"/>
                  </a:cubicBezTo>
                  <a:cubicBezTo>
                    <a:pt x="69835" y="1374"/>
                    <a:pt x="62215" y="7756"/>
                    <a:pt x="55643" y="16614"/>
                  </a:cubicBezTo>
                  <a:cubicBezTo>
                    <a:pt x="55167" y="6994"/>
                    <a:pt x="51643" y="-626"/>
                    <a:pt x="41737" y="41"/>
                  </a:cubicBezTo>
                  <a:cubicBezTo>
                    <a:pt x="34498" y="517"/>
                    <a:pt x="28306" y="3470"/>
                    <a:pt x="23068" y="8042"/>
                  </a:cubicBezTo>
                  <a:cubicBezTo>
                    <a:pt x="23068" y="2231"/>
                    <a:pt x="14019" y="-531"/>
                    <a:pt x="12780" y="5565"/>
                  </a:cubicBezTo>
                  <a:cubicBezTo>
                    <a:pt x="11066" y="14233"/>
                    <a:pt x="9256" y="22805"/>
                    <a:pt x="7256" y="31473"/>
                  </a:cubicBezTo>
                  <a:cubicBezTo>
                    <a:pt x="3065" y="41570"/>
                    <a:pt x="684" y="52428"/>
                    <a:pt x="17" y="61001"/>
                  </a:cubicBezTo>
                  <a:cubicBezTo>
                    <a:pt x="-459" y="66716"/>
                    <a:pt x="9066" y="68906"/>
                    <a:pt x="10590" y="63096"/>
                  </a:cubicBezTo>
                  <a:cubicBezTo>
                    <a:pt x="12876" y="54428"/>
                    <a:pt x="15066" y="45856"/>
                    <a:pt x="17067" y="37093"/>
                  </a:cubicBezTo>
                  <a:cubicBezTo>
                    <a:pt x="19257" y="32045"/>
                    <a:pt x="21925" y="27187"/>
                    <a:pt x="25449" y="22329"/>
                  </a:cubicBezTo>
                  <a:cubicBezTo>
                    <a:pt x="30687" y="11375"/>
                    <a:pt x="37164" y="11090"/>
                    <a:pt x="44785" y="21377"/>
                  </a:cubicBezTo>
                  <a:cubicBezTo>
                    <a:pt x="45451" y="30521"/>
                    <a:pt x="42404" y="39474"/>
                    <a:pt x="39070" y="47856"/>
                  </a:cubicBezTo>
                  <a:cubicBezTo>
                    <a:pt x="36688" y="54143"/>
                    <a:pt x="46880" y="57572"/>
                    <a:pt x="49357" y="51285"/>
                  </a:cubicBezTo>
                  <a:cubicBezTo>
                    <a:pt x="52119" y="44046"/>
                    <a:pt x="55548" y="37283"/>
                    <a:pt x="59644" y="30711"/>
                  </a:cubicBezTo>
                  <a:cubicBezTo>
                    <a:pt x="61263" y="28139"/>
                    <a:pt x="75264" y="13852"/>
                    <a:pt x="75074" y="18043"/>
                  </a:cubicBezTo>
                  <a:cubicBezTo>
                    <a:pt x="74407" y="32616"/>
                    <a:pt x="71359" y="47475"/>
                    <a:pt x="69454" y="61953"/>
                  </a:cubicBezTo>
                  <a:cubicBezTo>
                    <a:pt x="69074" y="64811"/>
                    <a:pt x="71931" y="67382"/>
                    <a:pt x="74598" y="67478"/>
                  </a:cubicBezTo>
                  <a:cubicBezTo>
                    <a:pt x="90600" y="68049"/>
                    <a:pt x="102982" y="62239"/>
                    <a:pt x="112603" y="49475"/>
                  </a:cubicBezTo>
                  <a:cubicBezTo>
                    <a:pt x="116699" y="44046"/>
                    <a:pt x="107554" y="38236"/>
                    <a:pt x="103554" y="43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51"/>
            <p:cNvSpPr/>
            <p:nvPr/>
          </p:nvSpPr>
          <p:spPr>
            <a:xfrm>
              <a:off x="9092476" y="2079301"/>
              <a:ext cx="37609" cy="11727"/>
            </a:xfrm>
            <a:custGeom>
              <a:avLst/>
              <a:gdLst/>
              <a:ahLst/>
              <a:cxnLst/>
              <a:rect l="l" t="t" r="r" b="b"/>
              <a:pathLst>
                <a:path w="37609" h="11727" extrusionOk="0">
                  <a:moveTo>
                    <a:pt x="32664" y="6"/>
                  </a:moveTo>
                  <a:cubicBezTo>
                    <a:pt x="23615" y="482"/>
                    <a:pt x="14471" y="863"/>
                    <a:pt x="5422" y="1339"/>
                  </a:cubicBezTo>
                  <a:cubicBezTo>
                    <a:pt x="-1531" y="1720"/>
                    <a:pt x="-1912" y="12007"/>
                    <a:pt x="4946" y="11722"/>
                  </a:cubicBezTo>
                  <a:cubicBezTo>
                    <a:pt x="13995" y="11245"/>
                    <a:pt x="23139" y="10864"/>
                    <a:pt x="32187" y="10388"/>
                  </a:cubicBezTo>
                  <a:cubicBezTo>
                    <a:pt x="39141" y="10007"/>
                    <a:pt x="39522" y="-280"/>
                    <a:pt x="3266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51"/>
            <p:cNvSpPr/>
            <p:nvPr/>
          </p:nvSpPr>
          <p:spPr>
            <a:xfrm>
              <a:off x="9139142" y="2046173"/>
              <a:ext cx="61323" cy="102894"/>
            </a:xfrm>
            <a:custGeom>
              <a:avLst/>
              <a:gdLst/>
              <a:ahLst/>
              <a:cxnLst/>
              <a:rect l="l" t="t" r="r" b="b"/>
              <a:pathLst>
                <a:path w="61323" h="102894" extrusionOk="0">
                  <a:moveTo>
                    <a:pt x="22478" y="31133"/>
                  </a:moveTo>
                  <a:cubicBezTo>
                    <a:pt x="24288" y="23037"/>
                    <a:pt x="26098" y="15036"/>
                    <a:pt x="27812" y="6940"/>
                  </a:cubicBezTo>
                  <a:cubicBezTo>
                    <a:pt x="29146" y="463"/>
                    <a:pt x="18859" y="-3061"/>
                    <a:pt x="17526" y="3511"/>
                  </a:cubicBezTo>
                  <a:cubicBezTo>
                    <a:pt x="15049" y="15703"/>
                    <a:pt x="12382" y="27895"/>
                    <a:pt x="9525" y="39992"/>
                  </a:cubicBezTo>
                  <a:cubicBezTo>
                    <a:pt x="8382" y="44850"/>
                    <a:pt x="14192" y="49326"/>
                    <a:pt x="18287" y="45707"/>
                  </a:cubicBezTo>
                  <a:cubicBezTo>
                    <a:pt x="35052" y="30848"/>
                    <a:pt x="54673" y="46945"/>
                    <a:pt x="48672" y="66852"/>
                  </a:cubicBezTo>
                  <a:cubicBezTo>
                    <a:pt x="46101" y="72472"/>
                    <a:pt x="42577" y="77520"/>
                    <a:pt x="38100" y="81807"/>
                  </a:cubicBezTo>
                  <a:cubicBezTo>
                    <a:pt x="36766" y="83045"/>
                    <a:pt x="35433" y="84283"/>
                    <a:pt x="34099" y="85521"/>
                  </a:cubicBezTo>
                  <a:cubicBezTo>
                    <a:pt x="24670" y="95427"/>
                    <a:pt x="17240" y="93713"/>
                    <a:pt x="11715" y="80283"/>
                  </a:cubicBezTo>
                  <a:lnTo>
                    <a:pt x="11906" y="78854"/>
                  </a:lnTo>
                  <a:cubicBezTo>
                    <a:pt x="12763" y="72853"/>
                    <a:pt x="3334" y="71424"/>
                    <a:pt x="1333" y="76758"/>
                  </a:cubicBezTo>
                  <a:cubicBezTo>
                    <a:pt x="190" y="79711"/>
                    <a:pt x="-96" y="82473"/>
                    <a:pt x="95" y="85140"/>
                  </a:cubicBezTo>
                  <a:lnTo>
                    <a:pt x="95" y="85807"/>
                  </a:lnTo>
                  <a:cubicBezTo>
                    <a:pt x="-191" y="87331"/>
                    <a:pt x="190" y="88474"/>
                    <a:pt x="952" y="89331"/>
                  </a:cubicBezTo>
                  <a:cubicBezTo>
                    <a:pt x="3143" y="95618"/>
                    <a:pt x="9048" y="100285"/>
                    <a:pt x="16573" y="102285"/>
                  </a:cubicBezTo>
                  <a:cubicBezTo>
                    <a:pt x="32766" y="106476"/>
                    <a:pt x="48482" y="88093"/>
                    <a:pt x="56007" y="76473"/>
                  </a:cubicBezTo>
                  <a:cubicBezTo>
                    <a:pt x="72771" y="50660"/>
                    <a:pt x="46672" y="23704"/>
                    <a:pt x="22384" y="31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51"/>
            <p:cNvSpPr/>
            <p:nvPr/>
          </p:nvSpPr>
          <p:spPr>
            <a:xfrm>
              <a:off x="9208457" y="2036937"/>
              <a:ext cx="37978" cy="127959"/>
            </a:xfrm>
            <a:custGeom>
              <a:avLst/>
              <a:gdLst/>
              <a:ahLst/>
              <a:cxnLst/>
              <a:rect l="l" t="t" r="r" b="b"/>
              <a:pathLst>
                <a:path w="37978" h="127959" extrusionOk="0">
                  <a:moveTo>
                    <a:pt x="30983" y="3889"/>
                  </a:moveTo>
                  <a:cubicBezTo>
                    <a:pt x="28887" y="-2302"/>
                    <a:pt x="18219" y="-683"/>
                    <a:pt x="20410" y="5794"/>
                  </a:cubicBezTo>
                  <a:cubicBezTo>
                    <a:pt x="33840" y="45609"/>
                    <a:pt x="26982" y="86852"/>
                    <a:pt x="1074" y="119999"/>
                  </a:cubicBezTo>
                  <a:cubicBezTo>
                    <a:pt x="-3117" y="125333"/>
                    <a:pt x="6027" y="131143"/>
                    <a:pt x="10123" y="125904"/>
                  </a:cubicBezTo>
                  <a:cubicBezTo>
                    <a:pt x="37555" y="90757"/>
                    <a:pt x="45175" y="46085"/>
                    <a:pt x="30983" y="3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51"/>
            <p:cNvSpPr/>
            <p:nvPr/>
          </p:nvSpPr>
          <p:spPr>
            <a:xfrm>
              <a:off x="9259331" y="2033171"/>
              <a:ext cx="57461" cy="60197"/>
            </a:xfrm>
            <a:custGeom>
              <a:avLst/>
              <a:gdLst/>
              <a:ahLst/>
              <a:cxnLst/>
              <a:rect l="l" t="t" r="r" b="b"/>
              <a:pathLst>
                <a:path w="57461" h="60197" extrusionOk="0">
                  <a:moveTo>
                    <a:pt x="46593" y="43850"/>
                  </a:moveTo>
                  <a:cubicBezTo>
                    <a:pt x="45926" y="54994"/>
                    <a:pt x="30305" y="48136"/>
                    <a:pt x="26019" y="44326"/>
                  </a:cubicBezTo>
                  <a:cubicBezTo>
                    <a:pt x="25257" y="43660"/>
                    <a:pt x="24495" y="42897"/>
                    <a:pt x="23733" y="42135"/>
                  </a:cubicBezTo>
                  <a:cubicBezTo>
                    <a:pt x="31448" y="32610"/>
                    <a:pt x="31163" y="16418"/>
                    <a:pt x="30115" y="5369"/>
                  </a:cubicBezTo>
                  <a:cubicBezTo>
                    <a:pt x="29544" y="-1108"/>
                    <a:pt x="18685" y="-2156"/>
                    <a:pt x="19352" y="4607"/>
                  </a:cubicBezTo>
                  <a:cubicBezTo>
                    <a:pt x="20209" y="13656"/>
                    <a:pt x="20971" y="26229"/>
                    <a:pt x="15637" y="34135"/>
                  </a:cubicBezTo>
                  <a:cubicBezTo>
                    <a:pt x="13446" y="32039"/>
                    <a:pt x="11255" y="30039"/>
                    <a:pt x="8684" y="28324"/>
                  </a:cubicBezTo>
                  <a:cubicBezTo>
                    <a:pt x="6112" y="26610"/>
                    <a:pt x="1349" y="27372"/>
                    <a:pt x="587" y="30801"/>
                  </a:cubicBezTo>
                  <a:cubicBezTo>
                    <a:pt x="-841" y="37087"/>
                    <a:pt x="302" y="41850"/>
                    <a:pt x="4397" y="46898"/>
                  </a:cubicBezTo>
                  <a:cubicBezTo>
                    <a:pt x="7826" y="51089"/>
                    <a:pt x="11922" y="50327"/>
                    <a:pt x="15732" y="48327"/>
                  </a:cubicBezTo>
                  <a:cubicBezTo>
                    <a:pt x="21542" y="53947"/>
                    <a:pt x="27448" y="58995"/>
                    <a:pt x="36306" y="60043"/>
                  </a:cubicBezTo>
                  <a:cubicBezTo>
                    <a:pt x="46402" y="61281"/>
                    <a:pt x="56785" y="54994"/>
                    <a:pt x="57452" y="44422"/>
                  </a:cubicBezTo>
                  <a:cubicBezTo>
                    <a:pt x="57833" y="37849"/>
                    <a:pt x="47069" y="36897"/>
                    <a:pt x="46688" y="43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1" name="Google Shape;2201;p51"/>
          <p:cNvGrpSpPr/>
          <p:nvPr/>
        </p:nvGrpSpPr>
        <p:grpSpPr>
          <a:xfrm rot="-1655867">
            <a:off x="7456491" y="3571804"/>
            <a:ext cx="1486166" cy="1751382"/>
            <a:chOff x="8034810" y="4372104"/>
            <a:chExt cx="567728" cy="669043"/>
          </a:xfrm>
        </p:grpSpPr>
        <p:sp>
          <p:nvSpPr>
            <p:cNvPr id="2202" name="Google Shape;2202;p51"/>
            <p:cNvSpPr/>
            <p:nvPr/>
          </p:nvSpPr>
          <p:spPr>
            <a:xfrm>
              <a:off x="8034810" y="4372104"/>
              <a:ext cx="567728" cy="669043"/>
            </a:xfrm>
            <a:custGeom>
              <a:avLst/>
              <a:gdLst/>
              <a:ahLst/>
              <a:cxnLst/>
              <a:rect l="l" t="t" r="r" b="b"/>
              <a:pathLst>
                <a:path w="567728" h="669043" extrusionOk="0">
                  <a:moveTo>
                    <a:pt x="531279" y="0"/>
                  </a:moveTo>
                  <a:cubicBezTo>
                    <a:pt x="551409" y="0"/>
                    <a:pt x="567728" y="16319"/>
                    <a:pt x="567728" y="36449"/>
                  </a:cubicBezTo>
                  <a:lnTo>
                    <a:pt x="567728" y="632594"/>
                  </a:lnTo>
                  <a:cubicBezTo>
                    <a:pt x="567728" y="652725"/>
                    <a:pt x="551409" y="669043"/>
                    <a:pt x="531279" y="669043"/>
                  </a:cubicBezTo>
                  <a:lnTo>
                    <a:pt x="36449" y="669043"/>
                  </a:lnTo>
                  <a:cubicBezTo>
                    <a:pt x="16319" y="669043"/>
                    <a:pt x="0" y="652725"/>
                    <a:pt x="0" y="632594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3" name="Google Shape;2203;p51"/>
            <p:cNvGrpSpPr/>
            <p:nvPr/>
          </p:nvGrpSpPr>
          <p:grpSpPr>
            <a:xfrm>
              <a:off x="8094493" y="4438697"/>
              <a:ext cx="448447" cy="535857"/>
              <a:chOff x="8094493" y="4438697"/>
              <a:chExt cx="448447" cy="535857"/>
            </a:xfrm>
          </p:grpSpPr>
          <p:sp>
            <p:nvSpPr>
              <p:cNvPr id="2204" name="Google Shape;2204;p51"/>
              <p:cNvSpPr/>
              <p:nvPr/>
            </p:nvSpPr>
            <p:spPr>
              <a:xfrm>
                <a:off x="8094493" y="4438697"/>
                <a:ext cx="448447" cy="128349"/>
              </a:xfrm>
              <a:custGeom>
                <a:avLst/>
                <a:gdLst/>
                <a:ahLst/>
                <a:cxnLst/>
                <a:rect l="l" t="t" r="r" b="b"/>
                <a:pathLst>
                  <a:path w="448447" h="128349" extrusionOk="0">
                    <a:moveTo>
                      <a:pt x="415885" y="0"/>
                    </a:moveTo>
                    <a:cubicBezTo>
                      <a:pt x="433869" y="0"/>
                      <a:pt x="448448" y="14579"/>
                      <a:pt x="448448" y="32563"/>
                    </a:cubicBezTo>
                    <a:lnTo>
                      <a:pt x="448448" y="95788"/>
                    </a:lnTo>
                    <a:cubicBezTo>
                      <a:pt x="448448" y="113771"/>
                      <a:pt x="433869" y="128351"/>
                      <a:pt x="415885" y="128351"/>
                    </a:cubicBezTo>
                    <a:lnTo>
                      <a:pt x="32563" y="128351"/>
                    </a:lnTo>
                    <a:cubicBezTo>
                      <a:pt x="14579" y="128351"/>
                      <a:pt x="0" y="113772"/>
                      <a:pt x="0" y="95788"/>
                    </a:cubicBezTo>
                    <a:lnTo>
                      <a:pt x="0" y="32563"/>
                    </a:lnTo>
                    <a:cubicBezTo>
                      <a:pt x="0" y="14579"/>
                      <a:pt x="14579" y="0"/>
                      <a:pt x="325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5" name="Google Shape;2205;p51"/>
              <p:cNvSpPr/>
              <p:nvPr/>
            </p:nvSpPr>
            <p:spPr>
              <a:xfrm>
                <a:off x="8094493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6" name="Google Shape;2206;p51"/>
              <p:cNvSpPr/>
              <p:nvPr/>
            </p:nvSpPr>
            <p:spPr>
              <a:xfrm>
                <a:off x="8214551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7" name="Google Shape;2207;p51"/>
              <p:cNvSpPr/>
              <p:nvPr/>
            </p:nvSpPr>
            <p:spPr>
              <a:xfrm>
                <a:off x="8334696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8" name="Google Shape;2208;p51"/>
              <p:cNvSpPr/>
              <p:nvPr/>
            </p:nvSpPr>
            <p:spPr>
              <a:xfrm>
                <a:off x="8454754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9" name="Google Shape;2209;p51"/>
              <p:cNvSpPr/>
              <p:nvPr/>
            </p:nvSpPr>
            <p:spPr>
              <a:xfrm>
                <a:off x="8094493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0" name="Google Shape;2210;p51"/>
              <p:cNvSpPr/>
              <p:nvPr/>
            </p:nvSpPr>
            <p:spPr>
              <a:xfrm>
                <a:off x="8214551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1" name="Google Shape;2211;p51"/>
              <p:cNvSpPr/>
              <p:nvPr/>
            </p:nvSpPr>
            <p:spPr>
              <a:xfrm>
                <a:off x="8334696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51"/>
              <p:cNvSpPr/>
              <p:nvPr/>
            </p:nvSpPr>
            <p:spPr>
              <a:xfrm>
                <a:off x="8454754" y="4753872"/>
                <a:ext cx="88100" cy="220682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220682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220683"/>
                    </a:lnTo>
                    <a:lnTo>
                      <a:pt x="0" y="2206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p51"/>
              <p:cNvSpPr/>
              <p:nvPr/>
            </p:nvSpPr>
            <p:spPr>
              <a:xfrm>
                <a:off x="8094493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4" name="Google Shape;2214;p51"/>
              <p:cNvSpPr/>
              <p:nvPr/>
            </p:nvSpPr>
            <p:spPr>
              <a:xfrm>
                <a:off x="8214551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5" name="Google Shape;2215;p51"/>
              <p:cNvSpPr/>
              <p:nvPr/>
            </p:nvSpPr>
            <p:spPr>
              <a:xfrm>
                <a:off x="8334696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185275-83D2-4003-AACD-9900076EB22E}"/>
                  </a:ext>
                </a:extLst>
              </p:cNvPr>
              <p:cNvSpPr/>
              <p:nvPr/>
            </p:nvSpPr>
            <p:spPr>
              <a:xfrm>
                <a:off x="1078787" y="1442758"/>
                <a:ext cx="726382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Cho tập hợp khác rỗng </a:t>
                </a:r>
                <a:r>
                  <a:rPr lang="en-US" sz="2000" dirty="0">
                    <a:solidFill>
                      <a:srgbClr val="002060"/>
                    </a:solidFill>
                  </a:rPr>
                  <a:t>D </a:t>
                </a:r>
                <a:r>
                  <a:rPr lang="en-US" sz="2000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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. Nếu với mỗi giá trị của x thuộc D có một và chỉ một giá trị tương ứng của y thuộc tập hợp số thực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thì ta có một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hàm số</a:t>
                </a:r>
                <a:r>
                  <a:rPr lang="vi-VN" sz="2000" dirty="0">
                    <a:solidFill>
                      <a:srgbClr val="002060"/>
                    </a:solidFill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Ta gọi x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biến số</a:t>
                </a:r>
                <a:r>
                  <a:rPr lang="vi-VN" sz="2000" dirty="0">
                    <a:solidFill>
                      <a:srgbClr val="002060"/>
                    </a:solidFill>
                  </a:rPr>
                  <a:t> và y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hàm số </a:t>
                </a:r>
                <a:r>
                  <a:rPr lang="vi-VN" sz="2000" dirty="0">
                    <a:solidFill>
                      <a:srgbClr val="002060"/>
                    </a:solidFill>
                  </a:rPr>
                  <a:t>của x.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Tập hợp D gọi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tập xác định</a:t>
                </a:r>
                <a:r>
                  <a:rPr lang="vi-VN" sz="2000" dirty="0">
                    <a:solidFill>
                      <a:srgbClr val="002060"/>
                    </a:solidFill>
                  </a:rPr>
                  <a:t> của hàm số.</a:t>
                </a:r>
                <a:endParaRPr lang="en-US" sz="2000" dirty="0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srgbClr val="002060"/>
                    </a:solidFill>
                  </a:rPr>
                  <a:t>Kí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hiệu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hàm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000" dirty="0">
                    <a:solidFill>
                      <a:srgbClr val="002060"/>
                    </a:solidFill>
                  </a:rPr>
                  <a:t> y = f(x), x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D</a:t>
                </a:r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185275-83D2-4003-AACD-9900076EB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87" y="1442758"/>
                <a:ext cx="7263829" cy="2862322"/>
              </a:xfrm>
              <a:prstGeom prst="rect">
                <a:avLst/>
              </a:prstGeom>
              <a:blipFill>
                <a:blip r:embed="rId3"/>
                <a:stretch>
                  <a:fillRect l="-923" r="-755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1605;p42">
            <a:extLst>
              <a:ext uri="{FF2B5EF4-FFF2-40B4-BE49-F238E27FC236}">
                <a16:creationId xmlns:a16="http://schemas.microsoft.com/office/drawing/2014/main" id="{39574BBE-66C4-2C2B-B78E-0E83D133F2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7779" y="501971"/>
            <a:ext cx="7704000" cy="666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40"/>
          <p:cNvSpPr txBox="1">
            <a:spLocks noGrp="1"/>
          </p:cNvSpPr>
          <p:nvPr>
            <p:ph type="title"/>
          </p:nvPr>
        </p:nvSpPr>
        <p:spPr>
          <a:xfrm>
            <a:off x="800430" y="45856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</a:t>
            </a:r>
            <a:r>
              <a:rPr lang="en" dirty="0"/>
              <a:t>í dụ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4" name="Google Shape;1574;p40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4824580" y="1259485"/>
                <a:ext cx="3679850" cy="220692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/>
                <a:r>
                  <a:rPr lang="en-US" sz="2600" dirty="0"/>
                  <a:t>b. Cho </a:t>
                </a:r>
                <a:r>
                  <a:rPr lang="en-US" sz="2600" dirty="0" err="1"/>
                  <a:t>công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Hỏi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phải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hay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? </a:t>
                </a:r>
                <a:r>
                  <a:rPr lang="en-US" sz="2600" dirty="0" err="1"/>
                  <a:t>Giải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thích</a:t>
                </a:r>
                <a:r>
                  <a:rPr lang="en-US" sz="2600" dirty="0"/>
                  <a:t>?</a:t>
                </a:r>
                <a:endParaRPr sz="2600" dirty="0"/>
              </a:p>
            </p:txBody>
          </p:sp>
        </mc:Choice>
        <mc:Fallback xmlns="">
          <p:sp>
            <p:nvSpPr>
              <p:cNvPr id="1574" name="Google Shape;1574;p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824580" y="1259485"/>
                <a:ext cx="3679850" cy="2206922"/>
              </a:xfrm>
              <a:prstGeom prst="rect">
                <a:avLst/>
              </a:prstGeom>
              <a:blipFill>
                <a:blip r:embed="rId3"/>
                <a:stretch>
                  <a:fillRect l="-2980" r="-3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5" name="Google Shape;1575;p40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508776" y="1170164"/>
                <a:ext cx="4006041" cy="239658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/>
                <a:r>
                  <a:rPr lang="en-US" sz="2600" dirty="0"/>
                  <a:t>a. </a:t>
                </a:r>
                <a:r>
                  <a:rPr lang="en-US" sz="2600" dirty="0" err="1"/>
                  <a:t>Diện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tích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tròn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kính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600" b="1" i="1" smtClean="0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Hỏi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phải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 hay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? </a:t>
                </a:r>
                <a:r>
                  <a:rPr lang="en-US" sz="2600" dirty="0" err="1"/>
                  <a:t>Giải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thích</a:t>
                </a:r>
                <a:r>
                  <a:rPr lang="en-US" sz="2600" dirty="0"/>
                  <a:t>?</a:t>
                </a:r>
              </a:p>
            </p:txBody>
          </p:sp>
        </mc:Choice>
        <mc:Fallback xmlns="">
          <p:sp>
            <p:nvSpPr>
              <p:cNvPr id="1575" name="Google Shape;1575;p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508776" y="1170164"/>
                <a:ext cx="4006041" cy="2396587"/>
              </a:xfrm>
              <a:prstGeom prst="rect">
                <a:avLst/>
              </a:prstGeom>
              <a:blipFill>
                <a:blip r:embed="rId4"/>
                <a:stretch>
                  <a:fillRect l="-2736" b="-6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76" name="Google Shape;1576;p40"/>
          <p:cNvGrpSpPr/>
          <p:nvPr/>
        </p:nvGrpSpPr>
        <p:grpSpPr>
          <a:xfrm>
            <a:off x="7746676" y="868788"/>
            <a:ext cx="888547" cy="679278"/>
            <a:chOff x="7746676" y="868788"/>
            <a:chExt cx="888547" cy="679278"/>
          </a:xfrm>
        </p:grpSpPr>
        <p:sp>
          <p:nvSpPr>
            <p:cNvPr id="1577" name="Google Shape;1577;p40"/>
            <p:cNvSpPr/>
            <p:nvPr/>
          </p:nvSpPr>
          <p:spPr>
            <a:xfrm rot="1701538">
              <a:off x="7754235" y="982518"/>
              <a:ext cx="520112" cy="163237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3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1"/>
                  </a:cubicBezTo>
                  <a:cubicBezTo>
                    <a:pt x="44798" y="120740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80"/>
                  </a:cubicBezTo>
                  <a:cubicBezTo>
                    <a:pt x="114933" y="22880"/>
                    <a:pt x="129789" y="22880"/>
                    <a:pt x="144732" y="22880"/>
                  </a:cubicBezTo>
                  <a:cubicBezTo>
                    <a:pt x="159329" y="22880"/>
                    <a:pt x="174012" y="22880"/>
                    <a:pt x="188609" y="22880"/>
                  </a:cubicBezTo>
                  <a:cubicBezTo>
                    <a:pt x="204674" y="22880"/>
                    <a:pt x="220740" y="22880"/>
                    <a:pt x="236805" y="22880"/>
                  </a:cubicBezTo>
                  <a:cubicBezTo>
                    <a:pt x="249847" y="22880"/>
                    <a:pt x="262976" y="22880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80"/>
                  </a:cubicBezTo>
                  <a:cubicBezTo>
                    <a:pt x="380529" y="22880"/>
                    <a:pt x="395213" y="22880"/>
                    <a:pt x="409810" y="22880"/>
                  </a:cubicBezTo>
                  <a:cubicBezTo>
                    <a:pt x="419915" y="22880"/>
                    <a:pt x="430021" y="22966"/>
                    <a:pt x="440127" y="22880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0"/>
            <p:cNvSpPr/>
            <p:nvPr/>
          </p:nvSpPr>
          <p:spPr>
            <a:xfrm rot="-1247444">
              <a:off x="8103015" y="1297808"/>
              <a:ext cx="520170" cy="163255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4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2"/>
                  </a:cubicBezTo>
                  <a:cubicBezTo>
                    <a:pt x="44798" y="120826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79"/>
                  </a:cubicBezTo>
                  <a:cubicBezTo>
                    <a:pt x="114933" y="22879"/>
                    <a:pt x="129789" y="22879"/>
                    <a:pt x="144732" y="22879"/>
                  </a:cubicBezTo>
                  <a:cubicBezTo>
                    <a:pt x="159329" y="22879"/>
                    <a:pt x="174012" y="22879"/>
                    <a:pt x="188609" y="22879"/>
                  </a:cubicBezTo>
                  <a:cubicBezTo>
                    <a:pt x="204674" y="22879"/>
                    <a:pt x="220740" y="22879"/>
                    <a:pt x="236805" y="22879"/>
                  </a:cubicBezTo>
                  <a:cubicBezTo>
                    <a:pt x="249847" y="22879"/>
                    <a:pt x="262976" y="22879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79"/>
                  </a:cubicBezTo>
                  <a:cubicBezTo>
                    <a:pt x="380529" y="22879"/>
                    <a:pt x="395213" y="22879"/>
                    <a:pt x="409810" y="22879"/>
                  </a:cubicBezTo>
                  <a:cubicBezTo>
                    <a:pt x="419915" y="22879"/>
                    <a:pt x="430021" y="22966"/>
                    <a:pt x="440127" y="22879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8ABB00-E496-CC27-EF10-DA0B943F72E3}"/>
              </a:ext>
            </a:extLst>
          </p:cNvPr>
          <p:cNvSpPr/>
          <p:nvPr/>
        </p:nvSpPr>
        <p:spPr>
          <a:xfrm>
            <a:off x="1239864" y="3742841"/>
            <a:ext cx="2069024" cy="62768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HÀM SỐ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AFFEFC-C9CD-D457-B04B-31DDFE267BA7}"/>
              </a:ext>
            </a:extLst>
          </p:cNvPr>
          <p:cNvSpPr/>
          <p:nvPr/>
        </p:nvSpPr>
        <p:spPr>
          <a:xfrm>
            <a:off x="4930131" y="3408301"/>
            <a:ext cx="3107410" cy="95142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 PHẢI HÀM SỐ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40"/>
          <p:cNvSpPr txBox="1">
            <a:spLocks noGrp="1"/>
          </p:cNvSpPr>
          <p:nvPr>
            <p:ph type="title"/>
          </p:nvPr>
        </p:nvSpPr>
        <p:spPr>
          <a:xfrm>
            <a:off x="659100" y="2960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1</a:t>
            </a:r>
            <a:endParaRPr dirty="0"/>
          </a:p>
        </p:txBody>
      </p:sp>
      <p:sp>
        <p:nvSpPr>
          <p:cNvPr id="1575" name="Google Shape;1575;p40"/>
          <p:cNvSpPr txBox="1">
            <a:spLocks noGrp="1"/>
          </p:cNvSpPr>
          <p:nvPr>
            <p:ph type="subTitle" idx="2"/>
          </p:nvPr>
        </p:nvSpPr>
        <p:spPr>
          <a:xfrm>
            <a:off x="833249" y="945163"/>
            <a:ext cx="7379924" cy="179049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400" dirty="0"/>
              <a:t>Trong y học một người cân nặng 60kg chạy với tốc độ 6,5 km /h thì lượng ca-lo tiêu thụ được tính theo công thức: c = 4,7t </a:t>
            </a:r>
            <a:r>
              <a:rPr lang="en-US" sz="2400" dirty="0"/>
              <a:t>, </a:t>
            </a:r>
            <a:r>
              <a:rPr lang="vi-VN" sz="2400" dirty="0"/>
              <a:t>trong đó thời gian t được tính theo phút. Hỏi c có phải là hàm số của t không? Vì sao?</a:t>
            </a:r>
            <a:endParaRPr lang="en-US" sz="2400" dirty="0"/>
          </a:p>
        </p:txBody>
      </p:sp>
      <p:grpSp>
        <p:nvGrpSpPr>
          <p:cNvPr id="1576" name="Google Shape;1576;p40"/>
          <p:cNvGrpSpPr/>
          <p:nvPr/>
        </p:nvGrpSpPr>
        <p:grpSpPr>
          <a:xfrm>
            <a:off x="7724774" y="425277"/>
            <a:ext cx="888547" cy="679278"/>
            <a:chOff x="7746676" y="868788"/>
            <a:chExt cx="888547" cy="679278"/>
          </a:xfrm>
        </p:grpSpPr>
        <p:sp>
          <p:nvSpPr>
            <p:cNvPr id="1577" name="Google Shape;1577;p40"/>
            <p:cNvSpPr/>
            <p:nvPr/>
          </p:nvSpPr>
          <p:spPr>
            <a:xfrm rot="1701538">
              <a:off x="7754235" y="982518"/>
              <a:ext cx="520112" cy="163237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3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1"/>
                  </a:cubicBezTo>
                  <a:cubicBezTo>
                    <a:pt x="44798" y="120740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80"/>
                  </a:cubicBezTo>
                  <a:cubicBezTo>
                    <a:pt x="114933" y="22880"/>
                    <a:pt x="129789" y="22880"/>
                    <a:pt x="144732" y="22880"/>
                  </a:cubicBezTo>
                  <a:cubicBezTo>
                    <a:pt x="159329" y="22880"/>
                    <a:pt x="174012" y="22880"/>
                    <a:pt x="188609" y="22880"/>
                  </a:cubicBezTo>
                  <a:cubicBezTo>
                    <a:pt x="204674" y="22880"/>
                    <a:pt x="220740" y="22880"/>
                    <a:pt x="236805" y="22880"/>
                  </a:cubicBezTo>
                  <a:cubicBezTo>
                    <a:pt x="249847" y="22880"/>
                    <a:pt x="262976" y="22880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80"/>
                  </a:cubicBezTo>
                  <a:cubicBezTo>
                    <a:pt x="380529" y="22880"/>
                    <a:pt x="395213" y="22880"/>
                    <a:pt x="409810" y="22880"/>
                  </a:cubicBezTo>
                  <a:cubicBezTo>
                    <a:pt x="419915" y="22880"/>
                    <a:pt x="430021" y="22966"/>
                    <a:pt x="440127" y="22880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0"/>
            <p:cNvSpPr/>
            <p:nvPr/>
          </p:nvSpPr>
          <p:spPr>
            <a:xfrm rot="-1247444">
              <a:off x="8103015" y="1297808"/>
              <a:ext cx="520170" cy="163255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4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2"/>
                  </a:cubicBezTo>
                  <a:cubicBezTo>
                    <a:pt x="44798" y="120826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79"/>
                  </a:cubicBezTo>
                  <a:cubicBezTo>
                    <a:pt x="114933" y="22879"/>
                    <a:pt x="129789" y="22879"/>
                    <a:pt x="144732" y="22879"/>
                  </a:cubicBezTo>
                  <a:cubicBezTo>
                    <a:pt x="159329" y="22879"/>
                    <a:pt x="174012" y="22879"/>
                    <a:pt x="188609" y="22879"/>
                  </a:cubicBezTo>
                  <a:cubicBezTo>
                    <a:pt x="204674" y="22879"/>
                    <a:pt x="220740" y="22879"/>
                    <a:pt x="236805" y="22879"/>
                  </a:cubicBezTo>
                  <a:cubicBezTo>
                    <a:pt x="249847" y="22879"/>
                    <a:pt x="262976" y="22879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79"/>
                  </a:cubicBezTo>
                  <a:cubicBezTo>
                    <a:pt x="380529" y="22879"/>
                    <a:pt x="395213" y="22879"/>
                    <a:pt x="409810" y="22879"/>
                  </a:cubicBezTo>
                  <a:cubicBezTo>
                    <a:pt x="419915" y="22879"/>
                    <a:pt x="430021" y="22966"/>
                    <a:pt x="440127" y="22879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D758DBE-327C-566C-8A1C-BCC0702CE03E}"/>
              </a:ext>
            </a:extLst>
          </p:cNvPr>
          <p:cNvSpPr/>
          <p:nvPr/>
        </p:nvSpPr>
        <p:spPr>
          <a:xfrm>
            <a:off x="778496" y="2795581"/>
            <a:ext cx="758460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>
                <a:solidFill>
                  <a:srgbClr val="002060"/>
                </a:solidFill>
              </a:rPr>
              <a:t>c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vi-VN" sz="2000" b="1" i="1" dirty="0">
                <a:solidFill>
                  <a:srgbClr val="002060"/>
                </a:solidFill>
              </a:rPr>
              <a:t>=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vi-VN" sz="2000" b="1" i="1" dirty="0">
                <a:solidFill>
                  <a:srgbClr val="002060"/>
                </a:solidFill>
              </a:rPr>
              <a:t>4,7t </a:t>
            </a:r>
            <a:r>
              <a:rPr lang="vi-VN" sz="2000" b="1" dirty="0">
                <a:solidFill>
                  <a:srgbClr val="002060"/>
                </a:solidFill>
              </a:rPr>
              <a:t>là hàm số. Vì với mỗi giá trị của t cho ta một và chỉ </a:t>
            </a:r>
            <a:r>
              <a:rPr lang="en-US" sz="2000" b="1" dirty="0">
                <a:solidFill>
                  <a:srgbClr val="002060"/>
                </a:solidFill>
              </a:rPr>
              <a:t>m</a:t>
            </a:r>
            <a:r>
              <a:rPr lang="vi-VN" sz="2000" b="1" dirty="0">
                <a:solidFill>
                  <a:srgbClr val="002060"/>
                </a:solidFill>
              </a:rPr>
              <a:t>ột giá trị tương ứng của c.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6F8DB-CFDA-CB4D-1D2C-A521C5E83B77}"/>
              </a:ext>
            </a:extLst>
          </p:cNvPr>
          <p:cNvSpPr txBox="1"/>
          <p:nvPr/>
        </p:nvSpPr>
        <p:spPr>
          <a:xfrm>
            <a:off x="1950865" y="3723175"/>
            <a:ext cx="5592935" cy="95808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Ví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    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 = 1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 c = 4,7. 1 = 4,7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               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Với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 t = 2  c = 4,7. 2 = 11,75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00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38;p45">
            <a:extLst>
              <a:ext uri="{FF2B5EF4-FFF2-40B4-BE49-F238E27FC236}">
                <a16:creationId xmlns:a16="http://schemas.microsoft.com/office/drawing/2014/main" id="{7105CDF7-ADBF-7624-A7A1-D54BC8F0A808}"/>
              </a:ext>
            </a:extLst>
          </p:cNvPr>
          <p:cNvSpPr/>
          <p:nvPr/>
        </p:nvSpPr>
        <p:spPr>
          <a:xfrm>
            <a:off x="1753837" y="521888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6"/>
          <p:cNvSpPr txBox="1">
            <a:spLocks noGrp="1"/>
          </p:cNvSpPr>
          <p:nvPr>
            <p:ph type="title"/>
          </p:nvPr>
        </p:nvSpPr>
        <p:spPr>
          <a:xfrm>
            <a:off x="641887" y="53452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 Cách cho hàm số</a:t>
            </a:r>
            <a:endParaRPr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325" name="Google Shape;1325;p36"/>
          <p:cNvGrpSpPr/>
          <p:nvPr/>
        </p:nvGrpSpPr>
        <p:grpSpPr>
          <a:xfrm>
            <a:off x="7746676" y="868788"/>
            <a:ext cx="888547" cy="679278"/>
            <a:chOff x="7746676" y="868788"/>
            <a:chExt cx="888547" cy="679278"/>
          </a:xfrm>
        </p:grpSpPr>
        <p:sp>
          <p:nvSpPr>
            <p:cNvPr id="1326" name="Google Shape;1326;p36"/>
            <p:cNvSpPr/>
            <p:nvPr/>
          </p:nvSpPr>
          <p:spPr>
            <a:xfrm rot="1701538">
              <a:off x="7754235" y="982518"/>
              <a:ext cx="520112" cy="163237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3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1"/>
                  </a:cubicBezTo>
                  <a:cubicBezTo>
                    <a:pt x="44798" y="120740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80"/>
                  </a:cubicBezTo>
                  <a:cubicBezTo>
                    <a:pt x="114933" y="22880"/>
                    <a:pt x="129789" y="22880"/>
                    <a:pt x="144732" y="22880"/>
                  </a:cubicBezTo>
                  <a:cubicBezTo>
                    <a:pt x="159329" y="22880"/>
                    <a:pt x="174012" y="22880"/>
                    <a:pt x="188609" y="22880"/>
                  </a:cubicBezTo>
                  <a:cubicBezTo>
                    <a:pt x="204674" y="22880"/>
                    <a:pt x="220740" y="22880"/>
                    <a:pt x="236805" y="22880"/>
                  </a:cubicBezTo>
                  <a:cubicBezTo>
                    <a:pt x="249847" y="22880"/>
                    <a:pt x="262976" y="22880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80"/>
                  </a:cubicBezTo>
                  <a:cubicBezTo>
                    <a:pt x="380529" y="22880"/>
                    <a:pt x="395213" y="22880"/>
                    <a:pt x="409810" y="22880"/>
                  </a:cubicBezTo>
                  <a:cubicBezTo>
                    <a:pt x="419915" y="22880"/>
                    <a:pt x="430021" y="22966"/>
                    <a:pt x="440127" y="22880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36"/>
            <p:cNvSpPr/>
            <p:nvPr/>
          </p:nvSpPr>
          <p:spPr>
            <a:xfrm rot="-1247444">
              <a:off x="8103015" y="1297808"/>
              <a:ext cx="520170" cy="163255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4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2"/>
                  </a:cubicBezTo>
                  <a:cubicBezTo>
                    <a:pt x="44798" y="120826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79"/>
                  </a:cubicBezTo>
                  <a:cubicBezTo>
                    <a:pt x="114933" y="22879"/>
                    <a:pt x="129789" y="22879"/>
                    <a:pt x="144732" y="22879"/>
                  </a:cubicBezTo>
                  <a:cubicBezTo>
                    <a:pt x="159329" y="22879"/>
                    <a:pt x="174012" y="22879"/>
                    <a:pt x="188609" y="22879"/>
                  </a:cubicBezTo>
                  <a:cubicBezTo>
                    <a:pt x="204674" y="22879"/>
                    <a:pt x="220740" y="22879"/>
                    <a:pt x="236805" y="22879"/>
                  </a:cubicBezTo>
                  <a:cubicBezTo>
                    <a:pt x="249847" y="22879"/>
                    <a:pt x="262976" y="22879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79"/>
                  </a:cubicBezTo>
                  <a:cubicBezTo>
                    <a:pt x="380529" y="22879"/>
                    <a:pt x="395213" y="22879"/>
                    <a:pt x="409810" y="22879"/>
                  </a:cubicBezTo>
                  <a:cubicBezTo>
                    <a:pt x="419915" y="22879"/>
                    <a:pt x="430021" y="22966"/>
                    <a:pt x="440127" y="22879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8038511-5D84-73C8-9162-F5766D66AB12}"/>
              </a:ext>
            </a:extLst>
          </p:cNvPr>
          <p:cNvSpPr txBox="1"/>
          <p:nvPr/>
        </p:nvSpPr>
        <p:spPr>
          <a:xfrm>
            <a:off x="967026" y="1344595"/>
            <a:ext cx="465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a)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Hàm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thức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Google Shape;3502;p39">
            <a:extLst>
              <a:ext uri="{FF2B5EF4-FFF2-40B4-BE49-F238E27FC236}">
                <a16:creationId xmlns:a16="http://schemas.microsoft.com/office/drawing/2014/main" id="{C9FA545B-E0C2-3E0A-2ACE-D21F9A422479}"/>
              </a:ext>
            </a:extLst>
          </p:cNvPr>
          <p:cNvSpPr/>
          <p:nvPr/>
        </p:nvSpPr>
        <p:spPr>
          <a:xfrm>
            <a:off x="1046016" y="2312438"/>
            <a:ext cx="909784" cy="620696"/>
          </a:xfrm>
          <a:prstGeom prst="roundRect">
            <a:avLst>
              <a:gd name="adj" fmla="val 20977"/>
            </a:avLst>
          </a:prstGeom>
          <a:solidFill>
            <a:schemeClr val="bg2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</a:rPr>
              <a:t>HĐ3</a:t>
            </a:r>
            <a:endParaRPr sz="2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48E05-C1B1-0974-05FB-0497DCAF0E92}"/>
                  </a:ext>
                </a:extLst>
              </p:cNvPr>
              <p:cNvSpPr txBox="1"/>
              <p:nvPr/>
            </p:nvSpPr>
            <p:spPr>
              <a:xfrm>
                <a:off x="2265212" y="1946094"/>
                <a:ext cx="5616401" cy="135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Cho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y = 2x + 1 </a:t>
                </a:r>
                <a:r>
                  <a:rPr lang="en-US" sz="2000" dirty="0">
                    <a:solidFill>
                      <a:srgbClr val="C00000"/>
                    </a:solidFill>
                  </a:rPr>
                  <a:t>(1)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(2)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Nêu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biểu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thức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xác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định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mỗi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hàm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số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trên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Tìm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x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sao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cho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mỗi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biểu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thức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có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nghĩa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48E05-C1B1-0974-05FB-0497DCAF0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212" y="1946094"/>
                <a:ext cx="5616401" cy="1353384"/>
              </a:xfrm>
              <a:prstGeom prst="rect">
                <a:avLst/>
              </a:prstGeom>
              <a:blipFill>
                <a:blip r:embed="rId3"/>
                <a:stretch>
                  <a:fillRect l="-1194" r="-434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Functions: Quadratic Functions and Equations - Math - 10th Grade by Slidesgo">
  <a:themeElements>
    <a:clrScheme name="Simple Light">
      <a:dk1>
        <a:srgbClr val="05135F"/>
      </a:dk1>
      <a:lt1>
        <a:srgbClr val="FEFEFE"/>
      </a:lt1>
      <a:dk2>
        <a:srgbClr val="FDBE2A"/>
      </a:dk2>
      <a:lt2>
        <a:srgbClr val="F1A141"/>
      </a:lt2>
      <a:accent1>
        <a:srgbClr val="FADDD9"/>
      </a:accent1>
      <a:accent2>
        <a:srgbClr val="EB6181"/>
      </a:accent2>
      <a:accent3>
        <a:srgbClr val="88D0F3"/>
      </a:accent3>
      <a:accent4>
        <a:srgbClr val="5F5FF6"/>
      </a:accent4>
      <a:accent5>
        <a:srgbClr val="4C5BA5"/>
      </a:accent5>
      <a:accent6>
        <a:srgbClr val="6CC37E"/>
      </a:accent6>
      <a:hlink>
        <a:srgbClr val="0513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2076</Words>
  <Application>Microsoft Office PowerPoint</Application>
  <PresentationFormat>On-screen Show (16:9)</PresentationFormat>
  <Paragraphs>261</Paragraphs>
  <Slides>31</Slides>
  <Notes>31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Wingdings</vt:lpstr>
      <vt:lpstr>Anaheim</vt:lpstr>
      <vt:lpstr>Epilogue SemiBold</vt:lpstr>
      <vt:lpstr>Arial</vt:lpstr>
      <vt:lpstr>.VnBlack</vt:lpstr>
      <vt:lpstr>Calibri</vt:lpstr>
      <vt:lpstr>Times New Roman</vt:lpstr>
      <vt:lpstr>Epilogue</vt:lpstr>
      <vt:lpstr>Cambria Math</vt:lpstr>
      <vt:lpstr>Nunito Light</vt:lpstr>
      <vt:lpstr>DM Sans</vt:lpstr>
      <vt:lpstr>Symbol</vt:lpstr>
      <vt:lpstr>Assistant</vt:lpstr>
      <vt:lpstr>Functions: Quadratic Functions and Equations - Math - 10th Grade by Slidesgo</vt:lpstr>
      <vt:lpstr>Chương III. Bài 1.  HÀM SỐ VÀ ĐỒ THỊ </vt:lpstr>
      <vt:lpstr>Bài toán mở đầu</vt:lpstr>
      <vt:lpstr>Chương III. Bài 1.  HÀM SỐ VÀ ĐỒ THỊ </vt:lpstr>
      <vt:lpstr>I. Hàm số</vt:lpstr>
      <vt:lpstr>HĐ1</vt:lpstr>
      <vt:lpstr>1. Định nghĩa</vt:lpstr>
      <vt:lpstr>Ví dụ 1</vt:lpstr>
      <vt:lpstr>Luyện tập 1</vt:lpstr>
      <vt:lpstr>2. Cách cho hàm số</vt:lpstr>
      <vt:lpstr>PowerPoint Presentation</vt:lpstr>
      <vt:lpstr>Kết luận</vt:lpstr>
      <vt:lpstr>VÍ DỤ 2</vt:lpstr>
      <vt:lpstr>LUYỆN TẬP 2</vt:lpstr>
      <vt:lpstr>b. Hàm số cho bằng nhiều công thức</vt:lpstr>
      <vt:lpstr>CHÚ Ý</vt:lpstr>
      <vt:lpstr>LUYỆN TẬP 3</vt:lpstr>
      <vt:lpstr>c. Hàm số không cho bằng công thức</vt:lpstr>
      <vt:lpstr>PowerPoint Presentation</vt:lpstr>
      <vt:lpstr>LUYỆN TẬP</vt:lpstr>
      <vt:lpstr>Bài 2 SGK tr.37 </vt:lpstr>
      <vt:lpstr>Bài 3 SGK tr.37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User</cp:lastModifiedBy>
  <cp:revision>5</cp:revision>
  <dcterms:modified xsi:type="dcterms:W3CDTF">2025-02-17T09:24:14Z</dcterms:modified>
</cp:coreProperties>
</file>