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1"/>
  </p:sldMasterIdLst>
  <p:notesMasterIdLst>
    <p:notesMasterId r:id="rId31"/>
  </p:notesMasterIdLst>
  <p:sldIdLst>
    <p:sldId id="306" r:id="rId2"/>
    <p:sldId id="257" r:id="rId3"/>
    <p:sldId id="297" r:id="rId4"/>
    <p:sldId id="296" r:id="rId5"/>
    <p:sldId id="258" r:id="rId6"/>
    <p:sldId id="298" r:id="rId7"/>
    <p:sldId id="299" r:id="rId8"/>
    <p:sldId id="300" r:id="rId9"/>
    <p:sldId id="308" r:id="rId10"/>
    <p:sldId id="307" r:id="rId11"/>
    <p:sldId id="301" r:id="rId12"/>
    <p:sldId id="302" r:id="rId13"/>
    <p:sldId id="303" r:id="rId14"/>
    <p:sldId id="304" r:id="rId15"/>
    <p:sldId id="260" r:id="rId16"/>
    <p:sldId id="313" r:id="rId17"/>
    <p:sldId id="315" r:id="rId18"/>
    <p:sldId id="311" r:id="rId19"/>
    <p:sldId id="309" r:id="rId20"/>
    <p:sldId id="310" r:id="rId21"/>
    <p:sldId id="312" r:id="rId22"/>
    <p:sldId id="314" r:id="rId23"/>
    <p:sldId id="319" r:id="rId24"/>
    <p:sldId id="317" r:id="rId25"/>
    <p:sldId id="318" r:id="rId26"/>
    <p:sldId id="321" r:id="rId27"/>
    <p:sldId id="320" r:id="rId28"/>
    <p:sldId id="261" r:id="rId29"/>
    <p:sldId id="262" r:id="rId30"/>
  </p:sldIdLst>
  <p:sldSz cx="9144000" cy="5143500" type="screen16x9"/>
  <p:notesSz cx="6858000" cy="9144000"/>
  <p:embeddedFontLst>
    <p:embeddedFont>
      <p:font typeface="Helvetica Neue" panose="020B0604020202020204" charset="0"/>
      <p:regular r:id="rId32"/>
      <p:bold r:id="rId33"/>
      <p:italic r:id="rId34"/>
      <p:boldItalic r:id="rId35"/>
    </p:embeddedFont>
    <p:embeddedFont>
      <p:font typeface="Nixie One" panose="020B0604020202020204" charset="0"/>
      <p:regular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946E814-F857-405B-AA3C-6CDB0C426DB8}">
  <a:tblStyle styleId="{F946E814-F857-405B-AA3C-6CDB0C426DB8}"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806859F-2E77-4DA6-B808-11AC7D0F1335}"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90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4418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88"/>
        <p:cNvGrpSpPr/>
        <p:nvPr/>
      </p:nvGrpSpPr>
      <p:grpSpPr>
        <a:xfrm>
          <a:off x="0" y="0"/>
          <a:ext cx="0" cy="0"/>
          <a:chOff x="0" y="0"/>
          <a:chExt cx="0" cy="0"/>
        </a:xfrm>
      </p:grpSpPr>
      <p:sp>
        <p:nvSpPr>
          <p:cNvPr id="89" name="Google Shape;89;p4"/>
          <p:cNvSpPr/>
          <p:nvPr/>
        </p:nvSpPr>
        <p:spPr>
          <a:xfrm rot="10800000" flipH="1">
            <a:off x="-94969" y="619169"/>
            <a:ext cx="1034700" cy="895800"/>
          </a:xfrm>
          <a:custGeom>
            <a:avLst/>
            <a:gdLst/>
            <a:ahLst/>
            <a:cxnLst/>
            <a:rect l="l" t="t" r="r" b="b"/>
            <a:pathLst>
              <a:path w="120000" h="120000" extrusionOk="0">
                <a:moveTo>
                  <a:pt x="30000" y="0"/>
                </a:moveTo>
                <a:lnTo>
                  <a:pt x="0" y="59994"/>
                </a:lnTo>
                <a:lnTo>
                  <a:pt x="30000" y="120000"/>
                </a:lnTo>
                <a:lnTo>
                  <a:pt x="90000" y="120000"/>
                </a:lnTo>
                <a:lnTo>
                  <a:pt x="120000" y="59994"/>
                </a:lnTo>
                <a:lnTo>
                  <a:pt x="90000" y="0"/>
                </a:lnTo>
                <a:lnTo>
                  <a:pt x="30000" y="0"/>
                </a:lnTo>
                <a:close/>
                <a:moveTo>
                  <a:pt x="38477" y="16950"/>
                </a:moveTo>
                <a:lnTo>
                  <a:pt x="81522" y="16950"/>
                </a:lnTo>
                <a:lnTo>
                  <a:pt x="103033" y="59994"/>
                </a:lnTo>
                <a:lnTo>
                  <a:pt x="81522" y="103038"/>
                </a:lnTo>
                <a:lnTo>
                  <a:pt x="38477" y="103038"/>
                </a:lnTo>
                <a:lnTo>
                  <a:pt x="16955" y="59994"/>
                </a:lnTo>
                <a:lnTo>
                  <a:pt x="38477" y="16950"/>
                </a:lnTo>
                <a:close/>
              </a:path>
            </a:pathLst>
          </a:custGeom>
          <a:gradFill>
            <a:gsLst>
              <a:gs pos="0">
                <a:srgbClr val="3393E2"/>
              </a:gs>
              <a:gs pos="100000">
                <a:srgbClr val="00E2C7"/>
              </a:gs>
            </a:gsLst>
            <a:lin ang="6983783" scaled="0"/>
          </a:gra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90" name="Google Shape;90;p4"/>
          <p:cNvSpPr/>
          <p:nvPr/>
        </p:nvSpPr>
        <p:spPr>
          <a:xfrm rot="5400000">
            <a:off x="499599" y="1905237"/>
            <a:ext cx="1146000" cy="1323300"/>
          </a:xfrm>
          <a:custGeom>
            <a:avLst/>
            <a:gdLst/>
            <a:ahLst/>
            <a:cxnLst/>
            <a:rect l="l" t="t" r="r" b="b"/>
            <a:pathLst>
              <a:path w="120000" h="120000" extrusionOk="0">
                <a:moveTo>
                  <a:pt x="60000" y="0"/>
                </a:moveTo>
                <a:lnTo>
                  <a:pt x="120000" y="30000"/>
                </a:lnTo>
                <a:lnTo>
                  <a:pt x="120000" y="90000"/>
                </a:lnTo>
                <a:lnTo>
                  <a:pt x="60000" y="120000"/>
                </a:lnTo>
                <a:lnTo>
                  <a:pt x="0" y="90000"/>
                </a:lnTo>
                <a:lnTo>
                  <a:pt x="0" y="30000"/>
                </a:lnTo>
                <a:close/>
              </a:path>
            </a:pathLst>
          </a:custGeom>
          <a:gradFill>
            <a:gsLst>
              <a:gs pos="0">
                <a:srgbClr val="3393E2"/>
              </a:gs>
              <a:gs pos="100000">
                <a:srgbClr val="00E2C7"/>
              </a:gs>
            </a:gsLst>
            <a:path path="circle">
              <a:fillToRect l="100000" b="100000"/>
            </a:path>
            <a:tileRect t="-100000" r="-100000"/>
          </a:gra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91" name="Google Shape;91;p4"/>
          <p:cNvSpPr txBox="1">
            <a:spLocks noGrp="1"/>
          </p:cNvSpPr>
          <p:nvPr>
            <p:ph type="body" idx="1"/>
          </p:nvPr>
        </p:nvSpPr>
        <p:spPr>
          <a:xfrm>
            <a:off x="2051200" y="2085600"/>
            <a:ext cx="6282300" cy="819900"/>
          </a:xfrm>
          <a:prstGeom prst="rect">
            <a:avLst/>
          </a:prstGeom>
        </p:spPr>
        <p:txBody>
          <a:bodyPr spcFirstLastPara="1" wrap="square" lIns="91425" tIns="91425" rIns="91425" bIns="91425" anchor="ctr" anchorCtr="0">
            <a:noAutofit/>
          </a:bodyPr>
          <a:lstStyle>
            <a:lvl1pPr marL="457200" lvl="0" indent="-381000" rtl="0">
              <a:spcBef>
                <a:spcPts val="600"/>
              </a:spcBef>
              <a:spcAft>
                <a:spcPts val="0"/>
              </a:spcAft>
              <a:buSzPts val="2400"/>
              <a:buFont typeface="Nixie One"/>
              <a:buChar char="◇"/>
              <a:defRPr sz="2400">
                <a:latin typeface="Nixie One"/>
                <a:ea typeface="Nixie One"/>
                <a:cs typeface="Nixie One"/>
                <a:sym typeface="Nixie One"/>
              </a:defRPr>
            </a:lvl1pPr>
            <a:lvl2pPr marL="914400" lvl="1" indent="-381000" rtl="0">
              <a:spcBef>
                <a:spcPts val="0"/>
              </a:spcBef>
              <a:spcAft>
                <a:spcPts val="0"/>
              </a:spcAft>
              <a:buSzPts val="2400"/>
              <a:buFont typeface="Nixie One"/>
              <a:buChar char="￭"/>
              <a:defRPr sz="2400">
                <a:latin typeface="Nixie One"/>
                <a:ea typeface="Nixie One"/>
                <a:cs typeface="Nixie One"/>
                <a:sym typeface="Nixie One"/>
              </a:defRPr>
            </a:lvl2pPr>
            <a:lvl3pPr marL="1371600" lvl="2" indent="-381000" rtl="0">
              <a:spcBef>
                <a:spcPts val="0"/>
              </a:spcBef>
              <a:spcAft>
                <a:spcPts val="0"/>
              </a:spcAft>
              <a:buSzPts val="2400"/>
              <a:buFont typeface="Nixie One"/>
              <a:buChar char="￮"/>
              <a:defRPr sz="2400">
                <a:latin typeface="Nixie One"/>
                <a:ea typeface="Nixie One"/>
                <a:cs typeface="Nixie One"/>
                <a:sym typeface="Nixie One"/>
              </a:defRPr>
            </a:lvl3pPr>
            <a:lvl4pPr marL="1828800" lvl="3" indent="-381000" rtl="0">
              <a:spcBef>
                <a:spcPts val="0"/>
              </a:spcBef>
              <a:spcAft>
                <a:spcPts val="0"/>
              </a:spcAft>
              <a:buSzPts val="2400"/>
              <a:buFont typeface="Nixie One"/>
              <a:buChar char="●"/>
              <a:defRPr sz="2400">
                <a:latin typeface="Nixie One"/>
                <a:ea typeface="Nixie One"/>
                <a:cs typeface="Nixie One"/>
                <a:sym typeface="Nixie One"/>
              </a:defRPr>
            </a:lvl4pPr>
            <a:lvl5pPr marL="2286000" lvl="4" indent="-381000" rtl="0">
              <a:spcBef>
                <a:spcPts val="0"/>
              </a:spcBef>
              <a:spcAft>
                <a:spcPts val="0"/>
              </a:spcAft>
              <a:buSzPts val="2400"/>
              <a:buFont typeface="Nixie One"/>
              <a:buChar char="○"/>
              <a:defRPr sz="2400">
                <a:latin typeface="Nixie One"/>
                <a:ea typeface="Nixie One"/>
                <a:cs typeface="Nixie One"/>
                <a:sym typeface="Nixie One"/>
              </a:defRPr>
            </a:lvl5pPr>
            <a:lvl6pPr marL="2743200" lvl="5" indent="-381000" rtl="0">
              <a:spcBef>
                <a:spcPts val="0"/>
              </a:spcBef>
              <a:spcAft>
                <a:spcPts val="0"/>
              </a:spcAft>
              <a:buSzPts val="2400"/>
              <a:buFont typeface="Nixie One"/>
              <a:buChar char="■"/>
              <a:defRPr sz="2400">
                <a:latin typeface="Nixie One"/>
                <a:ea typeface="Nixie One"/>
                <a:cs typeface="Nixie One"/>
                <a:sym typeface="Nixie One"/>
              </a:defRPr>
            </a:lvl6pPr>
            <a:lvl7pPr marL="3200400" lvl="6" indent="-381000" rtl="0">
              <a:spcBef>
                <a:spcPts val="0"/>
              </a:spcBef>
              <a:spcAft>
                <a:spcPts val="0"/>
              </a:spcAft>
              <a:buSzPts val="2400"/>
              <a:buFont typeface="Nixie One"/>
              <a:buChar char="●"/>
              <a:defRPr sz="2400">
                <a:latin typeface="Nixie One"/>
                <a:ea typeface="Nixie One"/>
                <a:cs typeface="Nixie One"/>
                <a:sym typeface="Nixie One"/>
              </a:defRPr>
            </a:lvl7pPr>
            <a:lvl8pPr marL="3657600" lvl="7" indent="-381000" rtl="0">
              <a:spcBef>
                <a:spcPts val="0"/>
              </a:spcBef>
              <a:spcAft>
                <a:spcPts val="0"/>
              </a:spcAft>
              <a:buSzPts val="2400"/>
              <a:buFont typeface="Nixie One"/>
              <a:buChar char="○"/>
              <a:defRPr sz="2400">
                <a:latin typeface="Nixie One"/>
                <a:ea typeface="Nixie One"/>
                <a:cs typeface="Nixie One"/>
                <a:sym typeface="Nixie One"/>
              </a:defRPr>
            </a:lvl8pPr>
            <a:lvl9pPr marL="4114800" lvl="8" indent="-381000">
              <a:spcBef>
                <a:spcPts val="0"/>
              </a:spcBef>
              <a:spcAft>
                <a:spcPts val="0"/>
              </a:spcAft>
              <a:buSzPts val="2400"/>
              <a:buFont typeface="Nixie One"/>
              <a:buChar char="■"/>
              <a:defRPr sz="2400">
                <a:latin typeface="Nixie One"/>
                <a:ea typeface="Nixie One"/>
                <a:cs typeface="Nixie One"/>
                <a:sym typeface="Nixie One"/>
              </a:defRPr>
            </a:lvl9pPr>
          </a:lstStyle>
          <a:p>
            <a:endParaRPr/>
          </a:p>
        </p:txBody>
      </p:sp>
      <p:sp>
        <p:nvSpPr>
          <p:cNvPr id="92" name="Google Shape;92;p4"/>
          <p:cNvSpPr/>
          <p:nvPr/>
        </p:nvSpPr>
        <p:spPr>
          <a:xfrm rot="10800000" flipH="1">
            <a:off x="-123826" y="2811575"/>
            <a:ext cx="819900" cy="710100"/>
          </a:xfrm>
          <a:prstGeom prst="hexagon">
            <a:avLst>
              <a:gd name="adj" fmla="val 28678"/>
              <a:gd name="vf" fmla="val 115470"/>
            </a:avLst>
          </a:prstGeom>
          <a:noFill/>
          <a:ln w="9525" cap="flat" cmpd="sng">
            <a:solidFill>
              <a:srgbClr val="19B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rot="10800000" flipH="1">
            <a:off x="638175" y="3192700"/>
            <a:ext cx="428700" cy="371100"/>
          </a:xfrm>
          <a:prstGeom prst="hexagon">
            <a:avLst>
              <a:gd name="adj" fmla="val 28678"/>
              <a:gd name="vf" fmla="val 115470"/>
            </a:avLst>
          </a:pr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rot="10800000" flipH="1">
            <a:off x="752474" y="1201800"/>
            <a:ext cx="819900" cy="710100"/>
          </a:xfrm>
          <a:prstGeom prst="hexagon">
            <a:avLst>
              <a:gd name="adj" fmla="val 28678"/>
              <a:gd name="vf" fmla="val 115470"/>
            </a:avLst>
          </a:prstGeom>
          <a:noFill/>
          <a:ln w="76200" cap="flat" cmpd="sng">
            <a:solidFill>
              <a:srgbClr val="184769"/>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rot="10800000" flipH="1">
            <a:off x="657225" y="4380175"/>
            <a:ext cx="358800" cy="310500"/>
          </a:xfrm>
          <a:prstGeom prst="hexagon">
            <a:avLst>
              <a:gd name="adj" fmla="val 28678"/>
              <a:gd name="vf" fmla="val 115470"/>
            </a:avLst>
          </a:prstGeom>
          <a:solidFill>
            <a:srgbClr val="00E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 name="Google Shape;96;p4"/>
          <p:cNvGrpSpPr/>
          <p:nvPr/>
        </p:nvGrpSpPr>
        <p:grpSpPr>
          <a:xfrm>
            <a:off x="986834" y="1394518"/>
            <a:ext cx="351204" cy="324661"/>
            <a:chOff x="5975075" y="2327500"/>
            <a:chExt cx="420100" cy="388350"/>
          </a:xfrm>
        </p:grpSpPr>
        <p:sp>
          <p:nvSpPr>
            <p:cNvPr id="97" name="Google Shape;97;p4"/>
            <p:cNvSpPr/>
            <p:nvPr/>
          </p:nvSpPr>
          <p:spPr>
            <a:xfrm>
              <a:off x="5975075" y="2474650"/>
              <a:ext cx="98325" cy="220450"/>
            </a:xfrm>
            <a:custGeom>
              <a:avLst/>
              <a:gdLst/>
              <a:ahLst/>
              <a:cxnLst/>
              <a:rect l="l" t="t" r="r" b="b"/>
              <a:pathLst>
                <a:path w="3933" h="8818" extrusionOk="0">
                  <a:moveTo>
                    <a:pt x="2418" y="1002"/>
                  </a:moveTo>
                  <a:lnTo>
                    <a:pt x="2565" y="1027"/>
                  </a:lnTo>
                  <a:lnTo>
                    <a:pt x="2687" y="1075"/>
                  </a:lnTo>
                  <a:lnTo>
                    <a:pt x="2809" y="1124"/>
                  </a:lnTo>
                  <a:lnTo>
                    <a:pt x="2907" y="1222"/>
                  </a:lnTo>
                  <a:lnTo>
                    <a:pt x="3005" y="1320"/>
                  </a:lnTo>
                  <a:lnTo>
                    <a:pt x="3078" y="1442"/>
                  </a:lnTo>
                  <a:lnTo>
                    <a:pt x="3102" y="1564"/>
                  </a:lnTo>
                  <a:lnTo>
                    <a:pt x="3127" y="1710"/>
                  </a:lnTo>
                  <a:lnTo>
                    <a:pt x="3102" y="1857"/>
                  </a:lnTo>
                  <a:lnTo>
                    <a:pt x="3078" y="1979"/>
                  </a:lnTo>
                  <a:lnTo>
                    <a:pt x="3005" y="2101"/>
                  </a:lnTo>
                  <a:lnTo>
                    <a:pt x="2907" y="2223"/>
                  </a:lnTo>
                  <a:lnTo>
                    <a:pt x="2809" y="2297"/>
                  </a:lnTo>
                  <a:lnTo>
                    <a:pt x="2687" y="2370"/>
                  </a:lnTo>
                  <a:lnTo>
                    <a:pt x="2565" y="2394"/>
                  </a:lnTo>
                  <a:lnTo>
                    <a:pt x="2418" y="2419"/>
                  </a:lnTo>
                  <a:lnTo>
                    <a:pt x="2272" y="2394"/>
                  </a:lnTo>
                  <a:lnTo>
                    <a:pt x="2150" y="2370"/>
                  </a:lnTo>
                  <a:lnTo>
                    <a:pt x="2028" y="2297"/>
                  </a:lnTo>
                  <a:lnTo>
                    <a:pt x="1930" y="2223"/>
                  </a:lnTo>
                  <a:lnTo>
                    <a:pt x="1832" y="2101"/>
                  </a:lnTo>
                  <a:lnTo>
                    <a:pt x="1759" y="1979"/>
                  </a:lnTo>
                  <a:lnTo>
                    <a:pt x="1735" y="1857"/>
                  </a:lnTo>
                  <a:lnTo>
                    <a:pt x="1710" y="1710"/>
                  </a:lnTo>
                  <a:lnTo>
                    <a:pt x="1735" y="1564"/>
                  </a:lnTo>
                  <a:lnTo>
                    <a:pt x="1759" y="1442"/>
                  </a:lnTo>
                  <a:lnTo>
                    <a:pt x="1832" y="1320"/>
                  </a:lnTo>
                  <a:lnTo>
                    <a:pt x="1930" y="1222"/>
                  </a:lnTo>
                  <a:lnTo>
                    <a:pt x="2028" y="1124"/>
                  </a:lnTo>
                  <a:lnTo>
                    <a:pt x="2150" y="1075"/>
                  </a:lnTo>
                  <a:lnTo>
                    <a:pt x="2272" y="1027"/>
                  </a:lnTo>
                  <a:lnTo>
                    <a:pt x="2418" y="1002"/>
                  </a:lnTo>
                  <a:close/>
                  <a:moveTo>
                    <a:pt x="1" y="1"/>
                  </a:moveTo>
                  <a:lnTo>
                    <a:pt x="1" y="8817"/>
                  </a:lnTo>
                  <a:lnTo>
                    <a:pt x="3933" y="8817"/>
                  </a:lnTo>
                  <a:lnTo>
                    <a:pt x="3933" y="1"/>
                  </a:lnTo>
                  <a:close/>
                </a:path>
              </a:pathLst>
            </a:cu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6088025" y="2327500"/>
              <a:ext cx="307150" cy="388350"/>
            </a:xfrm>
            <a:custGeom>
              <a:avLst/>
              <a:gdLst/>
              <a:ahLst/>
              <a:cxnLst/>
              <a:rect l="l" t="t" r="r" b="b"/>
              <a:pathLst>
                <a:path w="12286" h="15534" extrusionOk="0">
                  <a:moveTo>
                    <a:pt x="6326" y="1"/>
                  </a:moveTo>
                  <a:lnTo>
                    <a:pt x="5960" y="25"/>
                  </a:lnTo>
                  <a:lnTo>
                    <a:pt x="5716" y="74"/>
                  </a:lnTo>
                  <a:lnTo>
                    <a:pt x="5520" y="147"/>
                  </a:lnTo>
                  <a:lnTo>
                    <a:pt x="5374" y="221"/>
                  </a:lnTo>
                  <a:lnTo>
                    <a:pt x="4983" y="1466"/>
                  </a:lnTo>
                  <a:lnTo>
                    <a:pt x="4788" y="2028"/>
                  </a:lnTo>
                  <a:lnTo>
                    <a:pt x="4592" y="2541"/>
                  </a:lnTo>
                  <a:lnTo>
                    <a:pt x="4397" y="3005"/>
                  </a:lnTo>
                  <a:lnTo>
                    <a:pt x="4202" y="3396"/>
                  </a:lnTo>
                  <a:lnTo>
                    <a:pt x="4031" y="3689"/>
                  </a:lnTo>
                  <a:lnTo>
                    <a:pt x="3884" y="3933"/>
                  </a:lnTo>
                  <a:lnTo>
                    <a:pt x="3664" y="4153"/>
                  </a:lnTo>
                  <a:lnTo>
                    <a:pt x="3322" y="4495"/>
                  </a:lnTo>
                  <a:lnTo>
                    <a:pt x="2516" y="5252"/>
                  </a:lnTo>
                  <a:lnTo>
                    <a:pt x="1442" y="6229"/>
                  </a:lnTo>
                  <a:lnTo>
                    <a:pt x="1" y="6229"/>
                  </a:lnTo>
                  <a:lnTo>
                    <a:pt x="1" y="13433"/>
                  </a:lnTo>
                  <a:lnTo>
                    <a:pt x="1515" y="13433"/>
                  </a:lnTo>
                  <a:lnTo>
                    <a:pt x="2004" y="13678"/>
                  </a:lnTo>
                  <a:lnTo>
                    <a:pt x="2687" y="13971"/>
                  </a:lnTo>
                  <a:lnTo>
                    <a:pt x="3567" y="14313"/>
                  </a:lnTo>
                  <a:lnTo>
                    <a:pt x="4544" y="14679"/>
                  </a:lnTo>
                  <a:lnTo>
                    <a:pt x="5594" y="14997"/>
                  </a:lnTo>
                  <a:lnTo>
                    <a:pt x="6131" y="15143"/>
                  </a:lnTo>
                  <a:lnTo>
                    <a:pt x="6668" y="15265"/>
                  </a:lnTo>
                  <a:lnTo>
                    <a:pt x="7181" y="15387"/>
                  </a:lnTo>
                  <a:lnTo>
                    <a:pt x="7694" y="15461"/>
                  </a:lnTo>
                  <a:lnTo>
                    <a:pt x="8158" y="15509"/>
                  </a:lnTo>
                  <a:lnTo>
                    <a:pt x="8622" y="15534"/>
                  </a:lnTo>
                  <a:lnTo>
                    <a:pt x="9404" y="15534"/>
                  </a:lnTo>
                  <a:lnTo>
                    <a:pt x="9819" y="15509"/>
                  </a:lnTo>
                  <a:lnTo>
                    <a:pt x="10210" y="15461"/>
                  </a:lnTo>
                  <a:lnTo>
                    <a:pt x="10552" y="15363"/>
                  </a:lnTo>
                  <a:lnTo>
                    <a:pt x="10723" y="15314"/>
                  </a:lnTo>
                  <a:lnTo>
                    <a:pt x="10845" y="15265"/>
                  </a:lnTo>
                  <a:lnTo>
                    <a:pt x="10967" y="15192"/>
                  </a:lnTo>
                  <a:lnTo>
                    <a:pt x="11064" y="15094"/>
                  </a:lnTo>
                  <a:lnTo>
                    <a:pt x="11113" y="14997"/>
                  </a:lnTo>
                  <a:lnTo>
                    <a:pt x="11162" y="14874"/>
                  </a:lnTo>
                  <a:lnTo>
                    <a:pt x="11235" y="14166"/>
                  </a:lnTo>
                  <a:lnTo>
                    <a:pt x="11211" y="13995"/>
                  </a:lnTo>
                  <a:lnTo>
                    <a:pt x="11162" y="13849"/>
                  </a:lnTo>
                  <a:lnTo>
                    <a:pt x="11064" y="13702"/>
                  </a:lnTo>
                  <a:lnTo>
                    <a:pt x="10918" y="13580"/>
                  </a:lnTo>
                  <a:lnTo>
                    <a:pt x="11040" y="13556"/>
                  </a:lnTo>
                  <a:lnTo>
                    <a:pt x="11162" y="13507"/>
                  </a:lnTo>
                  <a:lnTo>
                    <a:pt x="11284" y="13458"/>
                  </a:lnTo>
                  <a:lnTo>
                    <a:pt x="11382" y="13360"/>
                  </a:lnTo>
                  <a:lnTo>
                    <a:pt x="11455" y="13263"/>
                  </a:lnTo>
                  <a:lnTo>
                    <a:pt x="11528" y="13140"/>
                  </a:lnTo>
                  <a:lnTo>
                    <a:pt x="11577" y="12994"/>
                  </a:lnTo>
                  <a:lnTo>
                    <a:pt x="11602" y="12872"/>
                  </a:lnTo>
                  <a:lnTo>
                    <a:pt x="11675" y="11993"/>
                  </a:lnTo>
                  <a:lnTo>
                    <a:pt x="11675" y="11870"/>
                  </a:lnTo>
                  <a:lnTo>
                    <a:pt x="11675" y="11773"/>
                  </a:lnTo>
                  <a:lnTo>
                    <a:pt x="11651" y="11651"/>
                  </a:lnTo>
                  <a:lnTo>
                    <a:pt x="11602" y="11553"/>
                  </a:lnTo>
                  <a:lnTo>
                    <a:pt x="11480" y="11382"/>
                  </a:lnTo>
                  <a:lnTo>
                    <a:pt x="11406" y="11309"/>
                  </a:lnTo>
                  <a:lnTo>
                    <a:pt x="11333" y="11235"/>
                  </a:lnTo>
                  <a:lnTo>
                    <a:pt x="11455" y="11211"/>
                  </a:lnTo>
                  <a:lnTo>
                    <a:pt x="11553" y="11162"/>
                  </a:lnTo>
                  <a:lnTo>
                    <a:pt x="11651" y="11089"/>
                  </a:lnTo>
                  <a:lnTo>
                    <a:pt x="11748" y="10991"/>
                  </a:lnTo>
                  <a:lnTo>
                    <a:pt x="11822" y="10893"/>
                  </a:lnTo>
                  <a:lnTo>
                    <a:pt x="11870" y="10796"/>
                  </a:lnTo>
                  <a:lnTo>
                    <a:pt x="11919" y="10674"/>
                  </a:lnTo>
                  <a:lnTo>
                    <a:pt x="11944" y="10527"/>
                  </a:lnTo>
                  <a:lnTo>
                    <a:pt x="12017" y="9672"/>
                  </a:lnTo>
                  <a:lnTo>
                    <a:pt x="12017" y="9550"/>
                  </a:lnTo>
                  <a:lnTo>
                    <a:pt x="12017" y="9428"/>
                  </a:lnTo>
                  <a:lnTo>
                    <a:pt x="11993" y="9306"/>
                  </a:lnTo>
                  <a:lnTo>
                    <a:pt x="11944" y="9208"/>
                  </a:lnTo>
                  <a:lnTo>
                    <a:pt x="11895" y="9111"/>
                  </a:lnTo>
                  <a:lnTo>
                    <a:pt x="11822" y="9037"/>
                  </a:lnTo>
                  <a:lnTo>
                    <a:pt x="11748" y="8964"/>
                  </a:lnTo>
                  <a:lnTo>
                    <a:pt x="11651" y="8891"/>
                  </a:lnTo>
                  <a:lnTo>
                    <a:pt x="11748" y="8866"/>
                  </a:lnTo>
                  <a:lnTo>
                    <a:pt x="11846" y="8793"/>
                  </a:lnTo>
                  <a:lnTo>
                    <a:pt x="11944" y="8720"/>
                  </a:lnTo>
                  <a:lnTo>
                    <a:pt x="12017" y="8647"/>
                  </a:lnTo>
                  <a:lnTo>
                    <a:pt x="12090" y="8549"/>
                  </a:lnTo>
                  <a:lnTo>
                    <a:pt x="12139" y="8451"/>
                  </a:lnTo>
                  <a:lnTo>
                    <a:pt x="12163" y="8329"/>
                  </a:lnTo>
                  <a:lnTo>
                    <a:pt x="12188" y="8207"/>
                  </a:lnTo>
                  <a:lnTo>
                    <a:pt x="12286" y="7328"/>
                  </a:lnTo>
                  <a:lnTo>
                    <a:pt x="12261" y="7206"/>
                  </a:lnTo>
                  <a:lnTo>
                    <a:pt x="12237" y="7083"/>
                  </a:lnTo>
                  <a:lnTo>
                    <a:pt x="12188" y="6986"/>
                  </a:lnTo>
                  <a:lnTo>
                    <a:pt x="12139" y="6888"/>
                  </a:lnTo>
                  <a:lnTo>
                    <a:pt x="12066" y="6790"/>
                  </a:lnTo>
                  <a:lnTo>
                    <a:pt x="11968" y="6717"/>
                  </a:lnTo>
                  <a:lnTo>
                    <a:pt x="11748" y="6571"/>
                  </a:lnTo>
                  <a:lnTo>
                    <a:pt x="11504" y="6448"/>
                  </a:lnTo>
                  <a:lnTo>
                    <a:pt x="11211" y="6351"/>
                  </a:lnTo>
                  <a:lnTo>
                    <a:pt x="10893" y="6278"/>
                  </a:lnTo>
                  <a:lnTo>
                    <a:pt x="10576" y="6229"/>
                  </a:lnTo>
                  <a:lnTo>
                    <a:pt x="9892" y="6131"/>
                  </a:lnTo>
                  <a:lnTo>
                    <a:pt x="8842" y="6033"/>
                  </a:lnTo>
                  <a:lnTo>
                    <a:pt x="7596" y="5960"/>
                  </a:lnTo>
                  <a:lnTo>
                    <a:pt x="6326" y="5887"/>
                  </a:lnTo>
                  <a:lnTo>
                    <a:pt x="6497" y="5594"/>
                  </a:lnTo>
                  <a:lnTo>
                    <a:pt x="6644" y="5252"/>
                  </a:lnTo>
                  <a:lnTo>
                    <a:pt x="6790" y="4885"/>
                  </a:lnTo>
                  <a:lnTo>
                    <a:pt x="6888" y="4495"/>
                  </a:lnTo>
                  <a:lnTo>
                    <a:pt x="6986" y="4104"/>
                  </a:lnTo>
                  <a:lnTo>
                    <a:pt x="7083" y="3689"/>
                  </a:lnTo>
                  <a:lnTo>
                    <a:pt x="7181" y="2883"/>
                  </a:lnTo>
                  <a:lnTo>
                    <a:pt x="7254" y="2150"/>
                  </a:lnTo>
                  <a:lnTo>
                    <a:pt x="7303" y="1539"/>
                  </a:lnTo>
                  <a:lnTo>
                    <a:pt x="7303" y="978"/>
                  </a:lnTo>
                  <a:lnTo>
                    <a:pt x="7303" y="807"/>
                  </a:lnTo>
                  <a:lnTo>
                    <a:pt x="7230" y="611"/>
                  </a:lnTo>
                  <a:lnTo>
                    <a:pt x="7157" y="465"/>
                  </a:lnTo>
                  <a:lnTo>
                    <a:pt x="7035" y="318"/>
                  </a:lnTo>
                  <a:lnTo>
                    <a:pt x="6888" y="172"/>
                  </a:lnTo>
                  <a:lnTo>
                    <a:pt x="6717" y="98"/>
                  </a:lnTo>
                  <a:lnTo>
                    <a:pt x="6522" y="25"/>
                  </a:lnTo>
                  <a:lnTo>
                    <a:pt x="6326" y="1"/>
                  </a:lnTo>
                  <a:close/>
                </a:path>
              </a:pathLst>
            </a:cu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4"/>
          <p:cNvSpPr/>
          <p:nvPr/>
        </p:nvSpPr>
        <p:spPr>
          <a:xfrm>
            <a:off x="203100" y="3022777"/>
            <a:ext cx="166061" cy="287704"/>
          </a:xfrm>
          <a:custGeom>
            <a:avLst/>
            <a:gdLst/>
            <a:ahLst/>
            <a:cxnLst/>
            <a:rect l="l" t="t" r="r" b="b"/>
            <a:pathLst>
              <a:path w="11870" h="20565" extrusionOk="0">
                <a:moveTo>
                  <a:pt x="6301" y="977"/>
                </a:moveTo>
                <a:lnTo>
                  <a:pt x="6423" y="1002"/>
                </a:lnTo>
                <a:lnTo>
                  <a:pt x="6497" y="1075"/>
                </a:lnTo>
                <a:lnTo>
                  <a:pt x="6570" y="1148"/>
                </a:lnTo>
                <a:lnTo>
                  <a:pt x="6594" y="1270"/>
                </a:lnTo>
                <a:lnTo>
                  <a:pt x="6570" y="1368"/>
                </a:lnTo>
                <a:lnTo>
                  <a:pt x="6497" y="1466"/>
                </a:lnTo>
                <a:lnTo>
                  <a:pt x="6423" y="1515"/>
                </a:lnTo>
                <a:lnTo>
                  <a:pt x="6301" y="1539"/>
                </a:lnTo>
                <a:lnTo>
                  <a:pt x="5569" y="1539"/>
                </a:lnTo>
                <a:lnTo>
                  <a:pt x="5446" y="1515"/>
                </a:lnTo>
                <a:lnTo>
                  <a:pt x="5373" y="1466"/>
                </a:lnTo>
                <a:lnTo>
                  <a:pt x="5300" y="1368"/>
                </a:lnTo>
                <a:lnTo>
                  <a:pt x="5276" y="1270"/>
                </a:lnTo>
                <a:lnTo>
                  <a:pt x="5300" y="1148"/>
                </a:lnTo>
                <a:lnTo>
                  <a:pt x="5373" y="1075"/>
                </a:lnTo>
                <a:lnTo>
                  <a:pt x="5446" y="1002"/>
                </a:lnTo>
                <a:lnTo>
                  <a:pt x="5569" y="977"/>
                </a:lnTo>
                <a:close/>
                <a:moveTo>
                  <a:pt x="10575" y="2565"/>
                </a:moveTo>
                <a:lnTo>
                  <a:pt x="10575" y="16706"/>
                </a:lnTo>
                <a:lnTo>
                  <a:pt x="1295" y="16706"/>
                </a:lnTo>
                <a:lnTo>
                  <a:pt x="1295" y="2565"/>
                </a:lnTo>
                <a:close/>
                <a:moveTo>
                  <a:pt x="5935" y="17780"/>
                </a:moveTo>
                <a:lnTo>
                  <a:pt x="6106" y="17805"/>
                </a:lnTo>
                <a:lnTo>
                  <a:pt x="6277" y="17854"/>
                </a:lnTo>
                <a:lnTo>
                  <a:pt x="6423" y="17927"/>
                </a:lnTo>
                <a:lnTo>
                  <a:pt x="6545" y="18025"/>
                </a:lnTo>
                <a:lnTo>
                  <a:pt x="6643" y="18147"/>
                </a:lnTo>
                <a:lnTo>
                  <a:pt x="6716" y="18293"/>
                </a:lnTo>
                <a:lnTo>
                  <a:pt x="6765" y="18464"/>
                </a:lnTo>
                <a:lnTo>
                  <a:pt x="6790" y="18635"/>
                </a:lnTo>
                <a:lnTo>
                  <a:pt x="6765" y="18806"/>
                </a:lnTo>
                <a:lnTo>
                  <a:pt x="6716" y="18977"/>
                </a:lnTo>
                <a:lnTo>
                  <a:pt x="6643" y="19124"/>
                </a:lnTo>
                <a:lnTo>
                  <a:pt x="6545" y="19246"/>
                </a:lnTo>
                <a:lnTo>
                  <a:pt x="6423" y="19343"/>
                </a:lnTo>
                <a:lnTo>
                  <a:pt x="6277" y="19417"/>
                </a:lnTo>
                <a:lnTo>
                  <a:pt x="6106" y="19465"/>
                </a:lnTo>
                <a:lnTo>
                  <a:pt x="5935" y="19490"/>
                </a:lnTo>
                <a:lnTo>
                  <a:pt x="5764" y="19465"/>
                </a:lnTo>
                <a:lnTo>
                  <a:pt x="5593" y="19417"/>
                </a:lnTo>
                <a:lnTo>
                  <a:pt x="5446" y="19343"/>
                </a:lnTo>
                <a:lnTo>
                  <a:pt x="5324" y="19246"/>
                </a:lnTo>
                <a:lnTo>
                  <a:pt x="5227" y="19124"/>
                </a:lnTo>
                <a:lnTo>
                  <a:pt x="5153" y="18977"/>
                </a:lnTo>
                <a:lnTo>
                  <a:pt x="5105" y="18806"/>
                </a:lnTo>
                <a:lnTo>
                  <a:pt x="5080" y="18635"/>
                </a:lnTo>
                <a:lnTo>
                  <a:pt x="5105" y="18464"/>
                </a:lnTo>
                <a:lnTo>
                  <a:pt x="5153" y="18293"/>
                </a:lnTo>
                <a:lnTo>
                  <a:pt x="5227" y="18147"/>
                </a:lnTo>
                <a:lnTo>
                  <a:pt x="5324" y="18025"/>
                </a:lnTo>
                <a:lnTo>
                  <a:pt x="5446" y="17927"/>
                </a:lnTo>
                <a:lnTo>
                  <a:pt x="5593" y="17854"/>
                </a:lnTo>
                <a:lnTo>
                  <a:pt x="5764" y="17805"/>
                </a:lnTo>
                <a:lnTo>
                  <a:pt x="5935" y="17780"/>
                </a:lnTo>
                <a:close/>
                <a:moveTo>
                  <a:pt x="1295" y="0"/>
                </a:moveTo>
                <a:lnTo>
                  <a:pt x="1026" y="25"/>
                </a:lnTo>
                <a:lnTo>
                  <a:pt x="782" y="98"/>
                </a:lnTo>
                <a:lnTo>
                  <a:pt x="562" y="220"/>
                </a:lnTo>
                <a:lnTo>
                  <a:pt x="366" y="367"/>
                </a:lnTo>
                <a:lnTo>
                  <a:pt x="220" y="562"/>
                </a:lnTo>
                <a:lnTo>
                  <a:pt x="98" y="782"/>
                </a:lnTo>
                <a:lnTo>
                  <a:pt x="25" y="1026"/>
                </a:lnTo>
                <a:lnTo>
                  <a:pt x="0" y="1295"/>
                </a:lnTo>
                <a:lnTo>
                  <a:pt x="0" y="19270"/>
                </a:lnTo>
                <a:lnTo>
                  <a:pt x="25" y="19539"/>
                </a:lnTo>
                <a:lnTo>
                  <a:pt x="98" y="19783"/>
                </a:lnTo>
                <a:lnTo>
                  <a:pt x="220" y="20003"/>
                </a:lnTo>
                <a:lnTo>
                  <a:pt x="366" y="20198"/>
                </a:lnTo>
                <a:lnTo>
                  <a:pt x="562" y="20345"/>
                </a:lnTo>
                <a:lnTo>
                  <a:pt x="782" y="20467"/>
                </a:lnTo>
                <a:lnTo>
                  <a:pt x="1026" y="20540"/>
                </a:lnTo>
                <a:lnTo>
                  <a:pt x="1295" y="20565"/>
                </a:lnTo>
                <a:lnTo>
                  <a:pt x="10575" y="20565"/>
                </a:lnTo>
                <a:lnTo>
                  <a:pt x="10844" y="20540"/>
                </a:lnTo>
                <a:lnTo>
                  <a:pt x="11088" y="20467"/>
                </a:lnTo>
                <a:lnTo>
                  <a:pt x="11308" y="20345"/>
                </a:lnTo>
                <a:lnTo>
                  <a:pt x="11503" y="20198"/>
                </a:lnTo>
                <a:lnTo>
                  <a:pt x="11650" y="20003"/>
                </a:lnTo>
                <a:lnTo>
                  <a:pt x="11772" y="19783"/>
                </a:lnTo>
                <a:lnTo>
                  <a:pt x="11845" y="19539"/>
                </a:lnTo>
                <a:lnTo>
                  <a:pt x="11870" y="19270"/>
                </a:lnTo>
                <a:lnTo>
                  <a:pt x="11870" y="1295"/>
                </a:lnTo>
                <a:lnTo>
                  <a:pt x="11845" y="1026"/>
                </a:lnTo>
                <a:lnTo>
                  <a:pt x="11772" y="782"/>
                </a:lnTo>
                <a:lnTo>
                  <a:pt x="11650" y="562"/>
                </a:lnTo>
                <a:lnTo>
                  <a:pt x="11503" y="367"/>
                </a:lnTo>
                <a:lnTo>
                  <a:pt x="11308" y="220"/>
                </a:lnTo>
                <a:lnTo>
                  <a:pt x="11088" y="98"/>
                </a:lnTo>
                <a:lnTo>
                  <a:pt x="10844" y="25"/>
                </a:lnTo>
                <a:lnTo>
                  <a:pt x="10575" y="0"/>
                </a:lnTo>
                <a:close/>
              </a:path>
            </a:pathLst>
          </a:custGeom>
          <a:solidFill>
            <a:srgbClr val="19B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 name="Google Shape;100;p4"/>
          <p:cNvGrpSpPr/>
          <p:nvPr/>
        </p:nvGrpSpPr>
        <p:grpSpPr>
          <a:xfrm>
            <a:off x="295728" y="877706"/>
            <a:ext cx="247469" cy="392302"/>
            <a:chOff x="6718575" y="2318625"/>
            <a:chExt cx="256950" cy="407375"/>
          </a:xfrm>
        </p:grpSpPr>
        <p:sp>
          <p:nvSpPr>
            <p:cNvPr id="101" name="Google Shape;101;p4"/>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19B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19B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19B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19B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19B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19B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19B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19B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 name="Google Shape;109;p4"/>
          <p:cNvGrpSpPr/>
          <p:nvPr/>
        </p:nvGrpSpPr>
        <p:grpSpPr>
          <a:xfrm>
            <a:off x="1229484" y="3310481"/>
            <a:ext cx="342882" cy="350068"/>
            <a:chOff x="3951850" y="2985350"/>
            <a:chExt cx="407950" cy="416500"/>
          </a:xfrm>
        </p:grpSpPr>
        <p:sp>
          <p:nvSpPr>
            <p:cNvPr id="110" name="Google Shape;110;p4"/>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19050" cap="rnd" cmpd="sng">
              <a:solidFill>
                <a:srgbClr val="1847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19050" cap="rnd" cmpd="sng">
              <a:solidFill>
                <a:srgbClr val="1847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19050" cap="rnd" cmpd="sng">
              <a:solidFill>
                <a:srgbClr val="1847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19050" cap="rnd" cmpd="sng">
              <a:solidFill>
                <a:srgbClr val="1847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 name="Google Shape;114;p4"/>
          <p:cNvSpPr/>
          <p:nvPr/>
        </p:nvSpPr>
        <p:spPr>
          <a:xfrm rot="10800000" flipH="1">
            <a:off x="542924" y="3612175"/>
            <a:ext cx="819900" cy="710100"/>
          </a:xfrm>
          <a:prstGeom prst="hexagon">
            <a:avLst>
              <a:gd name="adj" fmla="val 28678"/>
              <a:gd name="vf" fmla="val 115470"/>
            </a:avLst>
          </a:prstGeom>
          <a:noFill/>
          <a:ln w="9525" cap="flat" cmpd="sng">
            <a:solidFill>
              <a:srgbClr val="1847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rot="10800000" flipH="1">
            <a:off x="729000" y="424700"/>
            <a:ext cx="428700" cy="371100"/>
          </a:xfrm>
          <a:prstGeom prst="hexagon">
            <a:avLst>
              <a:gd name="adj" fmla="val 28678"/>
              <a:gd name="vf" fmla="val 115470"/>
            </a:avLst>
          </a:prstGeom>
          <a:solidFill>
            <a:srgbClr val="3292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rot="10800000" flipH="1">
            <a:off x="-115052" y="3996025"/>
            <a:ext cx="819900" cy="709800"/>
          </a:xfrm>
          <a:prstGeom prst="hexagon">
            <a:avLst>
              <a:gd name="adj" fmla="val 28678"/>
              <a:gd name="vf" fmla="val 115470"/>
            </a:avLst>
          </a:pr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rot="10800000" flipH="1">
            <a:off x="411200" y="258625"/>
            <a:ext cx="358800" cy="310500"/>
          </a:xfrm>
          <a:prstGeom prst="hexagon">
            <a:avLst>
              <a:gd name="adj" fmla="val 28678"/>
              <a:gd name="vf" fmla="val 115470"/>
            </a:avLst>
          </a:prstGeom>
          <a:noFill/>
          <a:ln w="19050" cap="flat" cmpd="sng">
            <a:solidFill>
              <a:srgbClr val="00E1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828838" y="3843208"/>
            <a:ext cx="248073" cy="248058"/>
          </a:xfrm>
          <a:custGeom>
            <a:avLst/>
            <a:gdLst/>
            <a:ahLst/>
            <a:cxnLst/>
            <a:rect l="l" t="t" r="r" b="b"/>
            <a:pathLst>
              <a:path w="17000" h="16999" extrusionOk="0">
                <a:moveTo>
                  <a:pt x="8769" y="5740"/>
                </a:moveTo>
                <a:lnTo>
                  <a:pt x="9037" y="5788"/>
                </a:lnTo>
                <a:lnTo>
                  <a:pt x="9282" y="5862"/>
                </a:lnTo>
                <a:lnTo>
                  <a:pt x="9550" y="5935"/>
                </a:lnTo>
                <a:lnTo>
                  <a:pt x="9794" y="6057"/>
                </a:lnTo>
                <a:lnTo>
                  <a:pt x="10014" y="6204"/>
                </a:lnTo>
                <a:lnTo>
                  <a:pt x="10234" y="6350"/>
                </a:lnTo>
                <a:lnTo>
                  <a:pt x="10454" y="6546"/>
                </a:lnTo>
                <a:lnTo>
                  <a:pt x="10649" y="6765"/>
                </a:lnTo>
                <a:lnTo>
                  <a:pt x="10796" y="6985"/>
                </a:lnTo>
                <a:lnTo>
                  <a:pt x="10942" y="7205"/>
                </a:lnTo>
                <a:lnTo>
                  <a:pt x="11064" y="7449"/>
                </a:lnTo>
                <a:lnTo>
                  <a:pt x="11138" y="7718"/>
                </a:lnTo>
                <a:lnTo>
                  <a:pt x="11211" y="7962"/>
                </a:lnTo>
                <a:lnTo>
                  <a:pt x="11260" y="8231"/>
                </a:lnTo>
                <a:lnTo>
                  <a:pt x="11260" y="8499"/>
                </a:lnTo>
                <a:lnTo>
                  <a:pt x="11260" y="8768"/>
                </a:lnTo>
                <a:lnTo>
                  <a:pt x="11211" y="9037"/>
                </a:lnTo>
                <a:lnTo>
                  <a:pt x="11138" y="9281"/>
                </a:lnTo>
                <a:lnTo>
                  <a:pt x="11064" y="9550"/>
                </a:lnTo>
                <a:lnTo>
                  <a:pt x="10942" y="9794"/>
                </a:lnTo>
                <a:lnTo>
                  <a:pt x="10796" y="10014"/>
                </a:lnTo>
                <a:lnTo>
                  <a:pt x="10649" y="10233"/>
                </a:lnTo>
                <a:lnTo>
                  <a:pt x="10454" y="10453"/>
                </a:lnTo>
                <a:lnTo>
                  <a:pt x="10234" y="10649"/>
                </a:lnTo>
                <a:lnTo>
                  <a:pt x="10014" y="10795"/>
                </a:lnTo>
                <a:lnTo>
                  <a:pt x="9794" y="10942"/>
                </a:lnTo>
                <a:lnTo>
                  <a:pt x="9550" y="11064"/>
                </a:lnTo>
                <a:lnTo>
                  <a:pt x="9282" y="11137"/>
                </a:lnTo>
                <a:lnTo>
                  <a:pt x="9037" y="11210"/>
                </a:lnTo>
                <a:lnTo>
                  <a:pt x="8769" y="11259"/>
                </a:lnTo>
                <a:lnTo>
                  <a:pt x="8231" y="11259"/>
                </a:lnTo>
                <a:lnTo>
                  <a:pt x="7963" y="11210"/>
                </a:lnTo>
                <a:lnTo>
                  <a:pt x="7719" y="11137"/>
                </a:lnTo>
                <a:lnTo>
                  <a:pt x="7450" y="11064"/>
                </a:lnTo>
                <a:lnTo>
                  <a:pt x="7206" y="10942"/>
                </a:lnTo>
                <a:lnTo>
                  <a:pt x="6986" y="10795"/>
                </a:lnTo>
                <a:lnTo>
                  <a:pt x="6766" y="10649"/>
                </a:lnTo>
                <a:lnTo>
                  <a:pt x="6546" y="10453"/>
                </a:lnTo>
                <a:lnTo>
                  <a:pt x="6351" y="10233"/>
                </a:lnTo>
                <a:lnTo>
                  <a:pt x="6204" y="10014"/>
                </a:lnTo>
                <a:lnTo>
                  <a:pt x="6058" y="9794"/>
                </a:lnTo>
                <a:lnTo>
                  <a:pt x="5936" y="9550"/>
                </a:lnTo>
                <a:lnTo>
                  <a:pt x="5862" y="9281"/>
                </a:lnTo>
                <a:lnTo>
                  <a:pt x="5789" y="9037"/>
                </a:lnTo>
                <a:lnTo>
                  <a:pt x="5740" y="8768"/>
                </a:lnTo>
                <a:lnTo>
                  <a:pt x="5740" y="8499"/>
                </a:lnTo>
                <a:lnTo>
                  <a:pt x="5740" y="8231"/>
                </a:lnTo>
                <a:lnTo>
                  <a:pt x="5789" y="7962"/>
                </a:lnTo>
                <a:lnTo>
                  <a:pt x="5862" y="7718"/>
                </a:lnTo>
                <a:lnTo>
                  <a:pt x="5936" y="7449"/>
                </a:lnTo>
                <a:lnTo>
                  <a:pt x="6058" y="7205"/>
                </a:lnTo>
                <a:lnTo>
                  <a:pt x="6204" y="6985"/>
                </a:lnTo>
                <a:lnTo>
                  <a:pt x="6351" y="6765"/>
                </a:lnTo>
                <a:lnTo>
                  <a:pt x="6546" y="6546"/>
                </a:lnTo>
                <a:lnTo>
                  <a:pt x="6766" y="6350"/>
                </a:lnTo>
                <a:lnTo>
                  <a:pt x="6986" y="6204"/>
                </a:lnTo>
                <a:lnTo>
                  <a:pt x="7206" y="6057"/>
                </a:lnTo>
                <a:lnTo>
                  <a:pt x="7450" y="5935"/>
                </a:lnTo>
                <a:lnTo>
                  <a:pt x="7719" y="5862"/>
                </a:lnTo>
                <a:lnTo>
                  <a:pt x="7963" y="5788"/>
                </a:lnTo>
                <a:lnTo>
                  <a:pt x="8231" y="5740"/>
                </a:lnTo>
                <a:close/>
                <a:moveTo>
                  <a:pt x="7914" y="0"/>
                </a:moveTo>
                <a:lnTo>
                  <a:pt x="7743" y="25"/>
                </a:lnTo>
                <a:lnTo>
                  <a:pt x="7596" y="73"/>
                </a:lnTo>
                <a:lnTo>
                  <a:pt x="7474" y="147"/>
                </a:lnTo>
                <a:lnTo>
                  <a:pt x="7328" y="244"/>
                </a:lnTo>
                <a:lnTo>
                  <a:pt x="7230" y="342"/>
                </a:lnTo>
                <a:lnTo>
                  <a:pt x="7132" y="489"/>
                </a:lnTo>
                <a:lnTo>
                  <a:pt x="7084" y="635"/>
                </a:lnTo>
                <a:lnTo>
                  <a:pt x="7035" y="782"/>
                </a:lnTo>
                <a:lnTo>
                  <a:pt x="6839" y="2540"/>
                </a:lnTo>
                <a:lnTo>
                  <a:pt x="6497" y="2638"/>
                </a:lnTo>
                <a:lnTo>
                  <a:pt x="6131" y="2784"/>
                </a:lnTo>
                <a:lnTo>
                  <a:pt x="5789" y="2931"/>
                </a:lnTo>
                <a:lnTo>
                  <a:pt x="5447" y="3102"/>
                </a:lnTo>
                <a:lnTo>
                  <a:pt x="4079" y="2027"/>
                </a:lnTo>
                <a:lnTo>
                  <a:pt x="3933" y="1930"/>
                </a:lnTo>
                <a:lnTo>
                  <a:pt x="3786" y="1881"/>
                </a:lnTo>
                <a:lnTo>
                  <a:pt x="3640" y="1832"/>
                </a:lnTo>
                <a:lnTo>
                  <a:pt x="3493" y="1832"/>
                </a:lnTo>
                <a:lnTo>
                  <a:pt x="3322" y="1856"/>
                </a:lnTo>
                <a:lnTo>
                  <a:pt x="3176" y="1905"/>
                </a:lnTo>
                <a:lnTo>
                  <a:pt x="3029" y="1978"/>
                </a:lnTo>
                <a:lnTo>
                  <a:pt x="2907" y="2076"/>
                </a:lnTo>
                <a:lnTo>
                  <a:pt x="2077" y="2907"/>
                </a:lnTo>
                <a:lnTo>
                  <a:pt x="1979" y="3029"/>
                </a:lnTo>
                <a:lnTo>
                  <a:pt x="1906" y="3175"/>
                </a:lnTo>
                <a:lnTo>
                  <a:pt x="1857" y="3322"/>
                </a:lnTo>
                <a:lnTo>
                  <a:pt x="1833" y="3493"/>
                </a:lnTo>
                <a:lnTo>
                  <a:pt x="1833" y="3639"/>
                </a:lnTo>
                <a:lnTo>
                  <a:pt x="1881" y="3786"/>
                </a:lnTo>
                <a:lnTo>
                  <a:pt x="1930" y="3932"/>
                </a:lnTo>
                <a:lnTo>
                  <a:pt x="2028" y="4079"/>
                </a:lnTo>
                <a:lnTo>
                  <a:pt x="3103" y="5447"/>
                </a:lnTo>
                <a:lnTo>
                  <a:pt x="2932" y="5788"/>
                </a:lnTo>
                <a:lnTo>
                  <a:pt x="2785" y="6130"/>
                </a:lnTo>
                <a:lnTo>
                  <a:pt x="2639" y="6497"/>
                </a:lnTo>
                <a:lnTo>
                  <a:pt x="2541" y="6839"/>
                </a:lnTo>
                <a:lnTo>
                  <a:pt x="782" y="7034"/>
                </a:lnTo>
                <a:lnTo>
                  <a:pt x="636" y="7083"/>
                </a:lnTo>
                <a:lnTo>
                  <a:pt x="489" y="7132"/>
                </a:lnTo>
                <a:lnTo>
                  <a:pt x="343" y="7229"/>
                </a:lnTo>
                <a:lnTo>
                  <a:pt x="245" y="7327"/>
                </a:lnTo>
                <a:lnTo>
                  <a:pt x="147" y="7474"/>
                </a:lnTo>
                <a:lnTo>
                  <a:pt x="74" y="7596"/>
                </a:lnTo>
                <a:lnTo>
                  <a:pt x="25" y="7742"/>
                </a:lnTo>
                <a:lnTo>
                  <a:pt x="1" y="7913"/>
                </a:lnTo>
                <a:lnTo>
                  <a:pt x="1" y="9086"/>
                </a:lnTo>
                <a:lnTo>
                  <a:pt x="25" y="9257"/>
                </a:lnTo>
                <a:lnTo>
                  <a:pt x="74" y="9403"/>
                </a:lnTo>
                <a:lnTo>
                  <a:pt x="147" y="9525"/>
                </a:lnTo>
                <a:lnTo>
                  <a:pt x="245" y="9672"/>
                </a:lnTo>
                <a:lnTo>
                  <a:pt x="343" y="9769"/>
                </a:lnTo>
                <a:lnTo>
                  <a:pt x="489" y="9867"/>
                </a:lnTo>
                <a:lnTo>
                  <a:pt x="636" y="9916"/>
                </a:lnTo>
                <a:lnTo>
                  <a:pt x="782" y="9965"/>
                </a:lnTo>
                <a:lnTo>
                  <a:pt x="2541" y="10160"/>
                </a:lnTo>
                <a:lnTo>
                  <a:pt x="2639" y="10502"/>
                </a:lnTo>
                <a:lnTo>
                  <a:pt x="2785" y="10868"/>
                </a:lnTo>
                <a:lnTo>
                  <a:pt x="2932" y="11210"/>
                </a:lnTo>
                <a:lnTo>
                  <a:pt x="3103" y="11552"/>
                </a:lnTo>
                <a:lnTo>
                  <a:pt x="2028" y="12920"/>
                </a:lnTo>
                <a:lnTo>
                  <a:pt x="1930" y="13067"/>
                </a:lnTo>
                <a:lnTo>
                  <a:pt x="1881" y="13213"/>
                </a:lnTo>
                <a:lnTo>
                  <a:pt x="1833" y="13360"/>
                </a:lnTo>
                <a:lnTo>
                  <a:pt x="1833" y="13506"/>
                </a:lnTo>
                <a:lnTo>
                  <a:pt x="1857" y="13677"/>
                </a:lnTo>
                <a:lnTo>
                  <a:pt x="1906" y="13824"/>
                </a:lnTo>
                <a:lnTo>
                  <a:pt x="1979" y="13970"/>
                </a:lnTo>
                <a:lnTo>
                  <a:pt x="2077" y="14092"/>
                </a:lnTo>
                <a:lnTo>
                  <a:pt x="2907" y="14923"/>
                </a:lnTo>
                <a:lnTo>
                  <a:pt x="3029" y="15020"/>
                </a:lnTo>
                <a:lnTo>
                  <a:pt x="3176" y="15094"/>
                </a:lnTo>
                <a:lnTo>
                  <a:pt x="3322" y="15142"/>
                </a:lnTo>
                <a:lnTo>
                  <a:pt x="3493" y="15167"/>
                </a:lnTo>
                <a:lnTo>
                  <a:pt x="3640" y="15167"/>
                </a:lnTo>
                <a:lnTo>
                  <a:pt x="3786" y="15118"/>
                </a:lnTo>
                <a:lnTo>
                  <a:pt x="3933" y="15069"/>
                </a:lnTo>
                <a:lnTo>
                  <a:pt x="4079" y="14996"/>
                </a:lnTo>
                <a:lnTo>
                  <a:pt x="5447" y="13897"/>
                </a:lnTo>
                <a:lnTo>
                  <a:pt x="5789" y="14068"/>
                </a:lnTo>
                <a:lnTo>
                  <a:pt x="6131" y="14214"/>
                </a:lnTo>
                <a:lnTo>
                  <a:pt x="6497" y="14361"/>
                </a:lnTo>
                <a:lnTo>
                  <a:pt x="6839" y="14459"/>
                </a:lnTo>
                <a:lnTo>
                  <a:pt x="7035" y="16217"/>
                </a:lnTo>
                <a:lnTo>
                  <a:pt x="7084" y="16364"/>
                </a:lnTo>
                <a:lnTo>
                  <a:pt x="7132" y="16510"/>
                </a:lnTo>
                <a:lnTo>
                  <a:pt x="7230" y="16657"/>
                </a:lnTo>
                <a:lnTo>
                  <a:pt x="7328" y="16754"/>
                </a:lnTo>
                <a:lnTo>
                  <a:pt x="7474" y="16852"/>
                </a:lnTo>
                <a:lnTo>
                  <a:pt x="7596" y="16925"/>
                </a:lnTo>
                <a:lnTo>
                  <a:pt x="7743" y="16974"/>
                </a:lnTo>
                <a:lnTo>
                  <a:pt x="7914" y="16999"/>
                </a:lnTo>
                <a:lnTo>
                  <a:pt x="9086" y="16999"/>
                </a:lnTo>
                <a:lnTo>
                  <a:pt x="9257" y="16974"/>
                </a:lnTo>
                <a:lnTo>
                  <a:pt x="9404" y="16925"/>
                </a:lnTo>
                <a:lnTo>
                  <a:pt x="9526" y="16852"/>
                </a:lnTo>
                <a:lnTo>
                  <a:pt x="9672" y="16754"/>
                </a:lnTo>
                <a:lnTo>
                  <a:pt x="9770" y="16657"/>
                </a:lnTo>
                <a:lnTo>
                  <a:pt x="9868" y="16510"/>
                </a:lnTo>
                <a:lnTo>
                  <a:pt x="9917" y="16364"/>
                </a:lnTo>
                <a:lnTo>
                  <a:pt x="9965" y="16217"/>
                </a:lnTo>
                <a:lnTo>
                  <a:pt x="10161" y="14459"/>
                </a:lnTo>
                <a:lnTo>
                  <a:pt x="10503" y="14361"/>
                </a:lnTo>
                <a:lnTo>
                  <a:pt x="10869" y="14214"/>
                </a:lnTo>
                <a:lnTo>
                  <a:pt x="11211" y="14068"/>
                </a:lnTo>
                <a:lnTo>
                  <a:pt x="11553" y="13897"/>
                </a:lnTo>
                <a:lnTo>
                  <a:pt x="12921" y="14996"/>
                </a:lnTo>
                <a:lnTo>
                  <a:pt x="13067" y="15069"/>
                </a:lnTo>
                <a:lnTo>
                  <a:pt x="13214" y="15118"/>
                </a:lnTo>
                <a:lnTo>
                  <a:pt x="13360" y="15167"/>
                </a:lnTo>
                <a:lnTo>
                  <a:pt x="13507" y="15167"/>
                </a:lnTo>
                <a:lnTo>
                  <a:pt x="13678" y="15142"/>
                </a:lnTo>
                <a:lnTo>
                  <a:pt x="13824" y="15094"/>
                </a:lnTo>
                <a:lnTo>
                  <a:pt x="13971" y="15020"/>
                </a:lnTo>
                <a:lnTo>
                  <a:pt x="14093" y="14923"/>
                </a:lnTo>
                <a:lnTo>
                  <a:pt x="14923" y="14092"/>
                </a:lnTo>
                <a:lnTo>
                  <a:pt x="15021" y="13970"/>
                </a:lnTo>
                <a:lnTo>
                  <a:pt x="15094" y="13824"/>
                </a:lnTo>
                <a:lnTo>
                  <a:pt x="15143" y="13677"/>
                </a:lnTo>
                <a:lnTo>
                  <a:pt x="15168" y="13506"/>
                </a:lnTo>
                <a:lnTo>
                  <a:pt x="15168" y="13360"/>
                </a:lnTo>
                <a:lnTo>
                  <a:pt x="15119" y="13213"/>
                </a:lnTo>
                <a:lnTo>
                  <a:pt x="15070" y="13067"/>
                </a:lnTo>
                <a:lnTo>
                  <a:pt x="14997" y="12920"/>
                </a:lnTo>
                <a:lnTo>
                  <a:pt x="13898" y="11552"/>
                </a:lnTo>
                <a:lnTo>
                  <a:pt x="14068" y="11210"/>
                </a:lnTo>
                <a:lnTo>
                  <a:pt x="14215" y="10868"/>
                </a:lnTo>
                <a:lnTo>
                  <a:pt x="14362" y="10502"/>
                </a:lnTo>
                <a:lnTo>
                  <a:pt x="14459" y="10160"/>
                </a:lnTo>
                <a:lnTo>
                  <a:pt x="16218" y="9965"/>
                </a:lnTo>
                <a:lnTo>
                  <a:pt x="16364" y="9916"/>
                </a:lnTo>
                <a:lnTo>
                  <a:pt x="16511" y="9867"/>
                </a:lnTo>
                <a:lnTo>
                  <a:pt x="16657" y="9769"/>
                </a:lnTo>
                <a:lnTo>
                  <a:pt x="16755" y="9672"/>
                </a:lnTo>
                <a:lnTo>
                  <a:pt x="16853" y="9525"/>
                </a:lnTo>
                <a:lnTo>
                  <a:pt x="16926" y="9403"/>
                </a:lnTo>
                <a:lnTo>
                  <a:pt x="16975" y="9257"/>
                </a:lnTo>
                <a:lnTo>
                  <a:pt x="16999" y="9086"/>
                </a:lnTo>
                <a:lnTo>
                  <a:pt x="16999" y="7913"/>
                </a:lnTo>
                <a:lnTo>
                  <a:pt x="16975" y="7742"/>
                </a:lnTo>
                <a:lnTo>
                  <a:pt x="16926" y="7596"/>
                </a:lnTo>
                <a:lnTo>
                  <a:pt x="16853" y="7474"/>
                </a:lnTo>
                <a:lnTo>
                  <a:pt x="16755" y="7327"/>
                </a:lnTo>
                <a:lnTo>
                  <a:pt x="16657" y="7229"/>
                </a:lnTo>
                <a:lnTo>
                  <a:pt x="16511" y="7132"/>
                </a:lnTo>
                <a:lnTo>
                  <a:pt x="16364" y="7083"/>
                </a:lnTo>
                <a:lnTo>
                  <a:pt x="16218" y="7034"/>
                </a:lnTo>
                <a:lnTo>
                  <a:pt x="14459" y="6839"/>
                </a:lnTo>
                <a:lnTo>
                  <a:pt x="14362" y="6497"/>
                </a:lnTo>
                <a:lnTo>
                  <a:pt x="14215" y="6130"/>
                </a:lnTo>
                <a:lnTo>
                  <a:pt x="14068" y="5788"/>
                </a:lnTo>
                <a:lnTo>
                  <a:pt x="13898" y="5447"/>
                </a:lnTo>
                <a:lnTo>
                  <a:pt x="14997" y="4079"/>
                </a:lnTo>
                <a:lnTo>
                  <a:pt x="15070" y="3932"/>
                </a:lnTo>
                <a:lnTo>
                  <a:pt x="15119" y="3786"/>
                </a:lnTo>
                <a:lnTo>
                  <a:pt x="15168" y="3639"/>
                </a:lnTo>
                <a:lnTo>
                  <a:pt x="15168" y="3493"/>
                </a:lnTo>
                <a:lnTo>
                  <a:pt x="15143" y="3322"/>
                </a:lnTo>
                <a:lnTo>
                  <a:pt x="15094" y="3175"/>
                </a:lnTo>
                <a:lnTo>
                  <a:pt x="15021" y="3029"/>
                </a:lnTo>
                <a:lnTo>
                  <a:pt x="14923" y="2907"/>
                </a:lnTo>
                <a:lnTo>
                  <a:pt x="14093" y="2076"/>
                </a:lnTo>
                <a:lnTo>
                  <a:pt x="13971" y="1978"/>
                </a:lnTo>
                <a:lnTo>
                  <a:pt x="13824" y="1905"/>
                </a:lnTo>
                <a:lnTo>
                  <a:pt x="13678" y="1856"/>
                </a:lnTo>
                <a:lnTo>
                  <a:pt x="13507" y="1832"/>
                </a:lnTo>
                <a:lnTo>
                  <a:pt x="13360" y="1832"/>
                </a:lnTo>
                <a:lnTo>
                  <a:pt x="13214" y="1881"/>
                </a:lnTo>
                <a:lnTo>
                  <a:pt x="13067" y="1930"/>
                </a:lnTo>
                <a:lnTo>
                  <a:pt x="12921" y="2027"/>
                </a:lnTo>
                <a:lnTo>
                  <a:pt x="11553" y="3102"/>
                </a:lnTo>
                <a:lnTo>
                  <a:pt x="11211" y="2931"/>
                </a:lnTo>
                <a:lnTo>
                  <a:pt x="10869" y="2784"/>
                </a:lnTo>
                <a:lnTo>
                  <a:pt x="10503" y="2638"/>
                </a:lnTo>
                <a:lnTo>
                  <a:pt x="10161" y="2540"/>
                </a:lnTo>
                <a:lnTo>
                  <a:pt x="9965" y="782"/>
                </a:lnTo>
                <a:lnTo>
                  <a:pt x="9917" y="635"/>
                </a:lnTo>
                <a:lnTo>
                  <a:pt x="9868" y="489"/>
                </a:lnTo>
                <a:lnTo>
                  <a:pt x="9770" y="342"/>
                </a:lnTo>
                <a:lnTo>
                  <a:pt x="9672" y="244"/>
                </a:lnTo>
                <a:lnTo>
                  <a:pt x="9526" y="147"/>
                </a:lnTo>
                <a:lnTo>
                  <a:pt x="9404" y="73"/>
                </a:lnTo>
                <a:lnTo>
                  <a:pt x="9257" y="25"/>
                </a:lnTo>
                <a:lnTo>
                  <a:pt x="9086" y="0"/>
                </a:lnTo>
                <a:close/>
              </a:path>
            </a:pathLst>
          </a:cu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119;p4"/>
          <p:cNvGrpSpPr/>
          <p:nvPr/>
        </p:nvGrpSpPr>
        <p:grpSpPr>
          <a:xfrm>
            <a:off x="67092" y="1681690"/>
            <a:ext cx="455624" cy="437054"/>
            <a:chOff x="5241175" y="4959100"/>
            <a:chExt cx="539775" cy="517775"/>
          </a:xfrm>
        </p:grpSpPr>
        <p:sp>
          <p:nvSpPr>
            <p:cNvPr id="120" name="Google Shape;120;p4"/>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5420075" y="5116000"/>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 name="Google Shape;126;p4"/>
          <p:cNvSpPr/>
          <p:nvPr/>
        </p:nvSpPr>
        <p:spPr>
          <a:xfrm>
            <a:off x="144926" y="4214500"/>
            <a:ext cx="299952" cy="272838"/>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rgbClr val="3292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txBox="1"/>
          <p:nvPr/>
        </p:nvSpPr>
        <p:spPr>
          <a:xfrm>
            <a:off x="94000" y="1929581"/>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0">
                <a:solidFill>
                  <a:srgbClr val="FFFFFF"/>
                </a:solidFill>
                <a:latin typeface="Nixie One"/>
                <a:ea typeface="Nixie One"/>
                <a:cs typeface="Nixie One"/>
                <a:sym typeface="Nixie One"/>
              </a:rPr>
              <a:t>“</a:t>
            </a:r>
            <a:endParaRPr sz="12000">
              <a:solidFill>
                <a:srgbClr val="FFFFFF"/>
              </a:solidFill>
              <a:latin typeface="Nixie One"/>
              <a:ea typeface="Nixie One"/>
              <a:cs typeface="Nixie One"/>
              <a:sym typeface="Nixie One"/>
            </a:endParaRPr>
          </a:p>
        </p:txBody>
      </p:sp>
      <p:sp>
        <p:nvSpPr>
          <p:cNvPr id="128" name="Google Shape;128;p4"/>
          <p:cNvSpPr txBox="1">
            <a:spLocks noGrp="1"/>
          </p:cNvSpPr>
          <p:nvPr>
            <p:ph type="sldNum" idx="12"/>
          </p:nvPr>
        </p:nvSpPr>
        <p:spPr>
          <a:xfrm>
            <a:off x="13557" y="4785525"/>
            <a:ext cx="548700" cy="357900"/>
          </a:xfrm>
          <a:prstGeom prst="rect">
            <a:avLst/>
          </a:prstGeom>
        </p:spPr>
        <p:txBody>
          <a:bodyPr spcFirstLastPara="1" wrap="square" lIns="91425" tIns="91425" rIns="91425" bIns="91425" anchor="t" anchorCtr="0">
            <a:noAutofit/>
          </a:bodyPr>
          <a:lstStyle>
            <a:lvl1pPr lvl="0">
              <a:buNone/>
              <a:defRPr>
                <a:latin typeface="Nixie One"/>
                <a:ea typeface="Nixie One"/>
                <a:cs typeface="Nixie One"/>
                <a:sym typeface="Nixie One"/>
              </a:defRPr>
            </a:lvl1pPr>
            <a:lvl2pPr lvl="1">
              <a:buNone/>
              <a:defRPr>
                <a:latin typeface="Nixie One"/>
                <a:ea typeface="Nixie One"/>
                <a:cs typeface="Nixie One"/>
                <a:sym typeface="Nixie One"/>
              </a:defRPr>
            </a:lvl2pPr>
            <a:lvl3pPr lvl="2">
              <a:buNone/>
              <a:defRPr>
                <a:latin typeface="Nixie One"/>
                <a:ea typeface="Nixie One"/>
                <a:cs typeface="Nixie One"/>
                <a:sym typeface="Nixie One"/>
              </a:defRPr>
            </a:lvl3pPr>
            <a:lvl4pPr lvl="3">
              <a:buNone/>
              <a:defRPr>
                <a:latin typeface="Nixie One"/>
                <a:ea typeface="Nixie One"/>
                <a:cs typeface="Nixie One"/>
                <a:sym typeface="Nixie One"/>
              </a:defRPr>
            </a:lvl4pPr>
            <a:lvl5pPr lvl="4">
              <a:buNone/>
              <a:defRPr>
                <a:latin typeface="Nixie One"/>
                <a:ea typeface="Nixie One"/>
                <a:cs typeface="Nixie One"/>
                <a:sym typeface="Nixie One"/>
              </a:defRPr>
            </a:lvl5pPr>
            <a:lvl6pPr lvl="5">
              <a:buNone/>
              <a:defRPr>
                <a:latin typeface="Nixie One"/>
                <a:ea typeface="Nixie One"/>
                <a:cs typeface="Nixie One"/>
                <a:sym typeface="Nixie One"/>
              </a:defRPr>
            </a:lvl6pPr>
            <a:lvl7pPr lvl="6">
              <a:buNone/>
              <a:defRPr>
                <a:latin typeface="Nixie One"/>
                <a:ea typeface="Nixie One"/>
                <a:cs typeface="Nixie One"/>
                <a:sym typeface="Nixie One"/>
              </a:defRPr>
            </a:lvl7pPr>
            <a:lvl8pPr lvl="7">
              <a:buNone/>
              <a:defRPr>
                <a:latin typeface="Nixie One"/>
                <a:ea typeface="Nixie One"/>
                <a:cs typeface="Nixie One"/>
                <a:sym typeface="Nixie One"/>
              </a:defRPr>
            </a:lvl8pPr>
            <a:lvl9pPr lvl="8">
              <a:buNone/>
              <a:defRPr>
                <a:latin typeface="Nixie One"/>
                <a:ea typeface="Nixie One"/>
                <a:cs typeface="Nixie One"/>
                <a:sym typeface="Nixie 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29"/>
        <p:cNvGrpSpPr/>
        <p:nvPr/>
      </p:nvGrpSpPr>
      <p:grpSpPr>
        <a:xfrm>
          <a:off x="0" y="0"/>
          <a:ext cx="0" cy="0"/>
          <a:chOff x="0" y="0"/>
          <a:chExt cx="0" cy="0"/>
        </a:xfrm>
      </p:grpSpPr>
      <p:sp>
        <p:nvSpPr>
          <p:cNvPr id="130" name="Google Shape;130;p5"/>
          <p:cNvSpPr/>
          <p:nvPr/>
        </p:nvSpPr>
        <p:spPr>
          <a:xfrm rot="10800000" flipH="1">
            <a:off x="7663675" y="3684808"/>
            <a:ext cx="1034700" cy="895800"/>
          </a:xfrm>
          <a:custGeom>
            <a:avLst/>
            <a:gdLst/>
            <a:ahLst/>
            <a:cxnLst/>
            <a:rect l="l" t="t" r="r" b="b"/>
            <a:pathLst>
              <a:path w="120000" h="120000" extrusionOk="0">
                <a:moveTo>
                  <a:pt x="30000" y="0"/>
                </a:moveTo>
                <a:lnTo>
                  <a:pt x="0" y="59994"/>
                </a:lnTo>
                <a:lnTo>
                  <a:pt x="30000" y="120000"/>
                </a:lnTo>
                <a:lnTo>
                  <a:pt x="90000" y="120000"/>
                </a:lnTo>
                <a:lnTo>
                  <a:pt x="120000" y="59994"/>
                </a:lnTo>
                <a:lnTo>
                  <a:pt x="90000" y="0"/>
                </a:lnTo>
                <a:lnTo>
                  <a:pt x="30000" y="0"/>
                </a:lnTo>
                <a:close/>
                <a:moveTo>
                  <a:pt x="38477" y="16950"/>
                </a:moveTo>
                <a:lnTo>
                  <a:pt x="81522" y="16950"/>
                </a:lnTo>
                <a:lnTo>
                  <a:pt x="103033" y="59994"/>
                </a:lnTo>
                <a:lnTo>
                  <a:pt x="81522" y="103038"/>
                </a:lnTo>
                <a:lnTo>
                  <a:pt x="38477" y="103038"/>
                </a:lnTo>
                <a:lnTo>
                  <a:pt x="16955" y="59994"/>
                </a:lnTo>
                <a:lnTo>
                  <a:pt x="38477" y="16950"/>
                </a:lnTo>
                <a:close/>
              </a:path>
            </a:pathLst>
          </a:custGeom>
          <a:gradFill>
            <a:gsLst>
              <a:gs pos="0">
                <a:srgbClr val="3393E2"/>
              </a:gs>
              <a:gs pos="100000">
                <a:srgbClr val="00E2C7"/>
              </a:gs>
            </a:gsLst>
            <a:lin ang="6983783" scaled="0"/>
          </a:gra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131" name="Google Shape;131;p5"/>
          <p:cNvSpPr/>
          <p:nvPr/>
        </p:nvSpPr>
        <p:spPr>
          <a:xfrm rot="5400000">
            <a:off x="499599" y="157100"/>
            <a:ext cx="1146000" cy="1323300"/>
          </a:xfrm>
          <a:custGeom>
            <a:avLst/>
            <a:gdLst/>
            <a:ahLst/>
            <a:cxnLst/>
            <a:rect l="l" t="t" r="r" b="b"/>
            <a:pathLst>
              <a:path w="120000" h="120000" extrusionOk="0">
                <a:moveTo>
                  <a:pt x="60000" y="0"/>
                </a:moveTo>
                <a:lnTo>
                  <a:pt x="120000" y="30000"/>
                </a:lnTo>
                <a:lnTo>
                  <a:pt x="120000" y="90000"/>
                </a:lnTo>
                <a:lnTo>
                  <a:pt x="60000" y="120000"/>
                </a:lnTo>
                <a:lnTo>
                  <a:pt x="0" y="90000"/>
                </a:lnTo>
                <a:lnTo>
                  <a:pt x="0" y="30000"/>
                </a:lnTo>
                <a:close/>
              </a:path>
            </a:pathLst>
          </a:custGeom>
          <a:gradFill>
            <a:gsLst>
              <a:gs pos="0">
                <a:srgbClr val="3393E2"/>
              </a:gs>
              <a:gs pos="100000">
                <a:srgbClr val="00E2C7"/>
              </a:gs>
            </a:gsLst>
            <a:path path="circle">
              <a:fillToRect l="100000" b="100000"/>
            </a:path>
            <a:tileRect t="-100000" r="-100000"/>
          </a:gra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132" name="Google Shape;132;p5"/>
          <p:cNvSpPr txBox="1">
            <a:spLocks noGrp="1"/>
          </p:cNvSpPr>
          <p:nvPr>
            <p:ph type="title"/>
          </p:nvPr>
        </p:nvSpPr>
        <p:spPr>
          <a:xfrm>
            <a:off x="1732700" y="1735600"/>
            <a:ext cx="4944300" cy="645300"/>
          </a:xfrm>
          <a:prstGeom prst="rect">
            <a:avLst/>
          </a:prstGeom>
        </p:spPr>
        <p:txBody>
          <a:bodyPr spcFirstLastPara="1" wrap="square" lIns="91425" tIns="91425" rIns="91425" bIns="91425" anchor="b"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133" name="Google Shape;133;p5"/>
          <p:cNvSpPr txBox="1">
            <a:spLocks noGrp="1"/>
          </p:cNvSpPr>
          <p:nvPr>
            <p:ph type="body" idx="1"/>
          </p:nvPr>
        </p:nvSpPr>
        <p:spPr>
          <a:xfrm>
            <a:off x="1732700" y="2255125"/>
            <a:ext cx="4944300" cy="1659900"/>
          </a:xfrm>
          <a:prstGeom prst="rect">
            <a:avLst/>
          </a:prstGeom>
        </p:spPr>
        <p:txBody>
          <a:bodyPr spcFirstLastPara="1" wrap="square" lIns="91425" tIns="91425" rIns="91425" bIns="91425" anchor="t" anchorCtr="0">
            <a:noAutofit/>
          </a:bodyPr>
          <a:lstStyle>
            <a:lvl1pPr marL="457200" lvl="0" indent="-317500">
              <a:spcBef>
                <a:spcPts val="600"/>
              </a:spcBef>
              <a:spcAft>
                <a:spcPts val="0"/>
              </a:spcAft>
              <a:buSzPts val="1400"/>
              <a:buFont typeface="Muli"/>
              <a:buChar char="◇"/>
              <a:defRPr>
                <a:latin typeface="Muli"/>
                <a:ea typeface="Muli"/>
                <a:cs typeface="Muli"/>
                <a:sym typeface="Muli"/>
              </a:defRPr>
            </a:lvl1pPr>
            <a:lvl2pPr marL="914400" lvl="1" indent="-317500">
              <a:spcBef>
                <a:spcPts val="0"/>
              </a:spcBef>
              <a:spcAft>
                <a:spcPts val="0"/>
              </a:spcAft>
              <a:buSzPts val="1400"/>
              <a:buFont typeface="Muli"/>
              <a:buChar char="￭"/>
              <a:defRPr>
                <a:latin typeface="Muli"/>
                <a:ea typeface="Muli"/>
                <a:cs typeface="Muli"/>
                <a:sym typeface="Muli"/>
              </a:defRPr>
            </a:lvl2pPr>
            <a:lvl3pPr marL="1371600" lvl="2" indent="-317500">
              <a:spcBef>
                <a:spcPts val="0"/>
              </a:spcBef>
              <a:spcAft>
                <a:spcPts val="0"/>
              </a:spcAft>
              <a:buSzPts val="1400"/>
              <a:buFont typeface="Muli"/>
              <a:buChar char="￮"/>
              <a:defRPr>
                <a:latin typeface="Muli"/>
                <a:ea typeface="Muli"/>
                <a:cs typeface="Muli"/>
                <a:sym typeface="Muli"/>
              </a:defRPr>
            </a:lvl3pPr>
            <a:lvl4pPr marL="1828800" lvl="3" indent="-317500">
              <a:spcBef>
                <a:spcPts val="0"/>
              </a:spcBef>
              <a:spcAft>
                <a:spcPts val="0"/>
              </a:spcAft>
              <a:buSzPts val="1400"/>
              <a:buFont typeface="Muli"/>
              <a:buChar char="●"/>
              <a:defRPr>
                <a:latin typeface="Muli"/>
                <a:ea typeface="Muli"/>
                <a:cs typeface="Muli"/>
                <a:sym typeface="Muli"/>
              </a:defRPr>
            </a:lvl4pPr>
            <a:lvl5pPr marL="2286000" lvl="4" indent="-317500">
              <a:spcBef>
                <a:spcPts val="0"/>
              </a:spcBef>
              <a:spcAft>
                <a:spcPts val="0"/>
              </a:spcAft>
              <a:buSzPts val="1400"/>
              <a:buFont typeface="Muli"/>
              <a:buChar char="○"/>
              <a:defRPr>
                <a:latin typeface="Muli"/>
                <a:ea typeface="Muli"/>
                <a:cs typeface="Muli"/>
                <a:sym typeface="Muli"/>
              </a:defRPr>
            </a:lvl5pPr>
            <a:lvl6pPr marL="2743200" lvl="5" indent="-317500">
              <a:spcBef>
                <a:spcPts val="0"/>
              </a:spcBef>
              <a:spcAft>
                <a:spcPts val="0"/>
              </a:spcAft>
              <a:buSzPts val="1400"/>
              <a:buFont typeface="Muli"/>
              <a:buChar char="■"/>
              <a:defRPr>
                <a:latin typeface="Muli"/>
                <a:ea typeface="Muli"/>
                <a:cs typeface="Muli"/>
                <a:sym typeface="Muli"/>
              </a:defRPr>
            </a:lvl6pPr>
            <a:lvl7pPr marL="3200400" lvl="6" indent="-317500">
              <a:spcBef>
                <a:spcPts val="0"/>
              </a:spcBef>
              <a:spcAft>
                <a:spcPts val="0"/>
              </a:spcAft>
              <a:buSzPts val="1400"/>
              <a:buFont typeface="Muli"/>
              <a:buChar char="●"/>
              <a:defRPr>
                <a:latin typeface="Muli"/>
                <a:ea typeface="Muli"/>
                <a:cs typeface="Muli"/>
                <a:sym typeface="Muli"/>
              </a:defRPr>
            </a:lvl7pPr>
            <a:lvl8pPr marL="3657600" lvl="7" indent="-317500">
              <a:spcBef>
                <a:spcPts val="0"/>
              </a:spcBef>
              <a:spcAft>
                <a:spcPts val="0"/>
              </a:spcAft>
              <a:buSzPts val="1400"/>
              <a:buFont typeface="Muli"/>
              <a:buChar char="○"/>
              <a:defRPr>
                <a:latin typeface="Muli"/>
                <a:ea typeface="Muli"/>
                <a:cs typeface="Muli"/>
                <a:sym typeface="Muli"/>
              </a:defRPr>
            </a:lvl8pPr>
            <a:lvl9pPr marL="4114800" lvl="8" indent="-317500">
              <a:spcBef>
                <a:spcPts val="0"/>
              </a:spcBef>
              <a:spcAft>
                <a:spcPts val="0"/>
              </a:spcAft>
              <a:buSzPts val="1400"/>
              <a:buFont typeface="Muli"/>
              <a:buChar char="■"/>
              <a:defRPr>
                <a:latin typeface="Muli"/>
                <a:ea typeface="Muli"/>
                <a:cs typeface="Muli"/>
                <a:sym typeface="Muli"/>
              </a:defRPr>
            </a:lvl9pPr>
          </a:lstStyle>
          <a:p>
            <a:endParaRPr/>
          </a:p>
        </p:txBody>
      </p:sp>
      <p:sp>
        <p:nvSpPr>
          <p:cNvPr id="134" name="Google Shape;134;p5"/>
          <p:cNvSpPr/>
          <p:nvPr/>
        </p:nvSpPr>
        <p:spPr>
          <a:xfrm rot="10800000" flipH="1">
            <a:off x="-123826" y="1058975"/>
            <a:ext cx="819900" cy="710100"/>
          </a:xfrm>
          <a:prstGeom prst="hexagon">
            <a:avLst>
              <a:gd name="adj" fmla="val 28678"/>
              <a:gd name="vf" fmla="val 115470"/>
            </a:avLst>
          </a:prstGeom>
          <a:noFill/>
          <a:ln w="9525" cap="flat" cmpd="sng">
            <a:solidFill>
              <a:srgbClr val="19B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rot="10800000" flipH="1">
            <a:off x="638175" y="1440100"/>
            <a:ext cx="428700" cy="371100"/>
          </a:xfrm>
          <a:prstGeom prst="hexagon">
            <a:avLst>
              <a:gd name="adj" fmla="val 28678"/>
              <a:gd name="vf" fmla="val 115470"/>
            </a:avLst>
          </a:pr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5"/>
          <p:cNvSpPr/>
          <p:nvPr/>
        </p:nvSpPr>
        <p:spPr>
          <a:xfrm rot="10800000" flipH="1">
            <a:off x="1495424" y="-131650"/>
            <a:ext cx="819900" cy="710100"/>
          </a:xfrm>
          <a:prstGeom prst="hexagon">
            <a:avLst>
              <a:gd name="adj" fmla="val 28678"/>
              <a:gd name="vf" fmla="val 115470"/>
            </a:avLst>
          </a:prstGeom>
          <a:noFill/>
          <a:ln w="76200" cap="flat" cmpd="sng">
            <a:solidFill>
              <a:srgbClr val="184769"/>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rot="10800000" flipH="1">
            <a:off x="327800" y="88925"/>
            <a:ext cx="358800" cy="310500"/>
          </a:xfrm>
          <a:prstGeom prst="hexagon">
            <a:avLst>
              <a:gd name="adj" fmla="val 28678"/>
              <a:gd name="vf" fmla="val 115470"/>
            </a:avLst>
          </a:prstGeom>
          <a:solidFill>
            <a:srgbClr val="00E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5"/>
          <p:cNvSpPr/>
          <p:nvPr/>
        </p:nvSpPr>
        <p:spPr>
          <a:xfrm rot="10800000" flipH="1">
            <a:off x="8486774" y="4230775"/>
            <a:ext cx="819900" cy="710100"/>
          </a:xfrm>
          <a:prstGeom prst="hexagon">
            <a:avLst>
              <a:gd name="adj" fmla="val 28678"/>
              <a:gd name="vf" fmla="val 115470"/>
            </a:avLst>
          </a:prstGeom>
          <a:noFill/>
          <a:ln w="9525" cap="flat" cmpd="sng">
            <a:solidFill>
              <a:srgbClr val="1847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5"/>
          <p:cNvSpPr/>
          <p:nvPr/>
        </p:nvSpPr>
        <p:spPr>
          <a:xfrm rot="10800000" flipH="1">
            <a:off x="8124824" y="4615700"/>
            <a:ext cx="428700" cy="371100"/>
          </a:xfrm>
          <a:prstGeom prst="hexagon">
            <a:avLst>
              <a:gd name="adj" fmla="val 28678"/>
              <a:gd name="vf" fmla="val 115470"/>
            </a:avLst>
          </a:prstGeom>
          <a:solidFill>
            <a:srgbClr val="3292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rot="10800000" flipH="1">
            <a:off x="7821348" y="2935400"/>
            <a:ext cx="819900" cy="709800"/>
          </a:xfrm>
          <a:prstGeom prst="hexagon">
            <a:avLst>
              <a:gd name="adj" fmla="val 28678"/>
              <a:gd name="vf" fmla="val 115470"/>
            </a:avLst>
          </a:pr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
          <p:cNvSpPr/>
          <p:nvPr/>
        </p:nvSpPr>
        <p:spPr>
          <a:xfrm rot="10800000" flipH="1">
            <a:off x="8486775" y="3512175"/>
            <a:ext cx="358800" cy="310500"/>
          </a:xfrm>
          <a:prstGeom prst="hexagon">
            <a:avLst>
              <a:gd name="adj" fmla="val 28678"/>
              <a:gd name="vf" fmla="val 115470"/>
            </a:avLst>
          </a:prstGeom>
          <a:noFill/>
          <a:ln w="19050" cap="flat" cmpd="sng">
            <a:solidFill>
              <a:srgbClr val="00E1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 name="Google Shape;142;p5"/>
          <p:cNvGrpSpPr/>
          <p:nvPr/>
        </p:nvGrpSpPr>
        <p:grpSpPr>
          <a:xfrm>
            <a:off x="1729784" y="61068"/>
            <a:ext cx="351204" cy="324661"/>
            <a:chOff x="5975075" y="2327500"/>
            <a:chExt cx="420100" cy="388350"/>
          </a:xfrm>
        </p:grpSpPr>
        <p:sp>
          <p:nvSpPr>
            <p:cNvPr id="143" name="Google Shape;143;p5"/>
            <p:cNvSpPr/>
            <p:nvPr/>
          </p:nvSpPr>
          <p:spPr>
            <a:xfrm>
              <a:off x="5975075" y="2474650"/>
              <a:ext cx="98325" cy="220450"/>
            </a:xfrm>
            <a:custGeom>
              <a:avLst/>
              <a:gdLst/>
              <a:ahLst/>
              <a:cxnLst/>
              <a:rect l="l" t="t" r="r" b="b"/>
              <a:pathLst>
                <a:path w="3933" h="8818" extrusionOk="0">
                  <a:moveTo>
                    <a:pt x="2418" y="1002"/>
                  </a:moveTo>
                  <a:lnTo>
                    <a:pt x="2565" y="1027"/>
                  </a:lnTo>
                  <a:lnTo>
                    <a:pt x="2687" y="1075"/>
                  </a:lnTo>
                  <a:lnTo>
                    <a:pt x="2809" y="1124"/>
                  </a:lnTo>
                  <a:lnTo>
                    <a:pt x="2907" y="1222"/>
                  </a:lnTo>
                  <a:lnTo>
                    <a:pt x="3005" y="1320"/>
                  </a:lnTo>
                  <a:lnTo>
                    <a:pt x="3078" y="1442"/>
                  </a:lnTo>
                  <a:lnTo>
                    <a:pt x="3102" y="1564"/>
                  </a:lnTo>
                  <a:lnTo>
                    <a:pt x="3127" y="1710"/>
                  </a:lnTo>
                  <a:lnTo>
                    <a:pt x="3102" y="1857"/>
                  </a:lnTo>
                  <a:lnTo>
                    <a:pt x="3078" y="1979"/>
                  </a:lnTo>
                  <a:lnTo>
                    <a:pt x="3005" y="2101"/>
                  </a:lnTo>
                  <a:lnTo>
                    <a:pt x="2907" y="2223"/>
                  </a:lnTo>
                  <a:lnTo>
                    <a:pt x="2809" y="2297"/>
                  </a:lnTo>
                  <a:lnTo>
                    <a:pt x="2687" y="2370"/>
                  </a:lnTo>
                  <a:lnTo>
                    <a:pt x="2565" y="2394"/>
                  </a:lnTo>
                  <a:lnTo>
                    <a:pt x="2418" y="2419"/>
                  </a:lnTo>
                  <a:lnTo>
                    <a:pt x="2272" y="2394"/>
                  </a:lnTo>
                  <a:lnTo>
                    <a:pt x="2150" y="2370"/>
                  </a:lnTo>
                  <a:lnTo>
                    <a:pt x="2028" y="2297"/>
                  </a:lnTo>
                  <a:lnTo>
                    <a:pt x="1930" y="2223"/>
                  </a:lnTo>
                  <a:lnTo>
                    <a:pt x="1832" y="2101"/>
                  </a:lnTo>
                  <a:lnTo>
                    <a:pt x="1759" y="1979"/>
                  </a:lnTo>
                  <a:lnTo>
                    <a:pt x="1735" y="1857"/>
                  </a:lnTo>
                  <a:lnTo>
                    <a:pt x="1710" y="1710"/>
                  </a:lnTo>
                  <a:lnTo>
                    <a:pt x="1735" y="1564"/>
                  </a:lnTo>
                  <a:lnTo>
                    <a:pt x="1759" y="1442"/>
                  </a:lnTo>
                  <a:lnTo>
                    <a:pt x="1832" y="1320"/>
                  </a:lnTo>
                  <a:lnTo>
                    <a:pt x="1930" y="1222"/>
                  </a:lnTo>
                  <a:lnTo>
                    <a:pt x="2028" y="1124"/>
                  </a:lnTo>
                  <a:lnTo>
                    <a:pt x="2150" y="1075"/>
                  </a:lnTo>
                  <a:lnTo>
                    <a:pt x="2272" y="1027"/>
                  </a:lnTo>
                  <a:lnTo>
                    <a:pt x="2418" y="1002"/>
                  </a:lnTo>
                  <a:close/>
                  <a:moveTo>
                    <a:pt x="1" y="1"/>
                  </a:moveTo>
                  <a:lnTo>
                    <a:pt x="1" y="8817"/>
                  </a:lnTo>
                  <a:lnTo>
                    <a:pt x="3933" y="8817"/>
                  </a:lnTo>
                  <a:lnTo>
                    <a:pt x="3933" y="1"/>
                  </a:lnTo>
                  <a:close/>
                </a:path>
              </a:pathLst>
            </a:cu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a:off x="6088025" y="2327500"/>
              <a:ext cx="307150" cy="388350"/>
            </a:xfrm>
            <a:custGeom>
              <a:avLst/>
              <a:gdLst/>
              <a:ahLst/>
              <a:cxnLst/>
              <a:rect l="l" t="t" r="r" b="b"/>
              <a:pathLst>
                <a:path w="12286" h="15534" extrusionOk="0">
                  <a:moveTo>
                    <a:pt x="6326" y="1"/>
                  </a:moveTo>
                  <a:lnTo>
                    <a:pt x="5960" y="25"/>
                  </a:lnTo>
                  <a:lnTo>
                    <a:pt x="5716" y="74"/>
                  </a:lnTo>
                  <a:lnTo>
                    <a:pt x="5520" y="147"/>
                  </a:lnTo>
                  <a:lnTo>
                    <a:pt x="5374" y="221"/>
                  </a:lnTo>
                  <a:lnTo>
                    <a:pt x="4983" y="1466"/>
                  </a:lnTo>
                  <a:lnTo>
                    <a:pt x="4788" y="2028"/>
                  </a:lnTo>
                  <a:lnTo>
                    <a:pt x="4592" y="2541"/>
                  </a:lnTo>
                  <a:lnTo>
                    <a:pt x="4397" y="3005"/>
                  </a:lnTo>
                  <a:lnTo>
                    <a:pt x="4202" y="3396"/>
                  </a:lnTo>
                  <a:lnTo>
                    <a:pt x="4031" y="3689"/>
                  </a:lnTo>
                  <a:lnTo>
                    <a:pt x="3884" y="3933"/>
                  </a:lnTo>
                  <a:lnTo>
                    <a:pt x="3664" y="4153"/>
                  </a:lnTo>
                  <a:lnTo>
                    <a:pt x="3322" y="4495"/>
                  </a:lnTo>
                  <a:lnTo>
                    <a:pt x="2516" y="5252"/>
                  </a:lnTo>
                  <a:lnTo>
                    <a:pt x="1442" y="6229"/>
                  </a:lnTo>
                  <a:lnTo>
                    <a:pt x="1" y="6229"/>
                  </a:lnTo>
                  <a:lnTo>
                    <a:pt x="1" y="13433"/>
                  </a:lnTo>
                  <a:lnTo>
                    <a:pt x="1515" y="13433"/>
                  </a:lnTo>
                  <a:lnTo>
                    <a:pt x="2004" y="13678"/>
                  </a:lnTo>
                  <a:lnTo>
                    <a:pt x="2687" y="13971"/>
                  </a:lnTo>
                  <a:lnTo>
                    <a:pt x="3567" y="14313"/>
                  </a:lnTo>
                  <a:lnTo>
                    <a:pt x="4544" y="14679"/>
                  </a:lnTo>
                  <a:lnTo>
                    <a:pt x="5594" y="14997"/>
                  </a:lnTo>
                  <a:lnTo>
                    <a:pt x="6131" y="15143"/>
                  </a:lnTo>
                  <a:lnTo>
                    <a:pt x="6668" y="15265"/>
                  </a:lnTo>
                  <a:lnTo>
                    <a:pt x="7181" y="15387"/>
                  </a:lnTo>
                  <a:lnTo>
                    <a:pt x="7694" y="15461"/>
                  </a:lnTo>
                  <a:lnTo>
                    <a:pt x="8158" y="15509"/>
                  </a:lnTo>
                  <a:lnTo>
                    <a:pt x="8622" y="15534"/>
                  </a:lnTo>
                  <a:lnTo>
                    <a:pt x="9404" y="15534"/>
                  </a:lnTo>
                  <a:lnTo>
                    <a:pt x="9819" y="15509"/>
                  </a:lnTo>
                  <a:lnTo>
                    <a:pt x="10210" y="15461"/>
                  </a:lnTo>
                  <a:lnTo>
                    <a:pt x="10552" y="15363"/>
                  </a:lnTo>
                  <a:lnTo>
                    <a:pt x="10723" y="15314"/>
                  </a:lnTo>
                  <a:lnTo>
                    <a:pt x="10845" y="15265"/>
                  </a:lnTo>
                  <a:lnTo>
                    <a:pt x="10967" y="15192"/>
                  </a:lnTo>
                  <a:lnTo>
                    <a:pt x="11064" y="15094"/>
                  </a:lnTo>
                  <a:lnTo>
                    <a:pt x="11113" y="14997"/>
                  </a:lnTo>
                  <a:lnTo>
                    <a:pt x="11162" y="14874"/>
                  </a:lnTo>
                  <a:lnTo>
                    <a:pt x="11235" y="14166"/>
                  </a:lnTo>
                  <a:lnTo>
                    <a:pt x="11211" y="13995"/>
                  </a:lnTo>
                  <a:lnTo>
                    <a:pt x="11162" y="13849"/>
                  </a:lnTo>
                  <a:lnTo>
                    <a:pt x="11064" y="13702"/>
                  </a:lnTo>
                  <a:lnTo>
                    <a:pt x="10918" y="13580"/>
                  </a:lnTo>
                  <a:lnTo>
                    <a:pt x="11040" y="13556"/>
                  </a:lnTo>
                  <a:lnTo>
                    <a:pt x="11162" y="13507"/>
                  </a:lnTo>
                  <a:lnTo>
                    <a:pt x="11284" y="13458"/>
                  </a:lnTo>
                  <a:lnTo>
                    <a:pt x="11382" y="13360"/>
                  </a:lnTo>
                  <a:lnTo>
                    <a:pt x="11455" y="13263"/>
                  </a:lnTo>
                  <a:lnTo>
                    <a:pt x="11528" y="13140"/>
                  </a:lnTo>
                  <a:lnTo>
                    <a:pt x="11577" y="12994"/>
                  </a:lnTo>
                  <a:lnTo>
                    <a:pt x="11602" y="12872"/>
                  </a:lnTo>
                  <a:lnTo>
                    <a:pt x="11675" y="11993"/>
                  </a:lnTo>
                  <a:lnTo>
                    <a:pt x="11675" y="11870"/>
                  </a:lnTo>
                  <a:lnTo>
                    <a:pt x="11675" y="11773"/>
                  </a:lnTo>
                  <a:lnTo>
                    <a:pt x="11651" y="11651"/>
                  </a:lnTo>
                  <a:lnTo>
                    <a:pt x="11602" y="11553"/>
                  </a:lnTo>
                  <a:lnTo>
                    <a:pt x="11480" y="11382"/>
                  </a:lnTo>
                  <a:lnTo>
                    <a:pt x="11406" y="11309"/>
                  </a:lnTo>
                  <a:lnTo>
                    <a:pt x="11333" y="11235"/>
                  </a:lnTo>
                  <a:lnTo>
                    <a:pt x="11455" y="11211"/>
                  </a:lnTo>
                  <a:lnTo>
                    <a:pt x="11553" y="11162"/>
                  </a:lnTo>
                  <a:lnTo>
                    <a:pt x="11651" y="11089"/>
                  </a:lnTo>
                  <a:lnTo>
                    <a:pt x="11748" y="10991"/>
                  </a:lnTo>
                  <a:lnTo>
                    <a:pt x="11822" y="10893"/>
                  </a:lnTo>
                  <a:lnTo>
                    <a:pt x="11870" y="10796"/>
                  </a:lnTo>
                  <a:lnTo>
                    <a:pt x="11919" y="10674"/>
                  </a:lnTo>
                  <a:lnTo>
                    <a:pt x="11944" y="10527"/>
                  </a:lnTo>
                  <a:lnTo>
                    <a:pt x="12017" y="9672"/>
                  </a:lnTo>
                  <a:lnTo>
                    <a:pt x="12017" y="9550"/>
                  </a:lnTo>
                  <a:lnTo>
                    <a:pt x="12017" y="9428"/>
                  </a:lnTo>
                  <a:lnTo>
                    <a:pt x="11993" y="9306"/>
                  </a:lnTo>
                  <a:lnTo>
                    <a:pt x="11944" y="9208"/>
                  </a:lnTo>
                  <a:lnTo>
                    <a:pt x="11895" y="9111"/>
                  </a:lnTo>
                  <a:lnTo>
                    <a:pt x="11822" y="9037"/>
                  </a:lnTo>
                  <a:lnTo>
                    <a:pt x="11748" y="8964"/>
                  </a:lnTo>
                  <a:lnTo>
                    <a:pt x="11651" y="8891"/>
                  </a:lnTo>
                  <a:lnTo>
                    <a:pt x="11748" y="8866"/>
                  </a:lnTo>
                  <a:lnTo>
                    <a:pt x="11846" y="8793"/>
                  </a:lnTo>
                  <a:lnTo>
                    <a:pt x="11944" y="8720"/>
                  </a:lnTo>
                  <a:lnTo>
                    <a:pt x="12017" y="8647"/>
                  </a:lnTo>
                  <a:lnTo>
                    <a:pt x="12090" y="8549"/>
                  </a:lnTo>
                  <a:lnTo>
                    <a:pt x="12139" y="8451"/>
                  </a:lnTo>
                  <a:lnTo>
                    <a:pt x="12163" y="8329"/>
                  </a:lnTo>
                  <a:lnTo>
                    <a:pt x="12188" y="8207"/>
                  </a:lnTo>
                  <a:lnTo>
                    <a:pt x="12286" y="7328"/>
                  </a:lnTo>
                  <a:lnTo>
                    <a:pt x="12261" y="7206"/>
                  </a:lnTo>
                  <a:lnTo>
                    <a:pt x="12237" y="7083"/>
                  </a:lnTo>
                  <a:lnTo>
                    <a:pt x="12188" y="6986"/>
                  </a:lnTo>
                  <a:lnTo>
                    <a:pt x="12139" y="6888"/>
                  </a:lnTo>
                  <a:lnTo>
                    <a:pt x="12066" y="6790"/>
                  </a:lnTo>
                  <a:lnTo>
                    <a:pt x="11968" y="6717"/>
                  </a:lnTo>
                  <a:lnTo>
                    <a:pt x="11748" y="6571"/>
                  </a:lnTo>
                  <a:lnTo>
                    <a:pt x="11504" y="6448"/>
                  </a:lnTo>
                  <a:lnTo>
                    <a:pt x="11211" y="6351"/>
                  </a:lnTo>
                  <a:lnTo>
                    <a:pt x="10893" y="6278"/>
                  </a:lnTo>
                  <a:lnTo>
                    <a:pt x="10576" y="6229"/>
                  </a:lnTo>
                  <a:lnTo>
                    <a:pt x="9892" y="6131"/>
                  </a:lnTo>
                  <a:lnTo>
                    <a:pt x="8842" y="6033"/>
                  </a:lnTo>
                  <a:lnTo>
                    <a:pt x="7596" y="5960"/>
                  </a:lnTo>
                  <a:lnTo>
                    <a:pt x="6326" y="5887"/>
                  </a:lnTo>
                  <a:lnTo>
                    <a:pt x="6497" y="5594"/>
                  </a:lnTo>
                  <a:lnTo>
                    <a:pt x="6644" y="5252"/>
                  </a:lnTo>
                  <a:lnTo>
                    <a:pt x="6790" y="4885"/>
                  </a:lnTo>
                  <a:lnTo>
                    <a:pt x="6888" y="4495"/>
                  </a:lnTo>
                  <a:lnTo>
                    <a:pt x="6986" y="4104"/>
                  </a:lnTo>
                  <a:lnTo>
                    <a:pt x="7083" y="3689"/>
                  </a:lnTo>
                  <a:lnTo>
                    <a:pt x="7181" y="2883"/>
                  </a:lnTo>
                  <a:lnTo>
                    <a:pt x="7254" y="2150"/>
                  </a:lnTo>
                  <a:lnTo>
                    <a:pt x="7303" y="1539"/>
                  </a:lnTo>
                  <a:lnTo>
                    <a:pt x="7303" y="978"/>
                  </a:lnTo>
                  <a:lnTo>
                    <a:pt x="7303" y="807"/>
                  </a:lnTo>
                  <a:lnTo>
                    <a:pt x="7230" y="611"/>
                  </a:lnTo>
                  <a:lnTo>
                    <a:pt x="7157" y="465"/>
                  </a:lnTo>
                  <a:lnTo>
                    <a:pt x="7035" y="318"/>
                  </a:lnTo>
                  <a:lnTo>
                    <a:pt x="6888" y="172"/>
                  </a:lnTo>
                  <a:lnTo>
                    <a:pt x="6717" y="98"/>
                  </a:lnTo>
                  <a:lnTo>
                    <a:pt x="6522" y="25"/>
                  </a:lnTo>
                  <a:lnTo>
                    <a:pt x="6326" y="1"/>
                  </a:lnTo>
                  <a:close/>
                </a:path>
              </a:pathLst>
            </a:cu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 name="Google Shape;145;p5"/>
          <p:cNvSpPr/>
          <p:nvPr/>
        </p:nvSpPr>
        <p:spPr>
          <a:xfrm>
            <a:off x="203100" y="1270177"/>
            <a:ext cx="166061" cy="287704"/>
          </a:xfrm>
          <a:custGeom>
            <a:avLst/>
            <a:gdLst/>
            <a:ahLst/>
            <a:cxnLst/>
            <a:rect l="l" t="t" r="r" b="b"/>
            <a:pathLst>
              <a:path w="11870" h="20565" extrusionOk="0">
                <a:moveTo>
                  <a:pt x="6301" y="977"/>
                </a:moveTo>
                <a:lnTo>
                  <a:pt x="6423" y="1002"/>
                </a:lnTo>
                <a:lnTo>
                  <a:pt x="6497" y="1075"/>
                </a:lnTo>
                <a:lnTo>
                  <a:pt x="6570" y="1148"/>
                </a:lnTo>
                <a:lnTo>
                  <a:pt x="6594" y="1270"/>
                </a:lnTo>
                <a:lnTo>
                  <a:pt x="6570" y="1368"/>
                </a:lnTo>
                <a:lnTo>
                  <a:pt x="6497" y="1466"/>
                </a:lnTo>
                <a:lnTo>
                  <a:pt x="6423" y="1515"/>
                </a:lnTo>
                <a:lnTo>
                  <a:pt x="6301" y="1539"/>
                </a:lnTo>
                <a:lnTo>
                  <a:pt x="5569" y="1539"/>
                </a:lnTo>
                <a:lnTo>
                  <a:pt x="5446" y="1515"/>
                </a:lnTo>
                <a:lnTo>
                  <a:pt x="5373" y="1466"/>
                </a:lnTo>
                <a:lnTo>
                  <a:pt x="5300" y="1368"/>
                </a:lnTo>
                <a:lnTo>
                  <a:pt x="5276" y="1270"/>
                </a:lnTo>
                <a:lnTo>
                  <a:pt x="5300" y="1148"/>
                </a:lnTo>
                <a:lnTo>
                  <a:pt x="5373" y="1075"/>
                </a:lnTo>
                <a:lnTo>
                  <a:pt x="5446" y="1002"/>
                </a:lnTo>
                <a:lnTo>
                  <a:pt x="5569" y="977"/>
                </a:lnTo>
                <a:close/>
                <a:moveTo>
                  <a:pt x="10575" y="2565"/>
                </a:moveTo>
                <a:lnTo>
                  <a:pt x="10575" y="16706"/>
                </a:lnTo>
                <a:lnTo>
                  <a:pt x="1295" y="16706"/>
                </a:lnTo>
                <a:lnTo>
                  <a:pt x="1295" y="2565"/>
                </a:lnTo>
                <a:close/>
                <a:moveTo>
                  <a:pt x="5935" y="17780"/>
                </a:moveTo>
                <a:lnTo>
                  <a:pt x="6106" y="17805"/>
                </a:lnTo>
                <a:lnTo>
                  <a:pt x="6277" y="17854"/>
                </a:lnTo>
                <a:lnTo>
                  <a:pt x="6423" y="17927"/>
                </a:lnTo>
                <a:lnTo>
                  <a:pt x="6545" y="18025"/>
                </a:lnTo>
                <a:lnTo>
                  <a:pt x="6643" y="18147"/>
                </a:lnTo>
                <a:lnTo>
                  <a:pt x="6716" y="18293"/>
                </a:lnTo>
                <a:lnTo>
                  <a:pt x="6765" y="18464"/>
                </a:lnTo>
                <a:lnTo>
                  <a:pt x="6790" y="18635"/>
                </a:lnTo>
                <a:lnTo>
                  <a:pt x="6765" y="18806"/>
                </a:lnTo>
                <a:lnTo>
                  <a:pt x="6716" y="18977"/>
                </a:lnTo>
                <a:lnTo>
                  <a:pt x="6643" y="19124"/>
                </a:lnTo>
                <a:lnTo>
                  <a:pt x="6545" y="19246"/>
                </a:lnTo>
                <a:lnTo>
                  <a:pt x="6423" y="19343"/>
                </a:lnTo>
                <a:lnTo>
                  <a:pt x="6277" y="19417"/>
                </a:lnTo>
                <a:lnTo>
                  <a:pt x="6106" y="19465"/>
                </a:lnTo>
                <a:lnTo>
                  <a:pt x="5935" y="19490"/>
                </a:lnTo>
                <a:lnTo>
                  <a:pt x="5764" y="19465"/>
                </a:lnTo>
                <a:lnTo>
                  <a:pt x="5593" y="19417"/>
                </a:lnTo>
                <a:lnTo>
                  <a:pt x="5446" y="19343"/>
                </a:lnTo>
                <a:lnTo>
                  <a:pt x="5324" y="19246"/>
                </a:lnTo>
                <a:lnTo>
                  <a:pt x="5227" y="19124"/>
                </a:lnTo>
                <a:lnTo>
                  <a:pt x="5153" y="18977"/>
                </a:lnTo>
                <a:lnTo>
                  <a:pt x="5105" y="18806"/>
                </a:lnTo>
                <a:lnTo>
                  <a:pt x="5080" y="18635"/>
                </a:lnTo>
                <a:lnTo>
                  <a:pt x="5105" y="18464"/>
                </a:lnTo>
                <a:lnTo>
                  <a:pt x="5153" y="18293"/>
                </a:lnTo>
                <a:lnTo>
                  <a:pt x="5227" y="18147"/>
                </a:lnTo>
                <a:lnTo>
                  <a:pt x="5324" y="18025"/>
                </a:lnTo>
                <a:lnTo>
                  <a:pt x="5446" y="17927"/>
                </a:lnTo>
                <a:lnTo>
                  <a:pt x="5593" y="17854"/>
                </a:lnTo>
                <a:lnTo>
                  <a:pt x="5764" y="17805"/>
                </a:lnTo>
                <a:lnTo>
                  <a:pt x="5935" y="17780"/>
                </a:lnTo>
                <a:close/>
                <a:moveTo>
                  <a:pt x="1295" y="0"/>
                </a:moveTo>
                <a:lnTo>
                  <a:pt x="1026" y="25"/>
                </a:lnTo>
                <a:lnTo>
                  <a:pt x="782" y="98"/>
                </a:lnTo>
                <a:lnTo>
                  <a:pt x="562" y="220"/>
                </a:lnTo>
                <a:lnTo>
                  <a:pt x="366" y="367"/>
                </a:lnTo>
                <a:lnTo>
                  <a:pt x="220" y="562"/>
                </a:lnTo>
                <a:lnTo>
                  <a:pt x="98" y="782"/>
                </a:lnTo>
                <a:lnTo>
                  <a:pt x="25" y="1026"/>
                </a:lnTo>
                <a:lnTo>
                  <a:pt x="0" y="1295"/>
                </a:lnTo>
                <a:lnTo>
                  <a:pt x="0" y="19270"/>
                </a:lnTo>
                <a:lnTo>
                  <a:pt x="25" y="19539"/>
                </a:lnTo>
                <a:lnTo>
                  <a:pt x="98" y="19783"/>
                </a:lnTo>
                <a:lnTo>
                  <a:pt x="220" y="20003"/>
                </a:lnTo>
                <a:lnTo>
                  <a:pt x="366" y="20198"/>
                </a:lnTo>
                <a:lnTo>
                  <a:pt x="562" y="20345"/>
                </a:lnTo>
                <a:lnTo>
                  <a:pt x="782" y="20467"/>
                </a:lnTo>
                <a:lnTo>
                  <a:pt x="1026" y="20540"/>
                </a:lnTo>
                <a:lnTo>
                  <a:pt x="1295" y="20565"/>
                </a:lnTo>
                <a:lnTo>
                  <a:pt x="10575" y="20565"/>
                </a:lnTo>
                <a:lnTo>
                  <a:pt x="10844" y="20540"/>
                </a:lnTo>
                <a:lnTo>
                  <a:pt x="11088" y="20467"/>
                </a:lnTo>
                <a:lnTo>
                  <a:pt x="11308" y="20345"/>
                </a:lnTo>
                <a:lnTo>
                  <a:pt x="11503" y="20198"/>
                </a:lnTo>
                <a:lnTo>
                  <a:pt x="11650" y="20003"/>
                </a:lnTo>
                <a:lnTo>
                  <a:pt x="11772" y="19783"/>
                </a:lnTo>
                <a:lnTo>
                  <a:pt x="11845" y="19539"/>
                </a:lnTo>
                <a:lnTo>
                  <a:pt x="11870" y="19270"/>
                </a:lnTo>
                <a:lnTo>
                  <a:pt x="11870" y="1295"/>
                </a:lnTo>
                <a:lnTo>
                  <a:pt x="11845" y="1026"/>
                </a:lnTo>
                <a:lnTo>
                  <a:pt x="11772" y="782"/>
                </a:lnTo>
                <a:lnTo>
                  <a:pt x="11650" y="562"/>
                </a:lnTo>
                <a:lnTo>
                  <a:pt x="11503" y="367"/>
                </a:lnTo>
                <a:lnTo>
                  <a:pt x="11308" y="220"/>
                </a:lnTo>
                <a:lnTo>
                  <a:pt x="11088" y="98"/>
                </a:lnTo>
                <a:lnTo>
                  <a:pt x="10844" y="25"/>
                </a:lnTo>
                <a:lnTo>
                  <a:pt x="10575" y="0"/>
                </a:lnTo>
                <a:close/>
              </a:path>
            </a:pathLst>
          </a:custGeom>
          <a:solidFill>
            <a:srgbClr val="19B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5"/>
          <p:cNvSpPr/>
          <p:nvPr/>
        </p:nvSpPr>
        <p:spPr>
          <a:xfrm>
            <a:off x="8772688" y="4461808"/>
            <a:ext cx="248073" cy="248058"/>
          </a:xfrm>
          <a:custGeom>
            <a:avLst/>
            <a:gdLst/>
            <a:ahLst/>
            <a:cxnLst/>
            <a:rect l="l" t="t" r="r" b="b"/>
            <a:pathLst>
              <a:path w="17000" h="16999" extrusionOk="0">
                <a:moveTo>
                  <a:pt x="8769" y="5740"/>
                </a:moveTo>
                <a:lnTo>
                  <a:pt x="9037" y="5788"/>
                </a:lnTo>
                <a:lnTo>
                  <a:pt x="9282" y="5862"/>
                </a:lnTo>
                <a:lnTo>
                  <a:pt x="9550" y="5935"/>
                </a:lnTo>
                <a:lnTo>
                  <a:pt x="9794" y="6057"/>
                </a:lnTo>
                <a:lnTo>
                  <a:pt x="10014" y="6204"/>
                </a:lnTo>
                <a:lnTo>
                  <a:pt x="10234" y="6350"/>
                </a:lnTo>
                <a:lnTo>
                  <a:pt x="10454" y="6546"/>
                </a:lnTo>
                <a:lnTo>
                  <a:pt x="10649" y="6765"/>
                </a:lnTo>
                <a:lnTo>
                  <a:pt x="10796" y="6985"/>
                </a:lnTo>
                <a:lnTo>
                  <a:pt x="10942" y="7205"/>
                </a:lnTo>
                <a:lnTo>
                  <a:pt x="11064" y="7449"/>
                </a:lnTo>
                <a:lnTo>
                  <a:pt x="11138" y="7718"/>
                </a:lnTo>
                <a:lnTo>
                  <a:pt x="11211" y="7962"/>
                </a:lnTo>
                <a:lnTo>
                  <a:pt x="11260" y="8231"/>
                </a:lnTo>
                <a:lnTo>
                  <a:pt x="11260" y="8499"/>
                </a:lnTo>
                <a:lnTo>
                  <a:pt x="11260" y="8768"/>
                </a:lnTo>
                <a:lnTo>
                  <a:pt x="11211" y="9037"/>
                </a:lnTo>
                <a:lnTo>
                  <a:pt x="11138" y="9281"/>
                </a:lnTo>
                <a:lnTo>
                  <a:pt x="11064" y="9550"/>
                </a:lnTo>
                <a:lnTo>
                  <a:pt x="10942" y="9794"/>
                </a:lnTo>
                <a:lnTo>
                  <a:pt x="10796" y="10014"/>
                </a:lnTo>
                <a:lnTo>
                  <a:pt x="10649" y="10233"/>
                </a:lnTo>
                <a:lnTo>
                  <a:pt x="10454" y="10453"/>
                </a:lnTo>
                <a:lnTo>
                  <a:pt x="10234" y="10649"/>
                </a:lnTo>
                <a:lnTo>
                  <a:pt x="10014" y="10795"/>
                </a:lnTo>
                <a:lnTo>
                  <a:pt x="9794" y="10942"/>
                </a:lnTo>
                <a:lnTo>
                  <a:pt x="9550" y="11064"/>
                </a:lnTo>
                <a:lnTo>
                  <a:pt x="9282" y="11137"/>
                </a:lnTo>
                <a:lnTo>
                  <a:pt x="9037" y="11210"/>
                </a:lnTo>
                <a:lnTo>
                  <a:pt x="8769" y="11259"/>
                </a:lnTo>
                <a:lnTo>
                  <a:pt x="8231" y="11259"/>
                </a:lnTo>
                <a:lnTo>
                  <a:pt x="7963" y="11210"/>
                </a:lnTo>
                <a:lnTo>
                  <a:pt x="7719" y="11137"/>
                </a:lnTo>
                <a:lnTo>
                  <a:pt x="7450" y="11064"/>
                </a:lnTo>
                <a:lnTo>
                  <a:pt x="7206" y="10942"/>
                </a:lnTo>
                <a:lnTo>
                  <a:pt x="6986" y="10795"/>
                </a:lnTo>
                <a:lnTo>
                  <a:pt x="6766" y="10649"/>
                </a:lnTo>
                <a:lnTo>
                  <a:pt x="6546" y="10453"/>
                </a:lnTo>
                <a:lnTo>
                  <a:pt x="6351" y="10233"/>
                </a:lnTo>
                <a:lnTo>
                  <a:pt x="6204" y="10014"/>
                </a:lnTo>
                <a:lnTo>
                  <a:pt x="6058" y="9794"/>
                </a:lnTo>
                <a:lnTo>
                  <a:pt x="5936" y="9550"/>
                </a:lnTo>
                <a:lnTo>
                  <a:pt x="5862" y="9281"/>
                </a:lnTo>
                <a:lnTo>
                  <a:pt x="5789" y="9037"/>
                </a:lnTo>
                <a:lnTo>
                  <a:pt x="5740" y="8768"/>
                </a:lnTo>
                <a:lnTo>
                  <a:pt x="5740" y="8499"/>
                </a:lnTo>
                <a:lnTo>
                  <a:pt x="5740" y="8231"/>
                </a:lnTo>
                <a:lnTo>
                  <a:pt x="5789" y="7962"/>
                </a:lnTo>
                <a:lnTo>
                  <a:pt x="5862" y="7718"/>
                </a:lnTo>
                <a:lnTo>
                  <a:pt x="5936" y="7449"/>
                </a:lnTo>
                <a:lnTo>
                  <a:pt x="6058" y="7205"/>
                </a:lnTo>
                <a:lnTo>
                  <a:pt x="6204" y="6985"/>
                </a:lnTo>
                <a:lnTo>
                  <a:pt x="6351" y="6765"/>
                </a:lnTo>
                <a:lnTo>
                  <a:pt x="6546" y="6546"/>
                </a:lnTo>
                <a:lnTo>
                  <a:pt x="6766" y="6350"/>
                </a:lnTo>
                <a:lnTo>
                  <a:pt x="6986" y="6204"/>
                </a:lnTo>
                <a:lnTo>
                  <a:pt x="7206" y="6057"/>
                </a:lnTo>
                <a:lnTo>
                  <a:pt x="7450" y="5935"/>
                </a:lnTo>
                <a:lnTo>
                  <a:pt x="7719" y="5862"/>
                </a:lnTo>
                <a:lnTo>
                  <a:pt x="7963" y="5788"/>
                </a:lnTo>
                <a:lnTo>
                  <a:pt x="8231" y="5740"/>
                </a:lnTo>
                <a:close/>
                <a:moveTo>
                  <a:pt x="7914" y="0"/>
                </a:moveTo>
                <a:lnTo>
                  <a:pt x="7743" y="25"/>
                </a:lnTo>
                <a:lnTo>
                  <a:pt x="7596" y="73"/>
                </a:lnTo>
                <a:lnTo>
                  <a:pt x="7474" y="147"/>
                </a:lnTo>
                <a:lnTo>
                  <a:pt x="7328" y="244"/>
                </a:lnTo>
                <a:lnTo>
                  <a:pt x="7230" y="342"/>
                </a:lnTo>
                <a:lnTo>
                  <a:pt x="7132" y="489"/>
                </a:lnTo>
                <a:lnTo>
                  <a:pt x="7084" y="635"/>
                </a:lnTo>
                <a:lnTo>
                  <a:pt x="7035" y="782"/>
                </a:lnTo>
                <a:lnTo>
                  <a:pt x="6839" y="2540"/>
                </a:lnTo>
                <a:lnTo>
                  <a:pt x="6497" y="2638"/>
                </a:lnTo>
                <a:lnTo>
                  <a:pt x="6131" y="2784"/>
                </a:lnTo>
                <a:lnTo>
                  <a:pt x="5789" y="2931"/>
                </a:lnTo>
                <a:lnTo>
                  <a:pt x="5447" y="3102"/>
                </a:lnTo>
                <a:lnTo>
                  <a:pt x="4079" y="2027"/>
                </a:lnTo>
                <a:lnTo>
                  <a:pt x="3933" y="1930"/>
                </a:lnTo>
                <a:lnTo>
                  <a:pt x="3786" y="1881"/>
                </a:lnTo>
                <a:lnTo>
                  <a:pt x="3640" y="1832"/>
                </a:lnTo>
                <a:lnTo>
                  <a:pt x="3493" y="1832"/>
                </a:lnTo>
                <a:lnTo>
                  <a:pt x="3322" y="1856"/>
                </a:lnTo>
                <a:lnTo>
                  <a:pt x="3176" y="1905"/>
                </a:lnTo>
                <a:lnTo>
                  <a:pt x="3029" y="1978"/>
                </a:lnTo>
                <a:lnTo>
                  <a:pt x="2907" y="2076"/>
                </a:lnTo>
                <a:lnTo>
                  <a:pt x="2077" y="2907"/>
                </a:lnTo>
                <a:lnTo>
                  <a:pt x="1979" y="3029"/>
                </a:lnTo>
                <a:lnTo>
                  <a:pt x="1906" y="3175"/>
                </a:lnTo>
                <a:lnTo>
                  <a:pt x="1857" y="3322"/>
                </a:lnTo>
                <a:lnTo>
                  <a:pt x="1833" y="3493"/>
                </a:lnTo>
                <a:lnTo>
                  <a:pt x="1833" y="3639"/>
                </a:lnTo>
                <a:lnTo>
                  <a:pt x="1881" y="3786"/>
                </a:lnTo>
                <a:lnTo>
                  <a:pt x="1930" y="3932"/>
                </a:lnTo>
                <a:lnTo>
                  <a:pt x="2028" y="4079"/>
                </a:lnTo>
                <a:lnTo>
                  <a:pt x="3103" y="5447"/>
                </a:lnTo>
                <a:lnTo>
                  <a:pt x="2932" y="5788"/>
                </a:lnTo>
                <a:lnTo>
                  <a:pt x="2785" y="6130"/>
                </a:lnTo>
                <a:lnTo>
                  <a:pt x="2639" y="6497"/>
                </a:lnTo>
                <a:lnTo>
                  <a:pt x="2541" y="6839"/>
                </a:lnTo>
                <a:lnTo>
                  <a:pt x="782" y="7034"/>
                </a:lnTo>
                <a:lnTo>
                  <a:pt x="636" y="7083"/>
                </a:lnTo>
                <a:lnTo>
                  <a:pt x="489" y="7132"/>
                </a:lnTo>
                <a:lnTo>
                  <a:pt x="343" y="7229"/>
                </a:lnTo>
                <a:lnTo>
                  <a:pt x="245" y="7327"/>
                </a:lnTo>
                <a:lnTo>
                  <a:pt x="147" y="7474"/>
                </a:lnTo>
                <a:lnTo>
                  <a:pt x="74" y="7596"/>
                </a:lnTo>
                <a:lnTo>
                  <a:pt x="25" y="7742"/>
                </a:lnTo>
                <a:lnTo>
                  <a:pt x="1" y="7913"/>
                </a:lnTo>
                <a:lnTo>
                  <a:pt x="1" y="9086"/>
                </a:lnTo>
                <a:lnTo>
                  <a:pt x="25" y="9257"/>
                </a:lnTo>
                <a:lnTo>
                  <a:pt x="74" y="9403"/>
                </a:lnTo>
                <a:lnTo>
                  <a:pt x="147" y="9525"/>
                </a:lnTo>
                <a:lnTo>
                  <a:pt x="245" y="9672"/>
                </a:lnTo>
                <a:lnTo>
                  <a:pt x="343" y="9769"/>
                </a:lnTo>
                <a:lnTo>
                  <a:pt x="489" y="9867"/>
                </a:lnTo>
                <a:lnTo>
                  <a:pt x="636" y="9916"/>
                </a:lnTo>
                <a:lnTo>
                  <a:pt x="782" y="9965"/>
                </a:lnTo>
                <a:lnTo>
                  <a:pt x="2541" y="10160"/>
                </a:lnTo>
                <a:lnTo>
                  <a:pt x="2639" y="10502"/>
                </a:lnTo>
                <a:lnTo>
                  <a:pt x="2785" y="10868"/>
                </a:lnTo>
                <a:lnTo>
                  <a:pt x="2932" y="11210"/>
                </a:lnTo>
                <a:lnTo>
                  <a:pt x="3103" y="11552"/>
                </a:lnTo>
                <a:lnTo>
                  <a:pt x="2028" y="12920"/>
                </a:lnTo>
                <a:lnTo>
                  <a:pt x="1930" y="13067"/>
                </a:lnTo>
                <a:lnTo>
                  <a:pt x="1881" y="13213"/>
                </a:lnTo>
                <a:lnTo>
                  <a:pt x="1833" y="13360"/>
                </a:lnTo>
                <a:lnTo>
                  <a:pt x="1833" y="13506"/>
                </a:lnTo>
                <a:lnTo>
                  <a:pt x="1857" y="13677"/>
                </a:lnTo>
                <a:lnTo>
                  <a:pt x="1906" y="13824"/>
                </a:lnTo>
                <a:lnTo>
                  <a:pt x="1979" y="13970"/>
                </a:lnTo>
                <a:lnTo>
                  <a:pt x="2077" y="14092"/>
                </a:lnTo>
                <a:lnTo>
                  <a:pt x="2907" y="14923"/>
                </a:lnTo>
                <a:lnTo>
                  <a:pt x="3029" y="15020"/>
                </a:lnTo>
                <a:lnTo>
                  <a:pt x="3176" y="15094"/>
                </a:lnTo>
                <a:lnTo>
                  <a:pt x="3322" y="15142"/>
                </a:lnTo>
                <a:lnTo>
                  <a:pt x="3493" y="15167"/>
                </a:lnTo>
                <a:lnTo>
                  <a:pt x="3640" y="15167"/>
                </a:lnTo>
                <a:lnTo>
                  <a:pt x="3786" y="15118"/>
                </a:lnTo>
                <a:lnTo>
                  <a:pt x="3933" y="15069"/>
                </a:lnTo>
                <a:lnTo>
                  <a:pt x="4079" y="14996"/>
                </a:lnTo>
                <a:lnTo>
                  <a:pt x="5447" y="13897"/>
                </a:lnTo>
                <a:lnTo>
                  <a:pt x="5789" y="14068"/>
                </a:lnTo>
                <a:lnTo>
                  <a:pt x="6131" y="14214"/>
                </a:lnTo>
                <a:lnTo>
                  <a:pt x="6497" y="14361"/>
                </a:lnTo>
                <a:lnTo>
                  <a:pt x="6839" y="14459"/>
                </a:lnTo>
                <a:lnTo>
                  <a:pt x="7035" y="16217"/>
                </a:lnTo>
                <a:lnTo>
                  <a:pt x="7084" y="16364"/>
                </a:lnTo>
                <a:lnTo>
                  <a:pt x="7132" y="16510"/>
                </a:lnTo>
                <a:lnTo>
                  <a:pt x="7230" y="16657"/>
                </a:lnTo>
                <a:lnTo>
                  <a:pt x="7328" y="16754"/>
                </a:lnTo>
                <a:lnTo>
                  <a:pt x="7474" y="16852"/>
                </a:lnTo>
                <a:lnTo>
                  <a:pt x="7596" y="16925"/>
                </a:lnTo>
                <a:lnTo>
                  <a:pt x="7743" y="16974"/>
                </a:lnTo>
                <a:lnTo>
                  <a:pt x="7914" y="16999"/>
                </a:lnTo>
                <a:lnTo>
                  <a:pt x="9086" y="16999"/>
                </a:lnTo>
                <a:lnTo>
                  <a:pt x="9257" y="16974"/>
                </a:lnTo>
                <a:lnTo>
                  <a:pt x="9404" y="16925"/>
                </a:lnTo>
                <a:lnTo>
                  <a:pt x="9526" y="16852"/>
                </a:lnTo>
                <a:lnTo>
                  <a:pt x="9672" y="16754"/>
                </a:lnTo>
                <a:lnTo>
                  <a:pt x="9770" y="16657"/>
                </a:lnTo>
                <a:lnTo>
                  <a:pt x="9868" y="16510"/>
                </a:lnTo>
                <a:lnTo>
                  <a:pt x="9917" y="16364"/>
                </a:lnTo>
                <a:lnTo>
                  <a:pt x="9965" y="16217"/>
                </a:lnTo>
                <a:lnTo>
                  <a:pt x="10161" y="14459"/>
                </a:lnTo>
                <a:lnTo>
                  <a:pt x="10503" y="14361"/>
                </a:lnTo>
                <a:lnTo>
                  <a:pt x="10869" y="14214"/>
                </a:lnTo>
                <a:lnTo>
                  <a:pt x="11211" y="14068"/>
                </a:lnTo>
                <a:lnTo>
                  <a:pt x="11553" y="13897"/>
                </a:lnTo>
                <a:lnTo>
                  <a:pt x="12921" y="14996"/>
                </a:lnTo>
                <a:lnTo>
                  <a:pt x="13067" y="15069"/>
                </a:lnTo>
                <a:lnTo>
                  <a:pt x="13214" y="15118"/>
                </a:lnTo>
                <a:lnTo>
                  <a:pt x="13360" y="15167"/>
                </a:lnTo>
                <a:lnTo>
                  <a:pt x="13507" y="15167"/>
                </a:lnTo>
                <a:lnTo>
                  <a:pt x="13678" y="15142"/>
                </a:lnTo>
                <a:lnTo>
                  <a:pt x="13824" y="15094"/>
                </a:lnTo>
                <a:lnTo>
                  <a:pt x="13971" y="15020"/>
                </a:lnTo>
                <a:lnTo>
                  <a:pt x="14093" y="14923"/>
                </a:lnTo>
                <a:lnTo>
                  <a:pt x="14923" y="14092"/>
                </a:lnTo>
                <a:lnTo>
                  <a:pt x="15021" y="13970"/>
                </a:lnTo>
                <a:lnTo>
                  <a:pt x="15094" y="13824"/>
                </a:lnTo>
                <a:lnTo>
                  <a:pt x="15143" y="13677"/>
                </a:lnTo>
                <a:lnTo>
                  <a:pt x="15168" y="13506"/>
                </a:lnTo>
                <a:lnTo>
                  <a:pt x="15168" y="13360"/>
                </a:lnTo>
                <a:lnTo>
                  <a:pt x="15119" y="13213"/>
                </a:lnTo>
                <a:lnTo>
                  <a:pt x="15070" y="13067"/>
                </a:lnTo>
                <a:lnTo>
                  <a:pt x="14997" y="12920"/>
                </a:lnTo>
                <a:lnTo>
                  <a:pt x="13898" y="11552"/>
                </a:lnTo>
                <a:lnTo>
                  <a:pt x="14068" y="11210"/>
                </a:lnTo>
                <a:lnTo>
                  <a:pt x="14215" y="10868"/>
                </a:lnTo>
                <a:lnTo>
                  <a:pt x="14362" y="10502"/>
                </a:lnTo>
                <a:lnTo>
                  <a:pt x="14459" y="10160"/>
                </a:lnTo>
                <a:lnTo>
                  <a:pt x="16218" y="9965"/>
                </a:lnTo>
                <a:lnTo>
                  <a:pt x="16364" y="9916"/>
                </a:lnTo>
                <a:lnTo>
                  <a:pt x="16511" y="9867"/>
                </a:lnTo>
                <a:lnTo>
                  <a:pt x="16657" y="9769"/>
                </a:lnTo>
                <a:lnTo>
                  <a:pt x="16755" y="9672"/>
                </a:lnTo>
                <a:lnTo>
                  <a:pt x="16853" y="9525"/>
                </a:lnTo>
                <a:lnTo>
                  <a:pt x="16926" y="9403"/>
                </a:lnTo>
                <a:lnTo>
                  <a:pt x="16975" y="9257"/>
                </a:lnTo>
                <a:lnTo>
                  <a:pt x="16999" y="9086"/>
                </a:lnTo>
                <a:lnTo>
                  <a:pt x="16999" y="7913"/>
                </a:lnTo>
                <a:lnTo>
                  <a:pt x="16975" y="7742"/>
                </a:lnTo>
                <a:lnTo>
                  <a:pt x="16926" y="7596"/>
                </a:lnTo>
                <a:lnTo>
                  <a:pt x="16853" y="7474"/>
                </a:lnTo>
                <a:lnTo>
                  <a:pt x="16755" y="7327"/>
                </a:lnTo>
                <a:lnTo>
                  <a:pt x="16657" y="7229"/>
                </a:lnTo>
                <a:lnTo>
                  <a:pt x="16511" y="7132"/>
                </a:lnTo>
                <a:lnTo>
                  <a:pt x="16364" y="7083"/>
                </a:lnTo>
                <a:lnTo>
                  <a:pt x="16218" y="7034"/>
                </a:lnTo>
                <a:lnTo>
                  <a:pt x="14459" y="6839"/>
                </a:lnTo>
                <a:lnTo>
                  <a:pt x="14362" y="6497"/>
                </a:lnTo>
                <a:lnTo>
                  <a:pt x="14215" y="6130"/>
                </a:lnTo>
                <a:lnTo>
                  <a:pt x="14068" y="5788"/>
                </a:lnTo>
                <a:lnTo>
                  <a:pt x="13898" y="5447"/>
                </a:lnTo>
                <a:lnTo>
                  <a:pt x="14997" y="4079"/>
                </a:lnTo>
                <a:lnTo>
                  <a:pt x="15070" y="3932"/>
                </a:lnTo>
                <a:lnTo>
                  <a:pt x="15119" y="3786"/>
                </a:lnTo>
                <a:lnTo>
                  <a:pt x="15168" y="3639"/>
                </a:lnTo>
                <a:lnTo>
                  <a:pt x="15168" y="3493"/>
                </a:lnTo>
                <a:lnTo>
                  <a:pt x="15143" y="3322"/>
                </a:lnTo>
                <a:lnTo>
                  <a:pt x="15094" y="3175"/>
                </a:lnTo>
                <a:lnTo>
                  <a:pt x="15021" y="3029"/>
                </a:lnTo>
                <a:lnTo>
                  <a:pt x="14923" y="2907"/>
                </a:lnTo>
                <a:lnTo>
                  <a:pt x="14093" y="2076"/>
                </a:lnTo>
                <a:lnTo>
                  <a:pt x="13971" y="1978"/>
                </a:lnTo>
                <a:lnTo>
                  <a:pt x="13824" y="1905"/>
                </a:lnTo>
                <a:lnTo>
                  <a:pt x="13678" y="1856"/>
                </a:lnTo>
                <a:lnTo>
                  <a:pt x="13507" y="1832"/>
                </a:lnTo>
                <a:lnTo>
                  <a:pt x="13360" y="1832"/>
                </a:lnTo>
                <a:lnTo>
                  <a:pt x="13214" y="1881"/>
                </a:lnTo>
                <a:lnTo>
                  <a:pt x="13067" y="1930"/>
                </a:lnTo>
                <a:lnTo>
                  <a:pt x="12921" y="2027"/>
                </a:lnTo>
                <a:lnTo>
                  <a:pt x="11553" y="3102"/>
                </a:lnTo>
                <a:lnTo>
                  <a:pt x="11211" y="2931"/>
                </a:lnTo>
                <a:lnTo>
                  <a:pt x="10869" y="2784"/>
                </a:lnTo>
                <a:lnTo>
                  <a:pt x="10503" y="2638"/>
                </a:lnTo>
                <a:lnTo>
                  <a:pt x="10161" y="2540"/>
                </a:lnTo>
                <a:lnTo>
                  <a:pt x="9965" y="782"/>
                </a:lnTo>
                <a:lnTo>
                  <a:pt x="9917" y="635"/>
                </a:lnTo>
                <a:lnTo>
                  <a:pt x="9868" y="489"/>
                </a:lnTo>
                <a:lnTo>
                  <a:pt x="9770" y="342"/>
                </a:lnTo>
                <a:lnTo>
                  <a:pt x="9672" y="244"/>
                </a:lnTo>
                <a:lnTo>
                  <a:pt x="9526" y="147"/>
                </a:lnTo>
                <a:lnTo>
                  <a:pt x="9404" y="73"/>
                </a:lnTo>
                <a:lnTo>
                  <a:pt x="9257" y="25"/>
                </a:lnTo>
                <a:lnTo>
                  <a:pt x="9086" y="0"/>
                </a:lnTo>
                <a:close/>
              </a:path>
            </a:pathLst>
          </a:cu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147;p5"/>
          <p:cNvGrpSpPr/>
          <p:nvPr/>
        </p:nvGrpSpPr>
        <p:grpSpPr>
          <a:xfrm>
            <a:off x="7354067" y="3426715"/>
            <a:ext cx="455624" cy="437054"/>
            <a:chOff x="5241175" y="4959100"/>
            <a:chExt cx="539775" cy="517775"/>
          </a:xfrm>
        </p:grpSpPr>
        <p:sp>
          <p:nvSpPr>
            <p:cNvPr id="148" name="Google Shape;148;p5"/>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5"/>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5"/>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5"/>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5"/>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5"/>
            <p:cNvSpPr/>
            <p:nvPr/>
          </p:nvSpPr>
          <p:spPr>
            <a:xfrm>
              <a:off x="5420075" y="5116000"/>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154;p5"/>
          <p:cNvSpPr/>
          <p:nvPr/>
        </p:nvSpPr>
        <p:spPr>
          <a:xfrm>
            <a:off x="8081326" y="3153875"/>
            <a:ext cx="299952" cy="272838"/>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rgbClr val="3292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 name="Google Shape;155;p5"/>
          <p:cNvGrpSpPr/>
          <p:nvPr/>
        </p:nvGrpSpPr>
        <p:grpSpPr>
          <a:xfrm>
            <a:off x="904276" y="515192"/>
            <a:ext cx="382958" cy="607111"/>
            <a:chOff x="6718575" y="2318625"/>
            <a:chExt cx="256950" cy="407375"/>
          </a:xfrm>
        </p:grpSpPr>
        <p:sp>
          <p:nvSpPr>
            <p:cNvPr id="156" name="Google Shape;156;p5"/>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5"/>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5"/>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5"/>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5"/>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5"/>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5"/>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5"/>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5"/>
          <p:cNvGrpSpPr/>
          <p:nvPr/>
        </p:nvGrpSpPr>
        <p:grpSpPr>
          <a:xfrm>
            <a:off x="335759" y="1840531"/>
            <a:ext cx="342882" cy="350068"/>
            <a:chOff x="3951850" y="2985350"/>
            <a:chExt cx="407950" cy="416500"/>
          </a:xfrm>
        </p:grpSpPr>
        <p:sp>
          <p:nvSpPr>
            <p:cNvPr id="165" name="Google Shape;165;p5"/>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19050" cap="rnd" cmpd="sng">
              <a:solidFill>
                <a:srgbClr val="1847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5"/>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19050" cap="rnd" cmpd="sng">
              <a:solidFill>
                <a:srgbClr val="1847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5"/>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19050" cap="rnd" cmpd="sng">
              <a:solidFill>
                <a:srgbClr val="1847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5"/>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19050" cap="rnd" cmpd="sng">
              <a:solidFill>
                <a:srgbClr val="1847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5"/>
          <p:cNvSpPr txBox="1">
            <a:spLocks noGrp="1"/>
          </p:cNvSpPr>
          <p:nvPr>
            <p:ph type="sldNum" idx="12"/>
          </p:nvPr>
        </p:nvSpPr>
        <p:spPr>
          <a:xfrm>
            <a:off x="13557" y="4785525"/>
            <a:ext cx="548700" cy="357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212"/>
        <p:cNvGrpSpPr/>
        <p:nvPr/>
      </p:nvGrpSpPr>
      <p:grpSpPr>
        <a:xfrm>
          <a:off x="0" y="0"/>
          <a:ext cx="0" cy="0"/>
          <a:chOff x="0" y="0"/>
          <a:chExt cx="0" cy="0"/>
        </a:xfrm>
      </p:grpSpPr>
      <p:sp>
        <p:nvSpPr>
          <p:cNvPr id="213" name="Google Shape;213;p7"/>
          <p:cNvSpPr/>
          <p:nvPr/>
        </p:nvSpPr>
        <p:spPr>
          <a:xfrm rot="5400000">
            <a:off x="499599" y="157100"/>
            <a:ext cx="1146000" cy="1323300"/>
          </a:xfrm>
          <a:custGeom>
            <a:avLst/>
            <a:gdLst/>
            <a:ahLst/>
            <a:cxnLst/>
            <a:rect l="l" t="t" r="r" b="b"/>
            <a:pathLst>
              <a:path w="120000" h="120000" extrusionOk="0">
                <a:moveTo>
                  <a:pt x="60000" y="0"/>
                </a:moveTo>
                <a:lnTo>
                  <a:pt x="120000" y="30000"/>
                </a:lnTo>
                <a:lnTo>
                  <a:pt x="120000" y="90000"/>
                </a:lnTo>
                <a:lnTo>
                  <a:pt x="60000" y="120000"/>
                </a:lnTo>
                <a:lnTo>
                  <a:pt x="0" y="90000"/>
                </a:lnTo>
                <a:lnTo>
                  <a:pt x="0" y="30000"/>
                </a:lnTo>
                <a:close/>
              </a:path>
            </a:pathLst>
          </a:custGeom>
          <a:gradFill>
            <a:gsLst>
              <a:gs pos="0">
                <a:srgbClr val="3393E2"/>
              </a:gs>
              <a:gs pos="100000">
                <a:srgbClr val="00E2C7"/>
              </a:gs>
            </a:gsLst>
            <a:path path="circle">
              <a:fillToRect l="100000" b="100000"/>
            </a:path>
            <a:tileRect t="-100000" r="-100000"/>
          </a:gra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214" name="Google Shape;214;p7"/>
          <p:cNvSpPr txBox="1">
            <a:spLocks noGrp="1"/>
          </p:cNvSpPr>
          <p:nvPr>
            <p:ph type="title"/>
          </p:nvPr>
        </p:nvSpPr>
        <p:spPr>
          <a:xfrm>
            <a:off x="1732700" y="1735600"/>
            <a:ext cx="4944300" cy="645300"/>
          </a:xfrm>
          <a:prstGeom prst="rect">
            <a:avLst/>
          </a:prstGeom>
        </p:spPr>
        <p:txBody>
          <a:bodyPr spcFirstLastPara="1" wrap="square" lIns="91425" tIns="91425" rIns="91425" bIns="91425" anchor="b"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15" name="Google Shape;215;p7"/>
          <p:cNvSpPr txBox="1">
            <a:spLocks noGrp="1"/>
          </p:cNvSpPr>
          <p:nvPr>
            <p:ph type="body" idx="1"/>
          </p:nvPr>
        </p:nvSpPr>
        <p:spPr>
          <a:xfrm>
            <a:off x="1732700" y="2380900"/>
            <a:ext cx="2176800" cy="25449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16" name="Google Shape;216;p7"/>
          <p:cNvSpPr txBox="1">
            <a:spLocks noGrp="1"/>
          </p:cNvSpPr>
          <p:nvPr>
            <p:ph type="body" idx="2"/>
          </p:nvPr>
        </p:nvSpPr>
        <p:spPr>
          <a:xfrm>
            <a:off x="4020972" y="2380900"/>
            <a:ext cx="2176800" cy="25449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17" name="Google Shape;217;p7"/>
          <p:cNvSpPr txBox="1">
            <a:spLocks noGrp="1"/>
          </p:cNvSpPr>
          <p:nvPr>
            <p:ph type="body" idx="3"/>
          </p:nvPr>
        </p:nvSpPr>
        <p:spPr>
          <a:xfrm>
            <a:off x="6309245" y="2380900"/>
            <a:ext cx="2176800" cy="25449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18" name="Google Shape;218;p7"/>
          <p:cNvSpPr/>
          <p:nvPr/>
        </p:nvSpPr>
        <p:spPr>
          <a:xfrm rot="10800000" flipH="1">
            <a:off x="-123826" y="1058975"/>
            <a:ext cx="819900" cy="710100"/>
          </a:xfrm>
          <a:prstGeom prst="hexagon">
            <a:avLst>
              <a:gd name="adj" fmla="val 28678"/>
              <a:gd name="vf" fmla="val 115470"/>
            </a:avLst>
          </a:prstGeom>
          <a:noFill/>
          <a:ln w="9525" cap="flat" cmpd="sng">
            <a:solidFill>
              <a:srgbClr val="19B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7"/>
          <p:cNvSpPr/>
          <p:nvPr/>
        </p:nvSpPr>
        <p:spPr>
          <a:xfrm rot="10800000" flipH="1">
            <a:off x="638175" y="1440100"/>
            <a:ext cx="428700" cy="371100"/>
          </a:xfrm>
          <a:prstGeom prst="hexagon">
            <a:avLst>
              <a:gd name="adj" fmla="val 28678"/>
              <a:gd name="vf" fmla="val 115470"/>
            </a:avLst>
          </a:pr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7"/>
          <p:cNvSpPr/>
          <p:nvPr/>
        </p:nvSpPr>
        <p:spPr>
          <a:xfrm rot="10800000" flipH="1">
            <a:off x="1495424" y="-131650"/>
            <a:ext cx="819900" cy="710100"/>
          </a:xfrm>
          <a:prstGeom prst="hexagon">
            <a:avLst>
              <a:gd name="adj" fmla="val 28678"/>
              <a:gd name="vf" fmla="val 115470"/>
            </a:avLst>
          </a:prstGeom>
          <a:noFill/>
          <a:ln w="76200" cap="flat" cmpd="sng">
            <a:solidFill>
              <a:srgbClr val="184769"/>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7"/>
          <p:cNvSpPr/>
          <p:nvPr/>
        </p:nvSpPr>
        <p:spPr>
          <a:xfrm rot="10800000" flipH="1">
            <a:off x="327800" y="88925"/>
            <a:ext cx="358800" cy="310500"/>
          </a:xfrm>
          <a:prstGeom prst="hexagon">
            <a:avLst>
              <a:gd name="adj" fmla="val 28678"/>
              <a:gd name="vf" fmla="val 115470"/>
            </a:avLst>
          </a:prstGeom>
          <a:solidFill>
            <a:srgbClr val="00E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 name="Google Shape;222;p7"/>
          <p:cNvGrpSpPr/>
          <p:nvPr/>
        </p:nvGrpSpPr>
        <p:grpSpPr>
          <a:xfrm>
            <a:off x="1729784" y="61068"/>
            <a:ext cx="351204" cy="324661"/>
            <a:chOff x="5975075" y="2327500"/>
            <a:chExt cx="420100" cy="388350"/>
          </a:xfrm>
        </p:grpSpPr>
        <p:sp>
          <p:nvSpPr>
            <p:cNvPr id="223" name="Google Shape;223;p7"/>
            <p:cNvSpPr/>
            <p:nvPr/>
          </p:nvSpPr>
          <p:spPr>
            <a:xfrm>
              <a:off x="5975075" y="2474650"/>
              <a:ext cx="98325" cy="220450"/>
            </a:xfrm>
            <a:custGeom>
              <a:avLst/>
              <a:gdLst/>
              <a:ahLst/>
              <a:cxnLst/>
              <a:rect l="l" t="t" r="r" b="b"/>
              <a:pathLst>
                <a:path w="3933" h="8818" extrusionOk="0">
                  <a:moveTo>
                    <a:pt x="2418" y="1002"/>
                  </a:moveTo>
                  <a:lnTo>
                    <a:pt x="2565" y="1027"/>
                  </a:lnTo>
                  <a:lnTo>
                    <a:pt x="2687" y="1075"/>
                  </a:lnTo>
                  <a:lnTo>
                    <a:pt x="2809" y="1124"/>
                  </a:lnTo>
                  <a:lnTo>
                    <a:pt x="2907" y="1222"/>
                  </a:lnTo>
                  <a:lnTo>
                    <a:pt x="3005" y="1320"/>
                  </a:lnTo>
                  <a:lnTo>
                    <a:pt x="3078" y="1442"/>
                  </a:lnTo>
                  <a:lnTo>
                    <a:pt x="3102" y="1564"/>
                  </a:lnTo>
                  <a:lnTo>
                    <a:pt x="3127" y="1710"/>
                  </a:lnTo>
                  <a:lnTo>
                    <a:pt x="3102" y="1857"/>
                  </a:lnTo>
                  <a:lnTo>
                    <a:pt x="3078" y="1979"/>
                  </a:lnTo>
                  <a:lnTo>
                    <a:pt x="3005" y="2101"/>
                  </a:lnTo>
                  <a:lnTo>
                    <a:pt x="2907" y="2223"/>
                  </a:lnTo>
                  <a:lnTo>
                    <a:pt x="2809" y="2297"/>
                  </a:lnTo>
                  <a:lnTo>
                    <a:pt x="2687" y="2370"/>
                  </a:lnTo>
                  <a:lnTo>
                    <a:pt x="2565" y="2394"/>
                  </a:lnTo>
                  <a:lnTo>
                    <a:pt x="2418" y="2419"/>
                  </a:lnTo>
                  <a:lnTo>
                    <a:pt x="2272" y="2394"/>
                  </a:lnTo>
                  <a:lnTo>
                    <a:pt x="2150" y="2370"/>
                  </a:lnTo>
                  <a:lnTo>
                    <a:pt x="2028" y="2297"/>
                  </a:lnTo>
                  <a:lnTo>
                    <a:pt x="1930" y="2223"/>
                  </a:lnTo>
                  <a:lnTo>
                    <a:pt x="1832" y="2101"/>
                  </a:lnTo>
                  <a:lnTo>
                    <a:pt x="1759" y="1979"/>
                  </a:lnTo>
                  <a:lnTo>
                    <a:pt x="1735" y="1857"/>
                  </a:lnTo>
                  <a:lnTo>
                    <a:pt x="1710" y="1710"/>
                  </a:lnTo>
                  <a:lnTo>
                    <a:pt x="1735" y="1564"/>
                  </a:lnTo>
                  <a:lnTo>
                    <a:pt x="1759" y="1442"/>
                  </a:lnTo>
                  <a:lnTo>
                    <a:pt x="1832" y="1320"/>
                  </a:lnTo>
                  <a:lnTo>
                    <a:pt x="1930" y="1222"/>
                  </a:lnTo>
                  <a:lnTo>
                    <a:pt x="2028" y="1124"/>
                  </a:lnTo>
                  <a:lnTo>
                    <a:pt x="2150" y="1075"/>
                  </a:lnTo>
                  <a:lnTo>
                    <a:pt x="2272" y="1027"/>
                  </a:lnTo>
                  <a:lnTo>
                    <a:pt x="2418" y="1002"/>
                  </a:lnTo>
                  <a:close/>
                  <a:moveTo>
                    <a:pt x="1" y="1"/>
                  </a:moveTo>
                  <a:lnTo>
                    <a:pt x="1" y="8817"/>
                  </a:lnTo>
                  <a:lnTo>
                    <a:pt x="3933" y="8817"/>
                  </a:lnTo>
                  <a:lnTo>
                    <a:pt x="3933" y="1"/>
                  </a:lnTo>
                  <a:close/>
                </a:path>
              </a:pathLst>
            </a:cu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7"/>
            <p:cNvSpPr/>
            <p:nvPr/>
          </p:nvSpPr>
          <p:spPr>
            <a:xfrm>
              <a:off x="6088025" y="2327500"/>
              <a:ext cx="307150" cy="388350"/>
            </a:xfrm>
            <a:custGeom>
              <a:avLst/>
              <a:gdLst/>
              <a:ahLst/>
              <a:cxnLst/>
              <a:rect l="l" t="t" r="r" b="b"/>
              <a:pathLst>
                <a:path w="12286" h="15534" extrusionOk="0">
                  <a:moveTo>
                    <a:pt x="6326" y="1"/>
                  </a:moveTo>
                  <a:lnTo>
                    <a:pt x="5960" y="25"/>
                  </a:lnTo>
                  <a:lnTo>
                    <a:pt x="5716" y="74"/>
                  </a:lnTo>
                  <a:lnTo>
                    <a:pt x="5520" y="147"/>
                  </a:lnTo>
                  <a:lnTo>
                    <a:pt x="5374" y="221"/>
                  </a:lnTo>
                  <a:lnTo>
                    <a:pt x="4983" y="1466"/>
                  </a:lnTo>
                  <a:lnTo>
                    <a:pt x="4788" y="2028"/>
                  </a:lnTo>
                  <a:lnTo>
                    <a:pt x="4592" y="2541"/>
                  </a:lnTo>
                  <a:lnTo>
                    <a:pt x="4397" y="3005"/>
                  </a:lnTo>
                  <a:lnTo>
                    <a:pt x="4202" y="3396"/>
                  </a:lnTo>
                  <a:lnTo>
                    <a:pt x="4031" y="3689"/>
                  </a:lnTo>
                  <a:lnTo>
                    <a:pt x="3884" y="3933"/>
                  </a:lnTo>
                  <a:lnTo>
                    <a:pt x="3664" y="4153"/>
                  </a:lnTo>
                  <a:lnTo>
                    <a:pt x="3322" y="4495"/>
                  </a:lnTo>
                  <a:lnTo>
                    <a:pt x="2516" y="5252"/>
                  </a:lnTo>
                  <a:lnTo>
                    <a:pt x="1442" y="6229"/>
                  </a:lnTo>
                  <a:lnTo>
                    <a:pt x="1" y="6229"/>
                  </a:lnTo>
                  <a:lnTo>
                    <a:pt x="1" y="13433"/>
                  </a:lnTo>
                  <a:lnTo>
                    <a:pt x="1515" y="13433"/>
                  </a:lnTo>
                  <a:lnTo>
                    <a:pt x="2004" y="13678"/>
                  </a:lnTo>
                  <a:lnTo>
                    <a:pt x="2687" y="13971"/>
                  </a:lnTo>
                  <a:lnTo>
                    <a:pt x="3567" y="14313"/>
                  </a:lnTo>
                  <a:lnTo>
                    <a:pt x="4544" y="14679"/>
                  </a:lnTo>
                  <a:lnTo>
                    <a:pt x="5594" y="14997"/>
                  </a:lnTo>
                  <a:lnTo>
                    <a:pt x="6131" y="15143"/>
                  </a:lnTo>
                  <a:lnTo>
                    <a:pt x="6668" y="15265"/>
                  </a:lnTo>
                  <a:lnTo>
                    <a:pt x="7181" y="15387"/>
                  </a:lnTo>
                  <a:lnTo>
                    <a:pt x="7694" y="15461"/>
                  </a:lnTo>
                  <a:lnTo>
                    <a:pt x="8158" y="15509"/>
                  </a:lnTo>
                  <a:lnTo>
                    <a:pt x="8622" y="15534"/>
                  </a:lnTo>
                  <a:lnTo>
                    <a:pt x="9404" y="15534"/>
                  </a:lnTo>
                  <a:lnTo>
                    <a:pt x="9819" y="15509"/>
                  </a:lnTo>
                  <a:lnTo>
                    <a:pt x="10210" y="15461"/>
                  </a:lnTo>
                  <a:lnTo>
                    <a:pt x="10552" y="15363"/>
                  </a:lnTo>
                  <a:lnTo>
                    <a:pt x="10723" y="15314"/>
                  </a:lnTo>
                  <a:lnTo>
                    <a:pt x="10845" y="15265"/>
                  </a:lnTo>
                  <a:lnTo>
                    <a:pt x="10967" y="15192"/>
                  </a:lnTo>
                  <a:lnTo>
                    <a:pt x="11064" y="15094"/>
                  </a:lnTo>
                  <a:lnTo>
                    <a:pt x="11113" y="14997"/>
                  </a:lnTo>
                  <a:lnTo>
                    <a:pt x="11162" y="14874"/>
                  </a:lnTo>
                  <a:lnTo>
                    <a:pt x="11235" y="14166"/>
                  </a:lnTo>
                  <a:lnTo>
                    <a:pt x="11211" y="13995"/>
                  </a:lnTo>
                  <a:lnTo>
                    <a:pt x="11162" y="13849"/>
                  </a:lnTo>
                  <a:lnTo>
                    <a:pt x="11064" y="13702"/>
                  </a:lnTo>
                  <a:lnTo>
                    <a:pt x="10918" y="13580"/>
                  </a:lnTo>
                  <a:lnTo>
                    <a:pt x="11040" y="13556"/>
                  </a:lnTo>
                  <a:lnTo>
                    <a:pt x="11162" y="13507"/>
                  </a:lnTo>
                  <a:lnTo>
                    <a:pt x="11284" y="13458"/>
                  </a:lnTo>
                  <a:lnTo>
                    <a:pt x="11382" y="13360"/>
                  </a:lnTo>
                  <a:lnTo>
                    <a:pt x="11455" y="13263"/>
                  </a:lnTo>
                  <a:lnTo>
                    <a:pt x="11528" y="13140"/>
                  </a:lnTo>
                  <a:lnTo>
                    <a:pt x="11577" y="12994"/>
                  </a:lnTo>
                  <a:lnTo>
                    <a:pt x="11602" y="12872"/>
                  </a:lnTo>
                  <a:lnTo>
                    <a:pt x="11675" y="11993"/>
                  </a:lnTo>
                  <a:lnTo>
                    <a:pt x="11675" y="11870"/>
                  </a:lnTo>
                  <a:lnTo>
                    <a:pt x="11675" y="11773"/>
                  </a:lnTo>
                  <a:lnTo>
                    <a:pt x="11651" y="11651"/>
                  </a:lnTo>
                  <a:lnTo>
                    <a:pt x="11602" y="11553"/>
                  </a:lnTo>
                  <a:lnTo>
                    <a:pt x="11480" y="11382"/>
                  </a:lnTo>
                  <a:lnTo>
                    <a:pt x="11406" y="11309"/>
                  </a:lnTo>
                  <a:lnTo>
                    <a:pt x="11333" y="11235"/>
                  </a:lnTo>
                  <a:lnTo>
                    <a:pt x="11455" y="11211"/>
                  </a:lnTo>
                  <a:lnTo>
                    <a:pt x="11553" y="11162"/>
                  </a:lnTo>
                  <a:lnTo>
                    <a:pt x="11651" y="11089"/>
                  </a:lnTo>
                  <a:lnTo>
                    <a:pt x="11748" y="10991"/>
                  </a:lnTo>
                  <a:lnTo>
                    <a:pt x="11822" y="10893"/>
                  </a:lnTo>
                  <a:lnTo>
                    <a:pt x="11870" y="10796"/>
                  </a:lnTo>
                  <a:lnTo>
                    <a:pt x="11919" y="10674"/>
                  </a:lnTo>
                  <a:lnTo>
                    <a:pt x="11944" y="10527"/>
                  </a:lnTo>
                  <a:lnTo>
                    <a:pt x="12017" y="9672"/>
                  </a:lnTo>
                  <a:lnTo>
                    <a:pt x="12017" y="9550"/>
                  </a:lnTo>
                  <a:lnTo>
                    <a:pt x="12017" y="9428"/>
                  </a:lnTo>
                  <a:lnTo>
                    <a:pt x="11993" y="9306"/>
                  </a:lnTo>
                  <a:lnTo>
                    <a:pt x="11944" y="9208"/>
                  </a:lnTo>
                  <a:lnTo>
                    <a:pt x="11895" y="9111"/>
                  </a:lnTo>
                  <a:lnTo>
                    <a:pt x="11822" y="9037"/>
                  </a:lnTo>
                  <a:lnTo>
                    <a:pt x="11748" y="8964"/>
                  </a:lnTo>
                  <a:lnTo>
                    <a:pt x="11651" y="8891"/>
                  </a:lnTo>
                  <a:lnTo>
                    <a:pt x="11748" y="8866"/>
                  </a:lnTo>
                  <a:lnTo>
                    <a:pt x="11846" y="8793"/>
                  </a:lnTo>
                  <a:lnTo>
                    <a:pt x="11944" y="8720"/>
                  </a:lnTo>
                  <a:lnTo>
                    <a:pt x="12017" y="8647"/>
                  </a:lnTo>
                  <a:lnTo>
                    <a:pt x="12090" y="8549"/>
                  </a:lnTo>
                  <a:lnTo>
                    <a:pt x="12139" y="8451"/>
                  </a:lnTo>
                  <a:lnTo>
                    <a:pt x="12163" y="8329"/>
                  </a:lnTo>
                  <a:lnTo>
                    <a:pt x="12188" y="8207"/>
                  </a:lnTo>
                  <a:lnTo>
                    <a:pt x="12286" y="7328"/>
                  </a:lnTo>
                  <a:lnTo>
                    <a:pt x="12261" y="7206"/>
                  </a:lnTo>
                  <a:lnTo>
                    <a:pt x="12237" y="7083"/>
                  </a:lnTo>
                  <a:lnTo>
                    <a:pt x="12188" y="6986"/>
                  </a:lnTo>
                  <a:lnTo>
                    <a:pt x="12139" y="6888"/>
                  </a:lnTo>
                  <a:lnTo>
                    <a:pt x="12066" y="6790"/>
                  </a:lnTo>
                  <a:lnTo>
                    <a:pt x="11968" y="6717"/>
                  </a:lnTo>
                  <a:lnTo>
                    <a:pt x="11748" y="6571"/>
                  </a:lnTo>
                  <a:lnTo>
                    <a:pt x="11504" y="6448"/>
                  </a:lnTo>
                  <a:lnTo>
                    <a:pt x="11211" y="6351"/>
                  </a:lnTo>
                  <a:lnTo>
                    <a:pt x="10893" y="6278"/>
                  </a:lnTo>
                  <a:lnTo>
                    <a:pt x="10576" y="6229"/>
                  </a:lnTo>
                  <a:lnTo>
                    <a:pt x="9892" y="6131"/>
                  </a:lnTo>
                  <a:lnTo>
                    <a:pt x="8842" y="6033"/>
                  </a:lnTo>
                  <a:lnTo>
                    <a:pt x="7596" y="5960"/>
                  </a:lnTo>
                  <a:lnTo>
                    <a:pt x="6326" y="5887"/>
                  </a:lnTo>
                  <a:lnTo>
                    <a:pt x="6497" y="5594"/>
                  </a:lnTo>
                  <a:lnTo>
                    <a:pt x="6644" y="5252"/>
                  </a:lnTo>
                  <a:lnTo>
                    <a:pt x="6790" y="4885"/>
                  </a:lnTo>
                  <a:lnTo>
                    <a:pt x="6888" y="4495"/>
                  </a:lnTo>
                  <a:lnTo>
                    <a:pt x="6986" y="4104"/>
                  </a:lnTo>
                  <a:lnTo>
                    <a:pt x="7083" y="3689"/>
                  </a:lnTo>
                  <a:lnTo>
                    <a:pt x="7181" y="2883"/>
                  </a:lnTo>
                  <a:lnTo>
                    <a:pt x="7254" y="2150"/>
                  </a:lnTo>
                  <a:lnTo>
                    <a:pt x="7303" y="1539"/>
                  </a:lnTo>
                  <a:lnTo>
                    <a:pt x="7303" y="978"/>
                  </a:lnTo>
                  <a:lnTo>
                    <a:pt x="7303" y="807"/>
                  </a:lnTo>
                  <a:lnTo>
                    <a:pt x="7230" y="611"/>
                  </a:lnTo>
                  <a:lnTo>
                    <a:pt x="7157" y="465"/>
                  </a:lnTo>
                  <a:lnTo>
                    <a:pt x="7035" y="318"/>
                  </a:lnTo>
                  <a:lnTo>
                    <a:pt x="6888" y="172"/>
                  </a:lnTo>
                  <a:lnTo>
                    <a:pt x="6717" y="98"/>
                  </a:lnTo>
                  <a:lnTo>
                    <a:pt x="6522" y="25"/>
                  </a:lnTo>
                  <a:lnTo>
                    <a:pt x="6326" y="1"/>
                  </a:lnTo>
                  <a:close/>
                </a:path>
              </a:pathLst>
            </a:cu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7"/>
          <p:cNvSpPr/>
          <p:nvPr/>
        </p:nvSpPr>
        <p:spPr>
          <a:xfrm>
            <a:off x="203100" y="1270177"/>
            <a:ext cx="166061" cy="287704"/>
          </a:xfrm>
          <a:custGeom>
            <a:avLst/>
            <a:gdLst/>
            <a:ahLst/>
            <a:cxnLst/>
            <a:rect l="l" t="t" r="r" b="b"/>
            <a:pathLst>
              <a:path w="11870" h="20565" extrusionOk="0">
                <a:moveTo>
                  <a:pt x="6301" y="977"/>
                </a:moveTo>
                <a:lnTo>
                  <a:pt x="6423" y="1002"/>
                </a:lnTo>
                <a:lnTo>
                  <a:pt x="6497" y="1075"/>
                </a:lnTo>
                <a:lnTo>
                  <a:pt x="6570" y="1148"/>
                </a:lnTo>
                <a:lnTo>
                  <a:pt x="6594" y="1270"/>
                </a:lnTo>
                <a:lnTo>
                  <a:pt x="6570" y="1368"/>
                </a:lnTo>
                <a:lnTo>
                  <a:pt x="6497" y="1466"/>
                </a:lnTo>
                <a:lnTo>
                  <a:pt x="6423" y="1515"/>
                </a:lnTo>
                <a:lnTo>
                  <a:pt x="6301" y="1539"/>
                </a:lnTo>
                <a:lnTo>
                  <a:pt x="5569" y="1539"/>
                </a:lnTo>
                <a:lnTo>
                  <a:pt x="5446" y="1515"/>
                </a:lnTo>
                <a:lnTo>
                  <a:pt x="5373" y="1466"/>
                </a:lnTo>
                <a:lnTo>
                  <a:pt x="5300" y="1368"/>
                </a:lnTo>
                <a:lnTo>
                  <a:pt x="5276" y="1270"/>
                </a:lnTo>
                <a:lnTo>
                  <a:pt x="5300" y="1148"/>
                </a:lnTo>
                <a:lnTo>
                  <a:pt x="5373" y="1075"/>
                </a:lnTo>
                <a:lnTo>
                  <a:pt x="5446" y="1002"/>
                </a:lnTo>
                <a:lnTo>
                  <a:pt x="5569" y="977"/>
                </a:lnTo>
                <a:close/>
                <a:moveTo>
                  <a:pt x="10575" y="2565"/>
                </a:moveTo>
                <a:lnTo>
                  <a:pt x="10575" y="16706"/>
                </a:lnTo>
                <a:lnTo>
                  <a:pt x="1295" y="16706"/>
                </a:lnTo>
                <a:lnTo>
                  <a:pt x="1295" y="2565"/>
                </a:lnTo>
                <a:close/>
                <a:moveTo>
                  <a:pt x="5935" y="17780"/>
                </a:moveTo>
                <a:lnTo>
                  <a:pt x="6106" y="17805"/>
                </a:lnTo>
                <a:lnTo>
                  <a:pt x="6277" y="17854"/>
                </a:lnTo>
                <a:lnTo>
                  <a:pt x="6423" y="17927"/>
                </a:lnTo>
                <a:lnTo>
                  <a:pt x="6545" y="18025"/>
                </a:lnTo>
                <a:lnTo>
                  <a:pt x="6643" y="18147"/>
                </a:lnTo>
                <a:lnTo>
                  <a:pt x="6716" y="18293"/>
                </a:lnTo>
                <a:lnTo>
                  <a:pt x="6765" y="18464"/>
                </a:lnTo>
                <a:lnTo>
                  <a:pt x="6790" y="18635"/>
                </a:lnTo>
                <a:lnTo>
                  <a:pt x="6765" y="18806"/>
                </a:lnTo>
                <a:lnTo>
                  <a:pt x="6716" y="18977"/>
                </a:lnTo>
                <a:lnTo>
                  <a:pt x="6643" y="19124"/>
                </a:lnTo>
                <a:lnTo>
                  <a:pt x="6545" y="19246"/>
                </a:lnTo>
                <a:lnTo>
                  <a:pt x="6423" y="19343"/>
                </a:lnTo>
                <a:lnTo>
                  <a:pt x="6277" y="19417"/>
                </a:lnTo>
                <a:lnTo>
                  <a:pt x="6106" y="19465"/>
                </a:lnTo>
                <a:lnTo>
                  <a:pt x="5935" y="19490"/>
                </a:lnTo>
                <a:lnTo>
                  <a:pt x="5764" y="19465"/>
                </a:lnTo>
                <a:lnTo>
                  <a:pt x="5593" y="19417"/>
                </a:lnTo>
                <a:lnTo>
                  <a:pt x="5446" y="19343"/>
                </a:lnTo>
                <a:lnTo>
                  <a:pt x="5324" y="19246"/>
                </a:lnTo>
                <a:lnTo>
                  <a:pt x="5227" y="19124"/>
                </a:lnTo>
                <a:lnTo>
                  <a:pt x="5153" y="18977"/>
                </a:lnTo>
                <a:lnTo>
                  <a:pt x="5105" y="18806"/>
                </a:lnTo>
                <a:lnTo>
                  <a:pt x="5080" y="18635"/>
                </a:lnTo>
                <a:lnTo>
                  <a:pt x="5105" y="18464"/>
                </a:lnTo>
                <a:lnTo>
                  <a:pt x="5153" y="18293"/>
                </a:lnTo>
                <a:lnTo>
                  <a:pt x="5227" y="18147"/>
                </a:lnTo>
                <a:lnTo>
                  <a:pt x="5324" y="18025"/>
                </a:lnTo>
                <a:lnTo>
                  <a:pt x="5446" y="17927"/>
                </a:lnTo>
                <a:lnTo>
                  <a:pt x="5593" y="17854"/>
                </a:lnTo>
                <a:lnTo>
                  <a:pt x="5764" y="17805"/>
                </a:lnTo>
                <a:lnTo>
                  <a:pt x="5935" y="17780"/>
                </a:lnTo>
                <a:close/>
                <a:moveTo>
                  <a:pt x="1295" y="0"/>
                </a:moveTo>
                <a:lnTo>
                  <a:pt x="1026" y="25"/>
                </a:lnTo>
                <a:lnTo>
                  <a:pt x="782" y="98"/>
                </a:lnTo>
                <a:lnTo>
                  <a:pt x="562" y="220"/>
                </a:lnTo>
                <a:lnTo>
                  <a:pt x="366" y="367"/>
                </a:lnTo>
                <a:lnTo>
                  <a:pt x="220" y="562"/>
                </a:lnTo>
                <a:lnTo>
                  <a:pt x="98" y="782"/>
                </a:lnTo>
                <a:lnTo>
                  <a:pt x="25" y="1026"/>
                </a:lnTo>
                <a:lnTo>
                  <a:pt x="0" y="1295"/>
                </a:lnTo>
                <a:lnTo>
                  <a:pt x="0" y="19270"/>
                </a:lnTo>
                <a:lnTo>
                  <a:pt x="25" y="19539"/>
                </a:lnTo>
                <a:lnTo>
                  <a:pt x="98" y="19783"/>
                </a:lnTo>
                <a:lnTo>
                  <a:pt x="220" y="20003"/>
                </a:lnTo>
                <a:lnTo>
                  <a:pt x="366" y="20198"/>
                </a:lnTo>
                <a:lnTo>
                  <a:pt x="562" y="20345"/>
                </a:lnTo>
                <a:lnTo>
                  <a:pt x="782" y="20467"/>
                </a:lnTo>
                <a:lnTo>
                  <a:pt x="1026" y="20540"/>
                </a:lnTo>
                <a:lnTo>
                  <a:pt x="1295" y="20565"/>
                </a:lnTo>
                <a:lnTo>
                  <a:pt x="10575" y="20565"/>
                </a:lnTo>
                <a:lnTo>
                  <a:pt x="10844" y="20540"/>
                </a:lnTo>
                <a:lnTo>
                  <a:pt x="11088" y="20467"/>
                </a:lnTo>
                <a:lnTo>
                  <a:pt x="11308" y="20345"/>
                </a:lnTo>
                <a:lnTo>
                  <a:pt x="11503" y="20198"/>
                </a:lnTo>
                <a:lnTo>
                  <a:pt x="11650" y="20003"/>
                </a:lnTo>
                <a:lnTo>
                  <a:pt x="11772" y="19783"/>
                </a:lnTo>
                <a:lnTo>
                  <a:pt x="11845" y="19539"/>
                </a:lnTo>
                <a:lnTo>
                  <a:pt x="11870" y="19270"/>
                </a:lnTo>
                <a:lnTo>
                  <a:pt x="11870" y="1295"/>
                </a:lnTo>
                <a:lnTo>
                  <a:pt x="11845" y="1026"/>
                </a:lnTo>
                <a:lnTo>
                  <a:pt x="11772" y="782"/>
                </a:lnTo>
                <a:lnTo>
                  <a:pt x="11650" y="562"/>
                </a:lnTo>
                <a:lnTo>
                  <a:pt x="11503" y="367"/>
                </a:lnTo>
                <a:lnTo>
                  <a:pt x="11308" y="220"/>
                </a:lnTo>
                <a:lnTo>
                  <a:pt x="11088" y="98"/>
                </a:lnTo>
                <a:lnTo>
                  <a:pt x="10844" y="25"/>
                </a:lnTo>
                <a:lnTo>
                  <a:pt x="10575" y="0"/>
                </a:lnTo>
                <a:close/>
              </a:path>
            </a:pathLst>
          </a:custGeom>
          <a:solidFill>
            <a:srgbClr val="19B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 name="Google Shape;226;p7"/>
          <p:cNvGrpSpPr/>
          <p:nvPr/>
        </p:nvGrpSpPr>
        <p:grpSpPr>
          <a:xfrm>
            <a:off x="904276" y="515192"/>
            <a:ext cx="382958" cy="607111"/>
            <a:chOff x="6718575" y="2318625"/>
            <a:chExt cx="256950" cy="407375"/>
          </a:xfrm>
        </p:grpSpPr>
        <p:sp>
          <p:nvSpPr>
            <p:cNvPr id="227" name="Google Shape;227;p7"/>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7"/>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7"/>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7"/>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7"/>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7"/>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7"/>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7"/>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 name="Google Shape;235;p7"/>
          <p:cNvGrpSpPr/>
          <p:nvPr/>
        </p:nvGrpSpPr>
        <p:grpSpPr>
          <a:xfrm>
            <a:off x="335759" y="1840531"/>
            <a:ext cx="342882" cy="350068"/>
            <a:chOff x="3951850" y="2985350"/>
            <a:chExt cx="407950" cy="416500"/>
          </a:xfrm>
        </p:grpSpPr>
        <p:sp>
          <p:nvSpPr>
            <p:cNvPr id="236" name="Google Shape;236;p7"/>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19050" cap="rnd" cmpd="sng">
              <a:solidFill>
                <a:srgbClr val="1847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7"/>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19050" cap="rnd" cmpd="sng">
              <a:solidFill>
                <a:srgbClr val="1847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7"/>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19050" cap="rnd" cmpd="sng">
              <a:solidFill>
                <a:srgbClr val="1847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7"/>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19050" cap="rnd" cmpd="sng">
              <a:solidFill>
                <a:srgbClr val="1847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7"/>
          <p:cNvSpPr txBox="1">
            <a:spLocks noGrp="1"/>
          </p:cNvSpPr>
          <p:nvPr>
            <p:ph type="sldNum" idx="12"/>
          </p:nvPr>
        </p:nvSpPr>
        <p:spPr>
          <a:xfrm>
            <a:off x="13557" y="4785525"/>
            <a:ext cx="548700" cy="357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1"/>
        <p:cNvGrpSpPr/>
        <p:nvPr/>
      </p:nvGrpSpPr>
      <p:grpSpPr>
        <a:xfrm>
          <a:off x="0" y="0"/>
          <a:ext cx="0" cy="0"/>
          <a:chOff x="0" y="0"/>
          <a:chExt cx="0" cy="0"/>
        </a:xfrm>
      </p:grpSpPr>
      <p:sp>
        <p:nvSpPr>
          <p:cNvPr id="322" name="Google Shape;322;p10"/>
          <p:cNvSpPr/>
          <p:nvPr/>
        </p:nvSpPr>
        <p:spPr>
          <a:xfrm rot="10800000" flipH="1">
            <a:off x="8218352" y="4121459"/>
            <a:ext cx="685200" cy="593400"/>
          </a:xfrm>
          <a:custGeom>
            <a:avLst/>
            <a:gdLst/>
            <a:ahLst/>
            <a:cxnLst/>
            <a:rect l="l" t="t" r="r" b="b"/>
            <a:pathLst>
              <a:path w="120000" h="120000" extrusionOk="0">
                <a:moveTo>
                  <a:pt x="30000" y="0"/>
                </a:moveTo>
                <a:lnTo>
                  <a:pt x="0" y="59994"/>
                </a:lnTo>
                <a:lnTo>
                  <a:pt x="30000" y="120000"/>
                </a:lnTo>
                <a:lnTo>
                  <a:pt x="90000" y="120000"/>
                </a:lnTo>
                <a:lnTo>
                  <a:pt x="120000" y="59994"/>
                </a:lnTo>
                <a:lnTo>
                  <a:pt x="90000" y="0"/>
                </a:lnTo>
                <a:lnTo>
                  <a:pt x="30000" y="0"/>
                </a:lnTo>
                <a:close/>
                <a:moveTo>
                  <a:pt x="38477" y="16950"/>
                </a:moveTo>
                <a:lnTo>
                  <a:pt x="81522" y="16950"/>
                </a:lnTo>
                <a:lnTo>
                  <a:pt x="103033" y="59994"/>
                </a:lnTo>
                <a:lnTo>
                  <a:pt x="81522" y="103038"/>
                </a:lnTo>
                <a:lnTo>
                  <a:pt x="38477" y="103038"/>
                </a:lnTo>
                <a:lnTo>
                  <a:pt x="16955" y="59994"/>
                </a:lnTo>
                <a:lnTo>
                  <a:pt x="38477" y="16950"/>
                </a:lnTo>
                <a:close/>
              </a:path>
            </a:pathLst>
          </a:custGeom>
          <a:gradFill>
            <a:gsLst>
              <a:gs pos="0">
                <a:srgbClr val="3393E2"/>
              </a:gs>
              <a:gs pos="100000">
                <a:srgbClr val="00E2C7"/>
              </a:gs>
            </a:gsLst>
            <a:lin ang="6983783" scaled="0"/>
          </a:gra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323" name="Google Shape;323;p10"/>
          <p:cNvSpPr/>
          <p:nvPr/>
        </p:nvSpPr>
        <p:spPr>
          <a:xfrm rot="5400000">
            <a:off x="388487" y="105212"/>
            <a:ext cx="944100" cy="1090200"/>
          </a:xfrm>
          <a:custGeom>
            <a:avLst/>
            <a:gdLst/>
            <a:ahLst/>
            <a:cxnLst/>
            <a:rect l="l" t="t" r="r" b="b"/>
            <a:pathLst>
              <a:path w="120000" h="120000" extrusionOk="0">
                <a:moveTo>
                  <a:pt x="60000" y="0"/>
                </a:moveTo>
                <a:lnTo>
                  <a:pt x="120000" y="30000"/>
                </a:lnTo>
                <a:lnTo>
                  <a:pt x="120000" y="90000"/>
                </a:lnTo>
                <a:lnTo>
                  <a:pt x="60000" y="120000"/>
                </a:lnTo>
                <a:lnTo>
                  <a:pt x="0" y="90000"/>
                </a:lnTo>
                <a:lnTo>
                  <a:pt x="0" y="30000"/>
                </a:lnTo>
                <a:close/>
              </a:path>
            </a:pathLst>
          </a:custGeom>
          <a:gradFill>
            <a:gsLst>
              <a:gs pos="0">
                <a:srgbClr val="3393E2"/>
              </a:gs>
              <a:gs pos="100000">
                <a:srgbClr val="00E2C7"/>
              </a:gs>
            </a:gsLst>
            <a:path path="circle">
              <a:fillToRect l="100000" b="100000"/>
            </a:path>
            <a:tileRect t="-100000" r="-100000"/>
          </a:gra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324" name="Google Shape;324;p10"/>
          <p:cNvSpPr/>
          <p:nvPr/>
        </p:nvSpPr>
        <p:spPr>
          <a:xfrm rot="10800000" flipH="1">
            <a:off x="-123825" y="847791"/>
            <a:ext cx="674400" cy="584400"/>
          </a:xfrm>
          <a:prstGeom prst="hexagon">
            <a:avLst>
              <a:gd name="adj" fmla="val 28678"/>
              <a:gd name="vf" fmla="val 115470"/>
            </a:avLst>
          </a:prstGeom>
          <a:noFill/>
          <a:ln w="9525" cap="flat" cmpd="sng">
            <a:solidFill>
              <a:srgbClr val="19B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0"/>
          <p:cNvSpPr/>
          <p:nvPr/>
        </p:nvSpPr>
        <p:spPr>
          <a:xfrm rot="10800000" flipH="1">
            <a:off x="503116" y="1161450"/>
            <a:ext cx="352800" cy="305400"/>
          </a:xfrm>
          <a:prstGeom prst="hexagon">
            <a:avLst>
              <a:gd name="adj" fmla="val 28678"/>
              <a:gd name="vf" fmla="val 115470"/>
            </a:avLst>
          </a:pr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0"/>
          <p:cNvSpPr/>
          <p:nvPr/>
        </p:nvSpPr>
        <p:spPr>
          <a:xfrm rot="10800000" flipH="1">
            <a:off x="1208424" y="-131812"/>
            <a:ext cx="674400" cy="584400"/>
          </a:xfrm>
          <a:prstGeom prst="hexagon">
            <a:avLst>
              <a:gd name="adj" fmla="val 28678"/>
              <a:gd name="vf" fmla="val 115470"/>
            </a:avLst>
          </a:prstGeom>
          <a:noFill/>
          <a:ln w="76200" cap="flat" cmpd="sng">
            <a:solidFill>
              <a:srgbClr val="184769"/>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0"/>
          <p:cNvSpPr/>
          <p:nvPr/>
        </p:nvSpPr>
        <p:spPr>
          <a:xfrm rot="10800000" flipH="1">
            <a:off x="247753" y="49693"/>
            <a:ext cx="295200" cy="255600"/>
          </a:xfrm>
          <a:prstGeom prst="hexagon">
            <a:avLst>
              <a:gd name="adj" fmla="val 28678"/>
              <a:gd name="vf" fmla="val 115470"/>
            </a:avLst>
          </a:prstGeom>
          <a:solidFill>
            <a:srgbClr val="00E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0"/>
          <p:cNvSpPr/>
          <p:nvPr/>
        </p:nvSpPr>
        <p:spPr>
          <a:xfrm rot="10800000" flipH="1">
            <a:off x="8763568" y="4485979"/>
            <a:ext cx="543000" cy="470400"/>
          </a:xfrm>
          <a:prstGeom prst="hexagon">
            <a:avLst>
              <a:gd name="adj" fmla="val 28678"/>
              <a:gd name="vf" fmla="val 115470"/>
            </a:avLst>
          </a:prstGeom>
          <a:noFill/>
          <a:ln w="9525" cap="flat" cmpd="sng">
            <a:solidFill>
              <a:srgbClr val="1847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0"/>
          <p:cNvSpPr/>
          <p:nvPr/>
        </p:nvSpPr>
        <p:spPr>
          <a:xfrm rot="10800000" flipH="1">
            <a:off x="8523810" y="4741100"/>
            <a:ext cx="284100" cy="245700"/>
          </a:xfrm>
          <a:prstGeom prst="hexagon">
            <a:avLst>
              <a:gd name="adj" fmla="val 28678"/>
              <a:gd name="vf" fmla="val 115470"/>
            </a:avLst>
          </a:prstGeom>
          <a:solidFill>
            <a:srgbClr val="3292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0"/>
          <p:cNvSpPr/>
          <p:nvPr/>
        </p:nvSpPr>
        <p:spPr>
          <a:xfrm rot="10800000" flipH="1">
            <a:off x="8322785" y="3628023"/>
            <a:ext cx="543000" cy="470100"/>
          </a:xfrm>
          <a:prstGeom prst="hexagon">
            <a:avLst>
              <a:gd name="adj" fmla="val 28678"/>
              <a:gd name="vf" fmla="val 115470"/>
            </a:avLst>
          </a:pr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0"/>
          <p:cNvSpPr/>
          <p:nvPr/>
        </p:nvSpPr>
        <p:spPr>
          <a:xfrm rot="10800000" flipH="1">
            <a:off x="8763569" y="4009882"/>
            <a:ext cx="237600" cy="205800"/>
          </a:xfrm>
          <a:prstGeom prst="hexagon">
            <a:avLst>
              <a:gd name="adj" fmla="val 28678"/>
              <a:gd name="vf" fmla="val 115470"/>
            </a:avLst>
          </a:prstGeom>
          <a:noFill/>
          <a:ln w="19050" cap="flat" cmpd="sng">
            <a:solidFill>
              <a:srgbClr val="00E1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0"/>
          <p:cNvSpPr txBox="1">
            <a:spLocks noGrp="1"/>
          </p:cNvSpPr>
          <p:nvPr>
            <p:ph type="sldNum" idx="12"/>
          </p:nvPr>
        </p:nvSpPr>
        <p:spPr>
          <a:xfrm>
            <a:off x="13557" y="4785525"/>
            <a:ext cx="548700" cy="357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0E293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732700" y="1735600"/>
            <a:ext cx="4944300" cy="6453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19BBD5"/>
              </a:buClr>
              <a:buSzPts val="4000"/>
              <a:buFont typeface="Nixie One"/>
              <a:buNone/>
              <a:defRPr sz="4000">
                <a:solidFill>
                  <a:srgbClr val="19BBD5"/>
                </a:solidFill>
                <a:latin typeface="Nixie One"/>
                <a:ea typeface="Nixie One"/>
                <a:cs typeface="Nixie One"/>
                <a:sym typeface="Nixie One"/>
              </a:defRPr>
            </a:lvl1pPr>
            <a:lvl2pPr lvl="1">
              <a:spcBef>
                <a:spcPts val="0"/>
              </a:spcBef>
              <a:spcAft>
                <a:spcPts val="0"/>
              </a:spcAft>
              <a:buClr>
                <a:srgbClr val="19BBD5"/>
              </a:buClr>
              <a:buSzPts val="4000"/>
              <a:buFont typeface="Nixie One"/>
              <a:buNone/>
              <a:defRPr sz="4000">
                <a:solidFill>
                  <a:srgbClr val="19BBD5"/>
                </a:solidFill>
                <a:latin typeface="Nixie One"/>
                <a:ea typeface="Nixie One"/>
                <a:cs typeface="Nixie One"/>
                <a:sym typeface="Nixie One"/>
              </a:defRPr>
            </a:lvl2pPr>
            <a:lvl3pPr lvl="2">
              <a:spcBef>
                <a:spcPts val="0"/>
              </a:spcBef>
              <a:spcAft>
                <a:spcPts val="0"/>
              </a:spcAft>
              <a:buClr>
                <a:srgbClr val="19BBD5"/>
              </a:buClr>
              <a:buSzPts val="4000"/>
              <a:buFont typeface="Nixie One"/>
              <a:buNone/>
              <a:defRPr sz="4000">
                <a:solidFill>
                  <a:srgbClr val="19BBD5"/>
                </a:solidFill>
                <a:latin typeface="Nixie One"/>
                <a:ea typeface="Nixie One"/>
                <a:cs typeface="Nixie One"/>
                <a:sym typeface="Nixie One"/>
              </a:defRPr>
            </a:lvl3pPr>
            <a:lvl4pPr lvl="3">
              <a:spcBef>
                <a:spcPts val="0"/>
              </a:spcBef>
              <a:spcAft>
                <a:spcPts val="0"/>
              </a:spcAft>
              <a:buClr>
                <a:srgbClr val="19BBD5"/>
              </a:buClr>
              <a:buSzPts val="4000"/>
              <a:buFont typeface="Nixie One"/>
              <a:buNone/>
              <a:defRPr sz="4000">
                <a:solidFill>
                  <a:srgbClr val="19BBD5"/>
                </a:solidFill>
                <a:latin typeface="Nixie One"/>
                <a:ea typeface="Nixie One"/>
                <a:cs typeface="Nixie One"/>
                <a:sym typeface="Nixie One"/>
              </a:defRPr>
            </a:lvl4pPr>
            <a:lvl5pPr lvl="4">
              <a:spcBef>
                <a:spcPts val="0"/>
              </a:spcBef>
              <a:spcAft>
                <a:spcPts val="0"/>
              </a:spcAft>
              <a:buClr>
                <a:srgbClr val="19BBD5"/>
              </a:buClr>
              <a:buSzPts val="4000"/>
              <a:buFont typeface="Nixie One"/>
              <a:buNone/>
              <a:defRPr sz="4000">
                <a:solidFill>
                  <a:srgbClr val="19BBD5"/>
                </a:solidFill>
                <a:latin typeface="Nixie One"/>
                <a:ea typeface="Nixie One"/>
                <a:cs typeface="Nixie One"/>
                <a:sym typeface="Nixie One"/>
              </a:defRPr>
            </a:lvl5pPr>
            <a:lvl6pPr lvl="5">
              <a:spcBef>
                <a:spcPts val="0"/>
              </a:spcBef>
              <a:spcAft>
                <a:spcPts val="0"/>
              </a:spcAft>
              <a:buClr>
                <a:srgbClr val="19BBD5"/>
              </a:buClr>
              <a:buSzPts val="4000"/>
              <a:buFont typeface="Nixie One"/>
              <a:buNone/>
              <a:defRPr sz="4000">
                <a:solidFill>
                  <a:srgbClr val="19BBD5"/>
                </a:solidFill>
                <a:latin typeface="Nixie One"/>
                <a:ea typeface="Nixie One"/>
                <a:cs typeface="Nixie One"/>
                <a:sym typeface="Nixie One"/>
              </a:defRPr>
            </a:lvl6pPr>
            <a:lvl7pPr lvl="6">
              <a:spcBef>
                <a:spcPts val="0"/>
              </a:spcBef>
              <a:spcAft>
                <a:spcPts val="0"/>
              </a:spcAft>
              <a:buClr>
                <a:srgbClr val="19BBD5"/>
              </a:buClr>
              <a:buSzPts val="4000"/>
              <a:buFont typeface="Nixie One"/>
              <a:buNone/>
              <a:defRPr sz="4000">
                <a:solidFill>
                  <a:srgbClr val="19BBD5"/>
                </a:solidFill>
                <a:latin typeface="Nixie One"/>
                <a:ea typeface="Nixie One"/>
                <a:cs typeface="Nixie One"/>
                <a:sym typeface="Nixie One"/>
              </a:defRPr>
            </a:lvl7pPr>
            <a:lvl8pPr lvl="7">
              <a:spcBef>
                <a:spcPts val="0"/>
              </a:spcBef>
              <a:spcAft>
                <a:spcPts val="0"/>
              </a:spcAft>
              <a:buClr>
                <a:srgbClr val="19BBD5"/>
              </a:buClr>
              <a:buSzPts val="4000"/>
              <a:buFont typeface="Nixie One"/>
              <a:buNone/>
              <a:defRPr sz="4000">
                <a:solidFill>
                  <a:srgbClr val="19BBD5"/>
                </a:solidFill>
                <a:latin typeface="Nixie One"/>
                <a:ea typeface="Nixie One"/>
                <a:cs typeface="Nixie One"/>
                <a:sym typeface="Nixie One"/>
              </a:defRPr>
            </a:lvl8pPr>
            <a:lvl9pPr lvl="8">
              <a:spcBef>
                <a:spcPts val="0"/>
              </a:spcBef>
              <a:spcAft>
                <a:spcPts val="0"/>
              </a:spcAft>
              <a:buClr>
                <a:srgbClr val="19BBD5"/>
              </a:buClr>
              <a:buSzPts val="4000"/>
              <a:buFont typeface="Nixie One"/>
              <a:buNone/>
              <a:defRPr sz="4000">
                <a:solidFill>
                  <a:srgbClr val="19BBD5"/>
                </a:solidFill>
                <a:latin typeface="Nixie One"/>
                <a:ea typeface="Nixie One"/>
                <a:cs typeface="Nixie One"/>
                <a:sym typeface="Nixie One"/>
              </a:defRPr>
            </a:lvl9pPr>
          </a:lstStyle>
          <a:p>
            <a:endParaRPr/>
          </a:p>
        </p:txBody>
      </p:sp>
      <p:sp>
        <p:nvSpPr>
          <p:cNvPr id="7" name="Google Shape;7;p1"/>
          <p:cNvSpPr txBox="1">
            <a:spLocks noGrp="1"/>
          </p:cNvSpPr>
          <p:nvPr>
            <p:ph type="body" idx="1"/>
          </p:nvPr>
        </p:nvSpPr>
        <p:spPr>
          <a:xfrm>
            <a:off x="1732700" y="2255125"/>
            <a:ext cx="4944300" cy="1659900"/>
          </a:xfrm>
          <a:prstGeom prst="rect">
            <a:avLst/>
          </a:prstGeom>
          <a:noFill/>
          <a:ln>
            <a:noFill/>
          </a:ln>
        </p:spPr>
        <p:txBody>
          <a:bodyPr spcFirstLastPara="1" wrap="square" lIns="91425" tIns="91425" rIns="91425" bIns="91425" anchor="t" anchorCtr="0">
            <a:noAutofit/>
          </a:bodyPr>
          <a:lstStyle>
            <a:lvl1pPr marL="457200" lvl="0" indent="-317500">
              <a:spcBef>
                <a:spcPts val="600"/>
              </a:spcBef>
              <a:spcAft>
                <a:spcPts val="0"/>
              </a:spcAft>
              <a:buClr>
                <a:srgbClr val="19BBD5"/>
              </a:buClr>
              <a:buSzPts val="1400"/>
              <a:buFont typeface="Muli"/>
              <a:buChar char="◇"/>
              <a:defRPr>
                <a:solidFill>
                  <a:srgbClr val="C6DAEC"/>
                </a:solidFill>
                <a:latin typeface="Muli"/>
                <a:ea typeface="Muli"/>
                <a:cs typeface="Muli"/>
                <a:sym typeface="Muli"/>
              </a:defRPr>
            </a:lvl1pPr>
            <a:lvl2pPr marL="914400" lvl="1" indent="-317500">
              <a:spcBef>
                <a:spcPts val="0"/>
              </a:spcBef>
              <a:spcAft>
                <a:spcPts val="0"/>
              </a:spcAft>
              <a:buClr>
                <a:srgbClr val="19BBD5"/>
              </a:buClr>
              <a:buSzPts val="1400"/>
              <a:buFont typeface="Muli"/>
              <a:buChar char="￭"/>
              <a:defRPr>
                <a:solidFill>
                  <a:srgbClr val="C6DAEC"/>
                </a:solidFill>
                <a:latin typeface="Muli"/>
                <a:ea typeface="Muli"/>
                <a:cs typeface="Muli"/>
                <a:sym typeface="Muli"/>
              </a:defRPr>
            </a:lvl2pPr>
            <a:lvl3pPr marL="1371600" lvl="2" indent="-317500">
              <a:spcBef>
                <a:spcPts val="0"/>
              </a:spcBef>
              <a:spcAft>
                <a:spcPts val="0"/>
              </a:spcAft>
              <a:buClr>
                <a:srgbClr val="19BBD5"/>
              </a:buClr>
              <a:buSzPts val="1400"/>
              <a:buFont typeface="Muli"/>
              <a:buChar char="￮"/>
              <a:defRPr>
                <a:solidFill>
                  <a:srgbClr val="C6DAEC"/>
                </a:solidFill>
                <a:latin typeface="Muli"/>
                <a:ea typeface="Muli"/>
                <a:cs typeface="Muli"/>
                <a:sym typeface="Muli"/>
              </a:defRPr>
            </a:lvl3pPr>
            <a:lvl4pPr marL="1828800" lvl="3" indent="-317500">
              <a:spcBef>
                <a:spcPts val="0"/>
              </a:spcBef>
              <a:spcAft>
                <a:spcPts val="0"/>
              </a:spcAft>
              <a:buClr>
                <a:srgbClr val="19BBD5"/>
              </a:buClr>
              <a:buSzPts val="1400"/>
              <a:buFont typeface="Muli"/>
              <a:buChar char="●"/>
              <a:defRPr>
                <a:solidFill>
                  <a:srgbClr val="C6DAEC"/>
                </a:solidFill>
                <a:latin typeface="Muli"/>
                <a:ea typeface="Muli"/>
                <a:cs typeface="Muli"/>
                <a:sym typeface="Muli"/>
              </a:defRPr>
            </a:lvl4pPr>
            <a:lvl5pPr marL="2286000" lvl="4" indent="-317500">
              <a:spcBef>
                <a:spcPts val="0"/>
              </a:spcBef>
              <a:spcAft>
                <a:spcPts val="0"/>
              </a:spcAft>
              <a:buClr>
                <a:srgbClr val="19BBD5"/>
              </a:buClr>
              <a:buSzPts val="1400"/>
              <a:buFont typeface="Muli"/>
              <a:buChar char="○"/>
              <a:defRPr>
                <a:solidFill>
                  <a:srgbClr val="C6DAEC"/>
                </a:solidFill>
                <a:latin typeface="Muli"/>
                <a:ea typeface="Muli"/>
                <a:cs typeface="Muli"/>
                <a:sym typeface="Muli"/>
              </a:defRPr>
            </a:lvl5pPr>
            <a:lvl6pPr marL="2743200" lvl="5" indent="-317500">
              <a:spcBef>
                <a:spcPts val="0"/>
              </a:spcBef>
              <a:spcAft>
                <a:spcPts val="0"/>
              </a:spcAft>
              <a:buClr>
                <a:srgbClr val="C6DAEC"/>
              </a:buClr>
              <a:buSzPts val="1400"/>
              <a:buFont typeface="Muli"/>
              <a:buChar char="■"/>
              <a:defRPr>
                <a:solidFill>
                  <a:srgbClr val="C6DAEC"/>
                </a:solidFill>
                <a:latin typeface="Muli"/>
                <a:ea typeface="Muli"/>
                <a:cs typeface="Muli"/>
                <a:sym typeface="Muli"/>
              </a:defRPr>
            </a:lvl6pPr>
            <a:lvl7pPr marL="3200400" lvl="6" indent="-317500">
              <a:spcBef>
                <a:spcPts val="0"/>
              </a:spcBef>
              <a:spcAft>
                <a:spcPts val="0"/>
              </a:spcAft>
              <a:buClr>
                <a:srgbClr val="C6DAEC"/>
              </a:buClr>
              <a:buSzPts val="1400"/>
              <a:buFont typeface="Muli"/>
              <a:buChar char="●"/>
              <a:defRPr>
                <a:solidFill>
                  <a:srgbClr val="C6DAEC"/>
                </a:solidFill>
                <a:latin typeface="Muli"/>
                <a:ea typeface="Muli"/>
                <a:cs typeface="Muli"/>
                <a:sym typeface="Muli"/>
              </a:defRPr>
            </a:lvl7pPr>
            <a:lvl8pPr marL="3657600" lvl="7" indent="-317500">
              <a:spcBef>
                <a:spcPts val="0"/>
              </a:spcBef>
              <a:spcAft>
                <a:spcPts val="0"/>
              </a:spcAft>
              <a:buClr>
                <a:srgbClr val="C6DAEC"/>
              </a:buClr>
              <a:buSzPts val="1400"/>
              <a:buFont typeface="Muli"/>
              <a:buChar char="○"/>
              <a:defRPr>
                <a:solidFill>
                  <a:srgbClr val="C6DAEC"/>
                </a:solidFill>
                <a:latin typeface="Muli"/>
                <a:ea typeface="Muli"/>
                <a:cs typeface="Muli"/>
                <a:sym typeface="Muli"/>
              </a:defRPr>
            </a:lvl8pPr>
            <a:lvl9pPr marL="4114800" lvl="8" indent="-317500">
              <a:spcBef>
                <a:spcPts val="0"/>
              </a:spcBef>
              <a:spcAft>
                <a:spcPts val="0"/>
              </a:spcAft>
              <a:buClr>
                <a:srgbClr val="C6DAEC"/>
              </a:buClr>
              <a:buSzPts val="1400"/>
              <a:buFont typeface="Muli"/>
              <a:buChar char="■"/>
              <a:defRPr>
                <a:solidFill>
                  <a:srgbClr val="C6DAEC"/>
                </a:solidFill>
                <a:latin typeface="Muli"/>
                <a:ea typeface="Muli"/>
                <a:cs typeface="Muli"/>
                <a:sym typeface="Muli"/>
              </a:defRPr>
            </a:lvl9pPr>
          </a:lstStyle>
          <a:p>
            <a:endParaRPr/>
          </a:p>
        </p:txBody>
      </p:sp>
      <p:sp>
        <p:nvSpPr>
          <p:cNvPr id="8" name="Google Shape;8;p1"/>
          <p:cNvSpPr txBox="1">
            <a:spLocks noGrp="1"/>
          </p:cNvSpPr>
          <p:nvPr>
            <p:ph type="sldNum" idx="12"/>
          </p:nvPr>
        </p:nvSpPr>
        <p:spPr>
          <a:xfrm>
            <a:off x="13557" y="4785525"/>
            <a:ext cx="548700" cy="357900"/>
          </a:xfrm>
          <a:prstGeom prst="rect">
            <a:avLst/>
          </a:prstGeom>
          <a:noFill/>
          <a:ln>
            <a:noFill/>
          </a:ln>
        </p:spPr>
        <p:txBody>
          <a:bodyPr spcFirstLastPara="1" wrap="square" lIns="91425" tIns="91425" rIns="91425" bIns="91425" anchor="t" anchorCtr="0">
            <a:noAutofit/>
          </a:bodyPr>
          <a:lstStyle>
            <a:lvl1pPr lvl="0">
              <a:buNone/>
              <a:defRPr sz="1200">
                <a:solidFill>
                  <a:srgbClr val="19BBD5"/>
                </a:solidFill>
                <a:latin typeface="Nixie One"/>
                <a:ea typeface="Nixie One"/>
                <a:cs typeface="Nixie One"/>
                <a:sym typeface="Nixie One"/>
              </a:defRPr>
            </a:lvl1pPr>
            <a:lvl2pPr lvl="1">
              <a:buNone/>
              <a:defRPr sz="1200">
                <a:solidFill>
                  <a:srgbClr val="19BBD5"/>
                </a:solidFill>
                <a:latin typeface="Nixie One"/>
                <a:ea typeface="Nixie One"/>
                <a:cs typeface="Nixie One"/>
                <a:sym typeface="Nixie One"/>
              </a:defRPr>
            </a:lvl2pPr>
            <a:lvl3pPr lvl="2">
              <a:buNone/>
              <a:defRPr sz="1200">
                <a:solidFill>
                  <a:srgbClr val="19BBD5"/>
                </a:solidFill>
                <a:latin typeface="Nixie One"/>
                <a:ea typeface="Nixie One"/>
                <a:cs typeface="Nixie One"/>
                <a:sym typeface="Nixie One"/>
              </a:defRPr>
            </a:lvl3pPr>
            <a:lvl4pPr lvl="3">
              <a:buNone/>
              <a:defRPr sz="1200">
                <a:solidFill>
                  <a:srgbClr val="19BBD5"/>
                </a:solidFill>
                <a:latin typeface="Nixie One"/>
                <a:ea typeface="Nixie One"/>
                <a:cs typeface="Nixie One"/>
                <a:sym typeface="Nixie One"/>
              </a:defRPr>
            </a:lvl4pPr>
            <a:lvl5pPr lvl="4">
              <a:buNone/>
              <a:defRPr sz="1200">
                <a:solidFill>
                  <a:srgbClr val="19BBD5"/>
                </a:solidFill>
                <a:latin typeface="Nixie One"/>
                <a:ea typeface="Nixie One"/>
                <a:cs typeface="Nixie One"/>
                <a:sym typeface="Nixie One"/>
              </a:defRPr>
            </a:lvl5pPr>
            <a:lvl6pPr lvl="5">
              <a:buNone/>
              <a:defRPr sz="1200">
                <a:solidFill>
                  <a:srgbClr val="19BBD5"/>
                </a:solidFill>
                <a:latin typeface="Nixie One"/>
                <a:ea typeface="Nixie One"/>
                <a:cs typeface="Nixie One"/>
                <a:sym typeface="Nixie One"/>
              </a:defRPr>
            </a:lvl6pPr>
            <a:lvl7pPr lvl="6">
              <a:buNone/>
              <a:defRPr sz="1200">
                <a:solidFill>
                  <a:srgbClr val="19BBD5"/>
                </a:solidFill>
                <a:latin typeface="Nixie One"/>
                <a:ea typeface="Nixie One"/>
                <a:cs typeface="Nixie One"/>
                <a:sym typeface="Nixie One"/>
              </a:defRPr>
            </a:lvl7pPr>
            <a:lvl8pPr lvl="7">
              <a:buNone/>
              <a:defRPr sz="1200">
                <a:solidFill>
                  <a:srgbClr val="19BBD5"/>
                </a:solidFill>
                <a:latin typeface="Nixie One"/>
                <a:ea typeface="Nixie One"/>
                <a:cs typeface="Nixie One"/>
                <a:sym typeface="Nixie One"/>
              </a:defRPr>
            </a:lvl8pPr>
            <a:lvl9pPr lvl="8">
              <a:buNone/>
              <a:defRPr sz="1200">
                <a:solidFill>
                  <a:srgbClr val="19BBD5"/>
                </a:solidFill>
                <a:latin typeface="Nixie One"/>
                <a:ea typeface="Nixie One"/>
                <a:cs typeface="Nixie One"/>
                <a:sym typeface="Nixie One"/>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3" r:id="rId3"/>
    <p:sldLayoutId id="2147483656"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166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A0DAD7-CB18-3AB4-11C2-63885C8460EF}"/>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10</a:t>
            </a:fld>
            <a:endParaRPr lang="en"/>
          </a:p>
        </p:txBody>
      </p:sp>
      <p:pic>
        <p:nvPicPr>
          <p:cNvPr id="3" name="5801429492499">
            <a:hlinkClick r:id="" action="ppaction://media"/>
            <a:extLst>
              <a:ext uri="{FF2B5EF4-FFF2-40B4-BE49-F238E27FC236}">
                <a16:creationId xmlns:a16="http://schemas.microsoft.com/office/drawing/2014/main" id="{A1CCFE38-E922-9C6F-CDF2-19F78CEBC9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557" y="-357975"/>
            <a:ext cx="9144000" cy="5143500"/>
          </a:xfrm>
          <a:prstGeom prst="rect">
            <a:avLst/>
          </a:prstGeom>
        </p:spPr>
      </p:pic>
    </p:spTree>
    <p:extLst>
      <p:ext uri="{BB962C8B-B14F-4D97-AF65-F5344CB8AC3E}">
        <p14:creationId xmlns:p14="http://schemas.microsoft.com/office/powerpoint/2010/main" val="359225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8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C69D44-6DCF-07C1-AA3D-E5D7EF994CB0}"/>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19BBD5"/>
                </a:solidFill>
                <a:effectLst/>
                <a:uLnTx/>
                <a:uFillTx/>
                <a:latin typeface="Nixie One"/>
                <a:sym typeface="Nixie One"/>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 sz="1200" b="0" i="0" u="none" strike="noStrike" kern="0" cap="none" spc="0" normalizeH="0" baseline="0" noProof="0">
              <a:ln>
                <a:noFill/>
              </a:ln>
              <a:solidFill>
                <a:srgbClr val="19BBD5"/>
              </a:solidFill>
              <a:effectLst/>
              <a:uLnTx/>
              <a:uFillTx/>
              <a:latin typeface="Nixie One"/>
              <a:sym typeface="Nixie One"/>
            </a:endParaRPr>
          </a:p>
        </p:txBody>
      </p:sp>
      <p:sp>
        <p:nvSpPr>
          <p:cNvPr id="3" name="TextBox 2">
            <a:extLst>
              <a:ext uri="{FF2B5EF4-FFF2-40B4-BE49-F238E27FC236}">
                <a16:creationId xmlns:a16="http://schemas.microsoft.com/office/drawing/2014/main" id="{9EA7D5B8-12C6-AD5C-54EB-1A72A469D903}"/>
              </a:ext>
            </a:extLst>
          </p:cNvPr>
          <p:cNvSpPr txBox="1"/>
          <p:nvPr/>
        </p:nvSpPr>
        <p:spPr>
          <a:xfrm>
            <a:off x="1553378" y="561514"/>
            <a:ext cx="626859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b="1" u="sng" dirty="0">
                <a:solidFill>
                  <a:srgbClr val="FFFFFF"/>
                </a:solidFill>
                <a:latin typeface="Times New Roman" panose="02020603050405020304" pitchFamily="18" charset="0"/>
                <a:cs typeface="Times New Roman" panose="02020603050405020304" pitchFamily="18" charset="0"/>
              </a:rPr>
              <a:t>2. </a:t>
            </a:r>
            <a:r>
              <a:rPr lang="en-US" sz="2800" b="1" u="sng" dirty="0" err="1">
                <a:solidFill>
                  <a:srgbClr val="FFFFFF"/>
                </a:solidFill>
                <a:latin typeface="Times New Roman" panose="02020603050405020304" pitchFamily="18" charset="0"/>
                <a:cs typeface="Times New Roman" panose="02020603050405020304" pitchFamily="18" charset="0"/>
              </a:rPr>
              <a:t>Nguyên</a:t>
            </a:r>
            <a:r>
              <a:rPr lang="en-US" sz="2800" b="1" u="sng" dirty="0">
                <a:solidFill>
                  <a:srgbClr val="FFFFFF"/>
                </a:solidFill>
                <a:latin typeface="Times New Roman" panose="02020603050405020304" pitchFamily="18" charset="0"/>
                <a:cs typeface="Times New Roman" panose="02020603050405020304" pitchFamily="18" charset="0"/>
              </a:rPr>
              <a:t> </a:t>
            </a:r>
            <a:r>
              <a:rPr lang="en-US" sz="2800" b="1" u="sng" dirty="0" err="1">
                <a:solidFill>
                  <a:srgbClr val="FFFFFF"/>
                </a:solidFill>
                <a:latin typeface="Times New Roman" panose="02020603050405020304" pitchFamily="18" charset="0"/>
                <a:cs typeface="Times New Roman" panose="02020603050405020304" pitchFamily="18" charset="0"/>
              </a:rPr>
              <a:t>nhân</a:t>
            </a:r>
            <a:r>
              <a:rPr lang="en-US" sz="2800" b="1" u="sng" dirty="0">
                <a:solidFill>
                  <a:srgbClr val="FFFFFF"/>
                </a:solidFill>
                <a:latin typeface="Times New Roman" panose="02020603050405020304" pitchFamily="18" charset="0"/>
                <a:cs typeface="Times New Roman" panose="02020603050405020304" pitchFamily="18" charset="0"/>
              </a:rPr>
              <a:t> </a:t>
            </a:r>
            <a:r>
              <a:rPr lang="en-US" sz="2800" b="1" u="sng" dirty="0" err="1">
                <a:solidFill>
                  <a:srgbClr val="FFFFFF"/>
                </a:solidFill>
                <a:latin typeface="Times New Roman" panose="02020603050405020304" pitchFamily="18" charset="0"/>
                <a:cs typeface="Times New Roman" panose="02020603050405020304" pitchFamily="18" charset="0"/>
              </a:rPr>
              <a:t>dẫn</a:t>
            </a:r>
            <a:r>
              <a:rPr lang="en-US" sz="2800" b="1" u="sng" dirty="0">
                <a:solidFill>
                  <a:srgbClr val="FFFFFF"/>
                </a:solidFill>
                <a:latin typeface="Times New Roman" panose="02020603050405020304" pitchFamily="18" charset="0"/>
                <a:cs typeface="Times New Roman" panose="02020603050405020304" pitchFamily="18" charset="0"/>
              </a:rPr>
              <a:t> </a:t>
            </a:r>
            <a:r>
              <a:rPr lang="en-US" sz="2800" b="1" u="sng" dirty="0" err="1">
                <a:solidFill>
                  <a:srgbClr val="FFFFFF"/>
                </a:solidFill>
                <a:latin typeface="Times New Roman" panose="02020603050405020304" pitchFamily="18" charset="0"/>
                <a:cs typeface="Times New Roman" panose="02020603050405020304" pitchFamily="18" charset="0"/>
              </a:rPr>
              <a:t>đến</a:t>
            </a:r>
            <a:r>
              <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sz="2800" b="1" i="0" u="sng"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cạnh</a:t>
            </a:r>
            <a:r>
              <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sz="2800" b="1" i="0" u="sng"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tranh</a:t>
            </a:r>
            <a:endPar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rgbClr val="FFFFFF"/>
                </a:solidFill>
                <a:latin typeface="Times New Roman" panose="02020603050405020304" pitchFamily="18" charset="0"/>
                <a:cs typeface="Times New Roman" panose="02020603050405020304" pitchFamily="18" charset="0"/>
              </a:rPr>
              <a:t>(chia </a:t>
            </a:r>
            <a:r>
              <a:rPr lang="en-US" sz="2000" dirty="0" err="1">
                <a:solidFill>
                  <a:srgbClr val="FFFFFF"/>
                </a:solidFill>
                <a:latin typeface="Times New Roman" panose="02020603050405020304" pitchFamily="18" charset="0"/>
                <a:cs typeface="Times New Roman" panose="02020603050405020304" pitchFamily="18" charset="0"/>
              </a:rPr>
              <a:t>nhóm</a:t>
            </a:r>
            <a:r>
              <a:rPr lang="en-US" sz="2000" dirty="0">
                <a:solidFill>
                  <a:srgbClr val="FFFFFF"/>
                </a:solidFill>
                <a:latin typeface="Times New Roman" panose="02020603050405020304" pitchFamily="18" charset="0"/>
                <a:cs typeface="Times New Roman" panose="02020603050405020304" pitchFamily="18" charset="0"/>
              </a:rPr>
              <a:t> 4 </a:t>
            </a:r>
            <a:r>
              <a:rPr lang="en-US" sz="2000" dirty="0" err="1">
                <a:solidFill>
                  <a:srgbClr val="FFFFFF"/>
                </a:solidFill>
                <a:latin typeface="Times New Roman" panose="02020603050405020304" pitchFamily="18" charset="0"/>
                <a:cs typeface="Times New Roman" panose="02020603050405020304" pitchFamily="18" charset="0"/>
              </a:rPr>
              <a:t>người</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mỗi</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dãy</a:t>
            </a:r>
            <a:r>
              <a:rPr lang="en-US" sz="2000" dirty="0">
                <a:solidFill>
                  <a:srgbClr val="FFFFFF"/>
                </a:solidFill>
                <a:latin typeface="Times New Roman" panose="02020603050405020304" pitchFamily="18" charset="0"/>
                <a:cs typeface="Times New Roman" panose="02020603050405020304" pitchFamily="18" charset="0"/>
              </a:rPr>
              <a:t> 1 TH)</a:t>
            </a:r>
            <a:endParaRPr kumimoji="0" lang="en-US" sz="2000" i="0"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5" name="Oval 4">
            <a:extLst>
              <a:ext uri="{FF2B5EF4-FFF2-40B4-BE49-F238E27FC236}">
                <a16:creationId xmlns:a16="http://schemas.microsoft.com/office/drawing/2014/main" id="{17E92B0A-FA45-FF71-95D1-DB09401E1195}"/>
              </a:ext>
            </a:extLst>
          </p:cNvPr>
          <p:cNvSpPr/>
          <p:nvPr/>
        </p:nvSpPr>
        <p:spPr>
          <a:xfrm>
            <a:off x="2213473" y="1317663"/>
            <a:ext cx="1816864" cy="164587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latin typeface="Times New Roman" panose="02020603050405020304" pitchFamily="18" charset="0"/>
                <a:cs typeface="Times New Roman" panose="02020603050405020304" pitchFamily="18" charset="0"/>
              </a:rPr>
              <a:t>TRƯỜNG HỢP 1</a:t>
            </a:r>
          </a:p>
        </p:txBody>
      </p:sp>
      <p:sp>
        <p:nvSpPr>
          <p:cNvPr id="6" name="Oval 5">
            <a:extLst>
              <a:ext uri="{FF2B5EF4-FFF2-40B4-BE49-F238E27FC236}">
                <a16:creationId xmlns:a16="http://schemas.microsoft.com/office/drawing/2014/main" id="{520214E5-D7DF-D7B7-3D86-73E2CC2EF9AD}"/>
              </a:ext>
            </a:extLst>
          </p:cNvPr>
          <p:cNvSpPr/>
          <p:nvPr/>
        </p:nvSpPr>
        <p:spPr>
          <a:xfrm>
            <a:off x="4957591" y="1317663"/>
            <a:ext cx="1816864" cy="164587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latin typeface="Times New Roman" panose="02020603050405020304" pitchFamily="18" charset="0"/>
                <a:cs typeface="Times New Roman" panose="02020603050405020304" pitchFamily="18" charset="0"/>
              </a:rPr>
              <a:t>TRƯỜNG HỢP 2</a:t>
            </a:r>
          </a:p>
        </p:txBody>
      </p:sp>
      <p:sp>
        <p:nvSpPr>
          <p:cNvPr id="8" name="TextBox 7">
            <a:extLst>
              <a:ext uri="{FF2B5EF4-FFF2-40B4-BE49-F238E27FC236}">
                <a16:creationId xmlns:a16="http://schemas.microsoft.com/office/drawing/2014/main" id="{EB42D3B6-C1D7-00F5-7B14-356566F986C3}"/>
              </a:ext>
            </a:extLst>
          </p:cNvPr>
          <p:cNvSpPr txBox="1"/>
          <p:nvPr/>
        </p:nvSpPr>
        <p:spPr>
          <a:xfrm>
            <a:off x="939876" y="3196466"/>
            <a:ext cx="7264247" cy="1360437"/>
          </a:xfrm>
          <a:prstGeom prst="rect">
            <a:avLst/>
          </a:prstGeom>
          <a:noFill/>
        </p:spPr>
        <p:txBody>
          <a:bodyPr wrap="square">
            <a:spAutoFit/>
          </a:bodyPr>
          <a:lstStyle/>
          <a:p>
            <a:pPr algn="just">
              <a:lnSpc>
                <a:spcPct val="107000"/>
              </a:lnSpc>
              <a:spcAft>
                <a:spcPts val="800"/>
              </a:spcAft>
            </a:pPr>
            <a:r>
              <a:rPr lang="vi-VN" sz="1800" dirty="0">
                <a:solidFill>
                  <a:schemeClr val="tx1"/>
                </a:solidFill>
                <a:effectLst/>
                <a:latin typeface="Times New Roman" panose="02020603050405020304" pitchFamily="18" charset="0"/>
                <a:ea typeface="Calibri" panose="020F0502020204030204" pitchFamily="34" charset="0"/>
              </a:rPr>
              <a:t>a. Em hãy cho biết những chủ thể sản xuất kinh doanh được nhắc đến trong các trường hợp trên. Các chủ thể đó có sự khác biệt gì với nhau?</a:t>
            </a:r>
            <a:endParaRPr lang="en-US" sz="1800" dirty="0">
              <a:solidFill>
                <a:schemeClr val="tx1"/>
              </a:solidFill>
              <a:effectLst/>
              <a:latin typeface="Times New Roman" panose="02020603050405020304" pitchFamily="18" charset="0"/>
              <a:ea typeface="Calibri" panose="020F0502020204030204" pitchFamily="34" charset="0"/>
            </a:endParaRPr>
          </a:p>
          <a:p>
            <a:pPr algn="just">
              <a:lnSpc>
                <a:spcPct val="107000"/>
              </a:lnSpc>
              <a:spcAft>
                <a:spcPts val="800"/>
              </a:spcAft>
            </a:pPr>
            <a:r>
              <a:rPr lang="vi-VN" sz="1800" dirty="0">
                <a:solidFill>
                  <a:schemeClr val="tx1"/>
                </a:solidFill>
                <a:effectLst/>
                <a:latin typeface="Times New Roman" panose="02020603050405020304" pitchFamily="18" charset="0"/>
                <a:ea typeface="Calibri" panose="020F0502020204030204" pitchFamily="34" charset="0"/>
              </a:rPr>
              <a:t>b. Vì sao các chủ thể đó luôn phải nỗ lực chinh phục người tiêu dùng? Những yếu tố nào giúp sản phẩm thu hút được sự chú ý của người tiêu dùng?</a:t>
            </a:r>
            <a:endParaRPr lang="en-US" sz="1800" dirty="0">
              <a:solidFill>
                <a:schemeClr val="tx1"/>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7448220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fade">
                                      <p:cBhvr>
                                        <p:cTn id="2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436CA8-4B8A-5CA8-7CEF-DBC5C28CD1D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12</a:t>
            </a:fld>
            <a:endParaRPr lang="en"/>
          </a:p>
        </p:txBody>
      </p:sp>
      <p:sp>
        <p:nvSpPr>
          <p:cNvPr id="4" name="TextBox 3">
            <a:extLst>
              <a:ext uri="{FF2B5EF4-FFF2-40B4-BE49-F238E27FC236}">
                <a16:creationId xmlns:a16="http://schemas.microsoft.com/office/drawing/2014/main" id="{FFB2C88C-0239-AE75-A099-555D78FFCCF5}"/>
              </a:ext>
            </a:extLst>
          </p:cNvPr>
          <p:cNvSpPr txBox="1"/>
          <p:nvPr/>
        </p:nvSpPr>
        <p:spPr>
          <a:xfrm>
            <a:off x="424149" y="610053"/>
            <a:ext cx="8295702" cy="4369273"/>
          </a:xfrm>
          <a:prstGeom prst="rect">
            <a:avLst/>
          </a:prstGeom>
          <a:noFill/>
        </p:spPr>
        <p:txBody>
          <a:bodyPr wrap="square">
            <a:spAutoFit/>
          </a:bodyPr>
          <a:lstStyle/>
          <a:p>
            <a:pPr algn="just">
              <a:lnSpc>
                <a:spcPct val="107000"/>
              </a:lnSpc>
              <a:spcAft>
                <a:spcPts val="800"/>
              </a:spcAft>
            </a:pPr>
            <a:r>
              <a:rPr lang="en-US" sz="1800" b="1" u="sng"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1800" b="1" u="sng"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u="sng"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1800" b="1" u="sng"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just"/>
            <a:r>
              <a:rPr lang="vi-VN"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a:t>
            </a:r>
            <a:r>
              <a:rPr lang="en-US" sz="1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r>
              <a:rPr lang="vi-VN" sz="1800" b="1" dirty="0">
                <a:solidFill>
                  <a:schemeClr val="tx1"/>
                </a:solidFill>
                <a:latin typeface="Times New Roman" panose="02020603050405020304" pitchFamily="18" charset="0"/>
                <a:cs typeface="Times New Roman" panose="02020603050405020304" pitchFamily="18" charset="0"/>
              </a:rPr>
              <a:t> Phân tích trường hợp 1:</a:t>
            </a:r>
            <a:endParaRPr lang="vi-VN" sz="1800" dirty="0">
              <a:solidFill>
                <a:schemeClr val="tx1"/>
              </a:solidFill>
              <a:latin typeface="Times New Roman" panose="02020603050405020304" pitchFamily="18" charset="0"/>
              <a:cs typeface="Times New Roman" panose="02020603050405020304" pitchFamily="18" charset="0"/>
            </a:endParaRPr>
          </a:p>
          <a:p>
            <a:pPr algn="just"/>
            <a:r>
              <a:rPr lang="vi-VN" sz="1800" dirty="0">
                <a:solidFill>
                  <a:schemeClr val="tx1"/>
                </a:solidFill>
                <a:latin typeface="Times New Roman" panose="02020603050405020304" pitchFamily="18" charset="0"/>
                <a:cs typeface="Times New Roman" panose="02020603050405020304" pitchFamily="18" charset="0"/>
              </a:rPr>
              <a:t>- Những chủ thể được nhắc đến là: hộ gia đình; chủ trang trại; hợp tác xã; doanh nghiệp…</a:t>
            </a:r>
          </a:p>
          <a:p>
            <a:pPr algn="just"/>
            <a:r>
              <a:rPr lang="vi-VN" sz="1800" dirty="0">
                <a:solidFill>
                  <a:schemeClr val="tx1"/>
                </a:solidFill>
                <a:latin typeface="Times New Roman" panose="02020603050405020304" pitchFamily="18" charset="0"/>
                <a:cs typeface="Times New Roman" panose="02020603050405020304" pitchFamily="18" charset="0"/>
              </a:rPr>
              <a:t>- Giữa các chủ thể có sự khác biệt về công nghệ sản xuất sản phẩm</a:t>
            </a:r>
            <a:r>
              <a:rPr lang="en-US" sz="1800" dirty="0">
                <a:solidFill>
                  <a:schemeClr val="tx1"/>
                </a:solidFill>
                <a:latin typeface="Times New Roman" panose="02020603050405020304" pitchFamily="18" charset="0"/>
                <a:cs typeface="Times New Roman" panose="02020603050405020304" pitchFamily="18" charset="0"/>
              </a:rPr>
              <a:t>:</a:t>
            </a:r>
          </a:p>
          <a:p>
            <a:pPr algn="just"/>
            <a:r>
              <a:rPr lang="vi-VN" sz="1800" dirty="0">
                <a:solidFill>
                  <a:schemeClr val="tx1"/>
                </a:solidFill>
                <a:latin typeface="Times New Roman" panose="02020603050405020304" pitchFamily="18" charset="0"/>
                <a:cs typeface="Times New Roman" panose="02020603050405020304" pitchFamily="18" charset="0"/>
              </a:rPr>
              <a:t>+ Hộ gia đình chế biến nông sản theo phương pháp thủ công truyền thống.</a:t>
            </a:r>
          </a:p>
          <a:p>
            <a:pPr algn="just"/>
            <a:r>
              <a:rPr lang="vi-VN" sz="1800" dirty="0">
                <a:solidFill>
                  <a:schemeClr val="tx1"/>
                </a:solidFill>
                <a:latin typeface="Times New Roman" panose="02020603050405020304" pitchFamily="18" charset="0"/>
                <a:cs typeface="Times New Roman" panose="02020603050405020304" pitchFamily="18" charset="0"/>
              </a:rPr>
              <a:t>+ Các chủ trang trại; hợp tác xã; doanh nghiệp… tạo ra sản phẩm thông qua công nghệ sản xuất hiện đại hơn.</a:t>
            </a:r>
          </a:p>
          <a:p>
            <a:pPr algn="just"/>
            <a:r>
              <a:rPr lang="vi-VN" sz="1800" dirty="0">
                <a:solidFill>
                  <a:schemeClr val="tx1"/>
                </a:solidFill>
                <a:latin typeface="Times New Roman" panose="02020603050405020304" pitchFamily="18" charset="0"/>
                <a:cs typeface="Times New Roman" panose="02020603050405020304" pitchFamily="18" charset="0"/>
              </a:rPr>
              <a:t>=&gt; Sự khác biệt về công nghệ sản xuất này đã góp phần tạo nên sự đa dạng về chủng loại sản phẩm, chất lượng, mẫu mã và giá cả sản phẩm.</a:t>
            </a:r>
          </a:p>
          <a:p>
            <a:pPr algn="just"/>
            <a:r>
              <a:rPr lang="vi-VN" sz="1800" b="1" dirty="0">
                <a:solidFill>
                  <a:schemeClr val="tx1"/>
                </a:solidFill>
                <a:latin typeface="Times New Roman" panose="02020603050405020304" pitchFamily="18" charset="0"/>
                <a:cs typeface="Times New Roman" panose="02020603050405020304" pitchFamily="18" charset="0"/>
              </a:rPr>
              <a:t>* Phân tích trường hợp 2:</a:t>
            </a:r>
            <a:endParaRPr lang="vi-VN" sz="1800" dirty="0">
              <a:solidFill>
                <a:schemeClr val="tx1"/>
              </a:solidFill>
              <a:latin typeface="Times New Roman" panose="02020603050405020304" pitchFamily="18" charset="0"/>
              <a:cs typeface="Times New Roman" panose="02020603050405020304" pitchFamily="18" charset="0"/>
            </a:endParaRPr>
          </a:p>
          <a:p>
            <a:pPr algn="just"/>
            <a:r>
              <a:rPr lang="vi-VN" sz="1800" dirty="0">
                <a:solidFill>
                  <a:schemeClr val="tx1"/>
                </a:solidFill>
                <a:latin typeface="Times New Roman" panose="02020603050405020304" pitchFamily="18" charset="0"/>
                <a:cs typeface="Times New Roman" panose="02020603050405020304" pitchFamily="18" charset="0"/>
              </a:rPr>
              <a:t>- Những chủ thể được nhắc đến là: doanh nghiệp thời trang Việt Nam và doanh nghiệp thời trang nước ngoài.</a:t>
            </a:r>
          </a:p>
          <a:p>
            <a:pPr algn="just"/>
            <a:r>
              <a:rPr lang="vi-VN" sz="1800" dirty="0">
                <a:solidFill>
                  <a:schemeClr val="tx1"/>
                </a:solidFill>
                <a:latin typeface="Times New Roman" panose="02020603050405020304" pitchFamily="18" charset="0"/>
                <a:cs typeface="Times New Roman" panose="02020603050405020304" pitchFamily="18" charset="0"/>
              </a:rPr>
              <a:t>- Giữa các chủ thể có sự khác biệt về nguồn lực sản xuất, bao gồm: vốn, công nghệ, mức độ chuyên nghiệp…</a:t>
            </a:r>
          </a:p>
        </p:txBody>
      </p:sp>
    </p:spTree>
    <p:extLst>
      <p:ext uri="{BB962C8B-B14F-4D97-AF65-F5344CB8AC3E}">
        <p14:creationId xmlns:p14="http://schemas.microsoft.com/office/powerpoint/2010/main" val="8300107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fade">
                                      <p:cBhvr>
                                        <p:cTn id="37" dur="500"/>
                                        <p:tgtEl>
                                          <p:spTgt spid="4">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Effect transition="in" filter="fade">
                                      <p:cBhvr>
                                        <p:cTn id="42" dur="500"/>
                                        <p:tgtEl>
                                          <p:spTgt spid="4">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animEffect transition="in" filter="fade">
                                      <p:cBhvr>
                                        <p:cTn id="47"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C69D44-6DCF-07C1-AA3D-E5D7EF994CB0}"/>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19BBD5"/>
                </a:solidFill>
                <a:effectLst/>
                <a:uLnTx/>
                <a:uFillTx/>
                <a:latin typeface="Nixie One"/>
                <a:sym typeface="Nixie One"/>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 sz="1200" b="0" i="0" u="none" strike="noStrike" kern="0" cap="none" spc="0" normalizeH="0" baseline="0" noProof="0">
              <a:ln>
                <a:noFill/>
              </a:ln>
              <a:solidFill>
                <a:srgbClr val="19BBD5"/>
              </a:solidFill>
              <a:effectLst/>
              <a:uLnTx/>
              <a:uFillTx/>
              <a:latin typeface="Nixie One"/>
              <a:sym typeface="Nixie One"/>
            </a:endParaRPr>
          </a:p>
        </p:txBody>
      </p:sp>
      <p:sp>
        <p:nvSpPr>
          <p:cNvPr id="3" name="TextBox 2">
            <a:extLst>
              <a:ext uri="{FF2B5EF4-FFF2-40B4-BE49-F238E27FC236}">
                <a16:creationId xmlns:a16="http://schemas.microsoft.com/office/drawing/2014/main" id="{9EA7D5B8-12C6-AD5C-54EB-1A72A469D903}"/>
              </a:ext>
            </a:extLst>
          </p:cNvPr>
          <p:cNvSpPr txBox="1"/>
          <p:nvPr/>
        </p:nvSpPr>
        <p:spPr>
          <a:xfrm>
            <a:off x="2093205" y="561514"/>
            <a:ext cx="57287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2. </a:t>
            </a:r>
            <a:r>
              <a:rPr kumimoji="0" lang="en-US" sz="2800" b="1" i="0" u="sng"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Nguyên</a:t>
            </a:r>
            <a:r>
              <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sz="2800" b="1" i="0" u="sng"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nhân</a:t>
            </a:r>
            <a:r>
              <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sz="2800" b="1" i="0" u="sng"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dẫn</a:t>
            </a:r>
            <a:r>
              <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sz="2800" b="1" i="0" u="sng"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đến</a:t>
            </a:r>
            <a:r>
              <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sz="2800" b="1" i="0" u="sng"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cạnh</a:t>
            </a:r>
            <a:r>
              <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sz="2800" b="1" i="0" u="sng"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tranh</a:t>
            </a:r>
            <a:endPar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819698E8-363E-51C8-ECBB-FDCB7F73DB2E}"/>
              </a:ext>
            </a:extLst>
          </p:cNvPr>
          <p:cNvSpPr txBox="1"/>
          <p:nvPr/>
        </p:nvSpPr>
        <p:spPr>
          <a:xfrm>
            <a:off x="1225627" y="1422742"/>
            <a:ext cx="6144658" cy="1477328"/>
          </a:xfrm>
          <a:prstGeom prst="rect">
            <a:avLst/>
          </a:prstGeom>
          <a:noFill/>
        </p:spPr>
        <p:txBody>
          <a:bodyPr wrap="square">
            <a:spAutoFit/>
          </a:bodyPr>
          <a:lstStyle/>
          <a:p>
            <a:pPr algn="just"/>
            <a:r>
              <a:rPr lang="vi-VN" sz="1800" b="0" i="0" dirty="0">
                <a:solidFill>
                  <a:schemeClr val="tx1"/>
                </a:solidFill>
                <a:effectLst/>
                <a:latin typeface="+mj-lt"/>
              </a:rPr>
              <a:t>- Cạnh tranh trên thị trường diễn ra là do:</a:t>
            </a:r>
          </a:p>
          <a:p>
            <a:pPr algn="just"/>
            <a:r>
              <a:rPr lang="vi-VN" sz="1800" b="0" i="0" dirty="0">
                <a:solidFill>
                  <a:schemeClr val="tx1"/>
                </a:solidFill>
                <a:effectLst/>
                <a:latin typeface="+mj-lt"/>
              </a:rPr>
              <a:t>+ Các chủ thể kinh tế có sự khác biệt về hình thức sở hữu nguồn lực;</a:t>
            </a:r>
          </a:p>
          <a:p>
            <a:pPr algn="just"/>
            <a:r>
              <a:rPr lang="vi-VN" sz="1800" b="0" i="0" dirty="0">
                <a:solidFill>
                  <a:schemeClr val="tx1"/>
                </a:solidFill>
                <a:effectLst/>
                <a:latin typeface="+mj-lt"/>
              </a:rPr>
              <a:t>+ Các chủ thể này lại tồn tại độc lập với nhau;</a:t>
            </a:r>
          </a:p>
          <a:p>
            <a:pPr algn="just"/>
            <a:r>
              <a:rPr lang="vi-VN" sz="1800" b="0" i="0" dirty="0">
                <a:solidFill>
                  <a:schemeClr val="tx1"/>
                </a:solidFill>
                <a:effectLst/>
                <a:latin typeface="+mj-lt"/>
              </a:rPr>
              <a:t>+ Chủ thể nào cũng hành động trước hết vì lợi ích của mình.</a:t>
            </a:r>
          </a:p>
        </p:txBody>
      </p:sp>
    </p:spTree>
    <p:extLst>
      <p:ext uri="{BB962C8B-B14F-4D97-AF65-F5344CB8AC3E}">
        <p14:creationId xmlns:p14="http://schemas.microsoft.com/office/powerpoint/2010/main" val="8355308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C9D432-1E6E-A6C3-E1D7-C0BC9D4BD3A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14</a:t>
            </a:fld>
            <a:endParaRPr lang="en"/>
          </a:p>
        </p:txBody>
      </p:sp>
      <p:sp>
        <p:nvSpPr>
          <p:cNvPr id="3" name="TextBox 2">
            <a:extLst>
              <a:ext uri="{FF2B5EF4-FFF2-40B4-BE49-F238E27FC236}">
                <a16:creationId xmlns:a16="http://schemas.microsoft.com/office/drawing/2014/main" id="{E9BA1EFF-C348-D5C3-32D7-E5308C6423E1}"/>
              </a:ext>
            </a:extLst>
          </p:cNvPr>
          <p:cNvSpPr txBox="1"/>
          <p:nvPr/>
        </p:nvSpPr>
        <p:spPr>
          <a:xfrm>
            <a:off x="999583" y="1233443"/>
            <a:ext cx="7144834" cy="2765372"/>
          </a:xfrm>
          <a:prstGeom prst="rect">
            <a:avLst/>
          </a:prstGeom>
          <a:noFill/>
        </p:spPr>
        <p:txBody>
          <a:bodyPr wrap="square">
            <a:spAutoFit/>
          </a:bodyPr>
          <a:lstStyle/>
          <a:p>
            <a:pPr algn="just"/>
            <a:r>
              <a:rPr lang="en-US" sz="1800" b="1" u="sng" dirty="0" err="1">
                <a:solidFill>
                  <a:schemeClr val="tx1"/>
                </a:solidFill>
                <a:latin typeface="Times New Roman" panose="02020603050405020304" pitchFamily="18" charset="0"/>
                <a:cs typeface="Times New Roman" panose="02020603050405020304" pitchFamily="18" charset="0"/>
              </a:rPr>
              <a:t>Bài</a:t>
            </a:r>
            <a:r>
              <a:rPr lang="en-US" sz="1800" b="1" u="sng" dirty="0">
                <a:solidFill>
                  <a:schemeClr val="tx1"/>
                </a:solidFill>
                <a:latin typeface="Times New Roman" panose="02020603050405020304" pitchFamily="18" charset="0"/>
                <a:cs typeface="Times New Roman" panose="02020603050405020304" pitchFamily="18" charset="0"/>
              </a:rPr>
              <a:t> </a:t>
            </a:r>
            <a:r>
              <a:rPr lang="en-US" sz="1800" b="1" u="sng" dirty="0" err="1">
                <a:solidFill>
                  <a:schemeClr val="tx1"/>
                </a:solidFill>
                <a:latin typeface="Times New Roman" panose="02020603050405020304" pitchFamily="18" charset="0"/>
                <a:cs typeface="Times New Roman" panose="02020603050405020304" pitchFamily="18" charset="0"/>
              </a:rPr>
              <a:t>tập</a:t>
            </a:r>
            <a:r>
              <a:rPr lang="vi-VN" sz="1800" b="1" i="0" u="sng" dirty="0">
                <a:solidFill>
                  <a:schemeClr val="tx1"/>
                </a:solidFill>
                <a:effectLst/>
                <a:latin typeface="+mj-lt"/>
              </a:rPr>
              <a:t> 1</a:t>
            </a:r>
            <a:r>
              <a:rPr lang="vi-VN" sz="1800" b="1" i="0" dirty="0">
                <a:solidFill>
                  <a:schemeClr val="tx1"/>
                </a:solidFill>
                <a:effectLst/>
                <a:latin typeface="+mj-lt"/>
              </a:rPr>
              <a:t>:</a:t>
            </a:r>
            <a:r>
              <a:rPr lang="vi-VN" sz="1800" b="0" i="0" dirty="0">
                <a:solidFill>
                  <a:schemeClr val="tx1"/>
                </a:solidFill>
                <a:effectLst/>
                <a:latin typeface="+mj-lt"/>
              </a:rPr>
              <a:t> </a:t>
            </a:r>
            <a:r>
              <a:rPr lang="vi-VN" sz="1800" b="1" i="0" dirty="0">
                <a:solidFill>
                  <a:schemeClr val="tx1"/>
                </a:solidFill>
                <a:effectLst/>
                <a:latin typeface="+mj-lt"/>
              </a:rPr>
              <a:t>Em hãy cho biết các nhận định sau đây về cạnh tranh trong nền kinh tế là đúng hay sai. Vì sao?</a:t>
            </a:r>
            <a:r>
              <a:rPr lang="en-US" sz="1800" b="1" i="0" dirty="0">
                <a:solidFill>
                  <a:schemeClr val="tx1"/>
                </a:solidFill>
                <a:effectLst/>
                <a:latin typeface="+mj-lt"/>
              </a:rPr>
              <a:t> </a:t>
            </a:r>
            <a:r>
              <a:rPr lang="en-US" sz="1800" b="1" i="0" dirty="0">
                <a:solidFill>
                  <a:schemeClr val="tx1"/>
                </a:solidFill>
                <a:effectLst/>
                <a:latin typeface="Times New Roman" panose="02020603050405020304" pitchFamily="18" charset="0"/>
                <a:cs typeface="Times New Roman" panose="02020603050405020304" pitchFamily="18" charset="0"/>
              </a:rPr>
              <a:t>(SGK/tr.10)</a:t>
            </a:r>
            <a:endParaRPr lang="vi-VN" sz="1800" b="1" i="0" dirty="0">
              <a:solidFill>
                <a:schemeClr val="tx1"/>
              </a:solidFill>
              <a:effectLst/>
              <a:latin typeface="Times New Roman" panose="02020603050405020304" pitchFamily="18" charset="0"/>
              <a:cs typeface="Times New Roman" panose="02020603050405020304" pitchFamily="18" charset="0"/>
            </a:endParaRPr>
          </a:p>
          <a:p>
            <a:pPr algn="just"/>
            <a:r>
              <a:rPr lang="vi-VN" sz="1800" b="0" i="0" dirty="0">
                <a:solidFill>
                  <a:schemeClr val="tx1"/>
                </a:solidFill>
                <a:effectLst/>
                <a:latin typeface="+mj-lt"/>
              </a:rPr>
              <a:t>a. Cạnh tranh là sự chi</a:t>
            </a:r>
            <a:r>
              <a:rPr lang="en-US" sz="1800" b="0" i="0" dirty="0">
                <a:solidFill>
                  <a:schemeClr val="tx1"/>
                </a:solidFill>
                <a:effectLst/>
                <a:latin typeface="Times New Roman" panose="02020603050405020304" pitchFamily="18" charset="0"/>
                <a:cs typeface="Times New Roman" panose="02020603050405020304" pitchFamily="18" charset="0"/>
              </a:rPr>
              <a:t>a</a:t>
            </a:r>
            <a:r>
              <a:rPr lang="vi-VN" sz="1800" b="0" i="0" dirty="0">
                <a:solidFill>
                  <a:schemeClr val="tx1"/>
                </a:solidFill>
                <a:effectLst/>
                <a:latin typeface="+mj-lt"/>
              </a:rPr>
              <a:t> sẻ các nguồn lực giữa những người sản xuất kinh doanh</a:t>
            </a:r>
            <a:r>
              <a:rPr lang="en-US" sz="1800" b="0" i="0" dirty="0">
                <a:solidFill>
                  <a:schemeClr val="tx1"/>
                </a:solidFill>
                <a:effectLst/>
                <a:latin typeface="+mj-lt"/>
              </a:rPr>
              <a:t>.</a:t>
            </a:r>
          </a:p>
          <a:p>
            <a:pPr lvl="0" algn="just">
              <a:lnSpc>
                <a:spcPct val="107000"/>
              </a:lnSpc>
              <a:spcAft>
                <a:spcPts val="800"/>
              </a:spcAft>
            </a:pPr>
            <a:r>
              <a:rPr lang="vi-VN" sz="1800" i="1" dirty="0">
                <a:solidFill>
                  <a:srgbClr val="FFFFFF"/>
                </a:solidFill>
                <a:latin typeface="Times New Roman" panose="02020603050405020304" pitchFamily="18" charset="0"/>
                <a:ea typeface="Calibri" panose="020F0502020204030204" pitchFamily="34" charset="0"/>
                <a:sym typeface="Wingdings" panose="05000000000000000000" pitchFamily="2" charset="2"/>
              </a:rPr>
              <a:t></a:t>
            </a:r>
            <a:r>
              <a:rPr lang="en-US" sz="1800" i="1" dirty="0">
                <a:solidFill>
                  <a:srgbClr val="FFFFFF"/>
                </a:solidFill>
                <a:latin typeface="Times New Roman" panose="02020603050405020304" pitchFamily="18" charset="0"/>
                <a:ea typeface="Calibri" panose="020F0502020204030204" pitchFamily="34" charset="0"/>
                <a:sym typeface="Wingdings" panose="05000000000000000000" pitchFamily="2" charset="2"/>
              </a:rPr>
              <a:t> </a:t>
            </a:r>
            <a:r>
              <a:rPr lang="vi-VN" sz="1800" i="1" dirty="0">
                <a:solidFill>
                  <a:srgbClr val="FFFFFF"/>
                </a:solidFill>
                <a:latin typeface="Times New Roman" panose="02020603050405020304" pitchFamily="18" charset="0"/>
                <a:ea typeface="Calibri" panose="020F0502020204030204" pitchFamily="34" charset="0"/>
              </a:rPr>
              <a:t>Không đồng tình, vì: cạnh tranh là sự ganh đua, đấu tranh giữa các chủ thể tham gia thị trường, nhằm giành điều kiện thuận lợi trong sản xuất, mua bán, tiêu dùng hàng hóa và dịch vụ để có thể thu về lợi ích kinh tế cao nhất.</a:t>
            </a:r>
            <a:endParaRPr lang="vi-VN" sz="1800" b="0" i="1" dirty="0">
              <a:solidFill>
                <a:schemeClr val="tx1"/>
              </a:solidFill>
              <a:effectLst/>
              <a:latin typeface="+mj-lt"/>
            </a:endParaRPr>
          </a:p>
          <a:p>
            <a:pPr algn="just"/>
            <a:endParaRPr lang="vi-VN" sz="1800" b="0" i="0" dirty="0">
              <a:solidFill>
                <a:schemeClr val="tx1"/>
              </a:solidFill>
              <a:effectLst/>
              <a:latin typeface="+mj-lt"/>
            </a:endParaRPr>
          </a:p>
        </p:txBody>
      </p:sp>
      <p:sp>
        <p:nvSpPr>
          <p:cNvPr id="4" name="TextBox 3">
            <a:extLst>
              <a:ext uri="{FF2B5EF4-FFF2-40B4-BE49-F238E27FC236}">
                <a16:creationId xmlns:a16="http://schemas.microsoft.com/office/drawing/2014/main" id="{546A3D46-B698-38DF-5953-2C756E17F1E2}"/>
              </a:ext>
            </a:extLst>
          </p:cNvPr>
          <p:cNvSpPr txBox="1"/>
          <p:nvPr/>
        </p:nvSpPr>
        <p:spPr>
          <a:xfrm>
            <a:off x="1465017" y="280916"/>
            <a:ext cx="5739452"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sng" strike="noStrike" kern="0" cap="none" spc="0" normalizeH="0" baseline="0" noProof="0" dirty="0">
                <a:ln>
                  <a:noFill/>
                </a:ln>
                <a:solidFill>
                  <a:schemeClr val="tx1"/>
                </a:solidFill>
                <a:effectLst/>
                <a:uLnTx/>
                <a:uFillTx/>
                <a:latin typeface="Times New Roman" pitchFamily="18" charset="0"/>
                <a:cs typeface="Times New Roman" pitchFamily="18" charset="0"/>
              </a:rPr>
              <a:t>LUYỆN TẬP</a:t>
            </a:r>
          </a:p>
        </p:txBody>
      </p:sp>
    </p:spTree>
    <p:extLst>
      <p:ext uri="{BB962C8B-B14F-4D97-AF65-F5344CB8AC3E}">
        <p14:creationId xmlns:p14="http://schemas.microsoft.com/office/powerpoint/2010/main" val="41805893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7" name="Google Shape;367;p15"/>
          <p:cNvSpPr txBox="1">
            <a:spLocks noGrp="1"/>
          </p:cNvSpPr>
          <p:nvPr>
            <p:ph type="sldNum" idx="12"/>
          </p:nvPr>
        </p:nvSpPr>
        <p:spPr>
          <a:xfrm>
            <a:off x="13557" y="4785525"/>
            <a:ext cx="548700" cy="35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15</a:t>
            </a:fld>
            <a:endParaRPr/>
          </a:p>
        </p:txBody>
      </p:sp>
      <p:sp>
        <p:nvSpPr>
          <p:cNvPr id="6" name="TextBox 5">
            <a:extLst>
              <a:ext uri="{FF2B5EF4-FFF2-40B4-BE49-F238E27FC236}">
                <a16:creationId xmlns:a16="http://schemas.microsoft.com/office/drawing/2014/main" id="{8A28B8E5-1FAD-B778-C32C-044EF6DF776E}"/>
              </a:ext>
            </a:extLst>
          </p:cNvPr>
          <p:cNvSpPr txBox="1"/>
          <p:nvPr/>
        </p:nvSpPr>
        <p:spPr>
          <a:xfrm>
            <a:off x="1861852" y="654532"/>
            <a:ext cx="6731306" cy="1811843"/>
          </a:xfrm>
          <a:prstGeom prst="rect">
            <a:avLst/>
          </a:prstGeom>
          <a:noFill/>
        </p:spPr>
        <p:txBody>
          <a:bodyPr wrap="square">
            <a:spAutoFit/>
          </a:bodyPr>
          <a:lstStyle/>
          <a:p>
            <a:pPr lvl="0" algn="just"/>
            <a:r>
              <a:rPr lang="vi-VN" sz="1800" dirty="0">
                <a:solidFill>
                  <a:srgbClr val="FFFFFF"/>
                </a:solidFill>
                <a:latin typeface="Times New Roman" panose="02020603050405020304" pitchFamily="18" charset="0"/>
              </a:rPr>
              <a:t>b. Cạnh tranh luôn diễn ra giữa các c</a:t>
            </a:r>
            <a:r>
              <a:rPr lang="en-US" sz="1800" dirty="0" err="1">
                <a:solidFill>
                  <a:srgbClr val="FFFFFF"/>
                </a:solidFill>
                <a:latin typeface="Times New Roman" panose="02020603050405020304" pitchFamily="18" charset="0"/>
                <a:cs typeface="Times New Roman" panose="02020603050405020304" pitchFamily="18" charset="0"/>
              </a:rPr>
              <a:t>hủ</a:t>
            </a:r>
            <a:r>
              <a:rPr lang="vi-VN" sz="1800" dirty="0">
                <a:solidFill>
                  <a:srgbClr val="FFFFFF"/>
                </a:solidFill>
                <a:latin typeface="Times New Roman" panose="02020603050405020304" pitchFamily="18" charset="0"/>
              </a:rPr>
              <a:t> thể trong nền kinh tế thị trường.</a:t>
            </a:r>
            <a:endParaRPr lang="en-US" sz="1800" dirty="0">
              <a:solidFill>
                <a:srgbClr val="FFFFFF"/>
              </a:solidFill>
            </a:endParaRPr>
          </a:p>
          <a:p>
            <a:pPr lvl="0" algn="just">
              <a:lnSpc>
                <a:spcPct val="107000"/>
              </a:lnSpc>
              <a:spcAft>
                <a:spcPts val="800"/>
              </a:spcAft>
            </a:pPr>
            <a:r>
              <a:rPr lang="vi-VN" sz="1800" i="1" dirty="0">
                <a:solidFill>
                  <a:srgbClr val="FFFFFF"/>
                </a:solidFill>
                <a:latin typeface="Times New Roman" panose="02020603050405020304" pitchFamily="18" charset="0"/>
                <a:ea typeface="Calibri" panose="020F0502020204030204" pitchFamily="34" charset="0"/>
                <a:sym typeface="Wingdings" panose="05000000000000000000" pitchFamily="2" charset="2"/>
              </a:rPr>
              <a:t></a:t>
            </a:r>
            <a:r>
              <a:rPr lang="vi-VN" sz="1800" i="1" dirty="0">
                <a:solidFill>
                  <a:srgbClr val="FFFFFF"/>
                </a:solidFill>
                <a:latin typeface="Times New Roman" panose="02020603050405020304" pitchFamily="18" charset="0"/>
                <a:ea typeface="Calibri" panose="020F0502020204030204" pitchFamily="34" charset="0"/>
              </a:rPr>
              <a:t> Đồng tình, vì: trong nền kinh tế thị trường, giữa các chủ thể có sự khác biệt về: nguồn lực; điều kiện sản xuất, mua bán và tiêu dùng, do đó, các chủ thể kinh tế luôn phải cạnh tranh với nhau để giành được lợi ích cao nhất cho mình.</a:t>
            </a:r>
            <a:endParaRPr lang="en-US" sz="1800" i="1" dirty="0">
              <a:solidFill>
                <a:srgbClr val="FFFFFF"/>
              </a:solidFill>
              <a:latin typeface="Times New Roman" panose="02020603050405020304" pitchFamily="18" charset="0"/>
              <a:ea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3C66CF-638C-DD34-A195-5CDBD9F782B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16</a:t>
            </a:fld>
            <a:endParaRPr lang="en"/>
          </a:p>
        </p:txBody>
      </p:sp>
      <p:sp>
        <p:nvSpPr>
          <p:cNvPr id="6" name="TextBox 5">
            <a:extLst>
              <a:ext uri="{FF2B5EF4-FFF2-40B4-BE49-F238E27FC236}">
                <a16:creationId xmlns:a16="http://schemas.microsoft.com/office/drawing/2014/main" id="{54621E7B-1BB8-CB69-EA0F-8EEF9372326C}"/>
              </a:ext>
            </a:extLst>
          </p:cNvPr>
          <p:cNvSpPr txBox="1"/>
          <p:nvPr/>
        </p:nvSpPr>
        <p:spPr>
          <a:xfrm>
            <a:off x="1556132" y="559373"/>
            <a:ext cx="6541266" cy="3139321"/>
          </a:xfrm>
          <a:prstGeom prst="rect">
            <a:avLst/>
          </a:prstGeom>
          <a:noFill/>
        </p:spPr>
        <p:txBody>
          <a:bodyPr wrap="square">
            <a:spAutoFit/>
          </a:bodyPr>
          <a:lstStyle/>
          <a:p>
            <a:pPr algn="just"/>
            <a:r>
              <a:rPr lang="en-US" sz="1800" b="1" u="sng" dirty="0" err="1">
                <a:solidFill>
                  <a:schemeClr val="tx1"/>
                </a:solidFill>
                <a:latin typeface="Times New Roman" panose="02020603050405020304" pitchFamily="18" charset="0"/>
                <a:cs typeface="Times New Roman" panose="02020603050405020304" pitchFamily="18" charset="0"/>
              </a:rPr>
              <a:t>Bài</a:t>
            </a:r>
            <a:r>
              <a:rPr lang="en-US" sz="1800" b="1" u="sng" dirty="0">
                <a:solidFill>
                  <a:schemeClr val="tx1"/>
                </a:solidFill>
                <a:latin typeface="Times New Roman" panose="02020603050405020304" pitchFamily="18" charset="0"/>
                <a:cs typeface="Times New Roman" panose="02020603050405020304" pitchFamily="18" charset="0"/>
              </a:rPr>
              <a:t> </a:t>
            </a:r>
            <a:r>
              <a:rPr lang="en-US" sz="1800" b="1" u="sng" dirty="0" err="1">
                <a:solidFill>
                  <a:schemeClr val="tx1"/>
                </a:solidFill>
                <a:latin typeface="Times New Roman" panose="02020603050405020304" pitchFamily="18" charset="0"/>
                <a:cs typeface="Times New Roman" panose="02020603050405020304" pitchFamily="18" charset="0"/>
              </a:rPr>
              <a:t>tập</a:t>
            </a:r>
            <a:r>
              <a:rPr lang="vi-VN" sz="1800" b="1" i="0" u="sng" dirty="0">
                <a:solidFill>
                  <a:schemeClr val="tx1"/>
                </a:solidFill>
                <a:effectLst/>
                <a:latin typeface="Times New Roman" panose="02020603050405020304" pitchFamily="18" charset="0"/>
                <a:cs typeface="Times New Roman" panose="02020603050405020304" pitchFamily="18" charset="0"/>
              </a:rPr>
              <a:t> </a:t>
            </a:r>
            <a:r>
              <a:rPr lang="en-US" sz="1800" b="1" i="0" u="sng" dirty="0">
                <a:solidFill>
                  <a:schemeClr val="tx1"/>
                </a:solidFill>
                <a:effectLst/>
                <a:latin typeface="Times New Roman" panose="02020603050405020304" pitchFamily="18" charset="0"/>
                <a:cs typeface="Times New Roman" panose="02020603050405020304" pitchFamily="18" charset="0"/>
              </a:rPr>
              <a:t>2</a:t>
            </a:r>
            <a:r>
              <a:rPr lang="vi-VN" sz="1800" b="1" i="0" dirty="0">
                <a:solidFill>
                  <a:schemeClr val="tx1"/>
                </a:solidFill>
                <a:effectLst/>
                <a:latin typeface="Times New Roman" panose="02020603050405020304" pitchFamily="18" charset="0"/>
                <a:cs typeface="Times New Roman" panose="02020603050405020304" pitchFamily="18" charset="0"/>
              </a:rPr>
              <a:t>:</a:t>
            </a:r>
            <a:r>
              <a:rPr lang="vi-VN" sz="1800" b="0" i="0" dirty="0">
                <a:solidFill>
                  <a:schemeClr val="tx1"/>
                </a:solidFill>
                <a:effectLst/>
                <a:latin typeface="Times New Roman" panose="02020603050405020304" pitchFamily="18" charset="0"/>
                <a:cs typeface="Times New Roman" panose="02020603050405020304" pitchFamily="18" charset="0"/>
              </a:rPr>
              <a:t> </a:t>
            </a:r>
            <a:r>
              <a:rPr lang="vi-VN" sz="1800" b="1" i="0" dirty="0">
                <a:solidFill>
                  <a:schemeClr val="tx1"/>
                </a:solidFill>
                <a:effectLst/>
                <a:latin typeface="Times New Roman" panose="02020603050405020304" pitchFamily="18" charset="0"/>
                <a:cs typeface="Times New Roman" panose="02020603050405020304" pitchFamily="18" charset="0"/>
              </a:rPr>
              <a:t> Em hãy chỉ ra những nhận định đúng về nguyên nhân cạnh tranh trong các câu dưới đây.</a:t>
            </a:r>
            <a:r>
              <a:rPr lang="en-US" sz="1800" b="1" i="0" dirty="0">
                <a:solidFill>
                  <a:schemeClr val="tx1"/>
                </a:solidFill>
                <a:effectLst/>
                <a:latin typeface="Times New Roman" panose="02020603050405020304" pitchFamily="18" charset="0"/>
                <a:cs typeface="Times New Roman" panose="02020603050405020304" pitchFamily="18" charset="0"/>
              </a:rPr>
              <a:t> </a:t>
            </a:r>
            <a:r>
              <a:rPr lang="en-US" sz="1800" b="1" i="0" dirty="0">
                <a:solidFill>
                  <a:schemeClr val="tx1"/>
                </a:solidFill>
                <a:effectLst/>
                <a:highlight>
                  <a:srgbClr val="000080"/>
                </a:highlight>
                <a:latin typeface="Times New Roman" panose="02020603050405020304" pitchFamily="18" charset="0"/>
                <a:cs typeface="Times New Roman" panose="02020603050405020304" pitchFamily="18" charset="0"/>
              </a:rPr>
              <a:t>(</a:t>
            </a:r>
            <a:r>
              <a:rPr lang="en-US" sz="1800" b="1" i="0" dirty="0" err="1">
                <a:solidFill>
                  <a:schemeClr val="tx1"/>
                </a:solidFill>
                <a:effectLst/>
                <a:highlight>
                  <a:srgbClr val="000080"/>
                </a:highlight>
                <a:latin typeface="Times New Roman" panose="02020603050405020304" pitchFamily="18" charset="0"/>
                <a:cs typeface="Times New Roman" panose="02020603050405020304" pitchFamily="18" charset="0"/>
              </a:rPr>
              <a:t>hỏi</a:t>
            </a:r>
            <a:r>
              <a:rPr lang="en-US" sz="1800" b="1" i="0" dirty="0">
                <a:solidFill>
                  <a:schemeClr val="tx1"/>
                </a:solidFill>
                <a:effectLst/>
                <a:highlight>
                  <a:srgbClr val="000080"/>
                </a:highlight>
                <a:latin typeface="Times New Roman" panose="02020603050405020304" pitchFamily="18" charset="0"/>
                <a:cs typeface="Times New Roman" panose="02020603050405020304" pitchFamily="18" charset="0"/>
              </a:rPr>
              <a:t> </a:t>
            </a:r>
            <a:r>
              <a:rPr lang="en-US" sz="1800" b="1" i="0" dirty="0" err="1">
                <a:solidFill>
                  <a:schemeClr val="tx1"/>
                </a:solidFill>
                <a:effectLst/>
                <a:highlight>
                  <a:srgbClr val="000080"/>
                </a:highlight>
                <a:latin typeface="Times New Roman" panose="02020603050405020304" pitchFamily="18" charset="0"/>
                <a:cs typeface="Times New Roman" panose="02020603050405020304" pitchFamily="18" charset="0"/>
              </a:rPr>
              <a:t>đáp</a:t>
            </a:r>
            <a:r>
              <a:rPr lang="en-US" sz="1800" b="1" i="0" dirty="0">
                <a:solidFill>
                  <a:schemeClr val="tx1"/>
                </a:solidFill>
                <a:effectLst/>
                <a:highlight>
                  <a:srgbClr val="000080"/>
                </a:highlight>
                <a:latin typeface="Times New Roman" panose="02020603050405020304" pitchFamily="18" charset="0"/>
                <a:cs typeface="Times New Roman" panose="02020603050405020304" pitchFamily="18" charset="0"/>
              </a:rPr>
              <a:t> </a:t>
            </a:r>
            <a:r>
              <a:rPr lang="en-US" sz="1800" b="1" i="0" dirty="0" err="1">
                <a:solidFill>
                  <a:schemeClr val="tx1"/>
                </a:solidFill>
                <a:effectLst/>
                <a:highlight>
                  <a:srgbClr val="000080"/>
                </a:highlight>
                <a:latin typeface="Times New Roman" panose="02020603050405020304" pitchFamily="18" charset="0"/>
                <a:cs typeface="Times New Roman" panose="02020603050405020304" pitchFamily="18" charset="0"/>
              </a:rPr>
              <a:t>nhanh</a:t>
            </a:r>
            <a:r>
              <a:rPr lang="en-US" sz="1800" b="1" i="0" dirty="0">
                <a:solidFill>
                  <a:schemeClr val="tx1"/>
                </a:solidFill>
                <a:effectLst/>
                <a:highlight>
                  <a:srgbClr val="000080"/>
                </a:highlight>
                <a:latin typeface="Times New Roman" panose="02020603050405020304" pitchFamily="18" charset="0"/>
                <a:cs typeface="Times New Roman" panose="02020603050405020304" pitchFamily="18" charset="0"/>
              </a:rPr>
              <a:t>)</a:t>
            </a:r>
            <a:endParaRPr lang="vi-VN" sz="1800" b="1" i="0" dirty="0">
              <a:solidFill>
                <a:schemeClr val="tx1"/>
              </a:solidFill>
              <a:effectLst/>
              <a:highlight>
                <a:srgbClr val="000080"/>
              </a:highlight>
              <a:latin typeface="Times New Roman" panose="02020603050405020304" pitchFamily="18" charset="0"/>
              <a:cs typeface="Times New Roman" panose="02020603050405020304" pitchFamily="18" charset="0"/>
            </a:endParaRPr>
          </a:p>
          <a:p>
            <a:pPr algn="just"/>
            <a:r>
              <a:rPr lang="vi-VN" sz="1800" b="0" i="0" dirty="0">
                <a:solidFill>
                  <a:schemeClr val="tx1"/>
                </a:solidFill>
                <a:effectLst/>
                <a:latin typeface="+mj-lt"/>
              </a:rPr>
              <a:t>A. Cạnh tranh nảy sinh do sự tồn tại các chủ thể kinh tế với các hình thức sở hữu nguồn lực khác nhau, độc lập với nhau, tự do sản xuất kinh doanh. </a:t>
            </a:r>
            <a:endParaRPr lang="en-US" sz="1800" b="0" i="0" dirty="0">
              <a:solidFill>
                <a:schemeClr val="tx1"/>
              </a:solidFill>
              <a:effectLst/>
              <a:latin typeface="+mj-lt"/>
            </a:endParaRPr>
          </a:p>
          <a:p>
            <a:pPr algn="just"/>
            <a:r>
              <a:rPr lang="en-US" sz="1800" b="0" i="0" dirty="0">
                <a:solidFill>
                  <a:schemeClr val="tx1"/>
                </a:solidFill>
                <a:effectLst/>
                <a:latin typeface="+mj-lt"/>
                <a:sym typeface="Wingdings" panose="05000000000000000000" pitchFamily="2" charset="2"/>
              </a:rPr>
              <a:t> </a:t>
            </a:r>
            <a:r>
              <a:rPr lang="en-US" sz="1800" b="1" i="0" dirty="0">
                <a:solidFill>
                  <a:schemeClr val="tx1"/>
                </a:solidFill>
                <a:effectLst/>
                <a:latin typeface="+mj-lt"/>
                <a:sym typeface="Wingdings" panose="05000000000000000000" pitchFamily="2" charset="2"/>
              </a:rPr>
              <a:t>ĐÚNG</a:t>
            </a:r>
          </a:p>
          <a:p>
            <a:pPr algn="just"/>
            <a:endParaRPr lang="en-US" sz="1800" b="1" i="0" dirty="0">
              <a:solidFill>
                <a:schemeClr val="tx1"/>
              </a:solidFill>
              <a:effectLst/>
              <a:latin typeface="+mj-lt"/>
            </a:endParaRPr>
          </a:p>
          <a:p>
            <a:pPr algn="just"/>
            <a:r>
              <a:rPr lang="vi-VN" sz="1800" b="0" i="0" dirty="0">
                <a:solidFill>
                  <a:schemeClr val="tx1"/>
                </a:solidFill>
                <a:effectLst/>
                <a:latin typeface="+mj-lt"/>
              </a:rPr>
              <a:t>B. Cạnh tranh xuất hiện là do sự giành giật các điều kiện thuận lợi trong sản xuất và tiêu thụ hàng hoá của các chủ thể kinh tế để thu được lợi ích cao nhất cho mình. </a:t>
            </a:r>
            <a:endParaRPr lang="en-US" sz="1800" b="0" i="0" dirty="0">
              <a:solidFill>
                <a:schemeClr val="tx1"/>
              </a:solidFill>
              <a:effectLst/>
              <a:latin typeface="+mj-lt"/>
            </a:endParaRPr>
          </a:p>
          <a:p>
            <a:pPr algn="just"/>
            <a:r>
              <a:rPr lang="en-US" sz="1800" b="0" i="0" dirty="0">
                <a:solidFill>
                  <a:schemeClr val="tx1"/>
                </a:solidFill>
                <a:effectLst/>
                <a:latin typeface="+mj-lt"/>
                <a:sym typeface="Wingdings" panose="05000000000000000000" pitchFamily="2" charset="2"/>
              </a:rPr>
              <a:t> </a:t>
            </a:r>
            <a:r>
              <a:rPr lang="en-US" sz="1800" b="1" i="0" dirty="0">
                <a:solidFill>
                  <a:schemeClr val="tx1"/>
                </a:solidFill>
                <a:effectLst/>
                <a:latin typeface="+mj-lt"/>
                <a:sym typeface="Wingdings" panose="05000000000000000000" pitchFamily="2" charset="2"/>
              </a:rPr>
              <a:t>ĐÚNG</a:t>
            </a:r>
            <a:endParaRPr lang="en-US" sz="1800" b="1" i="0" dirty="0">
              <a:solidFill>
                <a:schemeClr val="tx1"/>
              </a:solidFill>
              <a:effectLst/>
              <a:latin typeface="+mj-lt"/>
            </a:endParaRPr>
          </a:p>
        </p:txBody>
      </p:sp>
    </p:spTree>
    <p:extLst>
      <p:ext uri="{BB962C8B-B14F-4D97-AF65-F5344CB8AC3E}">
        <p14:creationId xmlns:p14="http://schemas.microsoft.com/office/powerpoint/2010/main" val="28457978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CFE021-A79D-9544-82E1-18286625B02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17</a:t>
            </a:fld>
            <a:endParaRPr lang="en"/>
          </a:p>
        </p:txBody>
      </p:sp>
      <p:sp>
        <p:nvSpPr>
          <p:cNvPr id="4" name="TextBox 3">
            <a:extLst>
              <a:ext uri="{FF2B5EF4-FFF2-40B4-BE49-F238E27FC236}">
                <a16:creationId xmlns:a16="http://schemas.microsoft.com/office/drawing/2014/main" id="{7AF60C3C-D713-CB50-44DD-74D006750249}"/>
              </a:ext>
            </a:extLst>
          </p:cNvPr>
          <p:cNvSpPr txBox="1"/>
          <p:nvPr/>
        </p:nvSpPr>
        <p:spPr>
          <a:xfrm>
            <a:off x="1472128" y="1094422"/>
            <a:ext cx="6294763"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FFFFFF"/>
                </a:solidFill>
                <a:effectLst/>
                <a:uLnTx/>
                <a:uFillTx/>
                <a:latin typeface="Times New Roman" panose="02020603050405020304" pitchFamily="18" charset="0"/>
                <a:cs typeface="Arial"/>
                <a:sym typeface="Arial"/>
              </a:rPr>
              <a:t>C. Cạnh tranh xuất hiện là do sự phối hợp giữa các chủ thể kinh tế nhằm cùng thu được lợi ích trong hoạt động kinh tế.</a:t>
            </a:r>
            <a:endParaRPr kumimoji="0" lang="en-US" sz="1800" b="0" i="0" u="none" strike="noStrike" kern="0" cap="none" spc="0" normalizeH="0" baseline="0" noProof="0" dirty="0">
              <a:ln>
                <a:noFill/>
              </a:ln>
              <a:solidFill>
                <a:srgbClr val="FFFFFF"/>
              </a:solidFill>
              <a:effectLst/>
              <a:uLnTx/>
              <a:uFillTx/>
              <a:latin typeface="Times New Roman" panose="02020603050405020304" pitchFamily="18" charset="0"/>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Arial"/>
                <a:cs typeface="Arial"/>
                <a:sym typeface="Wingdings" panose="05000000000000000000" pitchFamily="2" charset="2"/>
              </a:rPr>
              <a:t> </a:t>
            </a:r>
            <a:r>
              <a:rPr kumimoji="0" lang="en-US" sz="1800" b="1" i="0" u="none" strike="noStrike" kern="0" cap="none" spc="0" normalizeH="0" baseline="0" noProof="0" dirty="0">
                <a:ln>
                  <a:noFill/>
                </a:ln>
                <a:solidFill>
                  <a:srgbClr val="FFFFFF"/>
                </a:solidFill>
                <a:effectLst/>
                <a:uLnTx/>
                <a:uFillTx/>
                <a:latin typeface="Arial"/>
                <a:cs typeface="Arial"/>
                <a:sym typeface="Wingdings" panose="05000000000000000000" pitchFamily="2" charset="2"/>
              </a:rPr>
              <a:t>SAI</a:t>
            </a:r>
            <a:endParaRPr kumimoji="0" lang="en-US" sz="1800" b="1" i="0" u="none" strike="noStrike" kern="0" cap="none" spc="0" normalizeH="0" baseline="0" noProof="0" dirty="0">
              <a:ln>
                <a:noFill/>
              </a:ln>
              <a:solidFill>
                <a:srgbClr val="FFFFFF"/>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FFFFFF"/>
                </a:solidFill>
                <a:effectLst/>
                <a:uLnTx/>
                <a:uFillTx/>
                <a:latin typeface="Times New Roman" panose="02020603050405020304" pitchFamily="18" charset="0"/>
                <a:cs typeface="Arial"/>
                <a:sym typeface="Arial"/>
              </a:rPr>
              <a:t>D. Cạnh tranh diễn ra do điều kiện sản xuất và lợi ích của mỗi chủ thể kinh tế khác nhau.</a:t>
            </a:r>
            <a:endParaRPr kumimoji="0" lang="en-US" sz="18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Arial"/>
                <a:cs typeface="Arial"/>
                <a:sym typeface="Wingdings" panose="05000000000000000000" pitchFamily="2" charset="2"/>
              </a:rPr>
              <a:t> </a:t>
            </a:r>
            <a:r>
              <a:rPr kumimoji="0" lang="en-US" sz="1800" b="1" i="0" u="none" strike="noStrike" kern="0" cap="none" spc="0" normalizeH="0" baseline="0" noProof="0" dirty="0">
                <a:ln>
                  <a:noFill/>
                </a:ln>
                <a:solidFill>
                  <a:srgbClr val="FFFFFF"/>
                </a:solidFill>
                <a:effectLst/>
                <a:uLnTx/>
                <a:uFillTx/>
                <a:latin typeface="Arial"/>
                <a:cs typeface="Arial"/>
                <a:sym typeface="Wingdings" panose="05000000000000000000" pitchFamily="2" charset="2"/>
              </a:rPr>
              <a:t>ĐÚNG</a:t>
            </a:r>
            <a:endParaRPr kumimoji="0" lang="vi-VN" sz="18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44900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C69D44-6DCF-07C1-AA3D-E5D7EF994CB0}"/>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19BBD5"/>
                </a:solidFill>
                <a:effectLst/>
                <a:uLnTx/>
                <a:uFillTx/>
                <a:latin typeface="Nixie One"/>
                <a:sym typeface="Nixie One"/>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 sz="1200" b="0" i="0" u="none" strike="noStrike" kern="0" cap="none" spc="0" normalizeH="0" baseline="0" noProof="0">
              <a:ln>
                <a:noFill/>
              </a:ln>
              <a:solidFill>
                <a:srgbClr val="19BBD5"/>
              </a:solidFill>
              <a:effectLst/>
              <a:uLnTx/>
              <a:uFillTx/>
              <a:latin typeface="Nixie One"/>
              <a:sym typeface="Nixie One"/>
            </a:endParaRPr>
          </a:p>
        </p:txBody>
      </p:sp>
      <p:sp>
        <p:nvSpPr>
          <p:cNvPr id="3" name="TextBox 2">
            <a:extLst>
              <a:ext uri="{FF2B5EF4-FFF2-40B4-BE49-F238E27FC236}">
                <a16:creationId xmlns:a16="http://schemas.microsoft.com/office/drawing/2014/main" id="{9EA7D5B8-12C6-AD5C-54EB-1A72A469D903}"/>
              </a:ext>
            </a:extLst>
          </p:cNvPr>
          <p:cNvSpPr txBox="1"/>
          <p:nvPr/>
        </p:nvSpPr>
        <p:spPr>
          <a:xfrm>
            <a:off x="2093204" y="561514"/>
            <a:ext cx="70507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b="1" u="sng" dirty="0">
                <a:solidFill>
                  <a:srgbClr val="FFFFFF"/>
                </a:solidFill>
                <a:latin typeface="Times New Roman" panose="02020603050405020304" pitchFamily="18" charset="0"/>
                <a:cs typeface="Times New Roman" panose="02020603050405020304" pitchFamily="18" charset="0"/>
              </a:rPr>
              <a:t>3</a:t>
            </a:r>
            <a:r>
              <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Vai </a:t>
            </a:r>
            <a:r>
              <a:rPr kumimoji="0" lang="en-US" sz="2800" b="1" i="0" u="sng"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trò</a:t>
            </a:r>
            <a:r>
              <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sz="2800" b="1" i="0" u="sng"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của</a:t>
            </a:r>
            <a:r>
              <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sz="2800" b="1" i="0" u="sng"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cạnh</a:t>
            </a:r>
            <a:r>
              <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sz="2800" b="1" i="0" u="sng"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tranh</a:t>
            </a:r>
            <a:r>
              <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sz="2800" b="1" i="0" u="sng"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trong</a:t>
            </a:r>
            <a:r>
              <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sz="2800" b="1" i="0" u="sng"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nền</a:t>
            </a:r>
            <a:r>
              <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sz="2800" b="1" i="0" u="sng"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kinh</a:t>
            </a:r>
            <a:r>
              <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sz="2800" b="1" i="0" u="sng"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tế</a:t>
            </a:r>
            <a:endPar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5" name="Oval 4">
            <a:extLst>
              <a:ext uri="{FF2B5EF4-FFF2-40B4-BE49-F238E27FC236}">
                <a16:creationId xmlns:a16="http://schemas.microsoft.com/office/drawing/2014/main" id="{17E92B0A-FA45-FF71-95D1-DB09401E1195}"/>
              </a:ext>
            </a:extLst>
          </p:cNvPr>
          <p:cNvSpPr/>
          <p:nvPr/>
        </p:nvSpPr>
        <p:spPr>
          <a:xfrm>
            <a:off x="2213473" y="1317663"/>
            <a:ext cx="1816864" cy="164587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E293C"/>
                </a:solidFill>
                <a:effectLst/>
                <a:uLnTx/>
                <a:uFillTx/>
                <a:latin typeface="Times New Roman" panose="02020603050405020304" pitchFamily="18" charset="0"/>
                <a:ea typeface="+mn-ea"/>
                <a:cs typeface="Times New Roman" panose="02020603050405020304" pitchFamily="18" charset="0"/>
                <a:sym typeface="Arial"/>
              </a:rPr>
              <a:t>TRƯỜNG HỢP 1</a:t>
            </a:r>
          </a:p>
        </p:txBody>
      </p:sp>
      <p:sp>
        <p:nvSpPr>
          <p:cNvPr id="6" name="Oval 5">
            <a:extLst>
              <a:ext uri="{FF2B5EF4-FFF2-40B4-BE49-F238E27FC236}">
                <a16:creationId xmlns:a16="http://schemas.microsoft.com/office/drawing/2014/main" id="{520214E5-D7DF-D7B7-3D86-73E2CC2EF9AD}"/>
              </a:ext>
            </a:extLst>
          </p:cNvPr>
          <p:cNvSpPr/>
          <p:nvPr/>
        </p:nvSpPr>
        <p:spPr>
          <a:xfrm>
            <a:off x="4957591" y="1317663"/>
            <a:ext cx="1816864" cy="164587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E293C"/>
                </a:solidFill>
                <a:effectLst/>
                <a:uLnTx/>
                <a:uFillTx/>
                <a:latin typeface="Times New Roman" panose="02020603050405020304" pitchFamily="18" charset="0"/>
                <a:ea typeface="+mn-ea"/>
                <a:cs typeface="Times New Roman" panose="02020603050405020304" pitchFamily="18" charset="0"/>
                <a:sym typeface="Arial"/>
              </a:rPr>
              <a:t>TRƯỜNG HỢP 2</a:t>
            </a:r>
          </a:p>
        </p:txBody>
      </p:sp>
      <p:sp>
        <p:nvSpPr>
          <p:cNvPr id="8" name="TextBox 7">
            <a:extLst>
              <a:ext uri="{FF2B5EF4-FFF2-40B4-BE49-F238E27FC236}">
                <a16:creationId xmlns:a16="http://schemas.microsoft.com/office/drawing/2014/main" id="{EB42D3B6-C1D7-00F5-7B14-356566F986C3}"/>
              </a:ext>
            </a:extLst>
          </p:cNvPr>
          <p:cNvSpPr txBox="1"/>
          <p:nvPr/>
        </p:nvSpPr>
        <p:spPr>
          <a:xfrm>
            <a:off x="939876" y="3196466"/>
            <a:ext cx="7264247" cy="1360437"/>
          </a:xfrm>
          <a:prstGeom prst="rect">
            <a:avLst/>
          </a:prstGeom>
          <a:noFill/>
        </p:spPr>
        <p:txBody>
          <a:bodyPr wrap="square">
            <a:spAutoFit/>
          </a:bodyPr>
          <a:lstStyle/>
          <a:p>
            <a:pPr lvl="0" algn="just">
              <a:lnSpc>
                <a:spcPct val="107000"/>
              </a:lnSpc>
              <a:spcAft>
                <a:spcPts val="800"/>
              </a:spcAft>
            </a:pPr>
            <a:r>
              <a:rPr lang="vi-VN" sz="1800" dirty="0">
                <a:solidFill>
                  <a:srgbClr val="FFFFFF"/>
                </a:solidFill>
                <a:latin typeface="Times New Roman" panose="02020603050405020304" pitchFamily="18" charset="0"/>
                <a:ea typeface="Calibri" panose="020F0502020204030204" pitchFamily="34" charset="0"/>
              </a:rPr>
              <a:t>a) Doanh nghiệp H đã làm gì để giành thắng lợi trong cạnh tranh? Điều này có tác dụng gì đối với sản xuất kinh doanh của doanh nghiệp?</a:t>
            </a:r>
          </a:p>
          <a:p>
            <a:pPr lvl="0" algn="just">
              <a:lnSpc>
                <a:spcPct val="107000"/>
              </a:lnSpc>
              <a:spcAft>
                <a:spcPts val="800"/>
              </a:spcAft>
            </a:pPr>
            <a:r>
              <a:rPr lang="vi-VN" sz="1800" dirty="0">
                <a:solidFill>
                  <a:srgbClr val="FFFFFF"/>
                </a:solidFill>
                <a:latin typeface="Times New Roman" panose="02020603050405020304" pitchFamily="18" charset="0"/>
                <a:ea typeface="Calibri" panose="020F0502020204030204" pitchFamily="34" charset="0"/>
              </a:rPr>
              <a:t>b) Cạnh tranh giữa những người cung cấp dịch vụ taxi đem lại lợi ích gì cho người tiêu dùng?</a:t>
            </a:r>
            <a:endParaRPr kumimoji="0" lang="en-US" sz="1800" b="0"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Arial"/>
              <a:sym typeface="Arial"/>
            </a:endParaRPr>
          </a:p>
        </p:txBody>
      </p:sp>
    </p:spTree>
    <p:extLst>
      <p:ext uri="{BB962C8B-B14F-4D97-AF65-F5344CB8AC3E}">
        <p14:creationId xmlns:p14="http://schemas.microsoft.com/office/powerpoint/2010/main" val="23651963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fade">
                                      <p:cBhvr>
                                        <p:cTn id="2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C7684C-52EC-D708-C98D-EF32A669420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19</a:t>
            </a:fld>
            <a:endParaRPr lang="en"/>
          </a:p>
        </p:txBody>
      </p:sp>
      <p:sp>
        <p:nvSpPr>
          <p:cNvPr id="4" name="TextBox 3">
            <a:extLst>
              <a:ext uri="{FF2B5EF4-FFF2-40B4-BE49-F238E27FC236}">
                <a16:creationId xmlns:a16="http://schemas.microsoft.com/office/drawing/2014/main" id="{470A2764-AC0D-C533-1C47-004527A08BF5}"/>
              </a:ext>
            </a:extLst>
          </p:cNvPr>
          <p:cNvSpPr txBox="1"/>
          <p:nvPr/>
        </p:nvSpPr>
        <p:spPr>
          <a:xfrm>
            <a:off x="1049355" y="1002089"/>
            <a:ext cx="7576852" cy="3693319"/>
          </a:xfrm>
          <a:prstGeom prst="rect">
            <a:avLst/>
          </a:prstGeom>
          <a:noFill/>
        </p:spPr>
        <p:txBody>
          <a:bodyPr wrap="square">
            <a:spAutoFit/>
          </a:bodyPr>
          <a:lstStyle/>
          <a:p>
            <a:pPr algn="just"/>
            <a:r>
              <a:rPr lang="en-US" sz="1800" b="1" u="sng" dirty="0">
                <a:solidFill>
                  <a:schemeClr val="tx1"/>
                </a:solidFill>
                <a:latin typeface="Times New Roman" panose="02020603050405020304" pitchFamily="18" charset="0"/>
                <a:cs typeface="Times New Roman" panose="02020603050405020304" pitchFamily="18" charset="0"/>
              </a:rPr>
              <a:t>TRẢ LỜI:</a:t>
            </a:r>
          </a:p>
          <a:p>
            <a:pPr algn="just"/>
            <a:r>
              <a:rPr lang="en-US" sz="1800" dirty="0">
                <a:solidFill>
                  <a:schemeClr val="tx1"/>
                </a:solidFill>
                <a:latin typeface="Times New Roman" panose="02020603050405020304" pitchFamily="18" charset="0"/>
                <a:cs typeface="Times New Roman" panose="02020603050405020304" pitchFamily="18" charset="0"/>
              </a:rPr>
              <a:t>a)</a:t>
            </a:r>
            <a:r>
              <a:rPr lang="vi-VN" sz="1800" i="0" dirty="0">
                <a:solidFill>
                  <a:schemeClr val="tx1"/>
                </a:solidFill>
                <a:effectLst/>
                <a:latin typeface="Times New Roman" panose="02020603050405020304" pitchFamily="18" charset="0"/>
                <a:cs typeface="Times New Roman" panose="02020603050405020304" pitchFamily="18" charset="0"/>
              </a:rPr>
              <a:t> </a:t>
            </a:r>
            <a:r>
              <a:rPr lang="vi-VN" sz="1800" b="0" i="0" dirty="0">
                <a:solidFill>
                  <a:schemeClr val="tx1"/>
                </a:solidFill>
                <a:effectLst/>
                <a:latin typeface="Times New Roman" panose="02020603050405020304" pitchFamily="18" charset="0"/>
                <a:cs typeface="Times New Roman" panose="02020603050405020304" pitchFamily="18" charset="0"/>
              </a:rPr>
              <a:t>Để giành thắng lợi trong cạnh tranh, doanh nghiệp H đã: đầu tư máy móc hiện đại hơn, sử dụng dây chuyền công nghệ mới, tự động hoá một số công đoạn sản xuất.</a:t>
            </a:r>
          </a:p>
          <a:p>
            <a:pPr algn="just"/>
            <a:r>
              <a:rPr lang="vi-VN" sz="1800" b="0" i="0" dirty="0">
                <a:solidFill>
                  <a:schemeClr val="tx1"/>
                </a:solidFill>
                <a:effectLst/>
                <a:latin typeface="Times New Roman" panose="02020603050405020304" pitchFamily="18" charset="0"/>
                <a:cs typeface="Times New Roman" panose="02020603050405020304" pitchFamily="18" charset="0"/>
                <a:sym typeface="Wingdings" panose="05000000000000000000" pitchFamily="2" charset="2"/>
              </a:rPr>
              <a:t></a:t>
            </a:r>
            <a:r>
              <a:rPr lang="vi-VN" sz="1800" b="0" i="0" dirty="0">
                <a:solidFill>
                  <a:schemeClr val="tx1"/>
                </a:solidFill>
                <a:effectLst/>
                <a:latin typeface="Times New Roman" panose="02020603050405020304" pitchFamily="18" charset="0"/>
                <a:cs typeface="Times New Roman" panose="02020603050405020304" pitchFamily="18" charset="0"/>
              </a:rPr>
              <a:t> Tác dụng: </a:t>
            </a:r>
            <a:r>
              <a:rPr lang="en-US" sz="1800" b="0" i="0" dirty="0">
                <a:solidFill>
                  <a:schemeClr val="tx1"/>
                </a:solidFill>
                <a:effectLst/>
                <a:latin typeface="Times New Roman" panose="02020603050405020304" pitchFamily="18" charset="0"/>
                <a:cs typeface="Times New Roman" panose="02020603050405020304" pitchFamily="18" charset="0"/>
              </a:rPr>
              <a:t>N</a:t>
            </a:r>
            <a:r>
              <a:rPr lang="vi-VN" sz="1800" b="0" i="0" dirty="0">
                <a:solidFill>
                  <a:schemeClr val="tx1"/>
                </a:solidFill>
                <a:effectLst/>
                <a:latin typeface="Times New Roman" panose="02020603050405020304" pitchFamily="18" charset="0"/>
                <a:cs typeface="Times New Roman" panose="02020603050405020304" pitchFamily="18" charset="0"/>
              </a:rPr>
              <a:t>hờ việc hoàn thiện quy trình sản xuất, doanh nghiệp H đã rút ngắn được 1/3 thời gian sản xuất, giảm 50% nhân công vận hành, giảm chi phí nhân công 5 lần đối với mỗi sản phẩm và năng suất lao động tăng gần 5 lần so với công nghệ cũ.</a:t>
            </a:r>
            <a:endParaRPr lang="en-US" sz="1800" b="0" i="0" dirty="0">
              <a:solidFill>
                <a:schemeClr val="tx1"/>
              </a:solidFill>
              <a:effectLst/>
              <a:latin typeface="Times New Roman" panose="02020603050405020304" pitchFamily="18" charset="0"/>
              <a:cs typeface="Times New Roman" panose="02020603050405020304" pitchFamily="18" charset="0"/>
            </a:endParaRPr>
          </a:p>
          <a:p>
            <a:pPr algn="just"/>
            <a:endParaRPr lang="en-US" sz="1800" b="0" i="0" dirty="0">
              <a:solidFill>
                <a:schemeClr val="tx1"/>
              </a:solidFill>
              <a:effectLst/>
              <a:latin typeface="Times New Roman" panose="02020603050405020304" pitchFamily="18" charset="0"/>
              <a:cs typeface="Times New Roman" panose="02020603050405020304" pitchFamily="18" charset="0"/>
            </a:endParaRPr>
          </a:p>
          <a:p>
            <a:pPr algn="just"/>
            <a:r>
              <a:rPr lang="en-US" sz="1800" b="0" i="0" dirty="0">
                <a:solidFill>
                  <a:schemeClr val="tx1"/>
                </a:solidFill>
                <a:effectLst/>
                <a:latin typeface="Times New Roman" panose="02020603050405020304" pitchFamily="18" charset="0"/>
                <a:cs typeface="Times New Roman" panose="02020603050405020304" pitchFamily="18" charset="0"/>
              </a:rPr>
              <a:t>b) </a:t>
            </a:r>
            <a:r>
              <a:rPr lang="vi-VN" sz="1800" b="0" i="0" dirty="0">
                <a:solidFill>
                  <a:schemeClr val="tx1"/>
                </a:solidFill>
                <a:effectLst/>
                <a:latin typeface="Times New Roman" panose="02020603050405020304" pitchFamily="18" charset="0"/>
                <a:cs typeface="Times New Roman" panose="02020603050405020304" pitchFamily="18" charset="0"/>
              </a:rPr>
              <a:t>Cạnh tranh giữa những người cung cấp dịch vụ </a:t>
            </a:r>
            <a:r>
              <a:rPr lang="en-US" sz="1800" b="0" i="0" dirty="0">
                <a:solidFill>
                  <a:schemeClr val="tx1"/>
                </a:solidFill>
                <a:effectLst/>
                <a:latin typeface="Times New Roman" panose="02020603050405020304" pitchFamily="18" charset="0"/>
                <a:cs typeface="Times New Roman" panose="02020603050405020304" pitchFamily="18" charset="0"/>
              </a:rPr>
              <a:t>t</a:t>
            </a:r>
            <a:r>
              <a:rPr lang="vi-VN" sz="1800" b="0" i="0" dirty="0">
                <a:solidFill>
                  <a:schemeClr val="tx1"/>
                </a:solidFill>
                <a:effectLst/>
                <a:latin typeface="Times New Roman" panose="02020603050405020304" pitchFamily="18" charset="0"/>
                <a:cs typeface="Times New Roman" panose="02020603050405020304" pitchFamily="18" charset="0"/>
              </a:rPr>
              <a:t>axi đã giúp cho khách hàng được hưởng nhiều lợi ích hơn, ví dụ như: được tiếp cận với các dịch vụ taxi có chất lượng tốt, giá cả hợp lí hơn; nhận được thái độ phục vụ, hướng dẫn tận tình hơn.</a:t>
            </a:r>
          </a:p>
        </p:txBody>
      </p:sp>
    </p:spTree>
    <p:extLst>
      <p:ext uri="{BB962C8B-B14F-4D97-AF65-F5344CB8AC3E}">
        <p14:creationId xmlns:p14="http://schemas.microsoft.com/office/powerpoint/2010/main" val="191596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4" name="Rectangle 3">
            <a:extLst>
              <a:ext uri="{FF2B5EF4-FFF2-40B4-BE49-F238E27FC236}">
                <a16:creationId xmlns:a16="http://schemas.microsoft.com/office/drawing/2014/main" id="{58EB9FC8-C15B-DF4C-B043-A55F56A0E56D}"/>
              </a:ext>
            </a:extLst>
          </p:cNvPr>
          <p:cNvSpPr/>
          <p:nvPr/>
        </p:nvSpPr>
        <p:spPr>
          <a:xfrm>
            <a:off x="1657121" y="270143"/>
            <a:ext cx="7486879" cy="726655"/>
          </a:xfrm>
          <a:prstGeom prst="rect">
            <a:avLst/>
          </a:prstGeom>
          <a:solidFill>
            <a:schemeClr val="accent2">
              <a:lumMod val="20000"/>
              <a:lumOff val="80000"/>
            </a:schemeClr>
          </a:solidFill>
        </p:spPr>
        <p:txBody>
          <a:bodyPr wrap="square">
            <a:spAutoFit/>
          </a:bodyPr>
          <a:lstStyle/>
          <a:p>
            <a:pPr lvl="0" algn="ctr"/>
            <a:r>
              <a:rPr lang="en-US" sz="2000" b="1" dirty="0">
                <a:solidFill>
                  <a:schemeClr val="bg1"/>
                </a:solidFill>
                <a:latin typeface="Times New Roman" pitchFamily="18" charset="0"/>
                <a:cs typeface="Times New Roman" pitchFamily="18" charset="0"/>
              </a:rPr>
              <a:t>CHƯƠNG TRÌNH MÔN GIÁO DỤC KINH TẾ VÀ PHÁP LUẬT LỚP 11</a:t>
            </a:r>
          </a:p>
        </p:txBody>
      </p:sp>
      <p:sp>
        <p:nvSpPr>
          <p:cNvPr id="5" name="Rectangle: Top Corners One Rounded and One Snipped 4">
            <a:extLst>
              <a:ext uri="{FF2B5EF4-FFF2-40B4-BE49-F238E27FC236}">
                <a16:creationId xmlns:a16="http://schemas.microsoft.com/office/drawing/2014/main" id="{1DCC57D6-9E0C-B3BB-6B1C-1819048ED861}"/>
              </a:ext>
            </a:extLst>
          </p:cNvPr>
          <p:cNvSpPr/>
          <p:nvPr/>
        </p:nvSpPr>
        <p:spPr>
          <a:xfrm>
            <a:off x="720090" y="1863650"/>
            <a:ext cx="1718310" cy="1143000"/>
          </a:xfrm>
          <a:prstGeom prst="snip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2"/>
                </a:solidFill>
                <a:latin typeface="Times New Roman" panose="02020603050405020304" pitchFamily="18" charset="0"/>
                <a:cs typeface="Times New Roman" panose="02020603050405020304" pitchFamily="18" charset="0"/>
              </a:rPr>
              <a:t>GIÁO DỤC KINH TẾ</a:t>
            </a:r>
          </a:p>
        </p:txBody>
      </p:sp>
      <p:sp>
        <p:nvSpPr>
          <p:cNvPr id="6" name="Rectangle: Top Corners One Rounded and One Snipped 5">
            <a:extLst>
              <a:ext uri="{FF2B5EF4-FFF2-40B4-BE49-F238E27FC236}">
                <a16:creationId xmlns:a16="http://schemas.microsoft.com/office/drawing/2014/main" id="{863BB5D9-BD8E-7BA3-48E9-08D6E04C360B}"/>
              </a:ext>
            </a:extLst>
          </p:cNvPr>
          <p:cNvSpPr/>
          <p:nvPr/>
        </p:nvSpPr>
        <p:spPr>
          <a:xfrm>
            <a:off x="720090" y="3730357"/>
            <a:ext cx="1718310" cy="1143000"/>
          </a:xfrm>
          <a:prstGeom prst="snip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2"/>
                </a:solidFill>
                <a:latin typeface="Times New Roman" panose="02020603050405020304" pitchFamily="18" charset="0"/>
                <a:cs typeface="Times New Roman" panose="02020603050405020304" pitchFamily="18" charset="0"/>
              </a:rPr>
              <a:t>GIÁO DỤC PHÁP LUẬT</a:t>
            </a:r>
          </a:p>
        </p:txBody>
      </p:sp>
      <p:sp>
        <p:nvSpPr>
          <p:cNvPr id="7" name="TextBox 6">
            <a:extLst>
              <a:ext uri="{FF2B5EF4-FFF2-40B4-BE49-F238E27FC236}">
                <a16:creationId xmlns:a16="http://schemas.microsoft.com/office/drawing/2014/main" id="{6F839C25-F66B-BF0A-6770-90EC83AFF667}"/>
              </a:ext>
            </a:extLst>
          </p:cNvPr>
          <p:cNvSpPr txBox="1"/>
          <p:nvPr/>
        </p:nvSpPr>
        <p:spPr>
          <a:xfrm>
            <a:off x="2526535" y="1280988"/>
            <a:ext cx="6172200" cy="2308324"/>
          </a:xfrm>
          <a:prstGeom prst="rect">
            <a:avLst/>
          </a:prstGeom>
          <a:noFill/>
        </p:spPr>
        <p:txBody>
          <a:bodyPr wrap="square" rtlCol="0">
            <a:spAutoFit/>
          </a:bodyPr>
          <a:lstStyle/>
          <a:p>
            <a:pPr algn="just"/>
            <a:r>
              <a:rPr lang="en-US" sz="1800" dirty="0" err="1">
                <a:solidFill>
                  <a:schemeClr val="tx1"/>
                </a:solidFill>
                <a:latin typeface="Times New Roman" panose="02020603050405020304" pitchFamily="18" charset="0"/>
                <a:cs typeface="Times New Roman" panose="02020603050405020304" pitchFamily="18" charset="0"/>
              </a:rPr>
              <a:t>Gồm</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các</a:t>
            </a:r>
            <a:r>
              <a:rPr lang="en-US" sz="1800" dirty="0">
                <a:solidFill>
                  <a:schemeClr val="tx1"/>
                </a:solidFill>
                <a:latin typeface="Times New Roman" panose="02020603050405020304" pitchFamily="18" charset="0"/>
                <a:cs typeface="Times New Roman" panose="02020603050405020304" pitchFamily="18" charset="0"/>
              </a:rPr>
              <a:t> </a:t>
            </a:r>
            <a:r>
              <a:rPr lang="en-US" sz="1800" b="1" dirty="0">
                <a:solidFill>
                  <a:schemeClr val="tx1"/>
                </a:solidFill>
                <a:latin typeface="Times New Roman" panose="02020603050405020304" pitchFamily="18" charset="0"/>
                <a:cs typeface="Times New Roman" panose="02020603050405020304" pitchFamily="18" charset="0"/>
              </a:rPr>
              <a:t>CHỦ ĐỀ</a:t>
            </a:r>
            <a:r>
              <a:rPr lang="en-US" sz="1800" dirty="0">
                <a:solidFill>
                  <a:schemeClr val="tx1"/>
                </a:solidFill>
                <a:latin typeface="Times New Roman" panose="02020603050405020304" pitchFamily="18" charset="0"/>
                <a:cs typeface="Times New Roman" panose="02020603050405020304" pitchFamily="18" charset="0"/>
              </a:rPr>
              <a:t>:</a:t>
            </a:r>
          </a:p>
          <a:p>
            <a:pPr algn="just"/>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Cạnh</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tranh</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cung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cầu</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trong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kinh</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tế</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thị</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trường</a:t>
            </a:r>
            <a:endParaRPr lang="en-US" sz="1800" dirty="0">
              <a:solidFill>
                <a:schemeClr val="tx1"/>
              </a:solidFill>
              <a:latin typeface="Times New Roman" panose="02020603050405020304" pitchFamily="18" charset="0"/>
              <a:cs typeface="Times New Roman" panose="02020603050405020304" pitchFamily="18" charset="0"/>
            </a:endParaRPr>
          </a:p>
          <a:p>
            <a:pPr algn="just"/>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Thị</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trường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lao</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động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việc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làm</a:t>
            </a:r>
            <a:endParaRPr lang="en-US" sz="1800" dirty="0">
              <a:solidFill>
                <a:schemeClr val="tx1"/>
              </a:solidFill>
              <a:latin typeface="Times New Roman" panose="02020603050405020304" pitchFamily="18" charset="0"/>
              <a:cs typeface="Times New Roman" panose="02020603050405020304" pitchFamily="18" charset="0"/>
            </a:endParaRPr>
          </a:p>
          <a:p>
            <a:pPr algn="just"/>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Lạm</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phát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thất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nghiệp</a:t>
            </a:r>
            <a:endParaRPr lang="en-US" sz="1800" dirty="0">
              <a:solidFill>
                <a:schemeClr val="tx1"/>
              </a:solidFill>
              <a:latin typeface="Times New Roman" panose="02020603050405020304" pitchFamily="18" charset="0"/>
              <a:cs typeface="Times New Roman" panose="02020603050405020304" pitchFamily="18" charset="0"/>
            </a:endParaRPr>
          </a:p>
          <a:p>
            <a:pPr algn="just"/>
            <a:r>
              <a:rPr lang="en-US" sz="1800" dirty="0">
                <a:solidFill>
                  <a:schemeClr val="tx1"/>
                </a:solidFill>
                <a:latin typeface="Times New Roman" panose="02020603050405020304" pitchFamily="18" charset="0"/>
                <a:cs typeface="Times New Roman" panose="02020603050405020304" pitchFamily="18" charset="0"/>
              </a:rPr>
              <a:t>- Ý </a:t>
            </a:r>
            <a:r>
              <a:rPr lang="en-US" sz="1800" dirty="0" err="1">
                <a:solidFill>
                  <a:schemeClr val="tx1"/>
                </a:solidFill>
                <a:latin typeface="Times New Roman" panose="02020603050405020304" pitchFamily="18" charset="0"/>
                <a:cs typeface="Times New Roman" panose="02020603050405020304" pitchFamily="18" charset="0"/>
              </a:rPr>
              <a:t>tưởng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cơ</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hội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kinh</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doanh</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và</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các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năng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lực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cần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thiết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của</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người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kinh</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doanh</a:t>
            </a:r>
            <a:endParaRPr lang="en-US" sz="1800" dirty="0">
              <a:solidFill>
                <a:schemeClr val="tx1"/>
              </a:solidFill>
              <a:latin typeface="Times New Roman" panose="02020603050405020304" pitchFamily="18" charset="0"/>
              <a:cs typeface="Times New Roman" panose="02020603050405020304" pitchFamily="18" charset="0"/>
            </a:endParaRPr>
          </a:p>
          <a:p>
            <a:pPr algn="just"/>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Đạo</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đức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kinh</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doanh</a:t>
            </a:r>
            <a:endParaRPr lang="en-US" sz="1800" dirty="0">
              <a:solidFill>
                <a:schemeClr val="tx1"/>
              </a:solidFill>
              <a:latin typeface="Times New Roman" panose="02020603050405020304" pitchFamily="18" charset="0"/>
              <a:cs typeface="Times New Roman" panose="02020603050405020304" pitchFamily="18" charset="0"/>
            </a:endParaRPr>
          </a:p>
          <a:p>
            <a:pPr algn="just"/>
            <a:r>
              <a:rPr lang="en-US" sz="1800" dirty="0">
                <a:solidFill>
                  <a:schemeClr val="tx1"/>
                </a:solidFill>
                <a:latin typeface="Times New Roman" panose="02020603050405020304" pitchFamily="18" charset="0"/>
                <a:cs typeface="Times New Roman" panose="02020603050405020304" pitchFamily="18" charset="0"/>
              </a:rPr>
              <a:t>- Văn </a:t>
            </a:r>
            <a:r>
              <a:rPr lang="en-US" sz="1800" dirty="0" err="1">
                <a:solidFill>
                  <a:schemeClr val="tx1"/>
                </a:solidFill>
                <a:latin typeface="Times New Roman" panose="02020603050405020304" pitchFamily="18" charset="0"/>
                <a:cs typeface="Times New Roman" panose="02020603050405020304" pitchFamily="18" charset="0"/>
              </a:rPr>
              <a:t>hóa</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tiêu</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dùng</a:t>
            </a:r>
            <a:endParaRPr lang="en-US" sz="18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500"/>
                                        <p:tgtEl>
                                          <p:spTgt spid="7">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500"/>
                                        <p:tgtEl>
                                          <p:spTgt spid="7">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500"/>
                                        <p:tgtEl>
                                          <p:spTgt spid="7">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fade">
                                      <p:cBhvr>
                                        <p:cTn id="29" dur="500"/>
                                        <p:tgtEl>
                                          <p:spTgt spid="7">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animEffect transition="in" filter="fade">
                                      <p:cBhvr>
                                        <p:cTn id="35"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9FB236-5603-E631-4BE9-8CC9EF6FB1F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20</a:t>
            </a:fld>
            <a:endParaRPr lang="en"/>
          </a:p>
        </p:txBody>
      </p:sp>
      <p:sp>
        <p:nvSpPr>
          <p:cNvPr id="4" name="TextBox 3">
            <a:extLst>
              <a:ext uri="{FF2B5EF4-FFF2-40B4-BE49-F238E27FC236}">
                <a16:creationId xmlns:a16="http://schemas.microsoft.com/office/drawing/2014/main" id="{F3C7A4BC-DED3-8D96-64B8-376D70975EFB}"/>
              </a:ext>
            </a:extLst>
          </p:cNvPr>
          <p:cNvSpPr txBox="1"/>
          <p:nvPr/>
        </p:nvSpPr>
        <p:spPr>
          <a:xfrm>
            <a:off x="652105" y="1279088"/>
            <a:ext cx="8051862" cy="1754326"/>
          </a:xfrm>
          <a:prstGeom prst="rect">
            <a:avLst/>
          </a:prstGeom>
          <a:noFill/>
        </p:spPr>
        <p:txBody>
          <a:bodyPr wrap="square">
            <a:spAutoFit/>
          </a:bodyPr>
          <a:lstStyle/>
          <a:p>
            <a:pPr algn="just"/>
            <a:r>
              <a:rPr lang="vi-VN" sz="1800" dirty="0">
                <a:solidFill>
                  <a:schemeClr val="tx1"/>
                </a:solidFill>
                <a:latin typeface="+mj-lt"/>
              </a:rPr>
              <a:t>- Cạnh tranh có vai trò to lớn trong nền kinh tế thị trường:</a:t>
            </a:r>
          </a:p>
          <a:p>
            <a:pPr algn="just"/>
            <a:r>
              <a:rPr lang="vi-VN" sz="1800" dirty="0">
                <a:solidFill>
                  <a:schemeClr val="tx1"/>
                </a:solidFill>
                <a:latin typeface="+mj-lt"/>
              </a:rPr>
              <a:t>+ Cạnh tranh là động lực thúc đẩy sản xuất kinh doanh phát triển. </a:t>
            </a:r>
            <a:endParaRPr lang="en-US" sz="1800" dirty="0">
              <a:solidFill>
                <a:schemeClr val="tx1"/>
              </a:solidFill>
              <a:latin typeface="+mj-lt"/>
            </a:endParaRPr>
          </a:p>
          <a:p>
            <a:pPr algn="just"/>
            <a:r>
              <a:rPr lang="vi-VN" sz="1800" dirty="0">
                <a:solidFill>
                  <a:schemeClr val="tx1"/>
                </a:solidFill>
                <a:latin typeface="+mj-lt"/>
              </a:rPr>
              <a:t>+ Cạnh tranh tạo điều kiện để người tiêu dùng được tiếp cận hàng hóa dịch vụ chất lượng tốt, phong phú về mẫu mã, chủng loại, giá cả hợp lý. </a:t>
            </a:r>
            <a:endParaRPr lang="en-US" sz="1800" dirty="0">
              <a:solidFill>
                <a:schemeClr val="tx1"/>
              </a:solidFill>
              <a:latin typeface="+mj-lt"/>
            </a:endParaRPr>
          </a:p>
          <a:p>
            <a:pPr algn="just"/>
            <a:r>
              <a:rPr lang="vi-VN" sz="1800" dirty="0">
                <a:solidFill>
                  <a:schemeClr val="tx1"/>
                </a:solidFill>
                <a:latin typeface="+mj-lt"/>
              </a:rPr>
              <a:t>+ Nhờ có cạnh tranh, các nguồn lực kinh tế được sử dụng linh hoạt và hiệu quả, cạnh tranh trở thành động lực cho sự phát triển của nền kinh tế thị trường.</a:t>
            </a:r>
            <a:endParaRPr lang="en-US" sz="1800" dirty="0">
              <a:solidFill>
                <a:schemeClr val="tx1"/>
              </a:solidFill>
              <a:latin typeface="+mj-lt"/>
            </a:endParaRPr>
          </a:p>
        </p:txBody>
      </p:sp>
      <p:sp>
        <p:nvSpPr>
          <p:cNvPr id="8" name="TextBox 7">
            <a:extLst>
              <a:ext uri="{FF2B5EF4-FFF2-40B4-BE49-F238E27FC236}">
                <a16:creationId xmlns:a16="http://schemas.microsoft.com/office/drawing/2014/main" id="{9823B73B-7295-C5BF-DF89-293946EC2B1A}"/>
              </a:ext>
            </a:extLst>
          </p:cNvPr>
          <p:cNvSpPr txBox="1"/>
          <p:nvPr/>
        </p:nvSpPr>
        <p:spPr>
          <a:xfrm>
            <a:off x="1269693" y="585815"/>
            <a:ext cx="681668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3. Vai </a:t>
            </a:r>
            <a:r>
              <a:rPr kumimoji="0" lang="en-US" sz="2800" b="1" i="0" u="sng"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trò</a:t>
            </a:r>
            <a:r>
              <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sz="2800" b="1" i="0" u="sng"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của</a:t>
            </a:r>
            <a:r>
              <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sz="2800" b="1" i="0" u="sng"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cạnh</a:t>
            </a:r>
            <a:r>
              <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sz="2800" b="1" i="0" u="sng"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tranh</a:t>
            </a:r>
            <a:r>
              <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sz="2800" b="1" i="0" u="sng"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trong</a:t>
            </a:r>
            <a:r>
              <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sz="2800" b="1" i="0" u="sng"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nền</a:t>
            </a:r>
            <a:r>
              <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sz="2800" b="1" i="0" u="sng"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kinh</a:t>
            </a:r>
            <a:r>
              <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sz="2800" b="1" i="0" u="sng"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tế</a:t>
            </a:r>
            <a:endPar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4235596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C9D432-1E6E-A6C3-E1D7-C0BC9D4BD3A7}"/>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19BBD5"/>
                </a:solidFill>
                <a:effectLst/>
                <a:uLnTx/>
                <a:uFillTx/>
                <a:latin typeface="Nixie One"/>
                <a:sym typeface="Nixie One"/>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 sz="1200" b="0" i="0" u="none" strike="noStrike" kern="0" cap="none" spc="0" normalizeH="0" baseline="0" noProof="0">
              <a:ln>
                <a:noFill/>
              </a:ln>
              <a:solidFill>
                <a:srgbClr val="19BBD5"/>
              </a:solidFill>
              <a:effectLst/>
              <a:uLnTx/>
              <a:uFillTx/>
              <a:latin typeface="Nixie One"/>
              <a:sym typeface="Nixie One"/>
            </a:endParaRPr>
          </a:p>
        </p:txBody>
      </p:sp>
      <p:sp>
        <p:nvSpPr>
          <p:cNvPr id="3" name="TextBox 2">
            <a:extLst>
              <a:ext uri="{FF2B5EF4-FFF2-40B4-BE49-F238E27FC236}">
                <a16:creationId xmlns:a16="http://schemas.microsoft.com/office/drawing/2014/main" id="{E9BA1EFF-C348-D5C3-32D7-E5308C6423E1}"/>
              </a:ext>
            </a:extLst>
          </p:cNvPr>
          <p:cNvSpPr txBox="1"/>
          <p:nvPr/>
        </p:nvSpPr>
        <p:spPr>
          <a:xfrm>
            <a:off x="889413" y="994157"/>
            <a:ext cx="7604590" cy="3970318"/>
          </a:xfrm>
          <a:prstGeom prst="rect">
            <a:avLst/>
          </a:prstGeom>
          <a:noFill/>
        </p:spPr>
        <p:txBody>
          <a:bodyPr wrap="square">
            <a:spAutoFit/>
          </a:bodyPr>
          <a:lstStyle/>
          <a:p>
            <a:pPr lvl="0" algn="just"/>
            <a:r>
              <a:rPr kumimoji="0" lang="en-US" sz="1800" b="1" i="0" u="sng"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Bài</a:t>
            </a:r>
            <a:r>
              <a:rPr kumimoji="0" lang="en-US" sz="1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sz="1800" b="1" i="0" u="sng"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tập</a:t>
            </a:r>
            <a:r>
              <a:rPr kumimoji="0" lang="vi-VN" sz="1800" b="1" i="0" u="sng" strike="noStrike" kern="0" cap="none" spc="0" normalizeH="0" baseline="0" noProof="0" dirty="0">
                <a:ln>
                  <a:noFill/>
                </a:ln>
                <a:solidFill>
                  <a:srgbClr val="FFFFFF"/>
                </a:solidFill>
                <a:effectLst/>
                <a:uLnTx/>
                <a:uFillTx/>
                <a:latin typeface="Times New Roman" panose="02020603050405020304" pitchFamily="18" charset="0"/>
                <a:cs typeface="Arial"/>
                <a:sym typeface="Arial"/>
              </a:rPr>
              <a:t> </a:t>
            </a:r>
            <a:r>
              <a:rPr lang="en-US" sz="1800" b="1" u="sng" dirty="0">
                <a:solidFill>
                  <a:srgbClr val="FFFFFF"/>
                </a:solidFill>
                <a:latin typeface="Times New Roman" panose="02020603050405020304" pitchFamily="18" charset="0"/>
              </a:rPr>
              <a:t>3</a:t>
            </a:r>
            <a:r>
              <a:rPr kumimoji="0" lang="vi-VN" sz="1800" b="1" i="0" u="none" strike="noStrike" kern="0" cap="none" spc="0" normalizeH="0" baseline="0" noProof="0" dirty="0">
                <a:ln>
                  <a:noFill/>
                </a:ln>
                <a:solidFill>
                  <a:srgbClr val="FFFFFF"/>
                </a:solidFill>
                <a:effectLst/>
                <a:uLnTx/>
                <a:uFillTx/>
                <a:latin typeface="Times New Roman" panose="02020603050405020304" pitchFamily="18" charset="0"/>
                <a:cs typeface="Arial"/>
                <a:sym typeface="Arial"/>
              </a:rPr>
              <a:t>:</a:t>
            </a:r>
            <a:r>
              <a:rPr kumimoji="0" lang="vi-VN" sz="1800" b="0" i="0" u="none" strike="noStrike" kern="0" cap="none" spc="0" normalizeH="0" baseline="0" noProof="0" dirty="0">
                <a:ln>
                  <a:noFill/>
                </a:ln>
                <a:solidFill>
                  <a:srgbClr val="FFFFFF"/>
                </a:solidFill>
                <a:effectLst/>
                <a:uLnTx/>
                <a:uFillTx/>
                <a:latin typeface="Times New Roman" panose="02020603050405020304" pitchFamily="18" charset="0"/>
                <a:cs typeface="Arial"/>
                <a:sym typeface="Arial"/>
              </a:rPr>
              <a:t> </a:t>
            </a:r>
            <a:r>
              <a:rPr lang="vi-VN" sz="1800" b="1" dirty="0">
                <a:solidFill>
                  <a:srgbClr val="FFFFFF"/>
                </a:solidFill>
                <a:latin typeface="Times New Roman" panose="02020603050405020304" pitchFamily="18" charset="0"/>
              </a:rPr>
              <a:t>Em hãy phân tích vai trò của cạnh tranh trong nền kinh tế qua những trường hợp dưới đây:</a:t>
            </a:r>
            <a:r>
              <a:rPr lang="en-US" sz="1800" b="1" dirty="0">
                <a:solidFill>
                  <a:srgbClr val="FFFFFF"/>
                </a:solidFill>
                <a:latin typeface="Times New Roman" panose="02020603050405020304" pitchFamily="18" charset="0"/>
              </a:rPr>
              <a:t> </a:t>
            </a:r>
            <a:r>
              <a:rPr lang="en-US" sz="1800" i="1" dirty="0">
                <a:solidFill>
                  <a:srgbClr val="FFFFFF"/>
                </a:solidFill>
                <a:latin typeface="Times New Roman" panose="02020603050405020304" pitchFamily="18" charset="0"/>
              </a:rPr>
              <a:t>(SGK/tr.10-11) </a:t>
            </a:r>
          </a:p>
          <a:p>
            <a:pPr lvl="0" algn="just"/>
            <a:r>
              <a:rPr lang="vi-VN" sz="1800" dirty="0">
                <a:solidFill>
                  <a:srgbClr val="FFFFFF"/>
                </a:solidFill>
                <a:latin typeface="Times New Roman" panose="02020603050405020304" pitchFamily="18" charset="0"/>
              </a:rPr>
              <a:t>A. Các công ty sản xuất bánh mứt kẹo trong nước bán ra thị trường nhiều sản phẩm mới, đa dạng về mẫu mã, đáp ứng tốt nhu cầu tiêu dùng của các gia đình dịp Tết.</a:t>
            </a:r>
            <a:endParaRPr lang="en-US" sz="1800" dirty="0">
              <a:solidFill>
                <a:srgbClr val="FFFFFF"/>
              </a:solidFill>
              <a:latin typeface="Times New Roman" panose="02020603050405020304" pitchFamily="18" charset="0"/>
            </a:endParaRPr>
          </a:p>
          <a:p>
            <a:pPr lvl="0" algn="just"/>
            <a:r>
              <a:rPr lang="en-US" sz="1800" dirty="0">
                <a:solidFill>
                  <a:srgbClr val="FFFFFF"/>
                </a:solidFill>
                <a:highlight>
                  <a:srgbClr val="0000FF"/>
                </a:highlight>
                <a:latin typeface="Times New Roman" panose="02020603050405020304" pitchFamily="18" charset="0"/>
                <a:sym typeface="Wingdings" panose="05000000000000000000" pitchFamily="2" charset="2"/>
              </a:rPr>
              <a:t></a:t>
            </a:r>
            <a:r>
              <a:rPr lang="vi-VN" sz="1800" dirty="0">
                <a:solidFill>
                  <a:srgbClr val="FFFFFF"/>
                </a:solidFill>
                <a:highlight>
                  <a:srgbClr val="0000FF"/>
                </a:highlight>
                <a:latin typeface="Times New Roman" panose="02020603050405020304" pitchFamily="18" charset="0"/>
                <a:sym typeface="Wingdings" panose="05000000000000000000" pitchFamily="2" charset="2"/>
              </a:rPr>
              <a:t>Vai trò của cạnh tranh là: tạo điều kiện để người tiêu dùng được tiếp cận hàng hóa, dịch vụ với chất lượng tốt, phong phú về mẫu mã, chủng loại, giá cả hợp lí. Do đó, nhu cầu của người tiêu dùng được đáp ứng tốt hơn.</a:t>
            </a:r>
            <a:endParaRPr lang="vi-VN" sz="1800" dirty="0">
              <a:solidFill>
                <a:srgbClr val="FFFFFF"/>
              </a:solidFill>
              <a:latin typeface="Times New Roman" panose="02020603050405020304" pitchFamily="18" charset="0"/>
            </a:endParaRPr>
          </a:p>
          <a:p>
            <a:pPr lvl="0" algn="just"/>
            <a:r>
              <a:rPr lang="vi-VN" sz="1800" dirty="0">
                <a:solidFill>
                  <a:srgbClr val="FFFFFF"/>
                </a:solidFill>
                <a:latin typeface="Times New Roman" panose="02020603050405020304" pitchFamily="18" charset="0"/>
              </a:rPr>
              <a:t>B. Nhiều doanh nghiệp sản xuất đồ điện tử gia dụng nội địa tập trung đầu tư vào cải tiến kĩ thuật để nâng cao chất lượng sản phẩm, chiếm lĩnh thị trường trong nước.</a:t>
            </a:r>
            <a:endParaRPr lang="en-US" sz="1800" dirty="0">
              <a:solidFill>
                <a:srgbClr val="FFFFFF"/>
              </a:solidFill>
              <a:latin typeface="Times New Roman" panose="02020603050405020304" pitchFamily="18" charset="0"/>
            </a:endParaRPr>
          </a:p>
          <a:p>
            <a:pPr lvl="0" algn="just"/>
            <a:r>
              <a:rPr lang="en-US" sz="1800" dirty="0">
                <a:solidFill>
                  <a:srgbClr val="FFFFFF"/>
                </a:solidFill>
                <a:highlight>
                  <a:srgbClr val="0000FF"/>
                </a:highlight>
                <a:latin typeface="Times New Roman" panose="02020603050405020304" pitchFamily="18" charset="0"/>
                <a:sym typeface="Wingdings" panose="05000000000000000000" pitchFamily="2" charset="2"/>
              </a:rPr>
              <a:t> Vai </a:t>
            </a:r>
            <a:r>
              <a:rPr lang="en-US" sz="1800" dirty="0" err="1">
                <a:solidFill>
                  <a:srgbClr val="FFFFFF"/>
                </a:solidFill>
                <a:highlight>
                  <a:srgbClr val="0000FF"/>
                </a:highlight>
                <a:latin typeface="Times New Roman" panose="02020603050405020304" pitchFamily="18" charset="0"/>
                <a:sym typeface="Wingdings" panose="05000000000000000000" pitchFamily="2" charset="2"/>
              </a:rPr>
              <a:t>trò</a:t>
            </a:r>
            <a:r>
              <a:rPr lang="en-US" sz="1800" dirty="0">
                <a:solidFill>
                  <a:srgbClr val="FFFFFF"/>
                </a:solidFill>
                <a:highlight>
                  <a:srgbClr val="0000FF"/>
                </a:highlight>
                <a:latin typeface="Times New Roman" panose="02020603050405020304" pitchFamily="18" charset="0"/>
                <a:sym typeface="Wingdings" panose="05000000000000000000" pitchFamily="2" charset="2"/>
              </a:rPr>
              <a:t> </a:t>
            </a:r>
            <a:r>
              <a:rPr lang="en-US" sz="1800" dirty="0" err="1">
                <a:solidFill>
                  <a:srgbClr val="FFFFFF"/>
                </a:solidFill>
                <a:highlight>
                  <a:srgbClr val="0000FF"/>
                </a:highlight>
                <a:latin typeface="Times New Roman" panose="02020603050405020304" pitchFamily="18" charset="0"/>
                <a:sym typeface="Wingdings" panose="05000000000000000000" pitchFamily="2" charset="2"/>
              </a:rPr>
              <a:t>của</a:t>
            </a:r>
            <a:r>
              <a:rPr lang="en-US" sz="1800" dirty="0">
                <a:solidFill>
                  <a:srgbClr val="FFFFFF"/>
                </a:solidFill>
                <a:highlight>
                  <a:srgbClr val="0000FF"/>
                </a:highlight>
                <a:latin typeface="Times New Roman" panose="02020603050405020304" pitchFamily="18" charset="0"/>
                <a:sym typeface="Wingdings" panose="05000000000000000000" pitchFamily="2" charset="2"/>
              </a:rPr>
              <a:t> </a:t>
            </a:r>
            <a:r>
              <a:rPr lang="en-US" sz="1800" dirty="0" err="1">
                <a:solidFill>
                  <a:srgbClr val="FFFFFF"/>
                </a:solidFill>
                <a:highlight>
                  <a:srgbClr val="0000FF"/>
                </a:highlight>
                <a:latin typeface="Times New Roman" panose="02020603050405020304" pitchFamily="18" charset="0"/>
                <a:sym typeface="Wingdings" panose="05000000000000000000" pitchFamily="2" charset="2"/>
              </a:rPr>
              <a:t>cạnh</a:t>
            </a:r>
            <a:r>
              <a:rPr lang="en-US" sz="1800" dirty="0">
                <a:solidFill>
                  <a:srgbClr val="FFFFFF"/>
                </a:solidFill>
                <a:highlight>
                  <a:srgbClr val="0000FF"/>
                </a:highlight>
                <a:latin typeface="Times New Roman" panose="02020603050405020304" pitchFamily="18" charset="0"/>
                <a:sym typeface="Wingdings" panose="05000000000000000000" pitchFamily="2" charset="2"/>
              </a:rPr>
              <a:t> </a:t>
            </a:r>
            <a:r>
              <a:rPr lang="en-US" sz="1800" dirty="0" err="1">
                <a:solidFill>
                  <a:srgbClr val="FFFFFF"/>
                </a:solidFill>
                <a:highlight>
                  <a:srgbClr val="0000FF"/>
                </a:highlight>
                <a:latin typeface="Times New Roman" panose="02020603050405020304" pitchFamily="18" charset="0"/>
                <a:sym typeface="Wingdings" panose="05000000000000000000" pitchFamily="2" charset="2"/>
              </a:rPr>
              <a:t>tranh</a:t>
            </a:r>
            <a:r>
              <a:rPr lang="en-US" sz="1800" dirty="0">
                <a:solidFill>
                  <a:srgbClr val="FFFFFF"/>
                </a:solidFill>
                <a:highlight>
                  <a:srgbClr val="0000FF"/>
                </a:highlight>
                <a:latin typeface="Times New Roman" panose="02020603050405020304" pitchFamily="18" charset="0"/>
                <a:sym typeface="Wingdings" panose="05000000000000000000" pitchFamily="2" charset="2"/>
              </a:rPr>
              <a:t> </a:t>
            </a:r>
            <a:r>
              <a:rPr lang="en-US" sz="1800" dirty="0" err="1">
                <a:solidFill>
                  <a:srgbClr val="FFFFFF"/>
                </a:solidFill>
                <a:highlight>
                  <a:srgbClr val="0000FF"/>
                </a:highlight>
                <a:latin typeface="Times New Roman" panose="02020603050405020304" pitchFamily="18" charset="0"/>
                <a:sym typeface="Wingdings" panose="05000000000000000000" pitchFamily="2" charset="2"/>
              </a:rPr>
              <a:t>là</a:t>
            </a:r>
            <a:r>
              <a:rPr lang="en-US" sz="1800" dirty="0">
                <a:solidFill>
                  <a:srgbClr val="FFFFFF"/>
                </a:solidFill>
                <a:highlight>
                  <a:srgbClr val="0000FF"/>
                </a:highlight>
                <a:latin typeface="Times New Roman" panose="02020603050405020304" pitchFamily="18" charset="0"/>
                <a:sym typeface="Wingdings" panose="05000000000000000000" pitchFamily="2" charset="2"/>
              </a:rPr>
              <a:t>: </a:t>
            </a:r>
            <a:r>
              <a:rPr lang="en-US" sz="1800" dirty="0" err="1">
                <a:solidFill>
                  <a:srgbClr val="FFFFFF"/>
                </a:solidFill>
                <a:highlight>
                  <a:srgbClr val="0000FF"/>
                </a:highlight>
                <a:latin typeface="Times New Roman" panose="02020603050405020304" pitchFamily="18" charset="0"/>
                <a:sym typeface="Wingdings" panose="05000000000000000000" pitchFamily="2" charset="2"/>
              </a:rPr>
              <a:t>tạo</a:t>
            </a:r>
            <a:r>
              <a:rPr lang="en-US" sz="1800" dirty="0">
                <a:solidFill>
                  <a:srgbClr val="FFFFFF"/>
                </a:solidFill>
                <a:highlight>
                  <a:srgbClr val="0000FF"/>
                </a:highlight>
                <a:latin typeface="Times New Roman" panose="02020603050405020304" pitchFamily="18" charset="0"/>
                <a:sym typeface="Wingdings" panose="05000000000000000000" pitchFamily="2" charset="2"/>
              </a:rPr>
              <a:t> </a:t>
            </a:r>
            <a:r>
              <a:rPr lang="en-US" sz="1800" dirty="0" err="1">
                <a:solidFill>
                  <a:srgbClr val="FFFFFF"/>
                </a:solidFill>
                <a:highlight>
                  <a:srgbClr val="0000FF"/>
                </a:highlight>
                <a:latin typeface="Times New Roman" panose="02020603050405020304" pitchFamily="18" charset="0"/>
                <a:sym typeface="Wingdings" panose="05000000000000000000" pitchFamily="2" charset="2"/>
              </a:rPr>
              <a:t>động</a:t>
            </a:r>
            <a:r>
              <a:rPr lang="en-US" sz="1800" dirty="0">
                <a:solidFill>
                  <a:srgbClr val="FFFFFF"/>
                </a:solidFill>
                <a:highlight>
                  <a:srgbClr val="0000FF"/>
                </a:highlight>
                <a:latin typeface="Times New Roman" panose="02020603050405020304" pitchFamily="18" charset="0"/>
                <a:sym typeface="Wingdings" panose="05000000000000000000" pitchFamily="2" charset="2"/>
              </a:rPr>
              <a:t> </a:t>
            </a:r>
            <a:r>
              <a:rPr lang="en-US" sz="1800" dirty="0" err="1">
                <a:solidFill>
                  <a:srgbClr val="FFFFFF"/>
                </a:solidFill>
                <a:highlight>
                  <a:srgbClr val="0000FF"/>
                </a:highlight>
                <a:latin typeface="Times New Roman" panose="02020603050405020304" pitchFamily="18" charset="0"/>
                <a:sym typeface="Wingdings" panose="05000000000000000000" pitchFamily="2" charset="2"/>
              </a:rPr>
              <a:t>lực</a:t>
            </a:r>
            <a:r>
              <a:rPr lang="en-US" sz="1800" dirty="0">
                <a:solidFill>
                  <a:srgbClr val="FFFFFF"/>
                </a:solidFill>
                <a:highlight>
                  <a:srgbClr val="0000FF"/>
                </a:highlight>
                <a:latin typeface="Times New Roman" panose="02020603050405020304" pitchFamily="18" charset="0"/>
                <a:sym typeface="Wingdings" panose="05000000000000000000" pitchFamily="2" charset="2"/>
              </a:rPr>
              <a:t>, </a:t>
            </a:r>
            <a:r>
              <a:rPr lang="en-US" sz="1800" dirty="0" err="1">
                <a:solidFill>
                  <a:srgbClr val="FFFFFF"/>
                </a:solidFill>
                <a:highlight>
                  <a:srgbClr val="0000FF"/>
                </a:highlight>
                <a:latin typeface="Times New Roman" panose="02020603050405020304" pitchFamily="18" charset="0"/>
                <a:sym typeface="Wingdings" panose="05000000000000000000" pitchFamily="2" charset="2"/>
              </a:rPr>
              <a:t>thúc</a:t>
            </a:r>
            <a:r>
              <a:rPr lang="en-US" sz="1800" dirty="0">
                <a:solidFill>
                  <a:srgbClr val="FFFFFF"/>
                </a:solidFill>
                <a:highlight>
                  <a:srgbClr val="0000FF"/>
                </a:highlight>
                <a:latin typeface="Times New Roman" panose="02020603050405020304" pitchFamily="18" charset="0"/>
                <a:sym typeface="Wingdings" panose="05000000000000000000" pitchFamily="2" charset="2"/>
              </a:rPr>
              <a:t> </a:t>
            </a:r>
            <a:r>
              <a:rPr lang="en-US" sz="1800" dirty="0" err="1">
                <a:solidFill>
                  <a:srgbClr val="FFFFFF"/>
                </a:solidFill>
                <a:highlight>
                  <a:srgbClr val="0000FF"/>
                </a:highlight>
                <a:latin typeface="Times New Roman" panose="02020603050405020304" pitchFamily="18" charset="0"/>
                <a:sym typeface="Wingdings" panose="05000000000000000000" pitchFamily="2" charset="2"/>
              </a:rPr>
              <a:t>đẩy</a:t>
            </a:r>
            <a:r>
              <a:rPr lang="en-US" sz="1800" dirty="0">
                <a:solidFill>
                  <a:srgbClr val="FFFFFF"/>
                </a:solidFill>
                <a:highlight>
                  <a:srgbClr val="0000FF"/>
                </a:highlight>
                <a:latin typeface="Times New Roman" panose="02020603050405020304" pitchFamily="18" charset="0"/>
                <a:sym typeface="Wingdings" panose="05000000000000000000" pitchFamily="2" charset="2"/>
              </a:rPr>
              <a:t> </a:t>
            </a:r>
            <a:r>
              <a:rPr lang="en-US" sz="1800" dirty="0" err="1">
                <a:solidFill>
                  <a:srgbClr val="FFFFFF"/>
                </a:solidFill>
                <a:highlight>
                  <a:srgbClr val="0000FF"/>
                </a:highlight>
                <a:latin typeface="Times New Roman" panose="02020603050405020304" pitchFamily="18" charset="0"/>
                <a:sym typeface="Wingdings" panose="05000000000000000000" pitchFamily="2" charset="2"/>
              </a:rPr>
              <a:t>sản</a:t>
            </a:r>
            <a:r>
              <a:rPr lang="en-US" sz="1800" dirty="0">
                <a:solidFill>
                  <a:srgbClr val="FFFFFF"/>
                </a:solidFill>
                <a:highlight>
                  <a:srgbClr val="0000FF"/>
                </a:highlight>
                <a:latin typeface="Times New Roman" panose="02020603050405020304" pitchFamily="18" charset="0"/>
                <a:sym typeface="Wingdings" panose="05000000000000000000" pitchFamily="2" charset="2"/>
              </a:rPr>
              <a:t> </a:t>
            </a:r>
            <a:r>
              <a:rPr lang="en-US" sz="1800" dirty="0" err="1">
                <a:solidFill>
                  <a:srgbClr val="FFFFFF"/>
                </a:solidFill>
                <a:highlight>
                  <a:srgbClr val="0000FF"/>
                </a:highlight>
                <a:latin typeface="Times New Roman" panose="02020603050405020304" pitchFamily="18" charset="0"/>
                <a:sym typeface="Wingdings" panose="05000000000000000000" pitchFamily="2" charset="2"/>
              </a:rPr>
              <a:t>xuất</a:t>
            </a:r>
            <a:r>
              <a:rPr lang="en-US" sz="1800" dirty="0">
                <a:solidFill>
                  <a:srgbClr val="FFFFFF"/>
                </a:solidFill>
                <a:highlight>
                  <a:srgbClr val="0000FF"/>
                </a:highlight>
                <a:latin typeface="Times New Roman" panose="02020603050405020304" pitchFamily="18" charset="0"/>
                <a:sym typeface="Wingdings" panose="05000000000000000000" pitchFamily="2" charset="2"/>
              </a:rPr>
              <a:t> </a:t>
            </a:r>
            <a:r>
              <a:rPr lang="en-US" sz="1800" dirty="0" err="1">
                <a:solidFill>
                  <a:srgbClr val="FFFFFF"/>
                </a:solidFill>
                <a:highlight>
                  <a:srgbClr val="0000FF"/>
                </a:highlight>
                <a:latin typeface="Times New Roman" panose="02020603050405020304" pitchFamily="18" charset="0"/>
                <a:sym typeface="Wingdings" panose="05000000000000000000" pitchFamily="2" charset="2"/>
              </a:rPr>
              <a:t>kinh</a:t>
            </a:r>
            <a:r>
              <a:rPr lang="en-US" sz="1800" dirty="0">
                <a:solidFill>
                  <a:srgbClr val="FFFFFF"/>
                </a:solidFill>
                <a:highlight>
                  <a:srgbClr val="0000FF"/>
                </a:highlight>
                <a:latin typeface="Times New Roman" panose="02020603050405020304" pitchFamily="18" charset="0"/>
                <a:sym typeface="Wingdings" panose="05000000000000000000" pitchFamily="2" charset="2"/>
              </a:rPr>
              <a:t> </a:t>
            </a:r>
            <a:r>
              <a:rPr lang="en-US" sz="1800" dirty="0" err="1">
                <a:solidFill>
                  <a:srgbClr val="FFFFFF"/>
                </a:solidFill>
                <a:highlight>
                  <a:srgbClr val="0000FF"/>
                </a:highlight>
                <a:latin typeface="Times New Roman" panose="02020603050405020304" pitchFamily="18" charset="0"/>
                <a:sym typeface="Wingdings" panose="05000000000000000000" pitchFamily="2" charset="2"/>
              </a:rPr>
              <a:t>doanh</a:t>
            </a:r>
            <a:r>
              <a:rPr lang="en-US" sz="1800" dirty="0">
                <a:solidFill>
                  <a:srgbClr val="FFFFFF"/>
                </a:solidFill>
                <a:highlight>
                  <a:srgbClr val="0000FF"/>
                </a:highlight>
                <a:latin typeface="Times New Roman" panose="02020603050405020304" pitchFamily="18" charset="0"/>
                <a:sym typeface="Wingdings" panose="05000000000000000000" pitchFamily="2" charset="2"/>
              </a:rPr>
              <a:t> </a:t>
            </a:r>
            <a:r>
              <a:rPr lang="en-US" sz="1800" dirty="0" err="1">
                <a:solidFill>
                  <a:srgbClr val="FFFFFF"/>
                </a:solidFill>
                <a:highlight>
                  <a:srgbClr val="0000FF"/>
                </a:highlight>
                <a:latin typeface="Times New Roman" panose="02020603050405020304" pitchFamily="18" charset="0"/>
                <a:sym typeface="Wingdings" panose="05000000000000000000" pitchFamily="2" charset="2"/>
              </a:rPr>
              <a:t>phát</a:t>
            </a:r>
            <a:r>
              <a:rPr lang="en-US" sz="1800" dirty="0">
                <a:solidFill>
                  <a:srgbClr val="FFFFFF"/>
                </a:solidFill>
                <a:highlight>
                  <a:srgbClr val="0000FF"/>
                </a:highlight>
                <a:latin typeface="Times New Roman" panose="02020603050405020304" pitchFamily="18" charset="0"/>
                <a:sym typeface="Wingdings" panose="05000000000000000000" pitchFamily="2" charset="2"/>
              </a:rPr>
              <a:t> </a:t>
            </a:r>
            <a:r>
              <a:rPr lang="en-US" sz="1800" dirty="0" err="1">
                <a:solidFill>
                  <a:srgbClr val="FFFFFF"/>
                </a:solidFill>
                <a:highlight>
                  <a:srgbClr val="0000FF"/>
                </a:highlight>
                <a:latin typeface="Times New Roman" panose="02020603050405020304" pitchFamily="18" charset="0"/>
                <a:sym typeface="Wingdings" panose="05000000000000000000" pitchFamily="2" charset="2"/>
              </a:rPr>
              <a:t>triển</a:t>
            </a:r>
            <a:r>
              <a:rPr lang="en-US" sz="1800" dirty="0">
                <a:solidFill>
                  <a:srgbClr val="FFFFFF"/>
                </a:solidFill>
                <a:highlight>
                  <a:srgbClr val="0000FF"/>
                </a:highlight>
                <a:latin typeface="Times New Roman" panose="02020603050405020304" pitchFamily="18" charset="0"/>
                <a:sym typeface="Wingdings" panose="05000000000000000000" pitchFamily="2" charset="2"/>
              </a:rPr>
              <a:t>.</a:t>
            </a:r>
          </a:p>
          <a:p>
            <a:pPr lvl="0" algn="just"/>
            <a:endParaRPr lang="vi-VN" sz="1800" dirty="0">
              <a:solidFill>
                <a:srgbClr val="FFFFFF"/>
              </a:solidFill>
              <a:latin typeface="Times New Roman" panose="02020603050405020304" pitchFamily="18" charset="0"/>
            </a:endParaRPr>
          </a:p>
        </p:txBody>
      </p:sp>
      <p:sp>
        <p:nvSpPr>
          <p:cNvPr id="4" name="TextBox 3">
            <a:extLst>
              <a:ext uri="{FF2B5EF4-FFF2-40B4-BE49-F238E27FC236}">
                <a16:creationId xmlns:a16="http://schemas.microsoft.com/office/drawing/2014/main" id="{546A3D46-B698-38DF-5953-2C756E17F1E2}"/>
              </a:ext>
            </a:extLst>
          </p:cNvPr>
          <p:cNvSpPr txBox="1"/>
          <p:nvPr/>
        </p:nvSpPr>
        <p:spPr>
          <a:xfrm>
            <a:off x="1465017" y="280916"/>
            <a:ext cx="57394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rPr>
              <a:t>LUYỆN TẬP</a:t>
            </a:r>
          </a:p>
        </p:txBody>
      </p:sp>
    </p:spTree>
    <p:extLst>
      <p:ext uri="{BB962C8B-B14F-4D97-AF65-F5344CB8AC3E}">
        <p14:creationId xmlns:p14="http://schemas.microsoft.com/office/powerpoint/2010/main" val="28890427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51A993-22A5-B6F1-918F-D7CF861867B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22</a:t>
            </a:fld>
            <a:endParaRPr lang="en"/>
          </a:p>
        </p:txBody>
      </p:sp>
      <p:sp>
        <p:nvSpPr>
          <p:cNvPr id="4" name="TextBox 3">
            <a:extLst>
              <a:ext uri="{FF2B5EF4-FFF2-40B4-BE49-F238E27FC236}">
                <a16:creationId xmlns:a16="http://schemas.microsoft.com/office/drawing/2014/main" id="{5BE364FA-85E9-E959-2C61-EA943945A12F}"/>
              </a:ext>
            </a:extLst>
          </p:cNvPr>
          <p:cNvSpPr txBox="1"/>
          <p:nvPr/>
        </p:nvSpPr>
        <p:spPr>
          <a:xfrm>
            <a:off x="1158148" y="858424"/>
            <a:ext cx="7401958" cy="3139321"/>
          </a:xfrm>
          <a:prstGeom prst="rect">
            <a:avLst/>
          </a:prstGeom>
          <a:noFill/>
        </p:spPr>
        <p:txBody>
          <a:bodyPr wrap="square">
            <a:spAutoFit/>
          </a:bodyPr>
          <a:lstStyle/>
          <a:p>
            <a:pPr lvl="0" algn="just"/>
            <a:r>
              <a:rPr lang="vi-VN" sz="1800" dirty="0">
                <a:solidFill>
                  <a:srgbClr val="FFFFFF"/>
                </a:solidFill>
                <a:latin typeface="Times New Roman" panose="02020603050405020304" pitchFamily="18" charset="0"/>
              </a:rPr>
              <a:t>C. Những năm gần đây, nhờ áp dụng quy trình sản xuất sạch và tích cực quảng bá, giới thiệu sản phẩm, các loại trái cây tươi và sản phẩm chế biến từ trái cây nhiệt đới của Việt Nam đã chinh phục được thị trường ở nhiều nước phát triển.</a:t>
            </a:r>
            <a:endParaRPr lang="en-US" sz="1800" dirty="0">
              <a:solidFill>
                <a:srgbClr val="FFFFFF"/>
              </a:solidFill>
              <a:latin typeface="Times New Roman" panose="02020603050405020304" pitchFamily="18" charset="0"/>
            </a:endParaRPr>
          </a:p>
          <a:p>
            <a:pPr algn="just"/>
            <a:r>
              <a:rPr lang="vi-VN" sz="1800" b="1" i="0" dirty="0">
                <a:solidFill>
                  <a:schemeClr val="tx1"/>
                </a:solidFill>
                <a:effectLst/>
                <a:highlight>
                  <a:srgbClr val="0000FF"/>
                </a:highlight>
                <a:latin typeface="+mj-lt"/>
                <a:sym typeface="Wingdings" panose="05000000000000000000" pitchFamily="2" charset="2"/>
              </a:rPr>
              <a:t></a:t>
            </a:r>
            <a:r>
              <a:rPr lang="vi-VN" sz="1800" b="1" i="0" dirty="0">
                <a:solidFill>
                  <a:schemeClr val="tx1"/>
                </a:solidFill>
                <a:effectLst/>
                <a:highlight>
                  <a:srgbClr val="0000FF"/>
                </a:highlight>
                <a:latin typeface="+mj-lt"/>
              </a:rPr>
              <a:t> </a:t>
            </a:r>
            <a:r>
              <a:rPr lang="vi-VN" sz="1800" b="0" i="1" dirty="0">
                <a:solidFill>
                  <a:schemeClr val="tx1"/>
                </a:solidFill>
                <a:effectLst/>
                <a:highlight>
                  <a:srgbClr val="0000FF"/>
                </a:highlight>
                <a:latin typeface="+mj-lt"/>
              </a:rPr>
              <a:t>Vai trò của cạnh tranh là:</a:t>
            </a:r>
            <a:r>
              <a:rPr lang="vi-VN" sz="1800" b="0" i="0" dirty="0">
                <a:solidFill>
                  <a:schemeClr val="tx1"/>
                </a:solidFill>
                <a:effectLst/>
                <a:highlight>
                  <a:srgbClr val="0000FF"/>
                </a:highlight>
                <a:latin typeface="+mj-lt"/>
              </a:rPr>
              <a:t> giúp quảng bá và nâng cao chất lượng sản phẩm từ đó chinh phục được thị trường trong và ngoài nước.</a:t>
            </a:r>
            <a:endParaRPr lang="en-US" sz="1800" b="0" i="0" dirty="0">
              <a:solidFill>
                <a:schemeClr val="tx1"/>
              </a:solidFill>
              <a:effectLst/>
              <a:highlight>
                <a:srgbClr val="0000FF"/>
              </a:highlight>
              <a:latin typeface="+mj-lt"/>
            </a:endParaRPr>
          </a:p>
          <a:p>
            <a:pPr lvl="0" algn="just"/>
            <a:r>
              <a:rPr lang="vi-VN" sz="1800" dirty="0">
                <a:solidFill>
                  <a:srgbClr val="FFFFFF"/>
                </a:solidFill>
                <a:latin typeface="Times New Roman" panose="02020603050405020304" pitchFamily="18" charset="0"/>
              </a:rPr>
              <a:t>D. Nhờ khai thác tốt lực lượng lao động thủ công có tay nghề giỏi, làng dệt lụa truyền thống tỉnh H vẫn duy trì được thị trường phục vụ khách du lịch trong và ngoài nước.</a:t>
            </a:r>
            <a:endParaRPr lang="vi-VN" sz="1800" b="0" i="0" dirty="0">
              <a:solidFill>
                <a:schemeClr val="tx1"/>
              </a:solidFill>
              <a:effectLst/>
              <a:latin typeface="+mj-lt"/>
            </a:endParaRPr>
          </a:p>
          <a:p>
            <a:pPr algn="just"/>
            <a:r>
              <a:rPr lang="en-US" sz="1800" b="1" i="0" dirty="0">
                <a:solidFill>
                  <a:schemeClr val="tx1"/>
                </a:solidFill>
                <a:effectLst/>
                <a:highlight>
                  <a:srgbClr val="0000FF"/>
                </a:highlight>
                <a:latin typeface="+mj-lt"/>
                <a:sym typeface="Wingdings" panose="05000000000000000000" pitchFamily="2" charset="2"/>
              </a:rPr>
              <a:t></a:t>
            </a:r>
            <a:r>
              <a:rPr lang="vi-VN" sz="1800" b="0" i="1" dirty="0">
                <a:solidFill>
                  <a:schemeClr val="tx1"/>
                </a:solidFill>
                <a:effectLst/>
                <a:highlight>
                  <a:srgbClr val="0000FF"/>
                </a:highlight>
                <a:latin typeface="+mj-lt"/>
              </a:rPr>
              <a:t>Vai trò của cạnh tranh là:</a:t>
            </a:r>
            <a:r>
              <a:rPr lang="vi-VN" sz="1800" b="0" i="0" dirty="0">
                <a:solidFill>
                  <a:schemeClr val="tx1"/>
                </a:solidFill>
                <a:effectLst/>
                <a:highlight>
                  <a:srgbClr val="0000FF"/>
                </a:highlight>
                <a:latin typeface="+mj-lt"/>
              </a:rPr>
              <a:t> các nguồn lực kinh tế được sử dụng linh hoạt, hiệu quả, giúp tỉnh H duy trì được làng dệt lụa truyền thống, duy trì thị trường phục vụ khách du lịch trong và ngoài nước.</a:t>
            </a:r>
          </a:p>
        </p:txBody>
      </p:sp>
    </p:spTree>
    <p:extLst>
      <p:ext uri="{BB962C8B-B14F-4D97-AF65-F5344CB8AC3E}">
        <p14:creationId xmlns:p14="http://schemas.microsoft.com/office/powerpoint/2010/main" val="283160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C69D44-6DCF-07C1-AA3D-E5D7EF994CB0}"/>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19BBD5"/>
                </a:solidFill>
                <a:effectLst/>
                <a:uLnTx/>
                <a:uFillTx/>
                <a:latin typeface="Nixie One"/>
                <a:sym typeface="Nixie One"/>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 sz="1200" b="0" i="0" u="none" strike="noStrike" kern="0" cap="none" spc="0" normalizeH="0" baseline="0" noProof="0">
              <a:ln>
                <a:noFill/>
              </a:ln>
              <a:solidFill>
                <a:srgbClr val="19BBD5"/>
              </a:solidFill>
              <a:effectLst/>
              <a:uLnTx/>
              <a:uFillTx/>
              <a:latin typeface="Nixie One"/>
              <a:sym typeface="Nixie One"/>
            </a:endParaRPr>
          </a:p>
        </p:txBody>
      </p:sp>
      <p:sp>
        <p:nvSpPr>
          <p:cNvPr id="3" name="TextBox 2">
            <a:extLst>
              <a:ext uri="{FF2B5EF4-FFF2-40B4-BE49-F238E27FC236}">
                <a16:creationId xmlns:a16="http://schemas.microsoft.com/office/drawing/2014/main" id="{9EA7D5B8-12C6-AD5C-54EB-1A72A469D903}"/>
              </a:ext>
            </a:extLst>
          </p:cNvPr>
          <p:cNvSpPr txBox="1"/>
          <p:nvPr/>
        </p:nvSpPr>
        <p:spPr>
          <a:xfrm>
            <a:off x="1751681" y="550497"/>
            <a:ext cx="70507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b="1" u="sng" dirty="0">
                <a:solidFill>
                  <a:srgbClr val="FFFFFF"/>
                </a:solidFill>
                <a:latin typeface="Times New Roman" panose="02020603050405020304" pitchFamily="18" charset="0"/>
                <a:cs typeface="Times New Roman" panose="02020603050405020304" pitchFamily="18" charset="0"/>
              </a:rPr>
              <a:t>4</a:t>
            </a:r>
            <a:r>
              <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sz="2800" b="1" i="0" u="sng"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Cạnh</a:t>
            </a:r>
            <a:r>
              <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sz="2800" b="1" i="0" u="sng"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tranh</a:t>
            </a:r>
            <a:r>
              <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sz="2800" b="1" i="0" u="sng"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không</a:t>
            </a:r>
            <a:r>
              <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sz="2800" b="1" i="0" u="sng"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lành</a:t>
            </a:r>
            <a:r>
              <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sz="2800" b="1" i="0" u="sng"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mạnh</a:t>
            </a:r>
            <a:endPar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5" name="Oval 4">
            <a:extLst>
              <a:ext uri="{FF2B5EF4-FFF2-40B4-BE49-F238E27FC236}">
                <a16:creationId xmlns:a16="http://schemas.microsoft.com/office/drawing/2014/main" id="{17E92B0A-FA45-FF71-95D1-DB09401E1195}"/>
              </a:ext>
            </a:extLst>
          </p:cNvPr>
          <p:cNvSpPr/>
          <p:nvPr/>
        </p:nvSpPr>
        <p:spPr>
          <a:xfrm>
            <a:off x="2213473" y="1317663"/>
            <a:ext cx="1816864" cy="164587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E293C"/>
                </a:solidFill>
                <a:effectLst/>
                <a:uLnTx/>
                <a:uFillTx/>
                <a:latin typeface="Times New Roman" panose="02020603050405020304" pitchFamily="18" charset="0"/>
                <a:ea typeface="+mn-ea"/>
                <a:cs typeface="Times New Roman" panose="02020603050405020304" pitchFamily="18" charset="0"/>
                <a:sym typeface="Arial"/>
              </a:rPr>
              <a:t>TRƯỜNG HỢP 1</a:t>
            </a:r>
          </a:p>
        </p:txBody>
      </p:sp>
      <p:sp>
        <p:nvSpPr>
          <p:cNvPr id="6" name="Oval 5">
            <a:extLst>
              <a:ext uri="{FF2B5EF4-FFF2-40B4-BE49-F238E27FC236}">
                <a16:creationId xmlns:a16="http://schemas.microsoft.com/office/drawing/2014/main" id="{520214E5-D7DF-D7B7-3D86-73E2CC2EF9AD}"/>
              </a:ext>
            </a:extLst>
          </p:cNvPr>
          <p:cNvSpPr/>
          <p:nvPr/>
        </p:nvSpPr>
        <p:spPr>
          <a:xfrm>
            <a:off x="4957591" y="1317663"/>
            <a:ext cx="1816864" cy="164587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E293C"/>
                </a:solidFill>
                <a:effectLst/>
                <a:uLnTx/>
                <a:uFillTx/>
                <a:latin typeface="Times New Roman" panose="02020603050405020304" pitchFamily="18" charset="0"/>
                <a:ea typeface="+mn-ea"/>
                <a:cs typeface="Times New Roman" panose="02020603050405020304" pitchFamily="18" charset="0"/>
                <a:sym typeface="Arial"/>
              </a:rPr>
              <a:t>TRƯỜNG HỢP 2</a:t>
            </a:r>
          </a:p>
        </p:txBody>
      </p:sp>
      <p:sp>
        <p:nvSpPr>
          <p:cNvPr id="8" name="TextBox 7">
            <a:extLst>
              <a:ext uri="{FF2B5EF4-FFF2-40B4-BE49-F238E27FC236}">
                <a16:creationId xmlns:a16="http://schemas.microsoft.com/office/drawing/2014/main" id="{EB42D3B6-C1D7-00F5-7B14-356566F986C3}"/>
              </a:ext>
            </a:extLst>
          </p:cNvPr>
          <p:cNvSpPr txBox="1"/>
          <p:nvPr/>
        </p:nvSpPr>
        <p:spPr>
          <a:xfrm>
            <a:off x="385590" y="2963537"/>
            <a:ext cx="7818533" cy="2055434"/>
          </a:xfrm>
          <a:prstGeom prst="rect">
            <a:avLst/>
          </a:prstGeom>
          <a:noFill/>
        </p:spPr>
        <p:txBody>
          <a:bodyPr wrap="square">
            <a:spAutoFit/>
          </a:bodyPr>
          <a:lstStyle/>
          <a:p>
            <a:pPr lvl="0" algn="just">
              <a:lnSpc>
                <a:spcPct val="107000"/>
              </a:lnSpc>
              <a:spcAft>
                <a:spcPts val="800"/>
              </a:spcAft>
            </a:pPr>
            <a:r>
              <a:rPr lang="vi-VN" sz="1800" dirty="0">
                <a:solidFill>
                  <a:schemeClr val="tx1"/>
                </a:solidFill>
                <a:latin typeface="+mj-lt"/>
              </a:rPr>
              <a:t>a) Theo em, hành vi của doanh nghiệp B là thể hiện cạnh tranh như thế nào? Hành vi đó vì phạm điều gì trong nguyên tắc cạnh tranh? Việc cạnh tranh như vậy dẫn đến hậu quả gì? </a:t>
            </a:r>
            <a:endParaRPr lang="en-US" sz="1800" dirty="0">
              <a:solidFill>
                <a:schemeClr val="tx1"/>
              </a:solidFill>
              <a:latin typeface="+mj-lt"/>
            </a:endParaRPr>
          </a:p>
          <a:p>
            <a:pPr lvl="0" algn="just">
              <a:lnSpc>
                <a:spcPct val="107000"/>
              </a:lnSpc>
              <a:spcAft>
                <a:spcPts val="800"/>
              </a:spcAft>
            </a:pPr>
            <a:r>
              <a:rPr lang="vi-VN" sz="1800" dirty="0">
                <a:solidFill>
                  <a:schemeClr val="tx1"/>
                </a:solidFill>
                <a:latin typeface="+mj-lt"/>
              </a:rPr>
              <a:t>b) Từ các trường hợp trên, em hiểu thế nào là cạnh tranh không lành mạnh? </a:t>
            </a:r>
            <a:endParaRPr lang="en-US" sz="1800" dirty="0">
              <a:solidFill>
                <a:schemeClr val="tx1"/>
              </a:solidFill>
              <a:latin typeface="+mj-lt"/>
            </a:endParaRPr>
          </a:p>
          <a:p>
            <a:pPr lvl="0" algn="just">
              <a:lnSpc>
                <a:spcPct val="107000"/>
              </a:lnSpc>
              <a:spcAft>
                <a:spcPts val="800"/>
              </a:spcAft>
            </a:pPr>
            <a:r>
              <a:rPr lang="vi-VN" sz="1800" dirty="0">
                <a:solidFill>
                  <a:schemeClr val="tx1"/>
                </a:solidFill>
                <a:latin typeface="+mj-lt"/>
              </a:rPr>
              <a:t>c) Theo em, các chủ thể sản xuất kinh doanh cần phải làm gì để ngăn ngừa, hạn chế cạnh tranh không lành mạnh?</a:t>
            </a:r>
            <a:endParaRPr kumimoji="0" lang="en-US" sz="2400" b="0" i="0" u="none" strike="noStrike" kern="0" cap="none" spc="0" normalizeH="0" baseline="0" noProof="0" dirty="0">
              <a:ln>
                <a:noFill/>
              </a:ln>
              <a:solidFill>
                <a:schemeClr val="tx1"/>
              </a:solidFill>
              <a:effectLst/>
              <a:uLnTx/>
              <a:uFillTx/>
              <a:latin typeface="+mj-lt"/>
              <a:ea typeface="Calibri" panose="020F0502020204030204" pitchFamily="34" charset="0"/>
              <a:sym typeface="Arial"/>
            </a:endParaRPr>
          </a:p>
        </p:txBody>
      </p:sp>
    </p:spTree>
    <p:extLst>
      <p:ext uri="{BB962C8B-B14F-4D97-AF65-F5344CB8AC3E}">
        <p14:creationId xmlns:p14="http://schemas.microsoft.com/office/powerpoint/2010/main" val="6675640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fade">
                                      <p:cBhvr>
                                        <p:cTn id="20" dur="5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fade">
                                      <p:cBhvr>
                                        <p:cTn id="25"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A40A09-BB5B-C06C-E7C6-843561A40CF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24</a:t>
            </a:fld>
            <a:endParaRPr lang="en"/>
          </a:p>
        </p:txBody>
      </p:sp>
      <p:sp>
        <p:nvSpPr>
          <p:cNvPr id="4" name="TextBox 3">
            <a:extLst>
              <a:ext uri="{FF2B5EF4-FFF2-40B4-BE49-F238E27FC236}">
                <a16:creationId xmlns:a16="http://schemas.microsoft.com/office/drawing/2014/main" id="{F7B450C2-D7AB-1107-E11A-36A8338E834D}"/>
              </a:ext>
            </a:extLst>
          </p:cNvPr>
          <p:cNvSpPr txBox="1"/>
          <p:nvPr/>
        </p:nvSpPr>
        <p:spPr>
          <a:xfrm>
            <a:off x="562257" y="1267277"/>
            <a:ext cx="8072612" cy="3416320"/>
          </a:xfrm>
          <a:prstGeom prst="rect">
            <a:avLst/>
          </a:prstGeom>
          <a:noFill/>
        </p:spPr>
        <p:txBody>
          <a:bodyPr wrap="square">
            <a:spAutoFit/>
          </a:bodyPr>
          <a:lstStyle/>
          <a:p>
            <a:pPr algn="just"/>
            <a:r>
              <a:rPr lang="en-US" sz="1800" b="0" i="0" dirty="0">
                <a:solidFill>
                  <a:schemeClr val="tx1"/>
                </a:solidFill>
                <a:effectLst/>
                <a:latin typeface="Times New Roman" panose="02020603050405020304" pitchFamily="18" charset="0"/>
                <a:cs typeface="Times New Roman" panose="02020603050405020304" pitchFamily="18" charset="0"/>
              </a:rPr>
              <a:t>a) - </a:t>
            </a:r>
            <a:r>
              <a:rPr lang="en-US" sz="1800" b="0" i="0" dirty="0" err="1">
                <a:solidFill>
                  <a:schemeClr val="tx1"/>
                </a:solidFill>
                <a:effectLst/>
                <a:latin typeface="Times New Roman" panose="02020603050405020304" pitchFamily="18" charset="0"/>
                <a:cs typeface="Times New Roman" panose="02020603050405020304" pitchFamily="18" charset="0"/>
              </a:rPr>
              <a:t>Hành</a:t>
            </a:r>
            <a:r>
              <a:rPr lang="en-US" sz="1800" b="0" i="0" dirty="0">
                <a:solidFill>
                  <a:schemeClr val="tx1"/>
                </a:solidFill>
                <a:effectLst/>
                <a:latin typeface="Times New Roman" panose="02020603050405020304" pitchFamily="18" charset="0"/>
                <a:cs typeface="Times New Roman" panose="02020603050405020304" pitchFamily="18" charset="0"/>
              </a:rPr>
              <a:t> vi </a:t>
            </a:r>
            <a:r>
              <a:rPr lang="en-US" sz="1800" b="0" i="0" dirty="0" err="1">
                <a:solidFill>
                  <a:schemeClr val="tx1"/>
                </a:solidFill>
                <a:effectLst/>
                <a:latin typeface="Times New Roman" panose="02020603050405020304" pitchFamily="18" charset="0"/>
                <a:cs typeface="Times New Roman" panose="02020603050405020304" pitchFamily="18" charset="0"/>
              </a:rPr>
              <a:t>của</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doanh</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nghiệp</a:t>
            </a:r>
            <a:r>
              <a:rPr lang="en-US" sz="1800" b="0" i="0" dirty="0">
                <a:solidFill>
                  <a:schemeClr val="tx1"/>
                </a:solidFill>
                <a:effectLst/>
                <a:latin typeface="Times New Roman" panose="02020603050405020304" pitchFamily="18" charset="0"/>
                <a:cs typeface="Times New Roman" panose="02020603050405020304" pitchFamily="18" charset="0"/>
              </a:rPr>
              <a:t> B </a:t>
            </a:r>
            <a:r>
              <a:rPr lang="en-US" sz="1800" b="0" i="0" dirty="0" err="1">
                <a:solidFill>
                  <a:schemeClr val="tx1"/>
                </a:solidFill>
                <a:effectLst/>
                <a:latin typeface="Times New Roman" panose="02020603050405020304" pitchFamily="18" charset="0"/>
                <a:cs typeface="Times New Roman" panose="02020603050405020304" pitchFamily="18" charset="0"/>
              </a:rPr>
              <a:t>đã</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thể</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hiện</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sự</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cạnh</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tranh</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không</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lành</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mạnh</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với</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doanh</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nghiệp</a:t>
            </a:r>
            <a:r>
              <a:rPr lang="en-US" sz="1800" b="0" i="0" dirty="0">
                <a:solidFill>
                  <a:schemeClr val="tx1"/>
                </a:solidFill>
                <a:effectLst/>
                <a:latin typeface="Times New Roman" panose="02020603050405020304" pitchFamily="18" charset="0"/>
                <a:cs typeface="Times New Roman" panose="02020603050405020304" pitchFamily="18" charset="0"/>
              </a:rPr>
              <a:t> A, </a:t>
            </a:r>
            <a:r>
              <a:rPr lang="en-US" sz="1800" b="0" i="0" dirty="0" err="1">
                <a:solidFill>
                  <a:schemeClr val="tx1"/>
                </a:solidFill>
                <a:effectLst/>
                <a:latin typeface="Times New Roman" panose="02020603050405020304" pitchFamily="18" charset="0"/>
                <a:cs typeface="Times New Roman" panose="02020603050405020304" pitchFamily="18" charset="0"/>
              </a:rPr>
              <a:t>vì</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đã</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thiết</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kế</a:t>
            </a:r>
            <a:r>
              <a:rPr lang="en-US" sz="1800" b="0" i="0" dirty="0">
                <a:solidFill>
                  <a:schemeClr val="tx1"/>
                </a:solidFill>
                <a:effectLst/>
                <a:latin typeface="Times New Roman" panose="02020603050405020304" pitchFamily="18" charset="0"/>
                <a:cs typeface="Times New Roman" panose="02020603050405020304" pitchFamily="18" charset="0"/>
              </a:rPr>
              <a:t> bao </a:t>
            </a:r>
            <a:r>
              <a:rPr lang="en-US" sz="1800" b="0" i="0" dirty="0" err="1">
                <a:solidFill>
                  <a:schemeClr val="tx1"/>
                </a:solidFill>
                <a:effectLst/>
                <a:latin typeface="Times New Roman" panose="02020603050405020304" pitchFamily="18" charset="0"/>
                <a:cs typeface="Times New Roman" panose="02020603050405020304" pitchFamily="18" charset="0"/>
              </a:rPr>
              <a:t>bì</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với</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tên</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sản</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phẩm</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màu</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sắc</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và</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hoạ</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tiết</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gây</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nhầm</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lẫn</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với</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sản</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phẩm</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của</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doanh</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nghiệp</a:t>
            </a:r>
            <a:r>
              <a:rPr lang="en-US" sz="1800" b="0" i="0" dirty="0">
                <a:solidFill>
                  <a:schemeClr val="tx1"/>
                </a:solidFill>
                <a:effectLst/>
                <a:latin typeface="Times New Roman" panose="02020603050405020304" pitchFamily="18" charset="0"/>
                <a:cs typeface="Times New Roman" panose="02020603050405020304" pitchFamily="18" charset="0"/>
              </a:rPr>
              <a:t> A.</a:t>
            </a:r>
          </a:p>
          <a:p>
            <a:pPr algn="just"/>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Hành</a:t>
            </a:r>
            <a:r>
              <a:rPr lang="en-US" sz="1800" b="0" i="0" dirty="0">
                <a:solidFill>
                  <a:schemeClr val="tx1"/>
                </a:solidFill>
                <a:effectLst/>
                <a:latin typeface="Times New Roman" panose="02020603050405020304" pitchFamily="18" charset="0"/>
                <a:cs typeface="Times New Roman" panose="02020603050405020304" pitchFamily="18" charset="0"/>
              </a:rPr>
              <a:t> vi </a:t>
            </a:r>
            <a:r>
              <a:rPr lang="en-US" sz="1800" b="0" i="0" dirty="0" err="1">
                <a:solidFill>
                  <a:schemeClr val="tx1"/>
                </a:solidFill>
                <a:effectLst/>
                <a:latin typeface="Times New Roman" panose="02020603050405020304" pitchFamily="18" charset="0"/>
                <a:cs typeface="Times New Roman" panose="02020603050405020304" pitchFamily="18" charset="0"/>
              </a:rPr>
              <a:t>cạnh</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tranh</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không</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lành</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mạnh</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của</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doanh</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nghiệp</a:t>
            </a:r>
            <a:r>
              <a:rPr lang="en-US" sz="1800" b="0" i="0" dirty="0">
                <a:solidFill>
                  <a:schemeClr val="tx1"/>
                </a:solidFill>
                <a:effectLst/>
                <a:latin typeface="Times New Roman" panose="02020603050405020304" pitchFamily="18" charset="0"/>
                <a:cs typeface="Times New Roman" panose="02020603050405020304" pitchFamily="18" charset="0"/>
              </a:rPr>
              <a:t> B </a:t>
            </a:r>
            <a:r>
              <a:rPr lang="en-US" sz="1800" b="0" i="0" dirty="0" err="1">
                <a:solidFill>
                  <a:schemeClr val="tx1"/>
                </a:solidFill>
                <a:effectLst/>
                <a:latin typeface="Times New Roman" panose="02020603050405020304" pitchFamily="18" charset="0"/>
                <a:cs typeface="Times New Roman" panose="02020603050405020304" pitchFamily="18" charset="0"/>
              </a:rPr>
              <a:t>đã</a:t>
            </a:r>
            <a:r>
              <a:rPr lang="en-US" sz="1800" b="0" i="0" dirty="0">
                <a:solidFill>
                  <a:schemeClr val="tx1"/>
                </a:solidFill>
                <a:effectLst/>
                <a:latin typeface="Times New Roman" panose="02020603050405020304" pitchFamily="18" charset="0"/>
                <a:cs typeface="Times New Roman" panose="02020603050405020304" pitchFamily="18" charset="0"/>
              </a:rPr>
              <a:t> vi </a:t>
            </a:r>
            <a:r>
              <a:rPr lang="en-US" sz="1800" b="0" i="0" dirty="0" err="1">
                <a:solidFill>
                  <a:schemeClr val="tx1"/>
                </a:solidFill>
                <a:effectLst/>
                <a:latin typeface="Times New Roman" panose="02020603050405020304" pitchFamily="18" charset="0"/>
                <a:cs typeface="Times New Roman" panose="02020603050405020304" pitchFamily="18" charset="0"/>
              </a:rPr>
              <a:t>phạm</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nguyên</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tắc</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thiện</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chí</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trung</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thực</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và</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các</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chuẩn</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mực</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trong</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sản</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xuất</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kinh</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doanh</a:t>
            </a:r>
            <a:r>
              <a:rPr lang="en-US" sz="1800" b="0" i="0" dirty="0">
                <a:solidFill>
                  <a:schemeClr val="tx1"/>
                </a:solidFill>
                <a:effectLst/>
                <a:latin typeface="Times New Roman" panose="02020603050405020304" pitchFamily="18" charset="0"/>
                <a:cs typeface="Times New Roman" panose="02020603050405020304" pitchFamily="18" charset="0"/>
              </a:rPr>
              <a:t>.</a:t>
            </a:r>
          </a:p>
          <a:p>
            <a:pPr algn="just"/>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Hành</a:t>
            </a:r>
            <a:r>
              <a:rPr lang="en-US" sz="1800" b="0" i="0" dirty="0">
                <a:solidFill>
                  <a:schemeClr val="tx1"/>
                </a:solidFill>
                <a:effectLst/>
                <a:latin typeface="Times New Roman" panose="02020603050405020304" pitchFamily="18" charset="0"/>
                <a:cs typeface="Times New Roman" panose="02020603050405020304" pitchFamily="18" charset="0"/>
              </a:rPr>
              <a:t> vi </a:t>
            </a:r>
            <a:r>
              <a:rPr lang="en-US" sz="1800" b="0" i="0" dirty="0" err="1">
                <a:solidFill>
                  <a:schemeClr val="tx1"/>
                </a:solidFill>
                <a:effectLst/>
                <a:latin typeface="Times New Roman" panose="02020603050405020304" pitchFamily="18" charset="0"/>
                <a:cs typeface="Times New Roman" panose="02020603050405020304" pitchFamily="18" charset="0"/>
              </a:rPr>
              <a:t>của</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doanh</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nghiệp</a:t>
            </a:r>
            <a:r>
              <a:rPr lang="en-US" sz="1800" b="0" i="0" dirty="0">
                <a:solidFill>
                  <a:schemeClr val="tx1"/>
                </a:solidFill>
                <a:effectLst/>
                <a:latin typeface="Times New Roman" panose="02020603050405020304" pitchFamily="18" charset="0"/>
                <a:cs typeface="Times New Roman" panose="02020603050405020304" pitchFamily="18" charset="0"/>
              </a:rPr>
              <a:t> B </a:t>
            </a:r>
            <a:r>
              <a:rPr lang="en-US" sz="1800" b="0" i="0" dirty="0" err="1">
                <a:solidFill>
                  <a:schemeClr val="tx1"/>
                </a:solidFill>
                <a:effectLst/>
                <a:latin typeface="Times New Roman" panose="02020603050405020304" pitchFamily="18" charset="0"/>
                <a:cs typeface="Times New Roman" panose="02020603050405020304" pitchFamily="18" charset="0"/>
              </a:rPr>
              <a:t>đã</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gây</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thiệt</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hại</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hoặc</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có</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thể</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gây</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thiệt</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hại</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tới</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quyền</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và</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lợi</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ích</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hợp</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pháp</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của</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doanh</a:t>
            </a:r>
            <a:r>
              <a:rPr lang="en-US" sz="18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nghiệp</a:t>
            </a:r>
            <a:r>
              <a:rPr lang="en-US" sz="1800" b="0" i="0" dirty="0">
                <a:solidFill>
                  <a:schemeClr val="tx1"/>
                </a:solidFill>
                <a:effectLst/>
                <a:latin typeface="Times New Roman" panose="02020603050405020304" pitchFamily="18" charset="0"/>
                <a:cs typeface="Times New Roman" panose="02020603050405020304" pitchFamily="18" charset="0"/>
              </a:rPr>
              <a:t> A.</a:t>
            </a:r>
          </a:p>
          <a:p>
            <a:pPr algn="just"/>
            <a:endParaRPr lang="en-US" sz="1800" b="0" i="0" dirty="0">
              <a:solidFill>
                <a:schemeClr val="tx1"/>
              </a:solidFill>
              <a:effectLst/>
              <a:latin typeface="Times New Roman" panose="02020603050405020304" pitchFamily="18" charset="0"/>
              <a:cs typeface="Times New Roman" panose="02020603050405020304" pitchFamily="18" charset="0"/>
            </a:endParaRPr>
          </a:p>
          <a:p>
            <a:pPr algn="just"/>
            <a:r>
              <a:rPr lang="en-US" sz="1800" dirty="0">
                <a:solidFill>
                  <a:schemeClr val="tx1"/>
                </a:solidFill>
                <a:latin typeface="Times New Roman" panose="02020603050405020304" pitchFamily="18" charset="0"/>
                <a:cs typeface="Times New Roman" panose="02020603050405020304" pitchFamily="18" charset="0"/>
              </a:rPr>
              <a:t>b) </a:t>
            </a:r>
            <a:r>
              <a:rPr lang="vi-VN" sz="1800" b="0" i="0" dirty="0">
                <a:solidFill>
                  <a:schemeClr val="tx1"/>
                </a:solidFill>
                <a:effectLst/>
                <a:latin typeface="Times New Roman" panose="02020603050405020304" pitchFamily="18" charset="0"/>
                <a:cs typeface="Times New Roman" panose="02020603050405020304" pitchFamily="18" charset="0"/>
              </a:rPr>
              <a:t>Cạnh tranh không lành mạnh là hành vi trái với nguyên tắc thiện chí, trung thực, tập quán thương mại và các chuẩn mực trong sản xuất, kinh doanh, gây thiệt hại hoặc có thể gây thiệt hại tới quyền và lợi ích hợp pháp của các chủ thể khác.</a:t>
            </a:r>
            <a:endParaRPr lang="en-US" sz="1800" dirty="0">
              <a:solidFill>
                <a:schemeClr val="tx1"/>
              </a:solidFill>
              <a:latin typeface="Times New Roman" panose="02020603050405020304" pitchFamily="18" charset="0"/>
              <a:cs typeface="Times New Roman" panose="02020603050405020304" pitchFamily="18" charset="0"/>
            </a:endParaRPr>
          </a:p>
          <a:p>
            <a:pPr algn="just"/>
            <a:endParaRPr lang="en-US" sz="1800" b="0" i="0" dirty="0">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588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86129B-AE13-9634-4D7A-2A4D8F3FDEC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25</a:t>
            </a:fld>
            <a:endParaRPr lang="en"/>
          </a:p>
        </p:txBody>
      </p:sp>
      <p:sp>
        <p:nvSpPr>
          <p:cNvPr id="4" name="TextBox 3">
            <a:extLst>
              <a:ext uri="{FF2B5EF4-FFF2-40B4-BE49-F238E27FC236}">
                <a16:creationId xmlns:a16="http://schemas.microsoft.com/office/drawing/2014/main" id="{3557BA8B-9671-C633-2B2E-CFA1938A4BE5}"/>
              </a:ext>
            </a:extLst>
          </p:cNvPr>
          <p:cNvSpPr txBox="1"/>
          <p:nvPr/>
        </p:nvSpPr>
        <p:spPr>
          <a:xfrm>
            <a:off x="901317" y="1417588"/>
            <a:ext cx="7341365"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c) </a:t>
            </a:r>
            <a:r>
              <a:rPr kumimoji="0" lang="vi-VN" sz="1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Để ngăn ngừa, hạn chế cạnh tranh không lành mạnh, các doanh nghiệp cần:</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FFFFFF"/>
                </a:solidFill>
                <a:latin typeface="Times New Roman" panose="02020603050405020304" pitchFamily="18" charset="0"/>
                <a:cs typeface="Times New Roman" panose="02020603050405020304" pitchFamily="18" charset="0"/>
              </a:rPr>
              <a:t>-</a:t>
            </a:r>
            <a:r>
              <a:rPr kumimoji="0" lang="vi-VN" sz="1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Tuân thủ các quy định của pháp luật về kinh doanh và các chính sách về cạnh tranh.</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FFFFFF"/>
                </a:solidFill>
                <a:latin typeface="Times New Roman" panose="02020603050405020304" pitchFamily="18" charset="0"/>
                <a:cs typeface="Times New Roman" panose="02020603050405020304" pitchFamily="18" charset="0"/>
              </a:rPr>
              <a:t>- </a:t>
            </a:r>
            <a:r>
              <a:rPr kumimoji="0" lang="vi-VN" sz="1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Đẩy mạnh quan tâm, xúc tiến việc đăng ký bảo hộ nhãn hiệu hàng hóa, kiểu dáng công nghiệp theo quy định của Luật Sở hữu trí tuệ.</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FFFFFF"/>
                </a:solidFill>
                <a:latin typeface="Times New Roman" panose="02020603050405020304" pitchFamily="18" charset="0"/>
                <a:cs typeface="Times New Roman" panose="02020603050405020304" pitchFamily="18" charset="0"/>
              </a:rPr>
              <a:t>-</a:t>
            </a:r>
            <a:r>
              <a:rPr kumimoji="0" lang="vi-VN" sz="1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Tự xây dựng cho mình một chiến lược cạnh tranh chuyên nghiệp và dài hạn như: xây dựng và quảng bá thương hiệu; xây dựng những kênh phân phối mới, các sản phẩm mới; khai thác lợi thế cạnh tranh của riêng mình.</a:t>
            </a:r>
          </a:p>
        </p:txBody>
      </p:sp>
    </p:spTree>
    <p:extLst>
      <p:ext uri="{BB962C8B-B14F-4D97-AF65-F5344CB8AC3E}">
        <p14:creationId xmlns:p14="http://schemas.microsoft.com/office/powerpoint/2010/main" val="343204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A7D5B8-12C6-AD5C-54EB-1A72A469D903}"/>
              </a:ext>
            </a:extLst>
          </p:cNvPr>
          <p:cNvSpPr txBox="1"/>
          <p:nvPr/>
        </p:nvSpPr>
        <p:spPr>
          <a:xfrm>
            <a:off x="1751681" y="550497"/>
            <a:ext cx="70507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4. </a:t>
            </a:r>
            <a:r>
              <a:rPr kumimoji="0" lang="en-US" sz="2800" b="1" i="0" u="sng"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Cạnh</a:t>
            </a:r>
            <a:r>
              <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sz="2800" b="1" i="0" u="sng"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tranh</a:t>
            </a:r>
            <a:r>
              <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sz="2800" b="1" i="0" u="sng"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không</a:t>
            </a:r>
            <a:r>
              <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sz="2800" b="1" i="0" u="sng"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lành</a:t>
            </a:r>
            <a:r>
              <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sz="2800" b="1" i="0" u="sng"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mạnh</a:t>
            </a:r>
            <a:endPar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4" name="TextBox 3">
            <a:extLst>
              <a:ext uri="{FF2B5EF4-FFF2-40B4-BE49-F238E27FC236}">
                <a16:creationId xmlns:a16="http://schemas.microsoft.com/office/drawing/2014/main" id="{5D963070-03E8-06EC-2D99-9844C24B92E5}"/>
              </a:ext>
            </a:extLst>
          </p:cNvPr>
          <p:cNvSpPr txBox="1"/>
          <p:nvPr/>
        </p:nvSpPr>
        <p:spPr>
          <a:xfrm>
            <a:off x="969484" y="1288973"/>
            <a:ext cx="7205032" cy="1477328"/>
          </a:xfrm>
          <a:prstGeom prst="rect">
            <a:avLst/>
          </a:prstGeom>
          <a:noFill/>
        </p:spPr>
        <p:txBody>
          <a:bodyPr wrap="square" rtlCol="0">
            <a:spAutoFit/>
          </a:bodyPr>
          <a:lstStyle/>
          <a:p>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Là</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hành</a:t>
            </a:r>
            <a:r>
              <a:rPr lang="en-US" sz="1800" dirty="0">
                <a:solidFill>
                  <a:schemeClr val="tx1"/>
                </a:solidFill>
                <a:latin typeface="Times New Roman" panose="02020603050405020304" pitchFamily="18" charset="0"/>
                <a:cs typeface="Times New Roman" panose="02020603050405020304" pitchFamily="18" charset="0"/>
              </a:rPr>
              <a:t> vi </a:t>
            </a:r>
            <a:r>
              <a:rPr lang="en-US" sz="1800" dirty="0" err="1">
                <a:solidFill>
                  <a:schemeClr val="tx1"/>
                </a:solidFill>
                <a:latin typeface="Times New Roman" panose="02020603050405020304" pitchFamily="18" charset="0"/>
                <a:cs typeface="Times New Roman" panose="02020603050405020304" pitchFamily="18" charset="0"/>
              </a:rPr>
              <a:t>trái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với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nguyên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tắc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thiện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chí</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trung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thực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tập</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quán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thương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mại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và</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các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chuẩn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mực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trong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sản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xuất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kinh</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doanh</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gây</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thiệt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hại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hoặc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có</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thể</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gây</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thiệt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hại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tới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quyền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và</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lợi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ích</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hợp</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pháp</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của</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các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chủ</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thể</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khác</a:t>
            </a:r>
            <a:r>
              <a:rPr lang="en-US" sz="1800" dirty="0">
                <a:solidFill>
                  <a:schemeClr val="tx1"/>
                </a:solidFill>
                <a:latin typeface="Times New Roman" panose="02020603050405020304" pitchFamily="18" charset="0"/>
                <a:cs typeface="Times New Roman" panose="02020603050405020304" pitchFamily="18" charset="0"/>
              </a:rPr>
              <a:t>. </a:t>
            </a:r>
          </a:p>
          <a:p>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Ngăn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ngừa</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hạn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chế</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cạnh</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tranh</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không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lành</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mạnh</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là</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nhiệm</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vụ</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của</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mỗi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cá</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nhân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của</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toàn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xã</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hội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đặc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biệt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là</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của</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Nhà</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nước</a:t>
            </a:r>
            <a:endParaRPr lang="en-US" sz="1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7316140"/>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C9D432-1E6E-A6C3-E1D7-C0BC9D4BD3A7}"/>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19BBD5"/>
                </a:solidFill>
                <a:effectLst/>
                <a:uLnTx/>
                <a:uFillTx/>
                <a:latin typeface="Nixie One"/>
                <a:sym typeface="Nixie One"/>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 sz="1200" b="0" i="0" u="none" strike="noStrike" kern="0" cap="none" spc="0" normalizeH="0" baseline="0" noProof="0">
              <a:ln>
                <a:noFill/>
              </a:ln>
              <a:solidFill>
                <a:srgbClr val="19BBD5"/>
              </a:solidFill>
              <a:effectLst/>
              <a:uLnTx/>
              <a:uFillTx/>
              <a:latin typeface="Nixie One"/>
              <a:sym typeface="Nixie One"/>
            </a:endParaRPr>
          </a:p>
        </p:txBody>
      </p:sp>
      <p:sp>
        <p:nvSpPr>
          <p:cNvPr id="3" name="TextBox 2">
            <a:extLst>
              <a:ext uri="{FF2B5EF4-FFF2-40B4-BE49-F238E27FC236}">
                <a16:creationId xmlns:a16="http://schemas.microsoft.com/office/drawing/2014/main" id="{E9BA1EFF-C348-D5C3-32D7-E5308C6423E1}"/>
              </a:ext>
            </a:extLst>
          </p:cNvPr>
          <p:cNvSpPr txBox="1"/>
          <p:nvPr/>
        </p:nvSpPr>
        <p:spPr>
          <a:xfrm>
            <a:off x="892763" y="927247"/>
            <a:ext cx="7931746" cy="3970318"/>
          </a:xfrm>
          <a:prstGeom prst="rect">
            <a:avLst/>
          </a:prstGeom>
          <a:noFill/>
        </p:spPr>
        <p:txBody>
          <a:bodyPr wrap="square">
            <a:spAutoFit/>
          </a:bodyPr>
          <a:lstStyle/>
          <a:p>
            <a:pPr lvl="0" algn="just"/>
            <a:r>
              <a:rPr kumimoji="0" lang="en-US" sz="1800" b="1" i="0" u="sng"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Bài</a:t>
            </a:r>
            <a:r>
              <a:rPr kumimoji="0" lang="en-US" sz="1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sz="1800" b="1" i="0" u="sng"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tập</a:t>
            </a:r>
            <a:r>
              <a:rPr kumimoji="0" lang="vi-VN" sz="1800" b="1" i="0" u="sng" strike="noStrike" kern="0" cap="none" spc="0" normalizeH="0" baseline="0" noProof="0" dirty="0">
                <a:ln>
                  <a:noFill/>
                </a:ln>
                <a:solidFill>
                  <a:srgbClr val="FFFFFF"/>
                </a:solidFill>
                <a:effectLst/>
                <a:uLnTx/>
                <a:uFillTx/>
                <a:latin typeface="Times New Roman" panose="02020603050405020304" pitchFamily="18" charset="0"/>
                <a:cs typeface="Arial"/>
                <a:sym typeface="Arial"/>
              </a:rPr>
              <a:t> </a:t>
            </a:r>
            <a:r>
              <a:rPr lang="en-US" sz="1800" b="1" u="sng" dirty="0">
                <a:solidFill>
                  <a:srgbClr val="FFFFFF"/>
                </a:solidFill>
                <a:latin typeface="Times New Roman" panose="02020603050405020304" pitchFamily="18" charset="0"/>
              </a:rPr>
              <a:t>4</a:t>
            </a:r>
            <a:r>
              <a:rPr kumimoji="0" lang="vi-VN" sz="1800" b="1" i="0" u="none" strike="noStrike" kern="0" cap="none" spc="0" normalizeH="0" baseline="0" noProof="0" dirty="0">
                <a:ln>
                  <a:noFill/>
                </a:ln>
                <a:solidFill>
                  <a:srgbClr val="FFFFFF"/>
                </a:solidFill>
                <a:effectLst/>
                <a:uLnTx/>
                <a:uFillTx/>
                <a:latin typeface="Times New Roman" panose="02020603050405020304" pitchFamily="18" charset="0"/>
                <a:cs typeface="Arial"/>
                <a:sym typeface="Arial"/>
              </a:rPr>
              <a:t>:</a:t>
            </a:r>
            <a:r>
              <a:rPr kumimoji="0" lang="vi-VN" sz="1800" b="0" i="0" u="none" strike="noStrike" kern="0" cap="none" spc="0" normalizeH="0" baseline="0" noProof="0" dirty="0">
                <a:ln>
                  <a:noFill/>
                </a:ln>
                <a:solidFill>
                  <a:srgbClr val="FFFFFF"/>
                </a:solidFill>
                <a:effectLst/>
                <a:uLnTx/>
                <a:uFillTx/>
                <a:latin typeface="Times New Roman" panose="02020603050405020304" pitchFamily="18" charset="0"/>
                <a:cs typeface="Arial"/>
                <a:sym typeface="Arial"/>
              </a:rPr>
              <a:t> </a:t>
            </a:r>
            <a:r>
              <a:rPr lang="vi-VN" sz="1800" dirty="0">
                <a:solidFill>
                  <a:srgbClr val="FFFFFF"/>
                </a:solidFill>
                <a:latin typeface="Times New Roman" panose="02020603050405020304" pitchFamily="18" charset="0"/>
              </a:rPr>
              <a:t>Trong thời gian qua, việc kinh doanh của công ty H có dấu hiệu thua kém công ty K về doanh thu và lợi nhuận. Giám đốc công ty H đã tìm nhiều cách khắc phục. Ông đã cắt giảm chi phí sản xuất bằng cách tìm mua nguyên vật liệu có chất lượng kém hơn, nguồn gốc không rõ ràng.</a:t>
            </a:r>
          </a:p>
          <a:p>
            <a:pPr lvl="0" algn="just"/>
            <a:r>
              <a:rPr lang="vi-VN" sz="1800" i="1" dirty="0">
                <a:solidFill>
                  <a:srgbClr val="FFFFFF"/>
                </a:solidFill>
                <a:latin typeface="Times New Roman" panose="02020603050405020304" pitchFamily="18" charset="0"/>
              </a:rPr>
              <a:t>Em đồng tình hay không đồng tình với việc làm của giám đốc công ty H trong tình huống này? Vì sao?</a:t>
            </a:r>
            <a:endParaRPr lang="en-US" sz="1800" i="1" dirty="0">
              <a:solidFill>
                <a:srgbClr val="FFFFFF"/>
              </a:solidFill>
              <a:latin typeface="Times New Roman" panose="02020603050405020304" pitchFamily="18" charset="0"/>
            </a:endParaRPr>
          </a:p>
          <a:p>
            <a:pPr lvl="0" algn="just"/>
            <a:r>
              <a:rPr kumimoji="0" lang="en-US" sz="1800" b="1" u="none" strike="noStrike" kern="0" cap="none" spc="0" normalizeH="0" baseline="0" noProof="0" dirty="0">
                <a:ln>
                  <a:noFill/>
                </a:ln>
                <a:solidFill>
                  <a:srgbClr val="FFFFFF"/>
                </a:solidFill>
                <a:effectLst/>
                <a:uLnTx/>
                <a:uFillTx/>
                <a:latin typeface="Times New Roman" panose="02020603050405020304" pitchFamily="18" charset="0"/>
                <a:sym typeface="Arial"/>
              </a:rPr>
              <a:t>TRẢ</a:t>
            </a:r>
            <a:r>
              <a:rPr kumimoji="0" lang="en-US" sz="1800" b="1" u="none" strike="noStrike" kern="0" cap="none" spc="0" normalizeH="0" noProof="0" dirty="0">
                <a:ln>
                  <a:noFill/>
                </a:ln>
                <a:solidFill>
                  <a:srgbClr val="FFFFFF"/>
                </a:solidFill>
                <a:effectLst/>
                <a:uLnTx/>
                <a:uFillTx/>
                <a:latin typeface="Times New Roman" panose="02020603050405020304" pitchFamily="18" charset="0"/>
                <a:sym typeface="Arial"/>
              </a:rPr>
              <a:t> LỜI: </a:t>
            </a:r>
          </a:p>
          <a:p>
            <a:pPr lvl="0" algn="just"/>
            <a:r>
              <a:rPr lang="vi-VN" sz="1800" dirty="0">
                <a:solidFill>
                  <a:srgbClr val="FFFFFF"/>
                </a:solidFill>
                <a:latin typeface="Times New Roman" panose="02020603050405020304" pitchFamily="18" charset="0"/>
              </a:rPr>
              <a:t>- Không đồng tình với hành động của giám đốc công ty H, vì: việc sử dụng những nguyên liệu không rõ nguồn gốc, xuất xứ… tuy đem lại lợi ích trước mắt là giảm chi phí sản xuất, nhưng để lại những hậu quả lâu dài, nghiệm trọng, như:</a:t>
            </a:r>
          </a:p>
          <a:p>
            <a:pPr lvl="0" algn="just"/>
            <a:r>
              <a:rPr lang="vi-VN" sz="1800" dirty="0">
                <a:solidFill>
                  <a:srgbClr val="FFFFFF"/>
                </a:solidFill>
                <a:latin typeface="Times New Roman" panose="02020603050405020304" pitchFamily="18" charset="0"/>
              </a:rPr>
              <a:t>+ Hạ chất lượng sản phẩm;</a:t>
            </a:r>
          </a:p>
          <a:p>
            <a:pPr lvl="0" algn="just"/>
            <a:r>
              <a:rPr lang="vi-VN" sz="1800" dirty="0">
                <a:solidFill>
                  <a:srgbClr val="FFFFFF"/>
                </a:solidFill>
                <a:latin typeface="Times New Roman" panose="02020603050405020304" pitchFamily="18" charset="0"/>
              </a:rPr>
              <a:t>+ Làm mất uy tín của doanh nghiệp;</a:t>
            </a:r>
          </a:p>
          <a:p>
            <a:pPr lvl="0" algn="just"/>
            <a:r>
              <a:rPr lang="vi-VN" sz="1800" dirty="0">
                <a:solidFill>
                  <a:srgbClr val="FFFFFF"/>
                </a:solidFill>
                <a:latin typeface="Times New Roman" panose="02020603050405020304" pitchFamily="18" charset="0"/>
              </a:rPr>
              <a:t>+ Gây nguy hiểm đến sức khỏe của người tiêu dùng; đồng thời cũng gây mất niềm tin của khách hàng vào sản phẩm của doanh nghiệp…</a:t>
            </a:r>
            <a:endParaRPr kumimoji="0" lang="vi-VN" sz="1800" u="none" strike="noStrike" kern="0" cap="none" spc="0" normalizeH="0" baseline="0" noProof="0" dirty="0">
              <a:ln>
                <a:noFill/>
              </a:ln>
              <a:solidFill>
                <a:srgbClr val="FFFFFF"/>
              </a:solidFill>
              <a:effectLst/>
              <a:uLnTx/>
              <a:uFillTx/>
              <a:latin typeface="Times New Roman" panose="02020603050405020304" pitchFamily="18" charset="0"/>
              <a:sym typeface="Arial"/>
            </a:endParaRPr>
          </a:p>
        </p:txBody>
      </p:sp>
      <p:sp>
        <p:nvSpPr>
          <p:cNvPr id="4" name="TextBox 3">
            <a:extLst>
              <a:ext uri="{FF2B5EF4-FFF2-40B4-BE49-F238E27FC236}">
                <a16:creationId xmlns:a16="http://schemas.microsoft.com/office/drawing/2014/main" id="{546A3D46-B698-38DF-5953-2C756E17F1E2}"/>
              </a:ext>
            </a:extLst>
          </p:cNvPr>
          <p:cNvSpPr txBox="1"/>
          <p:nvPr/>
        </p:nvSpPr>
        <p:spPr>
          <a:xfrm>
            <a:off x="1465017" y="280916"/>
            <a:ext cx="57394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rPr>
              <a:t>LUYỆN TẬP</a:t>
            </a:r>
          </a:p>
        </p:txBody>
      </p:sp>
    </p:spTree>
    <p:extLst>
      <p:ext uri="{BB962C8B-B14F-4D97-AF65-F5344CB8AC3E}">
        <p14:creationId xmlns:p14="http://schemas.microsoft.com/office/powerpoint/2010/main" val="2072330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4" name="Google Shape;374;p16"/>
          <p:cNvSpPr txBox="1">
            <a:spLocks noGrp="1"/>
          </p:cNvSpPr>
          <p:nvPr>
            <p:ph type="sldNum" idx="12"/>
          </p:nvPr>
        </p:nvSpPr>
        <p:spPr>
          <a:xfrm>
            <a:off x="13557" y="4785525"/>
            <a:ext cx="548700" cy="35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28</a:t>
            </a:fld>
            <a:endParaRPr/>
          </a:p>
        </p:txBody>
      </p:sp>
      <p:sp>
        <p:nvSpPr>
          <p:cNvPr id="6" name="TextBox 5">
            <a:extLst>
              <a:ext uri="{FF2B5EF4-FFF2-40B4-BE49-F238E27FC236}">
                <a16:creationId xmlns:a16="http://schemas.microsoft.com/office/drawing/2014/main" id="{B0661824-0C8E-7A82-57F4-678579A2A177}"/>
              </a:ext>
            </a:extLst>
          </p:cNvPr>
          <p:cNvSpPr txBox="1"/>
          <p:nvPr/>
        </p:nvSpPr>
        <p:spPr>
          <a:xfrm>
            <a:off x="1972541" y="228600"/>
            <a:ext cx="5410200" cy="89255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sng" strike="noStrike" kern="0" cap="none" spc="0" normalizeH="0" baseline="0" noProof="0" dirty="0">
                <a:ln>
                  <a:noFill/>
                </a:ln>
                <a:solidFill>
                  <a:schemeClr val="tx1"/>
                </a:solidFill>
                <a:effectLst/>
                <a:uLnTx/>
                <a:uFillTx/>
                <a:latin typeface="Times New Roman" pitchFamily="18" charset="0"/>
                <a:cs typeface="Times New Roman" pitchFamily="18" charset="0"/>
              </a:rPr>
              <a:t>VẬN DỤNG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1" i="0" strike="noStrike" kern="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85B44CA7-6D1C-9AA4-1B0D-A5EE6515427B}"/>
              </a:ext>
            </a:extLst>
          </p:cNvPr>
          <p:cNvSpPr txBox="1"/>
          <p:nvPr/>
        </p:nvSpPr>
        <p:spPr>
          <a:xfrm>
            <a:off x="1412913" y="1108998"/>
            <a:ext cx="7136176" cy="961482"/>
          </a:xfrm>
          <a:prstGeom prst="rect">
            <a:avLst/>
          </a:prstGeom>
          <a:noFill/>
        </p:spPr>
        <p:txBody>
          <a:bodyPr wrap="square">
            <a:spAutoFit/>
          </a:bodyPr>
          <a:lstStyle/>
          <a:p>
            <a:pPr algn="just">
              <a:lnSpc>
                <a:spcPct val="107000"/>
              </a:lnSpc>
              <a:spcAft>
                <a:spcPts val="800"/>
              </a:spcAft>
            </a:pPr>
            <a:r>
              <a:rPr lang="en-US" sz="1800" spc="-30" dirty="0">
                <a:solidFill>
                  <a:schemeClr val="tx1"/>
                </a:solidFill>
                <a:effectLst/>
                <a:latin typeface="Times New Roman" panose="02020603050405020304" pitchFamily="18" charset="0"/>
                <a:ea typeface="Times New Roman" panose="02020603050405020304" pitchFamily="18" charset="0"/>
              </a:rPr>
              <a:t>      </a:t>
            </a:r>
            <a:r>
              <a:rPr lang="vi-VN" sz="1800" spc="-30" dirty="0">
                <a:solidFill>
                  <a:schemeClr val="tx1"/>
                </a:solidFill>
                <a:effectLst/>
                <a:latin typeface="Times New Roman" panose="02020603050405020304" pitchFamily="18" charset="0"/>
                <a:ea typeface="Times New Roman" panose="02020603050405020304" pitchFamily="18" charset="0"/>
              </a:rPr>
              <a:t>Em và các bạn đóng vai người bán cùng một mặt hàng. Hãy thuyết phục để người mua lựa chọn sản phẩm của em. (Gợi ý: Cân nhắc về mức giá, chất lượng sản phẩm, cách thức thanh toán, điều kiện giao hàng,…)</a:t>
            </a:r>
            <a:r>
              <a:rPr lang="en-US" sz="1800" spc="-30" dirty="0">
                <a:solidFill>
                  <a:schemeClr val="tx1"/>
                </a:solidFill>
                <a:effectLst/>
                <a:latin typeface="Times New Roman" panose="02020603050405020304" pitchFamily="18" charset="0"/>
                <a:ea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endParaRPr>
          </a:p>
        </p:txBody>
      </p:sp>
      <p:pic>
        <p:nvPicPr>
          <p:cNvPr id="9" name="Picture 8">
            <a:extLst>
              <a:ext uri="{FF2B5EF4-FFF2-40B4-BE49-F238E27FC236}">
                <a16:creationId xmlns:a16="http://schemas.microsoft.com/office/drawing/2014/main" id="{EB941037-084B-C437-25DA-FE0238406DE1}"/>
              </a:ext>
            </a:extLst>
          </p:cNvPr>
          <p:cNvPicPr>
            <a:picLocks noChangeAspect="1"/>
          </p:cNvPicPr>
          <p:nvPr/>
        </p:nvPicPr>
        <p:blipFill>
          <a:blip r:embed="rId3"/>
          <a:stretch>
            <a:fillRect/>
          </a:stretch>
        </p:blipFill>
        <p:spPr>
          <a:xfrm>
            <a:off x="3154903" y="2098025"/>
            <a:ext cx="3045475" cy="304547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74"/>
                                        </p:tgtEl>
                                        <p:attrNameLst>
                                          <p:attrName>style.visibility</p:attrName>
                                        </p:attrNameLst>
                                      </p:cBhvr>
                                      <p:to>
                                        <p:strVal val="visible"/>
                                      </p:to>
                                    </p:set>
                                    <p:anim calcmode="lin" valueType="num">
                                      <p:cBhvr additive="base">
                                        <p:cTn id="11" dur="500" fill="hold"/>
                                        <p:tgtEl>
                                          <p:spTgt spid="374"/>
                                        </p:tgtEl>
                                        <p:attrNameLst>
                                          <p:attrName>ppt_x</p:attrName>
                                        </p:attrNameLst>
                                      </p:cBhvr>
                                      <p:tavLst>
                                        <p:tav tm="0">
                                          <p:val>
                                            <p:strVal val="#ppt_x"/>
                                          </p:val>
                                        </p:tav>
                                        <p:tav tm="100000">
                                          <p:val>
                                            <p:strVal val="#ppt_x"/>
                                          </p:val>
                                        </p:tav>
                                      </p:tavLst>
                                    </p:anim>
                                    <p:anim calcmode="lin" valueType="num">
                                      <p:cBhvr additive="base">
                                        <p:cTn id="12" dur="500" fill="hold"/>
                                        <p:tgtEl>
                                          <p:spTgt spid="37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2" name="TextBox 1">
            <a:extLst>
              <a:ext uri="{FF2B5EF4-FFF2-40B4-BE49-F238E27FC236}">
                <a16:creationId xmlns:a16="http://schemas.microsoft.com/office/drawing/2014/main" id="{5712F858-68CE-C5D2-303C-C4DAD2C65662}"/>
              </a:ext>
            </a:extLst>
          </p:cNvPr>
          <p:cNvSpPr txBox="1"/>
          <p:nvPr/>
        </p:nvSpPr>
        <p:spPr>
          <a:xfrm>
            <a:off x="2895600" y="438150"/>
            <a:ext cx="3581400" cy="646331"/>
          </a:xfrm>
          <a:prstGeom prst="rect">
            <a:avLst/>
          </a:prstGeom>
          <a:noFill/>
        </p:spPr>
        <p:txBody>
          <a:bodyPr wrap="square" rtlCol="0">
            <a:spAutoFit/>
          </a:bodyPr>
          <a:lstStyle/>
          <a:p>
            <a:pPr algn="ctr"/>
            <a:r>
              <a:rPr lang="en-US" sz="3600" b="1" u="sng" dirty="0">
                <a:solidFill>
                  <a:schemeClr val="tx1"/>
                </a:solidFill>
                <a:latin typeface="Times New Roman" pitchFamily="18" charset="0"/>
                <a:cs typeface="Times New Roman" pitchFamily="18" charset="0"/>
              </a:rPr>
              <a:t>DẶN DÒ</a:t>
            </a:r>
          </a:p>
        </p:txBody>
      </p:sp>
      <p:sp>
        <p:nvSpPr>
          <p:cNvPr id="3" name="Rectangle 2">
            <a:extLst>
              <a:ext uri="{FF2B5EF4-FFF2-40B4-BE49-F238E27FC236}">
                <a16:creationId xmlns:a16="http://schemas.microsoft.com/office/drawing/2014/main" id="{B8ADC189-4ABE-D258-C07A-DBF08B56FCB1}"/>
              </a:ext>
            </a:extLst>
          </p:cNvPr>
          <p:cNvSpPr/>
          <p:nvPr/>
        </p:nvSpPr>
        <p:spPr>
          <a:xfrm>
            <a:off x="1295400" y="1276350"/>
            <a:ext cx="6477000" cy="907749"/>
          </a:xfrm>
          <a:prstGeom prst="rect">
            <a:avLst/>
          </a:prstGeom>
        </p:spPr>
        <p:txBody>
          <a:bodyPr wrap="square">
            <a:spAutoFit/>
          </a:bodyPr>
          <a:lstStyle/>
          <a:p>
            <a:pPr algn="just">
              <a:lnSpc>
                <a:spcPct val="115000"/>
              </a:lnSpc>
            </a:pPr>
            <a:r>
              <a:rPr lang="en-US" sz="2400" dirty="0">
                <a:solidFill>
                  <a:schemeClr val="tx1"/>
                </a:solidFill>
                <a:latin typeface="Times New Roman"/>
                <a:ea typeface="Calibri"/>
                <a:cs typeface="Times New Roman"/>
              </a:rPr>
              <a:t>- </a:t>
            </a:r>
            <a:r>
              <a:rPr lang="en-US" sz="2400" dirty="0" err="1">
                <a:solidFill>
                  <a:schemeClr val="tx1"/>
                </a:solidFill>
                <a:latin typeface="Times New Roman"/>
                <a:ea typeface="Calibri"/>
                <a:cs typeface="Times New Roman"/>
              </a:rPr>
              <a:t>Học</a:t>
            </a:r>
            <a:r>
              <a:rPr lang="en-US" sz="2400" dirty="0">
                <a:solidFill>
                  <a:schemeClr val="tx1"/>
                </a:solidFill>
                <a:latin typeface="Times New Roman"/>
                <a:ea typeface="Calibri"/>
                <a:cs typeface="Times New Roman"/>
              </a:rPr>
              <a:t> </a:t>
            </a:r>
            <a:r>
              <a:rPr lang="en-US" sz="2400" dirty="0" err="1">
                <a:solidFill>
                  <a:schemeClr val="tx1"/>
                </a:solidFill>
                <a:latin typeface="Times New Roman"/>
                <a:ea typeface="Calibri"/>
                <a:cs typeface="Times New Roman"/>
              </a:rPr>
              <a:t>bài</a:t>
            </a:r>
            <a:r>
              <a:rPr lang="en-US" sz="2400" dirty="0">
                <a:solidFill>
                  <a:schemeClr val="tx1"/>
                </a:solidFill>
                <a:latin typeface="Times New Roman"/>
                <a:ea typeface="Calibri"/>
                <a:cs typeface="Times New Roman"/>
              </a:rPr>
              <a:t> </a:t>
            </a:r>
            <a:r>
              <a:rPr lang="en-US" sz="2400" dirty="0" err="1">
                <a:solidFill>
                  <a:schemeClr val="tx1"/>
                </a:solidFill>
                <a:latin typeface="Times New Roman"/>
                <a:ea typeface="Calibri"/>
                <a:cs typeface="Times New Roman"/>
              </a:rPr>
              <a:t>cũ</a:t>
            </a:r>
            <a:r>
              <a:rPr lang="en-US" sz="2400" dirty="0">
                <a:solidFill>
                  <a:schemeClr val="tx1"/>
                </a:solidFill>
                <a:latin typeface="Times New Roman"/>
                <a:ea typeface="Calibri"/>
                <a:cs typeface="Times New Roman"/>
              </a:rPr>
              <a:t>.</a:t>
            </a:r>
          </a:p>
          <a:p>
            <a:pPr algn="just">
              <a:lnSpc>
                <a:spcPct val="115000"/>
              </a:lnSpc>
            </a:pPr>
            <a:r>
              <a:rPr lang="en-US" sz="2400" dirty="0">
                <a:solidFill>
                  <a:schemeClr val="tx1"/>
                </a:solidFill>
                <a:effectLst/>
                <a:latin typeface="Times New Roman"/>
                <a:ea typeface="Calibri"/>
                <a:cs typeface="Times New Roman"/>
              </a:rPr>
              <a:t>- </a:t>
            </a:r>
            <a:r>
              <a:rPr lang="en-US" sz="2400" dirty="0" err="1">
                <a:solidFill>
                  <a:schemeClr val="tx1"/>
                </a:solidFill>
                <a:effectLst/>
                <a:latin typeface="Times New Roman"/>
                <a:ea typeface="Calibri"/>
                <a:cs typeface="Times New Roman"/>
              </a:rPr>
              <a:t>Xem</a:t>
            </a:r>
            <a:r>
              <a:rPr lang="en-US" sz="2400" dirty="0">
                <a:solidFill>
                  <a:schemeClr val="tx1"/>
                </a:solidFill>
                <a:effectLst/>
                <a:latin typeface="Times New Roman"/>
                <a:ea typeface="Calibri"/>
                <a:cs typeface="Times New Roman"/>
              </a:rPr>
              <a:t> </a:t>
            </a:r>
            <a:r>
              <a:rPr lang="en-US" sz="2400" dirty="0" err="1">
                <a:solidFill>
                  <a:schemeClr val="tx1"/>
                </a:solidFill>
                <a:effectLst/>
                <a:latin typeface="Times New Roman"/>
                <a:ea typeface="Calibri"/>
                <a:cs typeface="Times New Roman"/>
              </a:rPr>
              <a:t>lại</a:t>
            </a:r>
            <a:r>
              <a:rPr lang="en-US" sz="2400" dirty="0">
                <a:solidFill>
                  <a:schemeClr val="tx1"/>
                </a:solidFill>
                <a:effectLst/>
                <a:latin typeface="Times New Roman"/>
                <a:ea typeface="Calibri"/>
                <a:cs typeface="Times New Roman"/>
              </a:rPr>
              <a:t> </a:t>
            </a:r>
            <a:r>
              <a:rPr lang="en-US" sz="2400" dirty="0" err="1">
                <a:solidFill>
                  <a:schemeClr val="tx1"/>
                </a:solidFill>
                <a:effectLst/>
                <a:latin typeface="Times New Roman"/>
                <a:ea typeface="Calibri"/>
                <a:cs typeface="Times New Roman"/>
              </a:rPr>
              <a:t>các</a:t>
            </a:r>
            <a:r>
              <a:rPr lang="en-US" sz="2400" dirty="0">
                <a:solidFill>
                  <a:schemeClr val="tx1"/>
                </a:solidFill>
                <a:effectLst/>
                <a:latin typeface="Times New Roman"/>
                <a:ea typeface="Calibri"/>
                <a:cs typeface="Times New Roman"/>
              </a:rPr>
              <a:t> </a:t>
            </a:r>
            <a:r>
              <a:rPr lang="en-US" sz="2400" dirty="0" err="1">
                <a:solidFill>
                  <a:schemeClr val="tx1"/>
                </a:solidFill>
                <a:effectLst/>
                <a:latin typeface="Times New Roman"/>
                <a:ea typeface="Calibri"/>
                <a:cs typeface="Times New Roman"/>
              </a:rPr>
              <a:t>bài</a:t>
            </a:r>
            <a:r>
              <a:rPr lang="en-US" sz="2400" dirty="0">
                <a:solidFill>
                  <a:schemeClr val="tx1"/>
                </a:solidFill>
                <a:effectLst/>
                <a:latin typeface="Times New Roman"/>
                <a:ea typeface="Calibri"/>
                <a:cs typeface="Times New Roman"/>
              </a:rPr>
              <a:t> </a:t>
            </a:r>
            <a:r>
              <a:rPr lang="en-US" sz="2400" dirty="0" err="1">
                <a:solidFill>
                  <a:schemeClr val="tx1"/>
                </a:solidFill>
                <a:effectLst/>
                <a:latin typeface="Times New Roman"/>
                <a:ea typeface="Calibri"/>
                <a:cs typeface="Times New Roman"/>
              </a:rPr>
              <a:t>tập</a:t>
            </a:r>
            <a:r>
              <a:rPr lang="en-US" sz="2400" dirty="0">
                <a:solidFill>
                  <a:schemeClr val="tx1"/>
                </a:solidFill>
                <a:effectLst/>
                <a:latin typeface="Times New Roman"/>
                <a:ea typeface="Calibri"/>
                <a:cs typeface="Times New Roman"/>
              </a:rPr>
              <a:t> ở </a:t>
            </a:r>
            <a:r>
              <a:rPr lang="en-US" sz="2400" dirty="0" err="1">
                <a:solidFill>
                  <a:schemeClr val="tx1"/>
                </a:solidFill>
                <a:effectLst/>
                <a:latin typeface="Times New Roman"/>
                <a:ea typeface="Calibri"/>
                <a:cs typeface="Times New Roman"/>
              </a:rPr>
              <a:t>phần</a:t>
            </a:r>
            <a:r>
              <a:rPr lang="en-US" sz="2400" dirty="0">
                <a:solidFill>
                  <a:schemeClr val="tx1"/>
                </a:solidFill>
                <a:effectLst/>
                <a:latin typeface="Times New Roman"/>
                <a:ea typeface="Calibri"/>
                <a:cs typeface="Times New Roman"/>
              </a:rPr>
              <a:t> </a:t>
            </a:r>
            <a:r>
              <a:rPr lang="en-US" sz="2400" dirty="0" err="1">
                <a:solidFill>
                  <a:schemeClr val="tx1"/>
                </a:solidFill>
                <a:effectLst/>
                <a:latin typeface="Times New Roman"/>
                <a:ea typeface="Calibri"/>
                <a:cs typeface="Times New Roman"/>
              </a:rPr>
              <a:t>luyện</a:t>
            </a:r>
            <a:r>
              <a:rPr lang="en-US" sz="2400" dirty="0">
                <a:solidFill>
                  <a:schemeClr val="tx1"/>
                </a:solidFill>
                <a:effectLst/>
                <a:latin typeface="Times New Roman"/>
                <a:ea typeface="Calibri"/>
                <a:cs typeface="Times New Roman"/>
              </a:rPr>
              <a:t> </a:t>
            </a:r>
            <a:r>
              <a:rPr lang="en-US" sz="2400" dirty="0" err="1">
                <a:solidFill>
                  <a:schemeClr val="tx1"/>
                </a:solidFill>
                <a:effectLst/>
                <a:latin typeface="Times New Roman"/>
                <a:ea typeface="Calibri"/>
                <a:cs typeface="Times New Roman"/>
              </a:rPr>
              <a:t>tập</a:t>
            </a:r>
            <a:r>
              <a:rPr lang="en-US" sz="2400" dirty="0">
                <a:solidFill>
                  <a:schemeClr val="tx1"/>
                </a:solidFill>
                <a:effectLst/>
                <a:latin typeface="Times New Roman"/>
                <a:ea typeface="Calibri"/>
                <a:cs typeface="Times New Roman"/>
              </a:rPr>
              <a:t> </a:t>
            </a:r>
            <a:r>
              <a:rPr lang="en-US" sz="2400" dirty="0" err="1">
                <a:solidFill>
                  <a:schemeClr val="tx1"/>
                </a:solidFill>
                <a:effectLst/>
                <a:latin typeface="Times New Roman"/>
                <a:ea typeface="Calibri"/>
                <a:cs typeface="Times New Roman"/>
              </a:rPr>
              <a:t>đã</a:t>
            </a:r>
            <a:r>
              <a:rPr lang="en-US" sz="2400" dirty="0">
                <a:solidFill>
                  <a:schemeClr val="tx1"/>
                </a:solidFill>
                <a:effectLst/>
                <a:latin typeface="Times New Roman"/>
                <a:ea typeface="Calibri"/>
                <a:cs typeface="Times New Roman"/>
              </a:rPr>
              <a:t> </a:t>
            </a:r>
            <a:r>
              <a:rPr lang="en-US" sz="2400" dirty="0" err="1">
                <a:solidFill>
                  <a:schemeClr val="tx1"/>
                </a:solidFill>
                <a:effectLst/>
                <a:latin typeface="Times New Roman"/>
                <a:ea typeface="Calibri"/>
                <a:cs typeface="Times New Roman"/>
              </a:rPr>
              <a:t>giải</a:t>
            </a:r>
            <a:r>
              <a:rPr lang="en-US" sz="2400" dirty="0">
                <a:solidFill>
                  <a:schemeClr val="tx1"/>
                </a:solidFill>
                <a:effectLst/>
                <a:latin typeface="Times New Roman"/>
                <a:ea typeface="Calibri"/>
                <a:cs typeface="Times New Roman"/>
              </a:rPr>
              <a:t>.</a:t>
            </a:r>
          </a:p>
        </p:txBody>
      </p:sp>
      <p:pic>
        <p:nvPicPr>
          <p:cNvPr id="4" name="Picture 3">
            <a:extLst>
              <a:ext uri="{FF2B5EF4-FFF2-40B4-BE49-F238E27FC236}">
                <a16:creationId xmlns:a16="http://schemas.microsoft.com/office/drawing/2014/main" id="{CE9C19AC-6BD6-4CCD-23C2-8CA7D0A7FE69}"/>
              </a:ext>
            </a:extLst>
          </p:cNvPr>
          <p:cNvPicPr>
            <a:picLocks noChangeAspect="1"/>
          </p:cNvPicPr>
          <p:nvPr/>
        </p:nvPicPr>
        <p:blipFill>
          <a:blip r:embed="rId3"/>
          <a:stretch>
            <a:fillRect/>
          </a:stretch>
        </p:blipFill>
        <p:spPr>
          <a:xfrm>
            <a:off x="2705559" y="2959402"/>
            <a:ext cx="2971800" cy="1671638"/>
          </a:xfrm>
          <a:prstGeom prst="rect">
            <a:avLst/>
          </a:prstGeom>
        </p:spPr>
      </p:pic>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セール最安価格 economics wbxracks.com.br">
            <a:extLst>
              <a:ext uri="{FF2B5EF4-FFF2-40B4-BE49-F238E27FC236}">
                <a16:creationId xmlns:a16="http://schemas.microsoft.com/office/drawing/2014/main" id="{445D9AFF-8092-ABEB-E01F-459FE1A637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979" y="0"/>
            <a:ext cx="9658979" cy="51435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3">
            <a:extLst>
              <a:ext uri="{FF2B5EF4-FFF2-40B4-BE49-F238E27FC236}">
                <a16:creationId xmlns:a16="http://schemas.microsoft.com/office/drawing/2014/main" id="{F5537D7E-3A0C-D4E9-0A5F-74C1D2465BF7}"/>
              </a:ext>
            </a:extLst>
          </p:cNvPr>
          <p:cNvSpPr txBox="1">
            <a:spLocks/>
          </p:cNvSpPr>
          <p:nvPr/>
        </p:nvSpPr>
        <p:spPr>
          <a:xfrm>
            <a:off x="0" y="269914"/>
            <a:ext cx="9320270" cy="914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BBD5"/>
              </a:buClr>
              <a:buSzPts val="4000"/>
              <a:buFont typeface="Nixie One"/>
              <a:buNone/>
              <a:defRPr sz="4000" b="0" i="0" u="none" strike="noStrike" cap="none">
                <a:solidFill>
                  <a:srgbClr val="19BBD5"/>
                </a:solidFill>
                <a:latin typeface="Nixie One"/>
                <a:ea typeface="Nixie One"/>
                <a:cs typeface="Nixie One"/>
                <a:sym typeface="Nixie One"/>
              </a:defRPr>
            </a:lvl1pPr>
            <a:lvl2pPr marR="0" lvl="1" algn="l" rtl="0">
              <a:lnSpc>
                <a:spcPct val="100000"/>
              </a:lnSpc>
              <a:spcBef>
                <a:spcPts val="0"/>
              </a:spcBef>
              <a:spcAft>
                <a:spcPts val="0"/>
              </a:spcAft>
              <a:buClr>
                <a:srgbClr val="19BBD5"/>
              </a:buClr>
              <a:buSzPts val="4000"/>
              <a:buFont typeface="Nixie One"/>
              <a:buNone/>
              <a:defRPr sz="4000" b="0" i="0" u="none" strike="noStrike" cap="none">
                <a:solidFill>
                  <a:srgbClr val="19BBD5"/>
                </a:solidFill>
                <a:latin typeface="Nixie One"/>
                <a:ea typeface="Nixie One"/>
                <a:cs typeface="Nixie One"/>
                <a:sym typeface="Nixie One"/>
              </a:defRPr>
            </a:lvl2pPr>
            <a:lvl3pPr marR="0" lvl="2" algn="l" rtl="0">
              <a:lnSpc>
                <a:spcPct val="100000"/>
              </a:lnSpc>
              <a:spcBef>
                <a:spcPts val="0"/>
              </a:spcBef>
              <a:spcAft>
                <a:spcPts val="0"/>
              </a:spcAft>
              <a:buClr>
                <a:srgbClr val="19BBD5"/>
              </a:buClr>
              <a:buSzPts val="4000"/>
              <a:buFont typeface="Nixie One"/>
              <a:buNone/>
              <a:defRPr sz="4000" b="0" i="0" u="none" strike="noStrike" cap="none">
                <a:solidFill>
                  <a:srgbClr val="19BBD5"/>
                </a:solidFill>
                <a:latin typeface="Nixie One"/>
                <a:ea typeface="Nixie One"/>
                <a:cs typeface="Nixie One"/>
                <a:sym typeface="Nixie One"/>
              </a:defRPr>
            </a:lvl3pPr>
            <a:lvl4pPr marR="0" lvl="3" algn="l" rtl="0">
              <a:lnSpc>
                <a:spcPct val="100000"/>
              </a:lnSpc>
              <a:spcBef>
                <a:spcPts val="0"/>
              </a:spcBef>
              <a:spcAft>
                <a:spcPts val="0"/>
              </a:spcAft>
              <a:buClr>
                <a:srgbClr val="19BBD5"/>
              </a:buClr>
              <a:buSzPts val="4000"/>
              <a:buFont typeface="Nixie One"/>
              <a:buNone/>
              <a:defRPr sz="4000" b="0" i="0" u="none" strike="noStrike" cap="none">
                <a:solidFill>
                  <a:srgbClr val="19BBD5"/>
                </a:solidFill>
                <a:latin typeface="Nixie One"/>
                <a:ea typeface="Nixie One"/>
                <a:cs typeface="Nixie One"/>
                <a:sym typeface="Nixie One"/>
              </a:defRPr>
            </a:lvl4pPr>
            <a:lvl5pPr marR="0" lvl="4" algn="l" rtl="0">
              <a:lnSpc>
                <a:spcPct val="100000"/>
              </a:lnSpc>
              <a:spcBef>
                <a:spcPts val="0"/>
              </a:spcBef>
              <a:spcAft>
                <a:spcPts val="0"/>
              </a:spcAft>
              <a:buClr>
                <a:srgbClr val="19BBD5"/>
              </a:buClr>
              <a:buSzPts val="4000"/>
              <a:buFont typeface="Nixie One"/>
              <a:buNone/>
              <a:defRPr sz="4000" b="0" i="0" u="none" strike="noStrike" cap="none">
                <a:solidFill>
                  <a:srgbClr val="19BBD5"/>
                </a:solidFill>
                <a:latin typeface="Nixie One"/>
                <a:ea typeface="Nixie One"/>
                <a:cs typeface="Nixie One"/>
                <a:sym typeface="Nixie One"/>
              </a:defRPr>
            </a:lvl5pPr>
            <a:lvl6pPr marR="0" lvl="5" algn="l" rtl="0">
              <a:lnSpc>
                <a:spcPct val="100000"/>
              </a:lnSpc>
              <a:spcBef>
                <a:spcPts val="0"/>
              </a:spcBef>
              <a:spcAft>
                <a:spcPts val="0"/>
              </a:spcAft>
              <a:buClr>
                <a:srgbClr val="19BBD5"/>
              </a:buClr>
              <a:buSzPts val="4000"/>
              <a:buFont typeface="Nixie One"/>
              <a:buNone/>
              <a:defRPr sz="4000" b="0" i="0" u="none" strike="noStrike" cap="none">
                <a:solidFill>
                  <a:srgbClr val="19BBD5"/>
                </a:solidFill>
                <a:latin typeface="Nixie One"/>
                <a:ea typeface="Nixie One"/>
                <a:cs typeface="Nixie One"/>
                <a:sym typeface="Nixie One"/>
              </a:defRPr>
            </a:lvl6pPr>
            <a:lvl7pPr marR="0" lvl="6" algn="l" rtl="0">
              <a:lnSpc>
                <a:spcPct val="100000"/>
              </a:lnSpc>
              <a:spcBef>
                <a:spcPts val="0"/>
              </a:spcBef>
              <a:spcAft>
                <a:spcPts val="0"/>
              </a:spcAft>
              <a:buClr>
                <a:srgbClr val="19BBD5"/>
              </a:buClr>
              <a:buSzPts val="4000"/>
              <a:buFont typeface="Nixie One"/>
              <a:buNone/>
              <a:defRPr sz="4000" b="0" i="0" u="none" strike="noStrike" cap="none">
                <a:solidFill>
                  <a:srgbClr val="19BBD5"/>
                </a:solidFill>
                <a:latin typeface="Nixie One"/>
                <a:ea typeface="Nixie One"/>
                <a:cs typeface="Nixie One"/>
                <a:sym typeface="Nixie One"/>
              </a:defRPr>
            </a:lvl7pPr>
            <a:lvl8pPr marR="0" lvl="7" algn="l" rtl="0">
              <a:lnSpc>
                <a:spcPct val="100000"/>
              </a:lnSpc>
              <a:spcBef>
                <a:spcPts val="0"/>
              </a:spcBef>
              <a:spcAft>
                <a:spcPts val="0"/>
              </a:spcAft>
              <a:buClr>
                <a:srgbClr val="19BBD5"/>
              </a:buClr>
              <a:buSzPts val="4000"/>
              <a:buFont typeface="Nixie One"/>
              <a:buNone/>
              <a:defRPr sz="4000" b="0" i="0" u="none" strike="noStrike" cap="none">
                <a:solidFill>
                  <a:srgbClr val="19BBD5"/>
                </a:solidFill>
                <a:latin typeface="Nixie One"/>
                <a:ea typeface="Nixie One"/>
                <a:cs typeface="Nixie One"/>
                <a:sym typeface="Nixie One"/>
              </a:defRPr>
            </a:lvl8pPr>
            <a:lvl9pPr marR="0" lvl="8" algn="l" rtl="0">
              <a:lnSpc>
                <a:spcPct val="100000"/>
              </a:lnSpc>
              <a:spcBef>
                <a:spcPts val="0"/>
              </a:spcBef>
              <a:spcAft>
                <a:spcPts val="0"/>
              </a:spcAft>
              <a:buClr>
                <a:srgbClr val="19BBD5"/>
              </a:buClr>
              <a:buSzPts val="4000"/>
              <a:buFont typeface="Nixie One"/>
              <a:buNone/>
              <a:defRPr sz="4000" b="0" i="0" u="none" strike="noStrike" cap="none">
                <a:solidFill>
                  <a:srgbClr val="19BBD5"/>
                </a:solidFill>
                <a:latin typeface="Nixie One"/>
                <a:ea typeface="Nixie One"/>
                <a:cs typeface="Nixie One"/>
                <a:sym typeface="Nixie One"/>
              </a:defRPr>
            </a:lvl9pPr>
          </a:lstStyle>
          <a:p>
            <a:r>
              <a:rPr lang="en-US" sz="2800" b="1" u="sng" dirty="0" err="1">
                <a:solidFill>
                  <a:schemeClr val="accent2">
                    <a:lumMod val="50000"/>
                  </a:schemeClr>
                </a:solidFill>
                <a:latin typeface="Times New Roman" panose="02020603050405020304" pitchFamily="18" charset="0"/>
                <a:cs typeface="Times New Roman" panose="02020603050405020304" pitchFamily="18" charset="0"/>
              </a:rPr>
              <a:t>Chủ</a:t>
            </a:r>
            <a:r>
              <a:rPr lang="en-US" sz="2800" b="1" u="sng"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u="sng" dirty="0" err="1">
                <a:solidFill>
                  <a:schemeClr val="accent2">
                    <a:lumMod val="50000"/>
                  </a:schemeClr>
                </a:solidFill>
                <a:latin typeface="Times New Roman" panose="02020603050405020304" pitchFamily="18" charset="0"/>
                <a:cs typeface="Times New Roman" panose="02020603050405020304" pitchFamily="18" charset="0"/>
              </a:rPr>
              <a:t>đề</a:t>
            </a:r>
            <a:r>
              <a:rPr lang="en-US" sz="2800" b="1" u="sng" dirty="0">
                <a:solidFill>
                  <a:schemeClr val="accent2">
                    <a:lumMod val="50000"/>
                  </a:schemeClr>
                </a:solidFill>
                <a:latin typeface="Times New Roman" panose="02020603050405020304" pitchFamily="18" charset="0"/>
                <a:cs typeface="Times New Roman" panose="02020603050405020304" pitchFamily="18" charset="0"/>
              </a:rPr>
              <a:t> 1</a:t>
            </a:r>
            <a:r>
              <a:rPr lang="en-US" sz="2800" b="1" dirty="0">
                <a:solidFill>
                  <a:schemeClr val="accent2">
                    <a:lumMod val="50000"/>
                  </a:schemeClr>
                </a:solidFill>
                <a:latin typeface="Times New Roman" panose="02020603050405020304" pitchFamily="18" charset="0"/>
                <a:cs typeface="Times New Roman" panose="02020603050405020304" pitchFamily="18" charset="0"/>
              </a:rPr>
              <a:t>:Cạnh </a:t>
            </a:r>
            <a:r>
              <a:rPr lang="en-US" sz="2800" b="1" dirty="0" err="1">
                <a:solidFill>
                  <a:schemeClr val="accent2">
                    <a:lumMod val="50000"/>
                  </a:schemeClr>
                </a:solidFill>
                <a:latin typeface="Times New Roman" panose="02020603050405020304" pitchFamily="18" charset="0"/>
                <a:cs typeface="Times New Roman" panose="02020603050405020304" pitchFamily="18" charset="0"/>
              </a:rPr>
              <a:t>tranh</a:t>
            </a:r>
            <a:r>
              <a:rPr 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50000"/>
                  </a:schemeClr>
                </a:solidFill>
                <a:latin typeface="Times New Roman" panose="02020603050405020304" pitchFamily="18" charset="0"/>
                <a:cs typeface="Times New Roman" panose="02020603050405020304" pitchFamily="18" charset="0"/>
              </a:rPr>
              <a:t>cung</a:t>
            </a:r>
            <a:r>
              <a:rPr 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50000"/>
                  </a:schemeClr>
                </a:solidFill>
                <a:latin typeface="Times New Roman" panose="02020603050405020304" pitchFamily="18" charset="0"/>
                <a:cs typeface="Times New Roman" panose="02020603050405020304" pitchFamily="18" charset="0"/>
              </a:rPr>
              <a:t>cầu</a:t>
            </a:r>
            <a:r>
              <a:rPr 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50000"/>
                  </a:schemeClr>
                </a:solidFill>
                <a:latin typeface="Times New Roman" panose="02020603050405020304" pitchFamily="18" charset="0"/>
                <a:cs typeface="Times New Roman" panose="02020603050405020304" pitchFamily="18" charset="0"/>
              </a:rPr>
              <a:t>trong</a:t>
            </a:r>
            <a:r>
              <a:rPr 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50000"/>
                  </a:schemeClr>
                </a:solidFill>
                <a:latin typeface="Times New Roman" panose="02020603050405020304" pitchFamily="18" charset="0"/>
                <a:cs typeface="Times New Roman" panose="02020603050405020304" pitchFamily="18" charset="0"/>
              </a:rPr>
              <a:t>kinh</a:t>
            </a:r>
            <a:r>
              <a:rPr 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50000"/>
                  </a:schemeClr>
                </a:solidFill>
                <a:latin typeface="Times New Roman" panose="02020603050405020304" pitchFamily="18" charset="0"/>
                <a:cs typeface="Times New Roman" panose="02020603050405020304" pitchFamily="18" charset="0"/>
              </a:rPr>
              <a:t>tế</a:t>
            </a:r>
            <a:r>
              <a:rPr 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50000"/>
                  </a:schemeClr>
                </a:solidFill>
                <a:latin typeface="Times New Roman" panose="02020603050405020304" pitchFamily="18" charset="0"/>
                <a:cs typeface="Times New Roman" panose="02020603050405020304" pitchFamily="18" charset="0"/>
              </a:rPr>
              <a:t>thị</a:t>
            </a:r>
            <a:r>
              <a:rPr 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50000"/>
                  </a:schemeClr>
                </a:solidFill>
                <a:latin typeface="Times New Roman" panose="02020603050405020304" pitchFamily="18" charset="0"/>
                <a:cs typeface="Times New Roman" panose="02020603050405020304" pitchFamily="18" charset="0"/>
              </a:rPr>
              <a:t>trường</a:t>
            </a:r>
            <a:br>
              <a:rPr lang="en-US" sz="2800" b="1" dirty="0">
                <a:solidFill>
                  <a:schemeClr val="accent2">
                    <a:lumMod val="50000"/>
                  </a:schemeClr>
                </a:solidFill>
                <a:latin typeface="Times New Roman" panose="02020603050405020304" pitchFamily="18" charset="0"/>
                <a:cs typeface="Times New Roman" panose="02020603050405020304" pitchFamily="18" charset="0"/>
              </a:rPr>
            </a:br>
            <a:endParaRPr lang="en-US" sz="2800" b="1"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2951569"/>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280934-5BED-207E-F862-E3CAD6230D0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4</a:t>
            </a:fld>
            <a:endParaRPr lang="en"/>
          </a:p>
        </p:txBody>
      </p:sp>
      <p:sp>
        <p:nvSpPr>
          <p:cNvPr id="3" name="TextBox 2">
            <a:extLst>
              <a:ext uri="{FF2B5EF4-FFF2-40B4-BE49-F238E27FC236}">
                <a16:creationId xmlns:a16="http://schemas.microsoft.com/office/drawing/2014/main" id="{95ABF7FE-8860-40EC-A588-3F71E032B5B5}"/>
              </a:ext>
            </a:extLst>
          </p:cNvPr>
          <p:cNvSpPr txBox="1"/>
          <p:nvPr/>
        </p:nvSpPr>
        <p:spPr>
          <a:xfrm>
            <a:off x="1817784" y="965902"/>
            <a:ext cx="6995711" cy="1323439"/>
          </a:xfrm>
          <a:prstGeom prst="rect">
            <a:avLst/>
          </a:prstGeom>
          <a:solidFill>
            <a:schemeClr val="accent1">
              <a:lumMod val="75000"/>
            </a:schemeClr>
          </a:solidFill>
        </p:spPr>
        <p:txBody>
          <a:bodyPr wrap="square">
            <a:spAutoFit/>
          </a:bodyPr>
          <a:lstStyle/>
          <a:p>
            <a:pPr algn="just"/>
            <a:r>
              <a:rPr lang="en-US" sz="2000" dirty="0">
                <a:solidFill>
                  <a:schemeClr val="tx1"/>
                </a:solidFill>
                <a:latin typeface="Times New Roman" panose="02020603050405020304" pitchFamily="18" charset="0"/>
                <a:cs typeface="Times New Roman" panose="02020603050405020304" pitchFamily="18" charset="0"/>
              </a:rPr>
              <a:t>Em </a:t>
            </a:r>
            <a:r>
              <a:rPr lang="en-US" sz="2000" dirty="0" err="1">
                <a:solidFill>
                  <a:schemeClr val="tx1"/>
                </a:solidFill>
                <a:latin typeface="Times New Roman" panose="02020603050405020304" pitchFamily="18" charset="0"/>
                <a:cs typeface="Times New Roman" panose="02020603050405020304" pitchFamily="18" charset="0"/>
              </a:rPr>
              <a:t>hãy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nêu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ví</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dụ</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về</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một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hàng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hóa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được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cung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cấp</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bởi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nhiều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chủ</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thể</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sản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xuất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biết</a:t>
            </a:r>
            <a:r>
              <a:rPr lang="en-US" sz="2000" dirty="0">
                <a:solidFill>
                  <a:schemeClr val="tx1"/>
                </a:solidFill>
                <a:latin typeface="Times New Roman" panose="02020603050405020304" pitchFamily="18" charset="0"/>
                <a:cs typeface="Times New Roman" panose="02020603050405020304" pitchFamily="18" charset="0"/>
              </a:rPr>
              <a:t> </a:t>
            </a:r>
            <a:r>
              <a:rPr lang="vi-VN" sz="2000" dirty="0">
                <a:solidFill>
                  <a:schemeClr val="tx1"/>
                </a:solidFill>
                <a:latin typeface="+mj-lt"/>
              </a:rPr>
              <a:t>biết sự khác biệt giữa các sản phẩm đó. </a:t>
            </a:r>
            <a:endParaRPr lang="en-US" sz="2000" dirty="0">
              <a:solidFill>
                <a:schemeClr val="tx1"/>
              </a:solidFill>
              <a:latin typeface="+mj-lt"/>
            </a:endParaRPr>
          </a:p>
          <a:p>
            <a:pPr algn="just"/>
            <a:r>
              <a:rPr lang="vi-VN" sz="2000" dirty="0">
                <a:solidFill>
                  <a:schemeClr val="tx1"/>
                </a:solidFill>
                <a:latin typeface="+mj-lt"/>
              </a:rPr>
              <a:t>Theo em, vì sao các chủ thể sản xuất luôn tạo ra sự khác biệt như vậy.</a:t>
            </a:r>
            <a:endParaRPr lang="en-US" sz="2000" dirty="0">
              <a:solidFill>
                <a:schemeClr val="tx1"/>
              </a:solidFill>
              <a:latin typeface="+mj-lt"/>
            </a:endParaRPr>
          </a:p>
        </p:txBody>
      </p:sp>
      <p:sp>
        <p:nvSpPr>
          <p:cNvPr id="4" name="Oval 3">
            <a:extLst>
              <a:ext uri="{FF2B5EF4-FFF2-40B4-BE49-F238E27FC236}">
                <a16:creationId xmlns:a16="http://schemas.microsoft.com/office/drawing/2014/main" id="{9AF65C3A-0A9E-7D89-95B2-FF55D14838C0}"/>
              </a:ext>
            </a:extLst>
          </p:cNvPr>
          <p:cNvSpPr/>
          <p:nvPr/>
        </p:nvSpPr>
        <p:spPr>
          <a:xfrm>
            <a:off x="-859315" y="-207264"/>
            <a:ext cx="2677099" cy="199405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2800" b="1" dirty="0">
                <a:latin typeface="Times New Roman" panose="02020603050405020304" pitchFamily="18" charset="0"/>
                <a:cs typeface="Times New Roman" panose="02020603050405020304" pitchFamily="18" charset="0"/>
              </a:rPr>
              <a:t>KHỞI ĐỘNG</a:t>
            </a:r>
          </a:p>
        </p:txBody>
      </p:sp>
      <p:sp>
        <p:nvSpPr>
          <p:cNvPr id="6" name="TextBox 5">
            <a:extLst>
              <a:ext uri="{FF2B5EF4-FFF2-40B4-BE49-F238E27FC236}">
                <a16:creationId xmlns:a16="http://schemas.microsoft.com/office/drawing/2014/main" id="{01E95981-8856-8AD8-8787-6777E2F09B45}"/>
              </a:ext>
            </a:extLst>
          </p:cNvPr>
          <p:cNvSpPr txBox="1"/>
          <p:nvPr/>
        </p:nvSpPr>
        <p:spPr>
          <a:xfrm>
            <a:off x="540224" y="2293359"/>
            <a:ext cx="8096022" cy="2148602"/>
          </a:xfrm>
          <a:prstGeom prst="rect">
            <a:avLst/>
          </a:prstGeom>
          <a:noFill/>
        </p:spPr>
        <p:txBody>
          <a:bodyPr wrap="square">
            <a:spAutoFit/>
          </a:bodyPr>
          <a:lstStyle/>
          <a:p>
            <a:pPr algn="just">
              <a:lnSpc>
                <a:spcPct val="107000"/>
              </a:lnSpc>
              <a:spcAft>
                <a:spcPts val="800"/>
              </a:spcAft>
            </a:pPr>
            <a:r>
              <a:rPr lang="en-US" sz="2000" b="1" dirty="0" err="1">
                <a:solidFill>
                  <a:schemeClr val="tx1"/>
                </a:solidFill>
                <a:effectLst/>
                <a:latin typeface="Times New Roman" panose="02020603050405020304" pitchFamily="18" charset="0"/>
                <a:ea typeface="Calibri" panose="020F0502020204030204" pitchFamily="34" charset="0"/>
              </a:rPr>
              <a:t>Trả</a:t>
            </a:r>
            <a:r>
              <a:rPr lang="en-US" sz="2000" b="1" dirty="0">
                <a:solidFill>
                  <a:schemeClr val="tx1"/>
                </a:solidFill>
                <a:effectLst/>
                <a:latin typeface="Times New Roman" panose="02020603050405020304" pitchFamily="18" charset="0"/>
                <a:ea typeface="Calibri" panose="020F0502020204030204" pitchFamily="34" charset="0"/>
              </a:rPr>
              <a:t> </a:t>
            </a:r>
            <a:r>
              <a:rPr lang="en-US" sz="2000" b="1" dirty="0" err="1">
                <a:solidFill>
                  <a:schemeClr val="tx1"/>
                </a:solidFill>
                <a:effectLst/>
                <a:latin typeface="Times New Roman" panose="02020603050405020304" pitchFamily="18" charset="0"/>
                <a:ea typeface="Calibri" panose="020F0502020204030204" pitchFamily="34" charset="0"/>
              </a:rPr>
              <a:t>lời</a:t>
            </a:r>
            <a:r>
              <a:rPr lang="en-US" sz="2000" b="1" dirty="0">
                <a:solidFill>
                  <a:schemeClr val="tx1"/>
                </a:solidFill>
                <a:effectLst/>
                <a:latin typeface="Times New Roman" panose="02020603050405020304" pitchFamily="18" charset="0"/>
                <a:ea typeface="Calibri" panose="020F0502020204030204" pitchFamily="34" charset="0"/>
              </a:rPr>
              <a:t>: - </a:t>
            </a:r>
            <a:r>
              <a:rPr lang="vi-VN" sz="2000" i="1" dirty="0">
                <a:solidFill>
                  <a:schemeClr val="tx1"/>
                </a:solidFill>
                <a:effectLst/>
                <a:latin typeface="Times New Roman" panose="02020603050405020304" pitchFamily="18" charset="0"/>
                <a:ea typeface="Calibri" panose="020F0502020204030204" pitchFamily="34" charset="0"/>
              </a:rPr>
              <a:t>Quần áo được cung cấp bởi nhiều chủ thể sản xuất nhưng có sự khác biệt giữa các sản phẩm, các chủ thể sản xuất và cho ra các sản phẩm khác biệt nhau như vậy</a:t>
            </a:r>
            <a:r>
              <a:rPr lang="en-US" sz="2000" i="1" dirty="0">
                <a:solidFill>
                  <a:schemeClr val="tx1"/>
                </a:solidFill>
                <a:effectLst/>
                <a:latin typeface="Times New Roman" panose="02020603050405020304" pitchFamily="18" charset="0"/>
                <a:ea typeface="Calibri" panose="020F0502020204030204" pitchFamily="34" charset="0"/>
              </a:rPr>
              <a:t> </a:t>
            </a:r>
            <a:r>
              <a:rPr lang="en-US" sz="2000" i="1" dirty="0" err="1">
                <a:solidFill>
                  <a:schemeClr val="tx1"/>
                </a:solidFill>
                <a:effectLst/>
                <a:latin typeface="Times New Roman" panose="02020603050405020304" pitchFamily="18" charset="0"/>
                <a:ea typeface="Calibri" panose="020F0502020204030204" pitchFamily="34" charset="0"/>
              </a:rPr>
              <a:t>sẽ</a:t>
            </a:r>
            <a:r>
              <a:rPr lang="en-US" sz="2000" i="1" dirty="0">
                <a:solidFill>
                  <a:schemeClr val="tx1"/>
                </a:solidFill>
                <a:effectLst/>
                <a:latin typeface="Times New Roman" panose="02020603050405020304" pitchFamily="18" charset="0"/>
                <a:ea typeface="Calibri" panose="020F0502020204030204" pitchFamily="34" charset="0"/>
              </a:rPr>
              <a:t> </a:t>
            </a:r>
            <a:r>
              <a:rPr lang="en-US" sz="2000" i="1" dirty="0" err="1">
                <a:solidFill>
                  <a:schemeClr val="tx1"/>
                </a:solidFill>
                <a:effectLst/>
                <a:latin typeface="Times New Roman" panose="02020603050405020304" pitchFamily="18" charset="0"/>
                <a:ea typeface="Calibri" panose="020F0502020204030204" pitchFamily="34" charset="0"/>
              </a:rPr>
              <a:t>làm</a:t>
            </a:r>
            <a:r>
              <a:rPr lang="vi-VN" sz="2000" i="1" dirty="0">
                <a:solidFill>
                  <a:schemeClr val="tx1"/>
                </a:solidFill>
                <a:effectLst/>
                <a:latin typeface="Times New Roman" panose="02020603050405020304" pitchFamily="18" charset="0"/>
                <a:ea typeface="Calibri" panose="020F0502020204030204" pitchFamily="34" charset="0"/>
              </a:rPr>
              <a:t> tăng phần giá trị cho sản phẩm</a:t>
            </a:r>
            <a:r>
              <a:rPr lang="en-US" sz="2000" i="1" dirty="0">
                <a:solidFill>
                  <a:schemeClr val="tx1"/>
                </a:solidFill>
                <a:effectLst/>
                <a:latin typeface="Times New Roman" panose="02020603050405020304" pitchFamily="18" charset="0"/>
                <a:ea typeface="Calibri" panose="020F0502020204030204" pitchFamily="34" charset="0"/>
              </a:rPr>
              <a:t>, do </a:t>
            </a:r>
            <a:r>
              <a:rPr lang="en-US" sz="2000" i="1" dirty="0" err="1">
                <a:solidFill>
                  <a:schemeClr val="tx1"/>
                </a:solidFill>
                <a:effectLst/>
                <a:latin typeface="Times New Roman" panose="02020603050405020304" pitchFamily="18" charset="0"/>
                <a:ea typeface="Calibri" panose="020F0502020204030204" pitchFamily="34" charset="0"/>
              </a:rPr>
              <a:t>đó</a:t>
            </a:r>
            <a:r>
              <a:rPr lang="en-US" sz="2000" i="1" dirty="0">
                <a:solidFill>
                  <a:schemeClr val="tx1"/>
                </a:solidFill>
                <a:effectLst/>
                <a:latin typeface="Times New Roman" panose="02020603050405020304" pitchFamily="18" charset="0"/>
                <a:ea typeface="Calibri" panose="020F0502020204030204" pitchFamily="34" charset="0"/>
              </a:rPr>
              <a:t> </a:t>
            </a:r>
            <a:r>
              <a:rPr lang="vi-VN" sz="2000" i="1" dirty="0">
                <a:solidFill>
                  <a:schemeClr val="tx1"/>
                </a:solidFill>
                <a:effectLst/>
                <a:latin typeface="Times New Roman" panose="02020603050405020304" pitchFamily="18" charset="0"/>
                <a:ea typeface="Calibri" panose="020F0502020204030204" pitchFamily="34" charset="0"/>
              </a:rPr>
              <a:t>giá </a:t>
            </a:r>
            <a:r>
              <a:rPr lang="en-US" sz="2000" i="1" dirty="0" err="1">
                <a:solidFill>
                  <a:schemeClr val="tx1"/>
                </a:solidFill>
                <a:effectLst/>
                <a:latin typeface="Times New Roman" panose="02020603050405020304" pitchFamily="18" charset="0"/>
                <a:ea typeface="Calibri" panose="020F0502020204030204" pitchFamily="34" charset="0"/>
              </a:rPr>
              <a:t>cả</a:t>
            </a:r>
            <a:r>
              <a:rPr lang="en-US" sz="2000" i="1" dirty="0">
                <a:solidFill>
                  <a:schemeClr val="tx1"/>
                </a:solidFill>
                <a:effectLst/>
                <a:latin typeface="Times New Roman" panose="02020603050405020304" pitchFamily="18" charset="0"/>
                <a:ea typeface="Calibri" panose="020F0502020204030204" pitchFamily="34" charset="0"/>
              </a:rPr>
              <a:t> </a:t>
            </a:r>
            <a:r>
              <a:rPr lang="en-US" sz="2000" i="1" dirty="0" err="1">
                <a:solidFill>
                  <a:schemeClr val="tx1"/>
                </a:solidFill>
                <a:effectLst/>
                <a:latin typeface="Times New Roman" panose="02020603050405020304" pitchFamily="18" charset="0"/>
                <a:ea typeface="Calibri" panose="020F0502020204030204" pitchFamily="34" charset="0"/>
              </a:rPr>
              <a:t>sẽ</a:t>
            </a:r>
            <a:r>
              <a:rPr lang="en-US" sz="2000" i="1" dirty="0">
                <a:solidFill>
                  <a:schemeClr val="tx1"/>
                </a:solidFill>
                <a:effectLst/>
                <a:latin typeface="Times New Roman" panose="02020603050405020304" pitchFamily="18" charset="0"/>
                <a:ea typeface="Calibri" panose="020F0502020204030204" pitchFamily="34" charset="0"/>
              </a:rPr>
              <a:t> </a:t>
            </a:r>
            <a:r>
              <a:rPr lang="en-US" sz="2000" i="1" dirty="0" err="1">
                <a:solidFill>
                  <a:schemeClr val="tx1"/>
                </a:solidFill>
                <a:effectLst/>
                <a:latin typeface="Times New Roman" panose="02020603050405020304" pitchFamily="18" charset="0"/>
                <a:ea typeface="Calibri" panose="020F0502020204030204" pitchFamily="34" charset="0"/>
              </a:rPr>
              <a:t>có</a:t>
            </a:r>
            <a:r>
              <a:rPr lang="en-US" sz="2000" i="1" dirty="0">
                <a:solidFill>
                  <a:schemeClr val="tx1"/>
                </a:solidFill>
                <a:effectLst/>
                <a:latin typeface="Times New Roman" panose="02020603050405020304" pitchFamily="18" charset="0"/>
                <a:ea typeface="Calibri" panose="020F0502020204030204" pitchFamily="34" charset="0"/>
              </a:rPr>
              <a:t> </a:t>
            </a:r>
            <a:r>
              <a:rPr lang="en-US" sz="2000" i="1" dirty="0" err="1">
                <a:solidFill>
                  <a:schemeClr val="tx1"/>
                </a:solidFill>
                <a:effectLst/>
                <a:latin typeface="Times New Roman" panose="02020603050405020304" pitchFamily="18" charset="0"/>
                <a:ea typeface="Calibri" panose="020F0502020204030204" pitchFamily="34" charset="0"/>
              </a:rPr>
              <a:t>sự</a:t>
            </a:r>
            <a:r>
              <a:rPr lang="en-US" sz="2000" i="1" dirty="0">
                <a:solidFill>
                  <a:schemeClr val="tx1"/>
                </a:solidFill>
                <a:effectLst/>
                <a:latin typeface="Times New Roman" panose="02020603050405020304" pitchFamily="18" charset="0"/>
                <a:ea typeface="Calibri" panose="020F0502020204030204" pitchFamily="34" charset="0"/>
              </a:rPr>
              <a:t> </a:t>
            </a:r>
            <a:r>
              <a:rPr lang="en-US" sz="2000" i="1" dirty="0" err="1">
                <a:solidFill>
                  <a:schemeClr val="tx1"/>
                </a:solidFill>
                <a:effectLst/>
                <a:latin typeface="Times New Roman" panose="02020603050405020304" pitchFamily="18" charset="0"/>
                <a:ea typeface="Calibri" panose="020F0502020204030204" pitchFamily="34" charset="0"/>
              </a:rPr>
              <a:t>khác</a:t>
            </a:r>
            <a:r>
              <a:rPr lang="en-US" sz="2000" i="1" dirty="0">
                <a:solidFill>
                  <a:schemeClr val="tx1"/>
                </a:solidFill>
                <a:effectLst/>
                <a:latin typeface="Times New Roman" panose="02020603050405020304" pitchFamily="18" charset="0"/>
                <a:ea typeface="Calibri" panose="020F0502020204030204" pitchFamily="34" charset="0"/>
              </a:rPr>
              <a:t> </a:t>
            </a:r>
            <a:r>
              <a:rPr lang="en-US" sz="2000" i="1" dirty="0" err="1">
                <a:solidFill>
                  <a:schemeClr val="tx1"/>
                </a:solidFill>
                <a:effectLst/>
                <a:latin typeface="Times New Roman" panose="02020603050405020304" pitchFamily="18" charset="0"/>
                <a:ea typeface="Calibri" panose="020F0502020204030204" pitchFamily="34" charset="0"/>
              </a:rPr>
              <a:t>nhau</a:t>
            </a:r>
            <a:r>
              <a:rPr lang="en-US" sz="2000" i="1" dirty="0">
                <a:solidFill>
                  <a:schemeClr val="tx1"/>
                </a:solidFill>
                <a:effectLst/>
                <a:latin typeface="Times New Roman" panose="02020603050405020304" pitchFamily="18" charset="0"/>
                <a:ea typeface="Calibri" panose="020F0502020204030204" pitchFamily="34" charset="0"/>
              </a:rPr>
              <a:t>.</a:t>
            </a:r>
          </a:p>
          <a:p>
            <a:pPr algn="just">
              <a:lnSpc>
                <a:spcPct val="107000"/>
              </a:lnSpc>
              <a:spcAft>
                <a:spcPts val="800"/>
              </a:spcAft>
            </a:pPr>
            <a:r>
              <a:rPr lang="en-US" sz="2000" i="1" dirty="0">
                <a:solidFill>
                  <a:schemeClr val="tx1"/>
                </a:solidFill>
                <a:effectLst/>
                <a:latin typeface="Times New Roman" panose="02020603050405020304" pitchFamily="18" charset="0"/>
                <a:ea typeface="Calibri" panose="020F0502020204030204" pitchFamily="34" charset="0"/>
              </a:rPr>
              <a:t>- </a:t>
            </a:r>
            <a:r>
              <a:rPr lang="en-US" sz="2000" i="1" dirty="0" err="1">
                <a:solidFill>
                  <a:schemeClr val="tx1"/>
                </a:solidFill>
                <a:effectLst/>
                <a:latin typeface="Times New Roman" panose="02020603050405020304" pitchFamily="18" charset="0"/>
                <a:ea typeface="Calibri" panose="020F0502020204030204" pitchFamily="34" charset="0"/>
              </a:rPr>
              <a:t>Các</a:t>
            </a:r>
            <a:r>
              <a:rPr lang="en-US" sz="2000" i="1" dirty="0">
                <a:solidFill>
                  <a:schemeClr val="tx1"/>
                </a:solidFill>
                <a:effectLst/>
                <a:latin typeface="Times New Roman" panose="02020603050405020304" pitchFamily="18" charset="0"/>
                <a:ea typeface="Calibri" panose="020F0502020204030204" pitchFamily="34" charset="0"/>
              </a:rPr>
              <a:t> </a:t>
            </a:r>
            <a:r>
              <a:rPr lang="en-US" sz="2000" i="1" dirty="0" err="1">
                <a:solidFill>
                  <a:schemeClr val="tx1"/>
                </a:solidFill>
                <a:effectLst/>
                <a:latin typeface="Times New Roman" panose="02020603050405020304" pitchFamily="18" charset="0"/>
                <a:ea typeface="Calibri" panose="020F0502020204030204" pitchFamily="34" charset="0"/>
              </a:rPr>
              <a:t>chủ</a:t>
            </a:r>
            <a:r>
              <a:rPr lang="en-US" sz="2000" i="1" dirty="0">
                <a:solidFill>
                  <a:schemeClr val="tx1"/>
                </a:solidFill>
                <a:effectLst/>
                <a:latin typeface="Times New Roman" panose="02020603050405020304" pitchFamily="18" charset="0"/>
                <a:ea typeface="Calibri" panose="020F0502020204030204" pitchFamily="34" charset="0"/>
              </a:rPr>
              <a:t> </a:t>
            </a:r>
            <a:r>
              <a:rPr lang="en-US" sz="2000" i="1" dirty="0" err="1">
                <a:solidFill>
                  <a:schemeClr val="tx1"/>
                </a:solidFill>
                <a:effectLst/>
                <a:latin typeface="Times New Roman" panose="02020603050405020304" pitchFamily="18" charset="0"/>
                <a:ea typeface="Calibri" panose="020F0502020204030204" pitchFamily="34" charset="0"/>
              </a:rPr>
              <a:t>thể</a:t>
            </a:r>
            <a:r>
              <a:rPr lang="en-US" sz="2000" i="1" dirty="0">
                <a:solidFill>
                  <a:schemeClr val="tx1"/>
                </a:solidFill>
                <a:effectLst/>
                <a:latin typeface="Times New Roman" panose="02020603050405020304" pitchFamily="18" charset="0"/>
                <a:ea typeface="Calibri" panose="020F0502020204030204" pitchFamily="34" charset="0"/>
              </a:rPr>
              <a:t> </a:t>
            </a:r>
            <a:r>
              <a:rPr lang="en-US" sz="2000" i="1" dirty="0" err="1">
                <a:solidFill>
                  <a:schemeClr val="tx1"/>
                </a:solidFill>
                <a:effectLst/>
                <a:latin typeface="Times New Roman" panose="02020603050405020304" pitchFamily="18" charset="0"/>
                <a:ea typeface="Calibri" panose="020F0502020204030204" pitchFamily="34" charset="0"/>
              </a:rPr>
              <a:t>sản</a:t>
            </a:r>
            <a:r>
              <a:rPr lang="en-US" sz="2000" i="1" dirty="0">
                <a:solidFill>
                  <a:schemeClr val="tx1"/>
                </a:solidFill>
                <a:effectLst/>
                <a:latin typeface="Times New Roman" panose="02020603050405020304" pitchFamily="18" charset="0"/>
                <a:ea typeface="Calibri" panose="020F0502020204030204" pitchFamily="34" charset="0"/>
              </a:rPr>
              <a:t> </a:t>
            </a:r>
            <a:r>
              <a:rPr lang="en-US" sz="2000" i="1" dirty="0" err="1">
                <a:solidFill>
                  <a:schemeClr val="tx1"/>
                </a:solidFill>
                <a:effectLst/>
                <a:latin typeface="Times New Roman" panose="02020603050405020304" pitchFamily="18" charset="0"/>
                <a:ea typeface="Calibri" panose="020F0502020204030204" pitchFamily="34" charset="0"/>
              </a:rPr>
              <a:t>xuất</a:t>
            </a:r>
            <a:r>
              <a:rPr lang="en-US" sz="2000" i="1" dirty="0">
                <a:solidFill>
                  <a:schemeClr val="tx1"/>
                </a:solidFill>
                <a:effectLst/>
                <a:latin typeface="Times New Roman" panose="02020603050405020304" pitchFamily="18" charset="0"/>
                <a:ea typeface="Calibri" panose="020F0502020204030204" pitchFamily="34" charset="0"/>
              </a:rPr>
              <a:t> </a:t>
            </a:r>
            <a:r>
              <a:rPr lang="en-US" sz="2000" i="1" dirty="0" err="1">
                <a:solidFill>
                  <a:schemeClr val="tx1"/>
                </a:solidFill>
                <a:effectLst/>
                <a:latin typeface="Times New Roman" panose="02020603050405020304" pitchFamily="18" charset="0"/>
                <a:ea typeface="Calibri" panose="020F0502020204030204" pitchFamily="34" charset="0"/>
              </a:rPr>
              <a:t>luôn</a:t>
            </a:r>
            <a:r>
              <a:rPr lang="en-US" sz="2000" i="1" dirty="0">
                <a:solidFill>
                  <a:schemeClr val="tx1"/>
                </a:solidFill>
                <a:effectLst/>
                <a:latin typeface="Times New Roman" panose="02020603050405020304" pitchFamily="18" charset="0"/>
                <a:ea typeface="Calibri" panose="020F0502020204030204" pitchFamily="34" charset="0"/>
              </a:rPr>
              <a:t> </a:t>
            </a:r>
            <a:r>
              <a:rPr lang="en-US" sz="2000" i="1" dirty="0" err="1">
                <a:solidFill>
                  <a:schemeClr val="tx1"/>
                </a:solidFill>
                <a:effectLst/>
                <a:latin typeface="Times New Roman" panose="02020603050405020304" pitchFamily="18" charset="0"/>
                <a:ea typeface="Calibri" panose="020F0502020204030204" pitchFamily="34" charset="0"/>
              </a:rPr>
              <a:t>tạo</a:t>
            </a:r>
            <a:r>
              <a:rPr lang="en-US" sz="2000" i="1" dirty="0">
                <a:solidFill>
                  <a:schemeClr val="tx1"/>
                </a:solidFill>
                <a:effectLst/>
                <a:latin typeface="Times New Roman" panose="02020603050405020304" pitchFamily="18" charset="0"/>
                <a:ea typeface="Calibri" panose="020F0502020204030204" pitchFamily="34" charset="0"/>
              </a:rPr>
              <a:t> </a:t>
            </a:r>
            <a:r>
              <a:rPr lang="en-US" sz="2000" i="1" dirty="0" err="1">
                <a:solidFill>
                  <a:schemeClr val="tx1"/>
                </a:solidFill>
                <a:effectLst/>
                <a:latin typeface="Times New Roman" panose="02020603050405020304" pitchFamily="18" charset="0"/>
                <a:ea typeface="Calibri" panose="020F0502020204030204" pitchFamily="34" charset="0"/>
              </a:rPr>
              <a:t>ra</a:t>
            </a:r>
            <a:r>
              <a:rPr lang="en-US" sz="2000" i="1" dirty="0">
                <a:solidFill>
                  <a:schemeClr val="tx1"/>
                </a:solidFill>
                <a:effectLst/>
                <a:latin typeface="Times New Roman" panose="02020603050405020304" pitchFamily="18" charset="0"/>
                <a:ea typeface="Calibri" panose="020F0502020204030204" pitchFamily="34" charset="0"/>
              </a:rPr>
              <a:t> </a:t>
            </a:r>
            <a:r>
              <a:rPr lang="en-US" sz="2000" i="1" dirty="0" err="1">
                <a:solidFill>
                  <a:schemeClr val="tx1"/>
                </a:solidFill>
                <a:effectLst/>
                <a:latin typeface="Times New Roman" panose="02020603050405020304" pitchFamily="18" charset="0"/>
                <a:ea typeface="Calibri" panose="020F0502020204030204" pitchFamily="34" charset="0"/>
              </a:rPr>
              <a:t>sự</a:t>
            </a:r>
            <a:r>
              <a:rPr lang="en-US" sz="2000" i="1" dirty="0">
                <a:solidFill>
                  <a:schemeClr val="tx1"/>
                </a:solidFill>
                <a:effectLst/>
                <a:latin typeface="Times New Roman" panose="02020603050405020304" pitchFamily="18" charset="0"/>
                <a:ea typeface="Calibri" panose="020F0502020204030204" pitchFamily="34" charset="0"/>
              </a:rPr>
              <a:t> </a:t>
            </a:r>
            <a:r>
              <a:rPr lang="en-US" sz="2000" i="1" dirty="0" err="1">
                <a:solidFill>
                  <a:schemeClr val="tx1"/>
                </a:solidFill>
                <a:effectLst/>
                <a:latin typeface="Times New Roman" panose="02020603050405020304" pitchFamily="18" charset="0"/>
                <a:ea typeface="Calibri" panose="020F0502020204030204" pitchFamily="34" charset="0"/>
              </a:rPr>
              <a:t>khác</a:t>
            </a:r>
            <a:r>
              <a:rPr lang="en-US" sz="2000" i="1" dirty="0">
                <a:solidFill>
                  <a:schemeClr val="tx1"/>
                </a:solidFill>
                <a:effectLst/>
                <a:latin typeface="Times New Roman" panose="02020603050405020304" pitchFamily="18" charset="0"/>
                <a:ea typeface="Calibri" panose="020F0502020204030204" pitchFamily="34" charset="0"/>
              </a:rPr>
              <a:t> </a:t>
            </a:r>
            <a:r>
              <a:rPr lang="en-US" sz="2000" i="1" dirty="0" err="1">
                <a:solidFill>
                  <a:schemeClr val="tx1"/>
                </a:solidFill>
                <a:effectLst/>
                <a:latin typeface="Times New Roman" panose="02020603050405020304" pitchFamily="18" charset="0"/>
                <a:ea typeface="Calibri" panose="020F0502020204030204" pitchFamily="34" charset="0"/>
              </a:rPr>
              <a:t>biệt</a:t>
            </a:r>
            <a:r>
              <a:rPr lang="en-US" sz="2000" i="1" dirty="0">
                <a:solidFill>
                  <a:schemeClr val="tx1"/>
                </a:solidFill>
                <a:effectLst/>
                <a:latin typeface="Times New Roman" panose="02020603050405020304" pitchFamily="18" charset="0"/>
                <a:ea typeface="Calibri" panose="020F0502020204030204" pitchFamily="34" charset="0"/>
              </a:rPr>
              <a:t> </a:t>
            </a:r>
            <a:r>
              <a:rPr lang="en-US" sz="2000" i="1" dirty="0" err="1">
                <a:solidFill>
                  <a:schemeClr val="tx1"/>
                </a:solidFill>
                <a:effectLst/>
                <a:latin typeface="Times New Roman" panose="02020603050405020304" pitchFamily="18" charset="0"/>
                <a:ea typeface="Calibri" panose="020F0502020204030204" pitchFamily="34" charset="0"/>
              </a:rPr>
              <a:t>như</a:t>
            </a:r>
            <a:r>
              <a:rPr lang="en-US" sz="2000" i="1" dirty="0">
                <a:solidFill>
                  <a:schemeClr val="tx1"/>
                </a:solidFill>
                <a:effectLst/>
                <a:latin typeface="Times New Roman" panose="02020603050405020304" pitchFamily="18" charset="0"/>
                <a:ea typeface="Calibri" panose="020F0502020204030204" pitchFamily="34" charset="0"/>
              </a:rPr>
              <a:t> </a:t>
            </a:r>
            <a:r>
              <a:rPr lang="en-US" sz="2000" i="1" dirty="0" err="1">
                <a:solidFill>
                  <a:schemeClr val="tx1"/>
                </a:solidFill>
                <a:effectLst/>
                <a:latin typeface="Times New Roman" panose="02020603050405020304" pitchFamily="18" charset="0"/>
                <a:ea typeface="Calibri" panose="020F0502020204030204" pitchFamily="34" charset="0"/>
              </a:rPr>
              <a:t>vậy</a:t>
            </a:r>
            <a:r>
              <a:rPr lang="en-US" sz="2000" i="1" dirty="0">
                <a:solidFill>
                  <a:schemeClr val="tx1"/>
                </a:solidFill>
                <a:effectLst/>
                <a:latin typeface="Times New Roman" panose="02020603050405020304" pitchFamily="18" charset="0"/>
                <a:ea typeface="Calibri" panose="020F0502020204030204" pitchFamily="34" charset="0"/>
              </a:rPr>
              <a:t> </a:t>
            </a:r>
            <a:r>
              <a:rPr lang="en-US" sz="2000" i="1" dirty="0" err="1">
                <a:solidFill>
                  <a:schemeClr val="tx1"/>
                </a:solidFill>
                <a:effectLst/>
                <a:latin typeface="Times New Roman" panose="02020603050405020304" pitchFamily="18" charset="0"/>
                <a:ea typeface="Calibri" panose="020F0502020204030204" pitchFamily="34" charset="0"/>
              </a:rPr>
              <a:t>vì</a:t>
            </a:r>
            <a:r>
              <a:rPr lang="en-US" sz="2000" i="1" dirty="0">
                <a:solidFill>
                  <a:schemeClr val="tx1"/>
                </a:solidFill>
                <a:effectLst/>
                <a:latin typeface="Times New Roman" panose="02020603050405020304" pitchFamily="18" charset="0"/>
                <a:ea typeface="Calibri" panose="020F0502020204030204" pitchFamily="34" charset="0"/>
              </a:rPr>
              <a:t> </a:t>
            </a:r>
            <a:r>
              <a:rPr lang="en-US" sz="2000" i="1" dirty="0" err="1">
                <a:solidFill>
                  <a:schemeClr val="tx1"/>
                </a:solidFill>
                <a:effectLst/>
                <a:latin typeface="Times New Roman" panose="02020603050405020304" pitchFamily="18" charset="0"/>
                <a:ea typeface="Calibri" panose="020F0502020204030204" pitchFamily="34" charset="0"/>
              </a:rPr>
              <a:t>điều</a:t>
            </a:r>
            <a:r>
              <a:rPr lang="en-US" sz="2000" i="1" dirty="0">
                <a:solidFill>
                  <a:schemeClr val="tx1"/>
                </a:solidFill>
                <a:effectLst/>
                <a:latin typeface="Times New Roman" panose="02020603050405020304" pitchFamily="18" charset="0"/>
                <a:ea typeface="Calibri" panose="020F0502020204030204" pitchFamily="34" charset="0"/>
              </a:rPr>
              <a:t> </a:t>
            </a:r>
            <a:r>
              <a:rPr lang="en-US" sz="2000" i="1" dirty="0" err="1">
                <a:solidFill>
                  <a:schemeClr val="tx1"/>
                </a:solidFill>
                <a:effectLst/>
                <a:latin typeface="Times New Roman" panose="02020603050405020304" pitchFamily="18" charset="0"/>
                <a:ea typeface="Calibri" panose="020F0502020204030204" pitchFamily="34" charset="0"/>
              </a:rPr>
              <a:t>kiện</a:t>
            </a:r>
            <a:r>
              <a:rPr lang="en-US" sz="2000" i="1" dirty="0">
                <a:solidFill>
                  <a:schemeClr val="tx1"/>
                </a:solidFill>
                <a:effectLst/>
                <a:latin typeface="Times New Roman" panose="02020603050405020304" pitchFamily="18" charset="0"/>
                <a:ea typeface="Calibri" panose="020F0502020204030204" pitchFamily="34" charset="0"/>
              </a:rPr>
              <a:t> </a:t>
            </a:r>
            <a:r>
              <a:rPr lang="en-US" sz="2000" i="1" dirty="0" err="1">
                <a:solidFill>
                  <a:schemeClr val="tx1"/>
                </a:solidFill>
                <a:effectLst/>
                <a:latin typeface="Times New Roman" panose="02020603050405020304" pitchFamily="18" charset="0"/>
                <a:ea typeface="Calibri" panose="020F0502020204030204" pitchFamily="34" charset="0"/>
              </a:rPr>
              <a:t>của</a:t>
            </a:r>
            <a:r>
              <a:rPr lang="en-US" sz="2000" i="1" dirty="0">
                <a:solidFill>
                  <a:schemeClr val="tx1"/>
                </a:solidFill>
                <a:effectLst/>
                <a:latin typeface="Times New Roman" panose="02020603050405020304" pitchFamily="18" charset="0"/>
                <a:ea typeface="Calibri" panose="020F0502020204030204" pitchFamily="34" charset="0"/>
              </a:rPr>
              <a:t> </a:t>
            </a:r>
            <a:r>
              <a:rPr lang="en-US" sz="2000" i="1" dirty="0" err="1">
                <a:solidFill>
                  <a:schemeClr val="tx1"/>
                </a:solidFill>
                <a:effectLst/>
                <a:latin typeface="Times New Roman" panose="02020603050405020304" pitchFamily="18" charset="0"/>
                <a:ea typeface="Calibri" panose="020F0502020204030204" pitchFamily="34" charset="0"/>
              </a:rPr>
              <a:t>mỗi</a:t>
            </a:r>
            <a:r>
              <a:rPr lang="en-US" sz="2000" i="1" dirty="0">
                <a:solidFill>
                  <a:schemeClr val="tx1"/>
                </a:solidFill>
                <a:effectLst/>
                <a:latin typeface="Times New Roman" panose="02020603050405020304" pitchFamily="18" charset="0"/>
                <a:ea typeface="Calibri" panose="020F0502020204030204" pitchFamily="34" charset="0"/>
              </a:rPr>
              <a:t> </a:t>
            </a:r>
            <a:r>
              <a:rPr lang="en-US" sz="2000" i="1" dirty="0" err="1">
                <a:solidFill>
                  <a:schemeClr val="tx1"/>
                </a:solidFill>
                <a:effectLst/>
                <a:latin typeface="Times New Roman" panose="02020603050405020304" pitchFamily="18" charset="0"/>
                <a:ea typeface="Calibri" panose="020F0502020204030204" pitchFamily="34" charset="0"/>
              </a:rPr>
              <a:t>chủ</a:t>
            </a:r>
            <a:r>
              <a:rPr lang="en-US" sz="2000" i="1" dirty="0">
                <a:solidFill>
                  <a:schemeClr val="tx1"/>
                </a:solidFill>
                <a:effectLst/>
                <a:latin typeface="Times New Roman" panose="02020603050405020304" pitchFamily="18" charset="0"/>
                <a:ea typeface="Calibri" panose="020F0502020204030204" pitchFamily="34" charset="0"/>
              </a:rPr>
              <a:t> </a:t>
            </a:r>
            <a:r>
              <a:rPr lang="en-US" sz="2000" i="1" dirty="0" err="1">
                <a:solidFill>
                  <a:schemeClr val="tx1"/>
                </a:solidFill>
                <a:effectLst/>
                <a:latin typeface="Times New Roman" panose="02020603050405020304" pitchFamily="18" charset="0"/>
                <a:ea typeface="Calibri" panose="020F0502020204030204" pitchFamily="34" charset="0"/>
              </a:rPr>
              <a:t>thể</a:t>
            </a:r>
            <a:r>
              <a:rPr lang="en-US" sz="2000" i="1" dirty="0">
                <a:solidFill>
                  <a:schemeClr val="tx1"/>
                </a:solidFill>
                <a:effectLst/>
                <a:latin typeface="Times New Roman" panose="02020603050405020304" pitchFamily="18" charset="0"/>
                <a:ea typeface="Calibri" panose="020F0502020204030204" pitchFamily="34" charset="0"/>
              </a:rPr>
              <a:t> </a:t>
            </a:r>
            <a:r>
              <a:rPr lang="en-US" sz="2000" i="1" dirty="0" err="1">
                <a:solidFill>
                  <a:schemeClr val="tx1"/>
                </a:solidFill>
                <a:effectLst/>
                <a:latin typeface="Times New Roman" panose="02020603050405020304" pitchFamily="18" charset="0"/>
                <a:ea typeface="Calibri" panose="020F0502020204030204" pitchFamily="34" charset="0"/>
              </a:rPr>
              <a:t>sản</a:t>
            </a:r>
            <a:r>
              <a:rPr lang="en-US" sz="2000" i="1" dirty="0">
                <a:solidFill>
                  <a:schemeClr val="tx1"/>
                </a:solidFill>
                <a:effectLst/>
                <a:latin typeface="Times New Roman" panose="02020603050405020304" pitchFamily="18" charset="0"/>
                <a:ea typeface="Calibri" panose="020F0502020204030204" pitchFamily="34" charset="0"/>
              </a:rPr>
              <a:t> </a:t>
            </a:r>
            <a:r>
              <a:rPr lang="en-US" sz="2000" i="1" dirty="0" err="1">
                <a:solidFill>
                  <a:schemeClr val="tx1"/>
                </a:solidFill>
                <a:effectLst/>
                <a:latin typeface="Times New Roman" panose="02020603050405020304" pitchFamily="18" charset="0"/>
                <a:ea typeface="Calibri" panose="020F0502020204030204" pitchFamily="34" charset="0"/>
              </a:rPr>
              <a:t>xuất</a:t>
            </a:r>
            <a:r>
              <a:rPr lang="en-US" sz="2000" i="1" dirty="0">
                <a:solidFill>
                  <a:schemeClr val="tx1"/>
                </a:solidFill>
                <a:effectLst/>
                <a:latin typeface="Times New Roman" panose="02020603050405020304" pitchFamily="18" charset="0"/>
                <a:ea typeface="Calibri" panose="020F0502020204030204" pitchFamily="34" charset="0"/>
              </a:rPr>
              <a:t> </a:t>
            </a:r>
            <a:r>
              <a:rPr lang="en-US" sz="2000" i="1" dirty="0" err="1">
                <a:solidFill>
                  <a:schemeClr val="tx1"/>
                </a:solidFill>
                <a:effectLst/>
                <a:latin typeface="Times New Roman" panose="02020603050405020304" pitchFamily="18" charset="0"/>
                <a:ea typeface="Calibri" panose="020F0502020204030204" pitchFamily="34" charset="0"/>
              </a:rPr>
              <a:t>là</a:t>
            </a:r>
            <a:r>
              <a:rPr lang="en-US" sz="2000" i="1" dirty="0">
                <a:solidFill>
                  <a:schemeClr val="tx1"/>
                </a:solidFill>
                <a:effectLst/>
                <a:latin typeface="Times New Roman" panose="02020603050405020304" pitchFamily="18" charset="0"/>
                <a:ea typeface="Calibri" panose="020F0502020204030204" pitchFamily="34" charset="0"/>
              </a:rPr>
              <a:t> </a:t>
            </a:r>
            <a:r>
              <a:rPr lang="en-US" sz="2000" i="1" dirty="0" err="1">
                <a:solidFill>
                  <a:schemeClr val="tx1"/>
                </a:solidFill>
                <a:effectLst/>
                <a:latin typeface="Times New Roman" panose="02020603050405020304" pitchFamily="18" charset="0"/>
                <a:ea typeface="Calibri" panose="020F0502020204030204" pitchFamily="34" charset="0"/>
              </a:rPr>
              <a:t>không</a:t>
            </a:r>
            <a:r>
              <a:rPr lang="en-US" sz="2000" i="1" dirty="0">
                <a:solidFill>
                  <a:schemeClr val="tx1"/>
                </a:solidFill>
                <a:effectLst/>
                <a:latin typeface="Times New Roman" panose="02020603050405020304" pitchFamily="18" charset="0"/>
                <a:ea typeface="Calibri" panose="020F0502020204030204" pitchFamily="34" charset="0"/>
              </a:rPr>
              <a:t> </a:t>
            </a:r>
            <a:r>
              <a:rPr lang="en-US" sz="2000" i="1" dirty="0" err="1">
                <a:solidFill>
                  <a:schemeClr val="tx1"/>
                </a:solidFill>
                <a:effectLst/>
                <a:latin typeface="Times New Roman" panose="02020603050405020304" pitchFamily="18" charset="0"/>
                <a:ea typeface="Calibri" panose="020F0502020204030204" pitchFamily="34" charset="0"/>
              </a:rPr>
              <a:t>giống</a:t>
            </a:r>
            <a:r>
              <a:rPr lang="en-US" sz="2000" i="1" dirty="0">
                <a:solidFill>
                  <a:schemeClr val="tx1"/>
                </a:solidFill>
                <a:effectLst/>
                <a:latin typeface="Times New Roman" panose="02020603050405020304" pitchFamily="18" charset="0"/>
                <a:ea typeface="Calibri" panose="020F0502020204030204" pitchFamily="34" charset="0"/>
              </a:rPr>
              <a:t> </a:t>
            </a:r>
            <a:r>
              <a:rPr lang="en-US" sz="2000" i="1" dirty="0" err="1">
                <a:solidFill>
                  <a:schemeClr val="tx1"/>
                </a:solidFill>
                <a:effectLst/>
                <a:latin typeface="Times New Roman" panose="02020603050405020304" pitchFamily="18" charset="0"/>
                <a:ea typeface="Calibri" panose="020F0502020204030204" pitchFamily="34" charset="0"/>
              </a:rPr>
              <a:t>nhau</a:t>
            </a:r>
            <a:r>
              <a:rPr lang="en-US" sz="2000" i="1" dirty="0">
                <a:solidFill>
                  <a:schemeClr val="tx1"/>
                </a:solidFill>
                <a:latin typeface="Times New Roman" panose="02020603050405020304" pitchFamily="18" charset="0"/>
                <a:ea typeface="Calibri" panose="020F0502020204030204" pitchFamily="34" charset="0"/>
              </a:rPr>
              <a:t>.</a:t>
            </a:r>
            <a:endParaRPr lang="en-US" sz="2000" i="1" dirty="0">
              <a:solidFill>
                <a:schemeClr val="tx1"/>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40180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2" name="Rectangle 1">
            <a:extLst>
              <a:ext uri="{FF2B5EF4-FFF2-40B4-BE49-F238E27FC236}">
                <a16:creationId xmlns:a16="http://schemas.microsoft.com/office/drawing/2014/main" id="{E0CE626D-8183-B78E-2589-835A02072398}"/>
              </a:ext>
            </a:extLst>
          </p:cNvPr>
          <p:cNvSpPr/>
          <p:nvPr/>
        </p:nvSpPr>
        <p:spPr>
          <a:xfrm>
            <a:off x="523760" y="2224378"/>
            <a:ext cx="8096480" cy="150810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1" i="0" u="sng"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sym typeface="Lato Light"/>
              </a:rPr>
              <a:t>Bài</a:t>
            </a:r>
            <a:r>
              <a:rPr kumimoji="0" lang="en-US" sz="4800" b="1" i="0" u="sng"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Lato Light"/>
              </a:rPr>
              <a:t> 1</a:t>
            </a:r>
            <a:r>
              <a:rPr kumimoji="0" lang="en-US" sz="48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Lato Light"/>
              </a:rPr>
              <a:t>: </a:t>
            </a:r>
            <a:r>
              <a:rPr kumimoji="0" lang="en-US" sz="4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Lato Light"/>
              </a:rPr>
              <a:t>CẠNH TRANH TRONG KINH TẾ THỊ TRƯỜNG</a:t>
            </a:r>
            <a:endParaRPr kumimoji="0" lang="en-US" sz="18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3" name="Title 3">
            <a:extLst>
              <a:ext uri="{FF2B5EF4-FFF2-40B4-BE49-F238E27FC236}">
                <a16:creationId xmlns:a16="http://schemas.microsoft.com/office/drawing/2014/main" id="{0BB3BF24-E794-7E8D-1A12-28A7439EE55E}"/>
              </a:ext>
            </a:extLst>
          </p:cNvPr>
          <p:cNvSpPr txBox="1">
            <a:spLocks/>
          </p:cNvSpPr>
          <p:nvPr/>
        </p:nvSpPr>
        <p:spPr>
          <a:xfrm>
            <a:off x="1311925" y="976856"/>
            <a:ext cx="7696200" cy="1067029"/>
          </a:xfrm>
          <a:prstGeom prst="rect">
            <a:avLst/>
          </a:prstGeom>
          <a:solidFill>
            <a:schemeClr val="tx2">
              <a:lumMod val="75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a:r>
              <a:rPr lang="en-US" sz="3200" dirty="0" err="1">
                <a:solidFill>
                  <a:schemeClr val="tx1"/>
                </a:solidFill>
                <a:latin typeface="Times New Roman" panose="02020603050405020304" pitchFamily="18" charset="0"/>
                <a:cs typeface="Times New Roman" panose="02020603050405020304" pitchFamily="18" charset="0"/>
              </a:rPr>
              <a:t>Chủ</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đề</a:t>
            </a:r>
            <a:r>
              <a:rPr lang="en-US" sz="3200" dirty="0">
                <a:solidFill>
                  <a:schemeClr val="tx1"/>
                </a:solidFill>
                <a:latin typeface="Times New Roman" panose="02020603050405020304" pitchFamily="18" charset="0"/>
                <a:cs typeface="Times New Roman" panose="02020603050405020304" pitchFamily="18" charset="0"/>
              </a:rPr>
              <a:t> 1:Cạnh </a:t>
            </a:r>
            <a:r>
              <a:rPr lang="en-US" sz="3200" dirty="0" err="1">
                <a:solidFill>
                  <a:schemeClr val="tx1"/>
                </a:solidFill>
                <a:latin typeface="Times New Roman" panose="02020603050405020304" pitchFamily="18" charset="0"/>
                <a:cs typeface="Times New Roman" panose="02020603050405020304" pitchFamily="18" charset="0"/>
              </a:rPr>
              <a:t>tranh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cung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cầu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kinh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tế</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thị</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trường</a:t>
            </a:r>
            <a:br>
              <a:rPr lang="en-US" sz="3200" dirty="0">
                <a:solidFill>
                  <a:schemeClr val="tx1"/>
                </a:solidFill>
                <a:latin typeface="Times New Roman" panose="02020603050405020304" pitchFamily="18" charset="0"/>
                <a:cs typeface="Times New Roman" panose="02020603050405020304" pitchFamily="18" charset="0"/>
              </a:rPr>
            </a:br>
            <a:endParaRPr lang="en-US" sz="32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C69D44-6DCF-07C1-AA3D-E5D7EF994CB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6</a:t>
            </a:fld>
            <a:endParaRPr lang="en"/>
          </a:p>
        </p:txBody>
      </p:sp>
      <p:sp>
        <p:nvSpPr>
          <p:cNvPr id="3" name="TextBox 2">
            <a:extLst>
              <a:ext uri="{FF2B5EF4-FFF2-40B4-BE49-F238E27FC236}">
                <a16:creationId xmlns:a16="http://schemas.microsoft.com/office/drawing/2014/main" id="{9EA7D5B8-12C6-AD5C-54EB-1A72A469D903}"/>
              </a:ext>
            </a:extLst>
          </p:cNvPr>
          <p:cNvSpPr txBox="1"/>
          <p:nvPr/>
        </p:nvSpPr>
        <p:spPr>
          <a:xfrm>
            <a:off x="2319051" y="231008"/>
            <a:ext cx="5067759" cy="523220"/>
          </a:xfrm>
          <a:prstGeom prst="rect">
            <a:avLst/>
          </a:prstGeom>
          <a:noFill/>
        </p:spPr>
        <p:txBody>
          <a:bodyPr wrap="square" rtlCol="0">
            <a:spAutoFit/>
          </a:bodyPr>
          <a:lstStyle/>
          <a:p>
            <a:r>
              <a:rPr lang="en-US" sz="2800" b="1" u="sng" dirty="0">
                <a:solidFill>
                  <a:schemeClr val="tx1"/>
                </a:solidFill>
                <a:latin typeface="Times New Roman" panose="02020603050405020304" pitchFamily="18" charset="0"/>
                <a:cs typeface="Times New Roman" panose="02020603050405020304" pitchFamily="18" charset="0"/>
              </a:rPr>
              <a:t>1. </a:t>
            </a:r>
            <a:r>
              <a:rPr lang="en-US" sz="2800" b="1" u="sng" dirty="0" err="1">
                <a:solidFill>
                  <a:schemeClr val="tx1"/>
                </a:solidFill>
                <a:latin typeface="Times New Roman" panose="02020603050405020304" pitchFamily="18" charset="0"/>
                <a:cs typeface="Times New Roman" panose="02020603050405020304" pitchFamily="18" charset="0"/>
              </a:rPr>
              <a:t>Khái</a:t>
            </a:r>
            <a:r>
              <a:rPr lang="en-US" sz="2800" b="1" u="sng" dirty="0">
                <a:solidFill>
                  <a:schemeClr val="tx1"/>
                </a:solidFill>
                <a:latin typeface="Times New Roman" panose="02020603050405020304" pitchFamily="18" charset="0"/>
                <a:cs typeface="Times New Roman" panose="02020603050405020304" pitchFamily="18" charset="0"/>
              </a:rPr>
              <a:t> </a:t>
            </a:r>
            <a:r>
              <a:rPr lang="en-US" sz="2800" b="1" u="sng" dirty="0" err="1">
                <a:solidFill>
                  <a:schemeClr val="tx1"/>
                </a:solidFill>
                <a:latin typeface="Times New Roman" panose="02020603050405020304" pitchFamily="18" charset="0"/>
                <a:cs typeface="Times New Roman" panose="02020603050405020304" pitchFamily="18" charset="0"/>
              </a:rPr>
              <a:t>niệm</a:t>
            </a:r>
            <a:r>
              <a:rPr lang="en-US" sz="2800" b="1" u="sng" dirty="0">
                <a:solidFill>
                  <a:schemeClr val="tx1"/>
                </a:solidFill>
                <a:latin typeface="Times New Roman" panose="02020603050405020304" pitchFamily="18" charset="0"/>
                <a:cs typeface="Times New Roman" panose="02020603050405020304" pitchFamily="18" charset="0"/>
              </a:rPr>
              <a:t> </a:t>
            </a:r>
            <a:r>
              <a:rPr lang="en-US" sz="2800" b="1" u="sng" dirty="0" err="1">
                <a:solidFill>
                  <a:schemeClr val="tx1"/>
                </a:solidFill>
                <a:latin typeface="Times New Roman" panose="02020603050405020304" pitchFamily="18" charset="0"/>
                <a:cs typeface="Times New Roman" panose="02020603050405020304" pitchFamily="18" charset="0"/>
              </a:rPr>
              <a:t>cạnh</a:t>
            </a:r>
            <a:r>
              <a:rPr lang="en-US" sz="2800" b="1" u="sng" dirty="0">
                <a:solidFill>
                  <a:schemeClr val="tx1"/>
                </a:solidFill>
                <a:latin typeface="Times New Roman" panose="02020603050405020304" pitchFamily="18" charset="0"/>
                <a:cs typeface="Times New Roman" panose="02020603050405020304" pitchFamily="18" charset="0"/>
              </a:rPr>
              <a:t> </a:t>
            </a:r>
            <a:r>
              <a:rPr lang="en-US" sz="2800" b="1" u="sng" dirty="0" err="1">
                <a:solidFill>
                  <a:schemeClr val="tx1"/>
                </a:solidFill>
                <a:latin typeface="Times New Roman" panose="02020603050405020304" pitchFamily="18" charset="0"/>
                <a:cs typeface="Times New Roman" panose="02020603050405020304" pitchFamily="18" charset="0"/>
              </a:rPr>
              <a:t>tranh</a:t>
            </a:r>
            <a:endParaRPr lang="en-US" sz="2800" b="1" u="sng" dirty="0">
              <a:solidFill>
                <a:schemeClr val="tx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9777DC9-C4F6-4265-F8F3-46444E15503A}"/>
              </a:ext>
            </a:extLst>
          </p:cNvPr>
          <p:cNvSpPr txBox="1"/>
          <p:nvPr/>
        </p:nvSpPr>
        <p:spPr>
          <a:xfrm>
            <a:off x="903384" y="1121598"/>
            <a:ext cx="7899094" cy="3416320"/>
          </a:xfrm>
          <a:prstGeom prst="rect">
            <a:avLst/>
          </a:prstGeom>
          <a:solidFill>
            <a:schemeClr val="accent1">
              <a:lumMod val="75000"/>
            </a:schemeClr>
          </a:solidFill>
        </p:spPr>
        <p:txBody>
          <a:bodyPr wrap="square">
            <a:spAutoFit/>
          </a:bodyPr>
          <a:lstStyle/>
          <a:p>
            <a:pPr algn="just"/>
            <a:r>
              <a:rPr lang="vi-VN" sz="1800" b="1" i="0" dirty="0">
                <a:solidFill>
                  <a:schemeClr val="tx1"/>
                </a:solidFill>
                <a:effectLst/>
                <a:latin typeface="+mj-lt"/>
              </a:rPr>
              <a:t>Trường hợp: </a:t>
            </a:r>
          </a:p>
          <a:p>
            <a:pPr algn="just"/>
            <a:r>
              <a:rPr lang="vi-VN" sz="1800" b="0" i="1" dirty="0">
                <a:solidFill>
                  <a:schemeClr val="tx1"/>
                </a:solidFill>
                <a:effectLst/>
                <a:latin typeface="+mj-lt"/>
              </a:rPr>
              <a:t>Nhằm đáp ứng nhu cầu, th</a:t>
            </a:r>
            <a:r>
              <a:rPr lang="en-US" sz="1800" i="1" dirty="0">
                <a:solidFill>
                  <a:schemeClr val="tx1"/>
                </a:solidFill>
                <a:latin typeface="+mj-lt"/>
              </a:rPr>
              <a:t>ị</a:t>
            </a:r>
            <a:r>
              <a:rPr lang="vi-VN" sz="1800" b="0" i="1" dirty="0">
                <a:solidFill>
                  <a:schemeClr val="tx1"/>
                </a:solidFill>
                <a:effectLst/>
                <a:latin typeface="+mj-lt"/>
              </a:rPr>
              <a:t> thiếu của người tiêu dùng, nhiều doanh nghiệp sản xuất kinh doanh nước giải khát Việt Nam đã lựa chọn chiến lược đa dạng hóa sản phẩm, nâng cao chất lượng, tìm cách giảm chi phí sản xuất và tạo ra sự khác biệt.....</a:t>
            </a:r>
          </a:p>
          <a:p>
            <a:pPr algn="just"/>
            <a:r>
              <a:rPr lang="vi-VN" sz="1800" b="0" i="1" dirty="0">
                <a:solidFill>
                  <a:schemeClr val="tx1"/>
                </a:solidFill>
                <a:effectLst/>
                <a:latin typeface="+mj-lt"/>
              </a:rPr>
              <a:t>V</a:t>
            </a:r>
            <a:r>
              <a:rPr lang="en-US" sz="1800" i="1" dirty="0" err="1">
                <a:solidFill>
                  <a:schemeClr val="tx1"/>
                </a:solidFill>
                <a:latin typeface="+mj-lt"/>
              </a:rPr>
              <a:t>ới</a:t>
            </a:r>
            <a:r>
              <a:rPr lang="vi-VN" sz="1800" b="0" i="1" dirty="0">
                <a:solidFill>
                  <a:schemeClr val="tx1"/>
                </a:solidFill>
                <a:effectLst/>
                <a:latin typeface="+mj-lt"/>
              </a:rPr>
              <a:t> lợi thế của một nền nông nghiệp nhiệt đới, cung cấp nguyên liệu trái cây đa dạng theo mùa, các nhà sản xuất Việt Nam đang dần khẳng định vị thế trên thị trường với các loại sản phẩm nước giải khát có nguồn gốc từ thiên nhiên như nước cam, chanh, nho, nha đam..... để cạnh tranh với các s</a:t>
            </a:r>
            <a:r>
              <a:rPr lang="en-US" sz="1800" i="1" dirty="0" err="1">
                <a:solidFill>
                  <a:schemeClr val="tx1"/>
                </a:solidFill>
                <a:latin typeface="Times New Roman" panose="02020603050405020304" pitchFamily="18" charset="0"/>
                <a:cs typeface="Times New Roman" panose="02020603050405020304" pitchFamily="18" charset="0"/>
              </a:rPr>
              <a:t>ản</a:t>
            </a:r>
            <a:r>
              <a:rPr lang="vi-VN" sz="1800" b="0" i="1" dirty="0">
                <a:solidFill>
                  <a:schemeClr val="tx1"/>
                </a:solidFill>
                <a:effectLst/>
                <a:latin typeface="+mj-lt"/>
              </a:rPr>
              <a:t> phẩm nước tr</a:t>
            </a:r>
            <a:r>
              <a:rPr lang="en-US" sz="1800" i="1" dirty="0" err="1">
                <a:solidFill>
                  <a:schemeClr val="tx1"/>
                </a:solidFill>
                <a:latin typeface="Times New Roman" panose="02020603050405020304" pitchFamily="18" charset="0"/>
                <a:cs typeface="Times New Roman" panose="02020603050405020304" pitchFamily="18" charset="0"/>
              </a:rPr>
              <a:t>ái</a:t>
            </a:r>
            <a:r>
              <a:rPr lang="vi-VN" sz="1800" b="0" i="1" dirty="0">
                <a:solidFill>
                  <a:schemeClr val="tx1"/>
                </a:solidFill>
                <a:effectLst/>
                <a:latin typeface="+mj-lt"/>
              </a:rPr>
              <a:t> cây nhập khẩu của các nước trên thế giới đang có mặt tại thị trường.</a:t>
            </a:r>
          </a:p>
          <a:p>
            <a:pPr algn="just"/>
            <a:r>
              <a:rPr lang="vi-VN" sz="1800" b="0" i="0" dirty="0">
                <a:solidFill>
                  <a:schemeClr val="tx1"/>
                </a:solidFill>
                <a:effectLst/>
                <a:highlight>
                  <a:srgbClr val="008080"/>
                </a:highlight>
                <a:latin typeface="+mj-lt"/>
              </a:rPr>
              <a:t>a</a:t>
            </a:r>
            <a:r>
              <a:rPr lang="en-US" sz="1800" b="0" i="0" dirty="0">
                <a:solidFill>
                  <a:schemeClr val="tx1"/>
                </a:solidFill>
                <a:effectLst/>
                <a:highlight>
                  <a:srgbClr val="008080"/>
                </a:highlight>
                <a:latin typeface="+mj-lt"/>
              </a:rPr>
              <a:t>) </a:t>
            </a:r>
            <a:r>
              <a:rPr lang="vi-VN" sz="1800" b="0" i="0" dirty="0">
                <a:solidFill>
                  <a:schemeClr val="tx1"/>
                </a:solidFill>
                <a:effectLst/>
                <a:highlight>
                  <a:srgbClr val="008080"/>
                </a:highlight>
                <a:latin typeface="+mj-lt"/>
              </a:rPr>
              <a:t>Các doanh nghiệp sản xuất kinh doanh nước giải khát Việt Nam đã thực hiện những hoạt động gì để tạo ra sự khác biệt cho sản phẩm của mình?</a:t>
            </a:r>
          </a:p>
          <a:p>
            <a:pPr algn="just"/>
            <a:r>
              <a:rPr lang="vi-VN" sz="1800" b="0" i="0" dirty="0">
                <a:solidFill>
                  <a:schemeClr val="tx1"/>
                </a:solidFill>
                <a:effectLst/>
                <a:highlight>
                  <a:srgbClr val="008080"/>
                </a:highlight>
                <a:latin typeface="+mj-lt"/>
              </a:rPr>
              <a:t>b</a:t>
            </a:r>
            <a:r>
              <a:rPr lang="en-US" sz="1800" dirty="0">
                <a:solidFill>
                  <a:schemeClr val="tx1"/>
                </a:solidFill>
                <a:highlight>
                  <a:srgbClr val="008080"/>
                </a:highlight>
                <a:latin typeface="+mj-lt"/>
              </a:rPr>
              <a:t>) </a:t>
            </a:r>
            <a:r>
              <a:rPr lang="vi-VN" sz="1800" b="0" i="0" dirty="0">
                <a:solidFill>
                  <a:schemeClr val="tx1"/>
                </a:solidFill>
                <a:effectLst/>
                <a:highlight>
                  <a:srgbClr val="008080"/>
                </a:highlight>
                <a:latin typeface="+mj-lt"/>
              </a:rPr>
              <a:t>Theo em, những hoạt động đó có phải là cạnh tranh  không? Vì sao?</a:t>
            </a:r>
          </a:p>
        </p:txBody>
      </p:sp>
    </p:spTree>
    <p:extLst>
      <p:ext uri="{BB962C8B-B14F-4D97-AF65-F5344CB8AC3E}">
        <p14:creationId xmlns:p14="http://schemas.microsoft.com/office/powerpoint/2010/main" val="20428716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158D3E-C3E0-EDC9-0D70-5CDB7FD4B16F}"/>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7</a:t>
            </a:fld>
            <a:endParaRPr lang="en"/>
          </a:p>
        </p:txBody>
      </p:sp>
      <p:sp>
        <p:nvSpPr>
          <p:cNvPr id="4" name="TextBox 3">
            <a:extLst>
              <a:ext uri="{FF2B5EF4-FFF2-40B4-BE49-F238E27FC236}">
                <a16:creationId xmlns:a16="http://schemas.microsoft.com/office/drawing/2014/main" id="{E53287F4-63FB-F2E4-F5AA-EE77C1216CDC}"/>
              </a:ext>
            </a:extLst>
          </p:cNvPr>
          <p:cNvSpPr txBox="1"/>
          <p:nvPr/>
        </p:nvSpPr>
        <p:spPr>
          <a:xfrm>
            <a:off x="1057619" y="520053"/>
            <a:ext cx="7469435" cy="4444422"/>
          </a:xfrm>
          <a:prstGeom prst="rect">
            <a:avLst/>
          </a:prstGeom>
          <a:noFill/>
        </p:spPr>
        <p:txBody>
          <a:bodyPr wrap="square">
            <a:spAutoFit/>
          </a:bodyPr>
          <a:lstStyle/>
          <a:p>
            <a:pPr algn="ctr">
              <a:lnSpc>
                <a:spcPct val="107000"/>
              </a:lnSpc>
              <a:spcAft>
                <a:spcPts val="800"/>
              </a:spcAft>
            </a:pPr>
            <a:r>
              <a:rPr lang="en-US" sz="1800" b="1" u="sng" dirty="0" err="1">
                <a:solidFill>
                  <a:schemeClr val="tx1"/>
                </a:solidFill>
                <a:effectLst/>
                <a:latin typeface="Times New Roman" panose="02020603050405020304" pitchFamily="18" charset="0"/>
                <a:ea typeface="Calibri" panose="020F0502020204030204" pitchFamily="34" charset="0"/>
              </a:rPr>
              <a:t>Trả</a:t>
            </a:r>
            <a:r>
              <a:rPr lang="en-US" sz="1800" b="1" u="sng" dirty="0">
                <a:solidFill>
                  <a:schemeClr val="tx1"/>
                </a:solidFill>
                <a:effectLst/>
                <a:latin typeface="Times New Roman" panose="02020603050405020304" pitchFamily="18" charset="0"/>
                <a:ea typeface="Calibri" panose="020F0502020204030204" pitchFamily="34" charset="0"/>
              </a:rPr>
              <a:t> </a:t>
            </a:r>
            <a:r>
              <a:rPr lang="en-US" sz="1800" b="1" u="sng" dirty="0" err="1">
                <a:solidFill>
                  <a:schemeClr val="tx1"/>
                </a:solidFill>
                <a:effectLst/>
                <a:latin typeface="Times New Roman" panose="02020603050405020304" pitchFamily="18" charset="0"/>
                <a:ea typeface="Calibri" panose="020F0502020204030204" pitchFamily="34" charset="0"/>
              </a:rPr>
              <a:t>lời</a:t>
            </a:r>
            <a:r>
              <a:rPr lang="en-US" sz="1800" b="1" u="sng" dirty="0">
                <a:solidFill>
                  <a:schemeClr val="tx1"/>
                </a:solidFill>
                <a:latin typeface="Times New Roman" panose="02020603050405020304" pitchFamily="18" charset="0"/>
                <a:ea typeface="Calibri" panose="020F0502020204030204" pitchFamily="34" charset="0"/>
              </a:rPr>
              <a:t>:</a:t>
            </a:r>
            <a:endParaRPr lang="en-US" sz="1800" b="1" u="sng" dirty="0">
              <a:solidFill>
                <a:schemeClr val="tx1"/>
              </a:solidFill>
              <a:effectLst/>
              <a:latin typeface="Times New Roman" panose="02020603050405020304" pitchFamily="18" charset="0"/>
              <a:ea typeface="Calibri" panose="020F0502020204030204" pitchFamily="34" charset="0"/>
            </a:endParaRPr>
          </a:p>
          <a:p>
            <a:pPr algn="just">
              <a:lnSpc>
                <a:spcPct val="107000"/>
              </a:lnSpc>
              <a:spcAft>
                <a:spcPts val="800"/>
              </a:spcAft>
            </a:pPr>
            <a:r>
              <a:rPr lang="vi-VN" sz="1800" dirty="0">
                <a:solidFill>
                  <a:schemeClr val="tx1"/>
                </a:solidFill>
                <a:effectLst/>
                <a:latin typeface="Times New Roman" panose="02020603050405020304" pitchFamily="18" charset="0"/>
                <a:ea typeface="Calibri" panose="020F0502020204030204" pitchFamily="34" charset="0"/>
              </a:rPr>
              <a:t>a</a:t>
            </a:r>
            <a:r>
              <a:rPr lang="en-US" sz="1800" dirty="0">
                <a:solidFill>
                  <a:schemeClr val="tx1"/>
                </a:solidFill>
                <a:effectLst/>
                <a:latin typeface="Times New Roman" panose="02020603050405020304" pitchFamily="18" charset="0"/>
                <a:ea typeface="Calibri" panose="020F0502020204030204" pitchFamily="34" charset="0"/>
              </a:rPr>
              <a:t>)</a:t>
            </a:r>
            <a:r>
              <a:rPr lang="vi-VN" sz="1800" dirty="0">
                <a:solidFill>
                  <a:schemeClr val="tx1"/>
                </a:solidFill>
                <a:effectLst/>
                <a:latin typeface="Times New Roman" panose="02020603050405020304" pitchFamily="18" charset="0"/>
                <a:ea typeface="Calibri" panose="020F0502020204030204" pitchFamily="34" charset="0"/>
              </a:rPr>
              <a:t> Các doanh nghiệp sản xuất kinh doanh nước giải khát Việt Nam đã thực hiện những hoạt động cho sản phẩm của mình:</a:t>
            </a:r>
            <a:endParaRPr lang="en-US" sz="1800" dirty="0">
              <a:solidFill>
                <a:schemeClr val="tx1"/>
              </a:solidFill>
              <a:effectLst/>
              <a:latin typeface="Times New Roman" panose="02020603050405020304" pitchFamily="18" charset="0"/>
              <a:ea typeface="Calibri" panose="020F0502020204030204" pitchFamily="34" charset="0"/>
            </a:endParaRPr>
          </a:p>
          <a:p>
            <a:pPr algn="just">
              <a:lnSpc>
                <a:spcPct val="107000"/>
              </a:lnSpc>
              <a:spcAft>
                <a:spcPts val="800"/>
              </a:spcAft>
            </a:pPr>
            <a:r>
              <a:rPr lang="vi-VN" sz="1800" dirty="0">
                <a:solidFill>
                  <a:schemeClr val="tx1"/>
                </a:solidFill>
                <a:effectLst/>
                <a:latin typeface="Times New Roman" panose="02020603050405020304" pitchFamily="18" charset="0"/>
                <a:ea typeface="Calibri" panose="020F0502020204030204" pitchFamily="34" charset="0"/>
              </a:rPr>
              <a:t>- Họ đã tìm hiểu văn hóa, khẩu vị người Việt Nam quảng bá sản phẩm.</a:t>
            </a:r>
            <a:endParaRPr lang="en-US" sz="1800" dirty="0">
              <a:solidFill>
                <a:schemeClr val="tx1"/>
              </a:solidFill>
              <a:effectLst/>
              <a:latin typeface="Times New Roman" panose="02020603050405020304" pitchFamily="18" charset="0"/>
              <a:ea typeface="Calibri" panose="020F0502020204030204" pitchFamily="34" charset="0"/>
            </a:endParaRPr>
          </a:p>
          <a:p>
            <a:pPr algn="just">
              <a:lnSpc>
                <a:spcPct val="107000"/>
              </a:lnSpc>
              <a:spcAft>
                <a:spcPts val="800"/>
              </a:spcAft>
            </a:pPr>
            <a:r>
              <a:rPr lang="vi-VN" sz="1800" dirty="0">
                <a:solidFill>
                  <a:schemeClr val="tx1"/>
                </a:solidFill>
                <a:effectLst/>
                <a:latin typeface="Times New Roman" panose="02020603050405020304" pitchFamily="18" charset="0"/>
                <a:ea typeface="Calibri" panose="020F0502020204030204" pitchFamily="34" charset="0"/>
              </a:rPr>
              <a:t>- Quảng cáo phù hợp với văn hóa, truyền thống của Việt Nam.</a:t>
            </a:r>
            <a:endParaRPr lang="en-US" sz="1800" dirty="0">
              <a:solidFill>
                <a:schemeClr val="tx1"/>
              </a:solidFill>
              <a:effectLst/>
              <a:latin typeface="Times New Roman" panose="02020603050405020304" pitchFamily="18" charset="0"/>
              <a:ea typeface="Calibri" panose="020F0502020204030204" pitchFamily="34" charset="0"/>
            </a:endParaRPr>
          </a:p>
          <a:p>
            <a:pPr algn="just">
              <a:lnSpc>
                <a:spcPct val="107000"/>
              </a:lnSpc>
              <a:spcAft>
                <a:spcPts val="800"/>
              </a:spcAft>
            </a:pPr>
            <a:r>
              <a:rPr lang="vi-VN" sz="1800" dirty="0">
                <a:solidFill>
                  <a:schemeClr val="tx1"/>
                </a:solidFill>
                <a:effectLst/>
                <a:latin typeface="Times New Roman" panose="02020603050405020304" pitchFamily="18" charset="0"/>
                <a:ea typeface="Calibri" panose="020F0502020204030204" pitchFamily="34" charset="0"/>
              </a:rPr>
              <a:t>- Tạo lên hình ảnh độc đáo.</a:t>
            </a:r>
            <a:endParaRPr lang="en-US" sz="1800" dirty="0">
              <a:solidFill>
                <a:schemeClr val="tx1"/>
              </a:solidFill>
              <a:effectLst/>
              <a:latin typeface="Times New Roman" panose="02020603050405020304" pitchFamily="18" charset="0"/>
              <a:ea typeface="Calibri" panose="020F0502020204030204" pitchFamily="34" charset="0"/>
            </a:endParaRPr>
          </a:p>
          <a:p>
            <a:pPr algn="just">
              <a:lnSpc>
                <a:spcPct val="107000"/>
              </a:lnSpc>
              <a:spcAft>
                <a:spcPts val="800"/>
              </a:spcAft>
            </a:pPr>
            <a:r>
              <a:rPr lang="vi-VN" sz="1800" dirty="0">
                <a:solidFill>
                  <a:schemeClr val="tx1"/>
                </a:solidFill>
                <a:effectLst/>
                <a:latin typeface="Times New Roman" panose="02020603050405020304" pitchFamily="18" charset="0"/>
                <a:ea typeface="Calibri" panose="020F0502020204030204" pitchFamily="34" charset="0"/>
              </a:rPr>
              <a:t>- Hương vị đặc trưng...</a:t>
            </a:r>
            <a:endParaRPr lang="en-US" sz="1800" dirty="0">
              <a:solidFill>
                <a:schemeClr val="tx1"/>
              </a:solidFill>
              <a:effectLst/>
              <a:latin typeface="Times New Roman" panose="02020603050405020304" pitchFamily="18" charset="0"/>
              <a:ea typeface="Calibri" panose="020F0502020204030204" pitchFamily="34" charset="0"/>
            </a:endParaRPr>
          </a:p>
          <a:p>
            <a:pPr algn="just"/>
            <a:r>
              <a:rPr lang="vi-VN" sz="1800" b="0" i="0" dirty="0">
                <a:solidFill>
                  <a:schemeClr val="tx1"/>
                </a:solidFill>
                <a:effectLst/>
                <a:latin typeface="+mj-lt"/>
              </a:rPr>
              <a:t>b</a:t>
            </a:r>
            <a:r>
              <a:rPr lang="en-US" sz="1800" b="0" i="0" dirty="0">
                <a:solidFill>
                  <a:schemeClr val="tx1"/>
                </a:solidFill>
                <a:effectLst/>
                <a:latin typeface="+mj-lt"/>
              </a:rPr>
              <a:t>)</a:t>
            </a:r>
            <a:r>
              <a:rPr lang="vi-VN" sz="1800" b="0" i="0" dirty="0">
                <a:solidFill>
                  <a:schemeClr val="tx1"/>
                </a:solidFill>
                <a:effectLst/>
                <a:latin typeface="+mj-lt"/>
              </a:rPr>
              <a:t> Những hoạt động trên của các doanh nghiệp sản xuất kinh doanh nước giải khát Việt Nam chính là biểu hiện của cạnh tranh. Vì: những hoạt động này hướng tới các mục tiêu là:</a:t>
            </a:r>
          </a:p>
          <a:p>
            <a:pPr algn="just"/>
            <a:r>
              <a:rPr lang="vi-VN" sz="1800" b="0" i="0" dirty="0">
                <a:solidFill>
                  <a:schemeClr val="tx1"/>
                </a:solidFill>
                <a:effectLst/>
                <a:latin typeface="+mj-lt"/>
              </a:rPr>
              <a:t>- Giành điều kiện thuận lợi trong sản xuất, kinh doanh hàng hóa.</a:t>
            </a:r>
          </a:p>
          <a:p>
            <a:pPr algn="just"/>
            <a:r>
              <a:rPr lang="vi-VN" sz="1800" b="0" i="0" dirty="0">
                <a:solidFill>
                  <a:schemeClr val="tx1"/>
                </a:solidFill>
                <a:effectLst/>
                <a:latin typeface="+mj-lt"/>
              </a:rPr>
              <a:t>- Tạo ra sự khác biệt về sản phẩm để thu hút người tiêu dùng, từ đó có thể thu về lợi ích kinh tế cao nhất.</a:t>
            </a:r>
          </a:p>
        </p:txBody>
      </p:sp>
    </p:spTree>
    <p:extLst>
      <p:ext uri="{BB962C8B-B14F-4D97-AF65-F5344CB8AC3E}">
        <p14:creationId xmlns:p14="http://schemas.microsoft.com/office/powerpoint/2010/main" val="22165887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500"/>
                                        <p:tgtEl>
                                          <p:spTgt spid="4">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fade">
                                      <p:cBhvr>
                                        <p:cTn id="16" dur="500"/>
                                        <p:tgtEl>
                                          <p:spTgt spid="4">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fade">
                                      <p:cBhvr>
                                        <p:cTn id="19" dur="500"/>
                                        <p:tgtEl>
                                          <p:spTgt spid="4">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fade">
                                      <p:cBhvr>
                                        <p:cTn id="24" dur="500"/>
                                        <p:tgtEl>
                                          <p:spTgt spid="4">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fade">
                                      <p:cBhvr>
                                        <p:cTn id="27" dur="500"/>
                                        <p:tgtEl>
                                          <p:spTgt spid="4">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8" end="8"/>
                                            </p:txEl>
                                          </p:spTgt>
                                        </p:tgtEl>
                                        <p:attrNameLst>
                                          <p:attrName>style.visibility</p:attrName>
                                        </p:attrNameLst>
                                      </p:cBhvr>
                                      <p:to>
                                        <p:strVal val="visible"/>
                                      </p:to>
                                    </p:set>
                                    <p:animEffect transition="in" filter="fade">
                                      <p:cBhvr>
                                        <p:cTn id="30"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C69D44-6DCF-07C1-AA3D-E5D7EF994CB0}"/>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19BBD5"/>
                </a:solidFill>
                <a:effectLst/>
                <a:uLnTx/>
                <a:uFillTx/>
                <a:latin typeface="Nixie One"/>
                <a:sym typeface="Nixie One"/>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 sz="1200" b="0" i="0" u="none" strike="noStrike" kern="0" cap="none" spc="0" normalizeH="0" baseline="0" noProof="0">
              <a:ln>
                <a:noFill/>
              </a:ln>
              <a:solidFill>
                <a:srgbClr val="19BBD5"/>
              </a:solidFill>
              <a:effectLst/>
              <a:uLnTx/>
              <a:uFillTx/>
              <a:latin typeface="Nixie One"/>
              <a:sym typeface="Nixie One"/>
            </a:endParaRPr>
          </a:p>
        </p:txBody>
      </p:sp>
      <p:sp>
        <p:nvSpPr>
          <p:cNvPr id="3" name="TextBox 2">
            <a:extLst>
              <a:ext uri="{FF2B5EF4-FFF2-40B4-BE49-F238E27FC236}">
                <a16:creationId xmlns:a16="http://schemas.microsoft.com/office/drawing/2014/main" id="{9EA7D5B8-12C6-AD5C-54EB-1A72A469D903}"/>
              </a:ext>
            </a:extLst>
          </p:cNvPr>
          <p:cNvSpPr txBox="1"/>
          <p:nvPr/>
        </p:nvSpPr>
        <p:spPr>
          <a:xfrm>
            <a:off x="2038119" y="561514"/>
            <a:ext cx="50677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1. </a:t>
            </a:r>
            <a:r>
              <a:rPr kumimoji="0" lang="en-US" sz="2800" b="1" i="0" u="sng"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Khái</a:t>
            </a:r>
            <a:r>
              <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sz="2800" b="1" i="0" u="sng"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niệm</a:t>
            </a:r>
            <a:r>
              <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sz="2800" b="1" i="0" u="sng"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cạnh</a:t>
            </a:r>
            <a:r>
              <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sz="2800" b="1" i="0" u="sng"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tranh</a:t>
            </a:r>
            <a:endParaRPr kumimoji="0" lang="en-US" sz="2800" b="1" i="0" u="sng"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4" name="Rectangle: Single Corner Snipped 3">
            <a:extLst>
              <a:ext uri="{FF2B5EF4-FFF2-40B4-BE49-F238E27FC236}">
                <a16:creationId xmlns:a16="http://schemas.microsoft.com/office/drawing/2014/main" id="{50685D4E-32C4-DEF3-6D12-03899801A6C6}"/>
              </a:ext>
            </a:extLst>
          </p:cNvPr>
          <p:cNvSpPr/>
          <p:nvPr/>
        </p:nvSpPr>
        <p:spPr>
          <a:xfrm>
            <a:off x="1597445" y="1377110"/>
            <a:ext cx="6323681" cy="1062438"/>
          </a:xfrm>
          <a:prstGeom prst="snip1Rect">
            <a:avLst/>
          </a:prstGeom>
          <a:solidFill>
            <a:schemeClr val="bg1">
              <a:lumMod val="10000"/>
              <a:lumOff val="9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just"/>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sự</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ganh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đua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đấu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tranh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giữa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chủ</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thể</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kinh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tế</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nhằm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giành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điều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kiện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thuận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lợi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trong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sản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xuất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mua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bán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tiêu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dùng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hàng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hóa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dịch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vụ</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để</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có</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thể</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về</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lợi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ích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kinh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tế</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cao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nhất</a:t>
            </a:r>
            <a:r>
              <a:rPr lang="en-US" sz="1800" dirty="0">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097F3717-83BC-2073-1D82-AC283FAD5D2A}"/>
              </a:ext>
            </a:extLst>
          </p:cNvPr>
          <p:cNvPicPr>
            <a:picLocks noChangeAspect="1"/>
          </p:cNvPicPr>
          <p:nvPr/>
        </p:nvPicPr>
        <p:blipFill>
          <a:blip r:embed="rId2"/>
          <a:stretch>
            <a:fillRect/>
          </a:stretch>
        </p:blipFill>
        <p:spPr>
          <a:xfrm>
            <a:off x="2368623" y="2680346"/>
            <a:ext cx="3999125" cy="2249507"/>
          </a:xfrm>
          <a:prstGeom prst="rect">
            <a:avLst/>
          </a:prstGeom>
        </p:spPr>
      </p:pic>
    </p:spTree>
    <p:extLst>
      <p:ext uri="{BB962C8B-B14F-4D97-AF65-F5344CB8AC3E}">
        <p14:creationId xmlns:p14="http://schemas.microsoft.com/office/powerpoint/2010/main" val="35641640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43090E-7A25-EF42-B1C2-C1FC441D9A3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9</a:t>
            </a:fld>
            <a:endParaRPr lang="en"/>
          </a:p>
        </p:txBody>
      </p:sp>
      <p:pic>
        <p:nvPicPr>
          <p:cNvPr id="3" name="Picture 2">
            <a:extLst>
              <a:ext uri="{FF2B5EF4-FFF2-40B4-BE49-F238E27FC236}">
                <a16:creationId xmlns:a16="http://schemas.microsoft.com/office/drawing/2014/main" id="{8E99F599-D6B0-3B23-0E34-00C27E38E284}"/>
              </a:ext>
            </a:extLst>
          </p:cNvPr>
          <p:cNvPicPr>
            <a:picLocks noChangeAspect="1"/>
          </p:cNvPicPr>
          <p:nvPr/>
        </p:nvPicPr>
        <p:blipFill>
          <a:blip r:embed="rId2"/>
          <a:stretch>
            <a:fillRect/>
          </a:stretch>
        </p:blipFill>
        <p:spPr>
          <a:xfrm>
            <a:off x="1422787" y="161241"/>
            <a:ext cx="6298426" cy="4821018"/>
          </a:xfrm>
          <a:prstGeom prst="rect">
            <a:avLst/>
          </a:prstGeom>
        </p:spPr>
      </p:pic>
    </p:spTree>
    <p:extLst>
      <p:ext uri="{BB962C8B-B14F-4D97-AF65-F5344CB8AC3E}">
        <p14:creationId xmlns:p14="http://schemas.microsoft.com/office/powerpoint/2010/main" val="1245713917"/>
      </p:ext>
    </p:extLst>
  </p:cSld>
  <p:clrMapOvr>
    <a:masterClrMapping/>
  </p:clrMapOvr>
</p:sld>
</file>

<file path=ppt/theme/theme1.xml><?xml version="1.0" encoding="utf-8"?>
<a:theme xmlns:a="http://schemas.openxmlformats.org/drawingml/2006/main" name="Imogen template">
  <a:themeElements>
    <a:clrScheme name="Custom 347">
      <a:dk1>
        <a:srgbClr val="FFFFFF"/>
      </a:dk1>
      <a:lt1>
        <a:srgbClr val="0E293C"/>
      </a:lt1>
      <a:dk2>
        <a:srgbClr val="BBC9D3"/>
      </a:dk2>
      <a:lt2>
        <a:srgbClr val="184769"/>
      </a:lt2>
      <a:accent1>
        <a:srgbClr val="00E1C6"/>
      </a:accent1>
      <a:accent2>
        <a:srgbClr val="19BBD5"/>
      </a:accent2>
      <a:accent3>
        <a:srgbClr val="2C9DDE"/>
      </a:accent3>
      <a:accent4>
        <a:srgbClr val="3274E1"/>
      </a:accent4>
      <a:accent5>
        <a:srgbClr val="4C4ED5"/>
      </a:accent5>
      <a:accent6>
        <a:srgbClr val="5CF55F"/>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487</TotalTime>
  <Words>2885</Words>
  <Application>Microsoft Office PowerPoint</Application>
  <PresentationFormat>On-screen Show (16:9)</PresentationFormat>
  <Paragraphs>151</Paragraphs>
  <Slides>29</Slides>
  <Notes>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Muli</vt:lpstr>
      <vt:lpstr>Times New Roman</vt:lpstr>
      <vt:lpstr>Arial</vt:lpstr>
      <vt:lpstr>Helvetica Neue</vt:lpstr>
      <vt:lpstr>Nixie One</vt:lpstr>
      <vt:lpstr>Imogen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admin</dc:creator>
  <cp:lastModifiedBy>Khánh Nguyễn</cp:lastModifiedBy>
  <cp:revision>19</cp:revision>
  <dcterms:modified xsi:type="dcterms:W3CDTF">2024-09-21T02:09:49Z</dcterms:modified>
</cp:coreProperties>
</file>