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  <p:sldMasterId id="2147483701" r:id="rId2"/>
    <p:sldMasterId id="2147483714" r:id="rId3"/>
    <p:sldMasterId id="2147483724" r:id="rId4"/>
    <p:sldMasterId id="2147483736" r:id="rId5"/>
    <p:sldMasterId id="2147483748" r:id="rId6"/>
  </p:sldMasterIdLst>
  <p:notesMasterIdLst>
    <p:notesMasterId r:id="rId24"/>
  </p:notesMasterIdLst>
  <p:sldIdLst>
    <p:sldId id="742" r:id="rId7"/>
    <p:sldId id="256" r:id="rId8"/>
    <p:sldId id="754" r:id="rId9"/>
    <p:sldId id="257" r:id="rId10"/>
    <p:sldId id="741" r:id="rId11"/>
    <p:sldId id="744" r:id="rId12"/>
    <p:sldId id="743" r:id="rId13"/>
    <p:sldId id="342" r:id="rId14"/>
    <p:sldId id="750" r:id="rId15"/>
    <p:sldId id="748" r:id="rId16"/>
    <p:sldId id="751" r:id="rId17"/>
    <p:sldId id="752" r:id="rId18"/>
    <p:sldId id="746" r:id="rId19"/>
    <p:sldId id="753" r:id="rId20"/>
    <p:sldId id="749" r:id="rId21"/>
    <p:sldId id="747" r:id="rId22"/>
    <p:sldId id="314" r:id="rId23"/>
  </p:sldIdLst>
  <p:sldSz cx="9144000" cy="5143500" type="screen16x9"/>
  <p:notesSz cx="6858000" cy="9144000"/>
  <p:embeddedFontLst>
    <p:embeddedFont>
      <p:font typeface="Palatino Linotype" pitchFamily="18" charset="0"/>
      <p:regular r:id="rId25"/>
      <p:bold r:id="rId26"/>
      <p:italic r:id="rId27"/>
      <p:boldItalic r:id="rId28"/>
    </p:embeddedFont>
    <p:embeddedFont>
      <p:font typeface="Segoe UI Black" charset="0"/>
      <p:bold r:id="rId29"/>
      <p:boldItalic r:id="rId30"/>
    </p:embeddedFont>
    <p:embeddedFont>
      <p:font typeface="Grand Hotel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Raleway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9C55DA9-FAD1-4B88-8286-329737B28824}">
  <a:tblStyle styleId="{89C55DA9-FAD1-4B88-8286-329737B288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3" autoAdjust="0"/>
    <p:restoredTop sz="94660"/>
  </p:normalViewPr>
  <p:slideViewPr>
    <p:cSldViewPr snapToGrid="0">
      <p:cViewPr>
        <p:scale>
          <a:sx n="100" d="100"/>
          <a:sy n="100" d="100"/>
        </p:scale>
        <p:origin x="-64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3052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0b728208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0b7282084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0b728208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0b7282084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0" name="Google Shape;3360;g14233de0195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1" name="Google Shape;3361;g14233de0195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dc3c070b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dc3c070b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0b728208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0b7282084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g14233de0195_0_1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5" name="Google Shape;3175;g14233de0195_0_1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787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g14233de0195_0_1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5" name="Google Shape;3175;g14233de0195_0_1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787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Google Shape;3174;g14233de0195_0_1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5" name="Google Shape;3175;g14233de0195_0_1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78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41650" y="614675"/>
            <a:ext cx="4098600" cy="34113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1695" y="4026025"/>
            <a:ext cx="4098600" cy="5028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48" y="40750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 rot="10800000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14" name="Google Shape;14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23" name="Google Shape;23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9111D-5693-4C98-BEF5-FAF9B29450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7381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66" indent="0">
              <a:buNone/>
              <a:defRPr sz="1400"/>
            </a:lvl2pPr>
            <a:lvl3pPr marL="685732" indent="0">
              <a:buNone/>
              <a:defRPr sz="1200"/>
            </a:lvl3pPr>
            <a:lvl4pPr marL="1028598" indent="0">
              <a:buNone/>
              <a:defRPr sz="1100"/>
            </a:lvl4pPr>
            <a:lvl5pPr marL="1371464" indent="0">
              <a:buNone/>
              <a:defRPr sz="1100"/>
            </a:lvl5pPr>
            <a:lvl6pPr marL="1714331" indent="0">
              <a:buNone/>
              <a:defRPr sz="1100"/>
            </a:lvl6pPr>
            <a:lvl7pPr marL="2057195" indent="0">
              <a:buNone/>
              <a:defRPr sz="1100"/>
            </a:lvl7pPr>
            <a:lvl8pPr marL="2400060" indent="0">
              <a:buNone/>
              <a:defRPr sz="1100"/>
            </a:lvl8pPr>
            <a:lvl9pPr marL="274292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3112E-525E-4F76-ACBA-962E783EF6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7669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56349-2B6B-4AD6-90B9-6F3699FC28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151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167C2-4299-4722-BC7F-68A0FEC067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5163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C63A2-1569-4881-9863-F9A2AC7ECF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6540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DA00F-6025-4483-BAAC-0217E033E7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1959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D9C87-B710-4592-817C-F34D6F0EA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7561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76595-A10C-4E46-8CC6-11C902BAAD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426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5182C-7496-4B10-B599-573875630B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1692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B27F8-37EC-4048-9798-CF030023B7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4488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L="457154" lvl="0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10" lvl="1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464" lvl="2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619" lvl="3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772" lvl="4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2926" lvl="5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080" lvl="6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235" lvl="7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391" lvl="8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4"/>
          <p:cNvGrpSpPr/>
          <p:nvPr/>
        </p:nvGrpSpPr>
        <p:grpSpPr>
          <a:xfrm rot="10800000" flipH="1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61" name="Google Shape;61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4"/>
          <p:cNvGrpSpPr/>
          <p:nvPr/>
        </p:nvGrpSpPr>
        <p:grpSpPr>
          <a:xfrm flipH="1"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70" name="Google Shape;70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8" name="Google Shape;7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8325" y="380426"/>
            <a:ext cx="1006650" cy="207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411980">
            <a:off x="8022304" y="541287"/>
            <a:ext cx="408475" cy="70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75" y="1978104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0"/>
            <a:ext cx="8229600" cy="43898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1DD91-FB71-463A-93F8-91DA3ED7DA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42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41650" y="614675"/>
            <a:ext cx="4098600" cy="34113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1695" y="4026025"/>
            <a:ext cx="4098600" cy="5028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48" y="40750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 rot="10800000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14" name="Google Shape;14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23" name="Google Shape;23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9773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L="457154" lvl="0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10" lvl="1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464" lvl="2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619" lvl="3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772" lvl="4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2926" lvl="5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080" lvl="6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235" lvl="7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391" lvl="8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4"/>
          <p:cNvGrpSpPr/>
          <p:nvPr/>
        </p:nvGrpSpPr>
        <p:grpSpPr>
          <a:xfrm rot="10800000" flipH="1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61" name="Google Shape;61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9" name="Google Shape;69;p4"/>
          <p:cNvGrpSpPr/>
          <p:nvPr/>
        </p:nvGrpSpPr>
        <p:grpSpPr>
          <a:xfrm flipH="1"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70" name="Google Shape;70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8" name="Google Shape;7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8325" y="380426"/>
            <a:ext cx="1006650" cy="207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411980">
            <a:off x="8022304" y="541287"/>
            <a:ext cx="408475" cy="70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75" y="1978104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798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87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34"/>
          <p:cNvSpPr txBox="1">
            <a:spLocks noGrp="1"/>
          </p:cNvSpPr>
          <p:nvPr>
            <p:ph type="subTitle" idx="1"/>
          </p:nvPr>
        </p:nvSpPr>
        <p:spPr>
          <a:xfrm>
            <a:off x="1085113" y="2297500"/>
            <a:ext cx="2978700" cy="13305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08" name="Google Shape;908;p34"/>
          <p:cNvGrpSpPr/>
          <p:nvPr/>
        </p:nvGrpSpPr>
        <p:grpSpPr>
          <a:xfrm flipH="1"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909" name="Google Shape;909;p3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17" name="Google Shape;917;p34"/>
          <p:cNvGrpSpPr/>
          <p:nvPr/>
        </p:nvGrpSpPr>
        <p:grpSpPr>
          <a:xfrm rot="10800000" flipH="1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918" name="Google Shape;918;p3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926" name="Google Shape;9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525" y="2472451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6803" y="454852"/>
            <a:ext cx="1076474" cy="18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34"/>
          <p:cNvSpPr txBox="1">
            <a:spLocks noGrp="1"/>
          </p:cNvSpPr>
          <p:nvPr>
            <p:ph type="subTitle" idx="2"/>
          </p:nvPr>
        </p:nvSpPr>
        <p:spPr>
          <a:xfrm>
            <a:off x="1085125" y="1585100"/>
            <a:ext cx="2978700" cy="644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15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40702" flipH="1">
            <a:off x="-825902" y="3512629"/>
            <a:ext cx="3147423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40702" flipH="1">
            <a:off x="6857063" y="-306100"/>
            <a:ext cx="3147423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4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R="38096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grpSp>
        <p:nvGrpSpPr>
          <p:cNvPr id="1109" name="Google Shape;1109;p42"/>
          <p:cNvGrpSpPr/>
          <p:nvPr/>
        </p:nvGrpSpPr>
        <p:grpSpPr>
          <a:xfrm>
            <a:off x="324241" y="2743147"/>
            <a:ext cx="8495525" cy="2247967"/>
            <a:chOff x="245800" y="1896900"/>
            <a:chExt cx="7086100" cy="1875025"/>
          </a:xfrm>
        </p:grpSpPr>
        <p:sp>
          <p:nvSpPr>
            <p:cNvPr id="1110" name="Google Shape;1110;p4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1111;p4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1112;p4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1113;p4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1117;p4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18" name="Google Shape;1118;p42"/>
          <p:cNvGrpSpPr/>
          <p:nvPr/>
        </p:nvGrpSpPr>
        <p:grpSpPr>
          <a:xfrm rot="10800000">
            <a:off x="324241" y="146097"/>
            <a:ext cx="8495525" cy="2247967"/>
            <a:chOff x="245800" y="1896900"/>
            <a:chExt cx="7086100" cy="1875025"/>
          </a:xfrm>
        </p:grpSpPr>
        <p:sp>
          <p:nvSpPr>
            <p:cNvPr id="1119" name="Google Shape;1119;p4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1120;p4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1121;p4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1122;p4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4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1124;p4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1125;p4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1126;p4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27" name="Google Shape;112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42972">
            <a:off x="-692843" y="375345"/>
            <a:ext cx="2065119" cy="20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33785">
            <a:off x="-476363" y="1118144"/>
            <a:ext cx="2065118" cy="2063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604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576303">
            <a:off x="7857451" y="2609125"/>
            <a:ext cx="1146650" cy="19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44"/>
          <p:cNvSpPr txBox="1">
            <a:spLocks noGrp="1"/>
          </p:cNvSpPr>
          <p:nvPr>
            <p:ph type="title"/>
          </p:nvPr>
        </p:nvSpPr>
        <p:spPr>
          <a:xfrm>
            <a:off x="2933500" y="2228644"/>
            <a:ext cx="3359700" cy="12369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2" name="Google Shape;1162;p44"/>
          <p:cNvSpPr txBox="1">
            <a:spLocks noGrp="1"/>
          </p:cNvSpPr>
          <p:nvPr>
            <p:ph type="subTitle" idx="1"/>
          </p:nvPr>
        </p:nvSpPr>
        <p:spPr>
          <a:xfrm>
            <a:off x="2933500" y="3508575"/>
            <a:ext cx="3359700" cy="6537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3" name="Google Shape;1163;p44"/>
          <p:cNvSpPr txBox="1">
            <a:spLocks noGrp="1"/>
          </p:cNvSpPr>
          <p:nvPr>
            <p:ph type="title" idx="2" hasCustomPrompt="1"/>
          </p:nvPr>
        </p:nvSpPr>
        <p:spPr>
          <a:xfrm>
            <a:off x="2933500" y="1099313"/>
            <a:ext cx="1193100" cy="10863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1164" name="Google Shape;116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24148">
            <a:off x="404725" y="1388392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8118">
            <a:off x="812556" y="923620"/>
            <a:ext cx="817012" cy="968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6" name="Google Shape;1166;p44"/>
          <p:cNvGrpSpPr/>
          <p:nvPr/>
        </p:nvGrpSpPr>
        <p:grpSpPr>
          <a:xfrm rot="10800000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1167" name="Google Shape;1167;p4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75" name="Google Shape;1175;p44"/>
          <p:cNvGrpSpPr/>
          <p:nvPr/>
        </p:nvGrpSpPr>
        <p:grpSpPr>
          <a:xfrm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1176" name="Google Shape;1176;p4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84" name="Google Shape;118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2102" y="1649914"/>
            <a:ext cx="452201" cy="45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4313" y="1932901"/>
            <a:ext cx="371983" cy="37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36004" y="2849432"/>
            <a:ext cx="3576721" cy="197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29712" y="1343713"/>
            <a:ext cx="371983" cy="37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78173" y="2304912"/>
            <a:ext cx="1552602" cy="108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602862">
            <a:off x="-967505" y="518543"/>
            <a:ext cx="3361467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602864">
            <a:off x="-123343" y="1741074"/>
            <a:ext cx="1505204" cy="1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037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879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126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3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Google Shape;126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02" y="2898451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965778" y="-381825"/>
            <a:ext cx="1076474" cy="18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6349">
            <a:off x="-256126" y="2875161"/>
            <a:ext cx="1104526" cy="130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352">
            <a:off x="6694227" y="-46024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27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96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11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9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8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8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56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1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7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85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69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3" indent="0">
              <a:buNone/>
              <a:defRPr sz="1000" b="1"/>
            </a:lvl2pPr>
            <a:lvl3pPr marL="457187" indent="0">
              <a:buNone/>
              <a:defRPr sz="900" b="1"/>
            </a:lvl3pPr>
            <a:lvl4pPr marL="685784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3" indent="0">
              <a:buNone/>
              <a:defRPr sz="1000" b="1"/>
            </a:lvl2pPr>
            <a:lvl3pPr marL="457187" indent="0">
              <a:buNone/>
              <a:defRPr sz="900" b="1"/>
            </a:lvl3pPr>
            <a:lvl4pPr marL="685784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5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643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74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3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36528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3" y="717554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593" indent="0">
              <a:buNone/>
              <a:defRPr sz="600"/>
            </a:lvl2pPr>
            <a:lvl3pPr marL="457187" indent="0">
              <a:buNone/>
              <a:defRPr sz="500"/>
            </a:lvl3pPr>
            <a:lvl4pPr marL="685784" indent="0">
              <a:buNone/>
              <a:defRPr sz="500"/>
            </a:lvl4pPr>
            <a:lvl5pPr marL="914378" indent="0">
              <a:buNone/>
              <a:defRPr sz="500"/>
            </a:lvl5pPr>
            <a:lvl6pPr marL="1142972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91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3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593" indent="0">
              <a:buNone/>
              <a:defRPr sz="1400"/>
            </a:lvl2pPr>
            <a:lvl3pPr marL="457187" indent="0">
              <a:buNone/>
              <a:defRPr sz="1200"/>
            </a:lvl3pPr>
            <a:lvl4pPr marL="685784" indent="0">
              <a:buNone/>
              <a:defRPr sz="1000"/>
            </a:lvl4pPr>
            <a:lvl5pPr marL="914378" indent="0">
              <a:buNone/>
              <a:defRPr sz="1000"/>
            </a:lvl5pPr>
            <a:lvl6pPr marL="1142972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7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2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3" indent="0">
              <a:buNone/>
              <a:defRPr sz="600"/>
            </a:lvl2pPr>
            <a:lvl3pPr marL="457187" indent="0">
              <a:buNone/>
              <a:defRPr sz="500"/>
            </a:lvl3pPr>
            <a:lvl4pPr marL="685784" indent="0">
              <a:buNone/>
              <a:defRPr sz="500"/>
            </a:lvl4pPr>
            <a:lvl5pPr marL="914378" indent="0">
              <a:buNone/>
              <a:defRPr sz="500"/>
            </a:lvl5pPr>
            <a:lvl6pPr marL="1142972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25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3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2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34"/>
          <p:cNvSpPr txBox="1">
            <a:spLocks noGrp="1"/>
          </p:cNvSpPr>
          <p:nvPr>
            <p:ph type="subTitle" idx="1"/>
          </p:nvPr>
        </p:nvSpPr>
        <p:spPr>
          <a:xfrm>
            <a:off x="1085113" y="2297500"/>
            <a:ext cx="2978700" cy="13305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08" name="Google Shape;908;p34"/>
          <p:cNvGrpSpPr/>
          <p:nvPr/>
        </p:nvGrpSpPr>
        <p:grpSpPr>
          <a:xfrm flipH="1"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909" name="Google Shape;909;p3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4"/>
          <p:cNvGrpSpPr/>
          <p:nvPr/>
        </p:nvGrpSpPr>
        <p:grpSpPr>
          <a:xfrm rot="10800000" flipH="1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918" name="Google Shape;918;p3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6" name="Google Shape;9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525" y="2472451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6803" y="454852"/>
            <a:ext cx="1076474" cy="18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34"/>
          <p:cNvSpPr txBox="1">
            <a:spLocks noGrp="1"/>
          </p:cNvSpPr>
          <p:nvPr>
            <p:ph type="subTitle" idx="2"/>
          </p:nvPr>
        </p:nvSpPr>
        <p:spPr>
          <a:xfrm>
            <a:off x="1085125" y="1585100"/>
            <a:ext cx="2978700" cy="644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2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2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26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48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56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9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9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74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08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9" indent="0">
              <a:buNone/>
              <a:defRPr sz="1000" b="1"/>
            </a:lvl2pPr>
            <a:lvl3pPr marL="457199" indent="0">
              <a:buNone/>
              <a:defRPr sz="900" b="1"/>
            </a:lvl3pPr>
            <a:lvl4pPr marL="685801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1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9" indent="0">
              <a:buNone/>
              <a:defRPr sz="1000" b="1"/>
            </a:lvl2pPr>
            <a:lvl3pPr marL="457199" indent="0">
              <a:buNone/>
              <a:defRPr sz="900" b="1"/>
            </a:lvl3pPr>
            <a:lvl4pPr marL="685801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1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93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74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375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8" y="136528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3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599" indent="0">
              <a:buNone/>
              <a:defRPr sz="600"/>
            </a:lvl2pPr>
            <a:lvl3pPr marL="457199" indent="0">
              <a:buNone/>
              <a:defRPr sz="500"/>
            </a:lvl3pPr>
            <a:lvl4pPr marL="685801" indent="0">
              <a:buNone/>
              <a:defRPr sz="500"/>
            </a:lvl4pPr>
            <a:lvl5pPr marL="914400" indent="0">
              <a:buNone/>
              <a:defRPr sz="500"/>
            </a:lvl5pPr>
            <a:lvl6pPr marL="1143001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62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599" indent="0">
              <a:buNone/>
              <a:defRPr sz="1400"/>
            </a:lvl2pPr>
            <a:lvl3pPr marL="457199" indent="0">
              <a:buNone/>
              <a:defRPr sz="1200"/>
            </a:lvl3pPr>
            <a:lvl4pPr marL="685801" indent="0">
              <a:buNone/>
              <a:defRPr sz="1000"/>
            </a:lvl4pPr>
            <a:lvl5pPr marL="914400" indent="0">
              <a:buNone/>
              <a:defRPr sz="1000"/>
            </a:lvl5pPr>
            <a:lvl6pPr marL="1143001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2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9" indent="0">
              <a:buNone/>
              <a:defRPr sz="600"/>
            </a:lvl2pPr>
            <a:lvl3pPr marL="457199" indent="0">
              <a:buNone/>
              <a:defRPr sz="500"/>
            </a:lvl3pPr>
            <a:lvl4pPr marL="685801" indent="0">
              <a:buNone/>
              <a:defRPr sz="500"/>
            </a:lvl4pPr>
            <a:lvl5pPr marL="914400" indent="0">
              <a:buNone/>
              <a:defRPr sz="500"/>
            </a:lvl5pPr>
            <a:lvl6pPr marL="1143001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8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30"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40702" flipH="1">
            <a:off x="-825902" y="3512629"/>
            <a:ext cx="3147423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40702" flipH="1">
            <a:off x="6857063" y="-306100"/>
            <a:ext cx="3147423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4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R="38096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grpSp>
        <p:nvGrpSpPr>
          <p:cNvPr id="1109" name="Google Shape;1109;p42"/>
          <p:cNvGrpSpPr/>
          <p:nvPr/>
        </p:nvGrpSpPr>
        <p:grpSpPr>
          <a:xfrm>
            <a:off x="324241" y="2743147"/>
            <a:ext cx="8495525" cy="2247967"/>
            <a:chOff x="245800" y="1896900"/>
            <a:chExt cx="7086100" cy="1875025"/>
          </a:xfrm>
        </p:grpSpPr>
        <p:sp>
          <p:nvSpPr>
            <p:cNvPr id="1110" name="Google Shape;1110;p4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42"/>
          <p:cNvGrpSpPr/>
          <p:nvPr/>
        </p:nvGrpSpPr>
        <p:grpSpPr>
          <a:xfrm rot="10800000">
            <a:off x="324241" y="146097"/>
            <a:ext cx="8495525" cy="2247967"/>
            <a:chOff x="245800" y="1896900"/>
            <a:chExt cx="7086100" cy="1875025"/>
          </a:xfrm>
        </p:grpSpPr>
        <p:sp>
          <p:nvSpPr>
            <p:cNvPr id="1119" name="Google Shape;1119;p4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27" name="Google Shape;112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42972">
            <a:off x="-692843" y="375345"/>
            <a:ext cx="2065119" cy="20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33785">
            <a:off x="-476363" y="1118144"/>
            <a:ext cx="2065118" cy="2063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6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20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9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61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539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30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22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02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44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500"/>
            </a:lvl4pPr>
            <a:lvl5pPr marL="914446" indent="0">
              <a:buNone/>
              <a:defRPr sz="500"/>
            </a:lvl5pPr>
            <a:lvl6pPr marL="1143057" indent="0">
              <a:buNone/>
              <a:defRPr sz="500"/>
            </a:lvl6pPr>
            <a:lvl7pPr marL="1371668" indent="0">
              <a:buNone/>
              <a:defRPr sz="500"/>
            </a:lvl7pPr>
            <a:lvl8pPr marL="1600280" indent="0">
              <a:buNone/>
              <a:defRPr sz="500"/>
            </a:lvl8pPr>
            <a:lvl9pPr marL="182889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6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500"/>
            </a:lvl4pPr>
            <a:lvl5pPr marL="914446" indent="0">
              <a:buNone/>
              <a:defRPr sz="500"/>
            </a:lvl5pPr>
            <a:lvl6pPr marL="1143057" indent="0">
              <a:buNone/>
              <a:defRPr sz="500"/>
            </a:lvl6pPr>
            <a:lvl7pPr marL="1371668" indent="0">
              <a:buNone/>
              <a:defRPr sz="500"/>
            </a:lvl7pPr>
            <a:lvl8pPr marL="1600280" indent="0">
              <a:buNone/>
              <a:defRPr sz="500"/>
            </a:lvl8pPr>
            <a:lvl9pPr marL="1828892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34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24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0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126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Google Shape;126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02" y="2898451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965778" y="-381825"/>
            <a:ext cx="1076474" cy="18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6349">
            <a:off x="-256126" y="2875161"/>
            <a:ext cx="1104526" cy="130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352">
            <a:off x="6694227" y="-46024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66" indent="0" algn="ctr">
              <a:buNone/>
              <a:defRPr/>
            </a:lvl2pPr>
            <a:lvl3pPr marL="685732" indent="0" algn="ctr">
              <a:buNone/>
              <a:defRPr/>
            </a:lvl3pPr>
            <a:lvl4pPr marL="1028598" indent="0" algn="ctr">
              <a:buNone/>
              <a:defRPr/>
            </a:lvl4pPr>
            <a:lvl5pPr marL="1371464" indent="0" algn="ctr">
              <a:buNone/>
              <a:defRPr/>
            </a:lvl5pPr>
            <a:lvl6pPr marL="1714331" indent="0" algn="ctr">
              <a:buNone/>
              <a:defRPr/>
            </a:lvl6pPr>
            <a:lvl7pPr marL="2057195" indent="0" algn="ctr">
              <a:buNone/>
              <a:defRPr/>
            </a:lvl7pPr>
            <a:lvl8pPr marL="2400060" indent="0" algn="ctr">
              <a:buNone/>
              <a:defRPr/>
            </a:lvl8pPr>
            <a:lvl9pPr marL="27429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4D3D2-919A-4DC1-BE44-899E28C682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8666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80" r:id="rId4"/>
    <p:sldLayoutId id="2147483688" r:id="rId5"/>
    <p:sldLayoutId id="2147483694" r:id="rId6"/>
    <p:sldLayoutId id="2147483695" r:id="rId7"/>
    <p:sldLayoutId id="21474836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+mn-lt"/>
              </a:defRPr>
            </a:lvl1pPr>
          </a:lstStyle>
          <a:p>
            <a:pPr defTabSz="68573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latin typeface="+mn-lt"/>
              </a:defRPr>
            </a:lvl1pPr>
          </a:lstStyle>
          <a:p>
            <a:pPr defTabSz="68573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+mn-lt"/>
              </a:defRPr>
            </a:lvl1pPr>
          </a:lstStyle>
          <a:p>
            <a:pPr defTabSz="685732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E882662-39F5-45AE-8C1F-D4F31FC5F3D1}" type="slidenum">
              <a:rPr lang="en-US" kern="1200" smtClean="0">
                <a:ea typeface="+mn-ea"/>
                <a:cs typeface="+mn-cs"/>
              </a:rPr>
              <a:pPr defTabSz="685732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9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3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59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46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50" indent="-2571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57" indent="-21429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165" indent="-171434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030" indent="-171434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896" indent="-17143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762" indent="-17143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628" indent="-17143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494" indent="-17143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361" indent="-171434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965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9"/>
            <a:ext cx="1066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49">
                <a:buClrTx/>
              </a:pPr>
              <a:t>10/27/2024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9"/>
            <a:ext cx="1447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9"/>
            <a:ext cx="1066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49">
                <a:buClrTx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187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45718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7" indent="-142874" algn="l" defTabSz="457187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7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7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14297" algn="l" defTabSz="457187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60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4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3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7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4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7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8"/>
            <a:ext cx="1066800" cy="182563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66">
                <a:buClrTx/>
              </a:pPr>
              <a:t>10/27/2024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8"/>
            <a:ext cx="1447800" cy="182563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8"/>
            <a:ext cx="1066800" cy="182563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66">
                <a:buClrTx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7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457199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19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6" indent="-142877" algn="l" defTabSz="457199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1" indent="-114300" algn="l" defTabSz="457199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199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199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1" indent="-114300" algn="l" defTabSz="45719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19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2" indent="-114300" algn="l" defTabSz="45719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2" indent="-114300" algn="l" defTabSz="45719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9" algn="l" defTabSz="45719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99" algn="l" defTabSz="45719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1" algn="l" defTabSz="45719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19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1" algn="l" defTabSz="45719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19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19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2" algn="l" defTabSz="45719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buFontTx/>
                <a:buNone/>
              </a:pPr>
              <a:t>10/27/2024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496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28.png"/><Relationship Id="rId18" Type="http://schemas.openxmlformats.org/officeDocument/2006/relationships/image" Target="../media/image59.svg"/><Relationship Id="rId3" Type="http://schemas.openxmlformats.org/officeDocument/2006/relationships/image" Target="../media/image32.png"/><Relationship Id="rId21" Type="http://schemas.openxmlformats.org/officeDocument/2006/relationships/image" Target="../media/image38.png"/><Relationship Id="rId7" Type="http://schemas.openxmlformats.org/officeDocument/2006/relationships/image" Target="../media/image34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68.sv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4.svg"/><Relationship Id="rId11" Type="http://schemas.openxmlformats.org/officeDocument/2006/relationships/image" Target="../media/image52.svg"/><Relationship Id="rId24" Type="http://schemas.openxmlformats.org/officeDocument/2006/relationships/image" Target="../media/image41.png"/><Relationship Id="rId5" Type="http://schemas.openxmlformats.org/officeDocument/2006/relationships/image" Target="../media/image33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10" Type="http://schemas.openxmlformats.org/officeDocument/2006/relationships/image" Target="../media/image26.png"/><Relationship Id="rId19" Type="http://schemas.openxmlformats.org/officeDocument/2006/relationships/image" Target="../media/image36.png"/><Relationship Id="rId4" Type="http://schemas.openxmlformats.org/officeDocument/2006/relationships/image" Target="../media/image62.svg"/><Relationship Id="rId9" Type="http://schemas.openxmlformats.org/officeDocument/2006/relationships/image" Target="../media/image25.png"/><Relationship Id="rId14" Type="http://schemas.openxmlformats.org/officeDocument/2006/relationships/image" Target="../media/image55.svg"/><Relationship Id="rId2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42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5" Type="http://schemas.openxmlformats.org/officeDocument/2006/relationships/image" Target="../media/image20.svg"/><Relationship Id="rId4" Type="http://schemas.openxmlformats.org/officeDocument/2006/relationships/image" Target="../media/image45.png"/><Relationship Id="rId9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55.svg"/><Relationship Id="rId12" Type="http://schemas.openxmlformats.org/officeDocument/2006/relationships/slide" Target="slide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png"/><Relationship Id="rId11" Type="http://schemas.openxmlformats.org/officeDocument/2006/relationships/image" Target="../media/image59.sv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52.svg"/><Relationship Id="rId9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6"/>
          <p:cNvSpPr>
            <a:spLocks noChangeArrowheads="1" noChangeShapeType="1" noTextEdit="1"/>
          </p:cNvSpPr>
          <p:nvPr/>
        </p:nvSpPr>
        <p:spPr bwMode="auto">
          <a:xfrm>
            <a:off x="359230" y="118756"/>
            <a:ext cx="8120744" cy="1710047"/>
          </a:xfrm>
          <a:prstGeom prst="rect">
            <a:avLst/>
          </a:prstGeom>
        </p:spPr>
        <p:txBody>
          <a:bodyPr wrap="none" lIns="68573" tIns="34289" rIns="68573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1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Lớp</a:t>
            </a: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11A8 </a:t>
            </a:r>
            <a:r>
              <a:rPr lang="en-US" sz="2700" b="1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chào</a:t>
            </a: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mừng</a:t>
            </a: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quý</a:t>
            </a: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thầy</a:t>
            </a:r>
            <a:r>
              <a:rPr lang="en-US" sz="2700" b="1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, </a:t>
            </a:r>
            <a:r>
              <a:rPr lang="en-US" sz="2700" b="1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cô</a:t>
            </a:r>
            <a:r>
              <a:rPr lang="en-US" sz="2700" b="1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giáo</a:t>
            </a:r>
            <a:r>
              <a:rPr lang="en-US" sz="2700" b="1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endParaRPr lang="en-US" sz="2700" b="1" kern="10" dirty="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ea typeface="+mn-ea"/>
              <a:cs typeface="Times New Roman"/>
            </a:endParaRPr>
          </a:p>
          <a:p>
            <a:pPr algn="ctr" defTabSz="68571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về</a:t>
            </a: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dự</a:t>
            </a: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giờ</a:t>
            </a: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thăm</a:t>
            </a: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lớp</a:t>
            </a: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051" name="Picture 2" descr="C:\Users\Welcome\Desktop\tc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913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8" name="Google Shape;317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782" y="3475673"/>
            <a:ext cx="3576721" cy="19719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6" name="Google Shape;3186;p104"/>
          <p:cNvCxnSpPr>
            <a:cxnSpLocks/>
          </p:cNvCxnSpPr>
          <p:nvPr/>
        </p:nvCxnSpPr>
        <p:spPr>
          <a:xfrm>
            <a:off x="4578560" y="1212630"/>
            <a:ext cx="0" cy="173598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494606-E6A0-1F9C-371D-2C105128220B}"/>
              </a:ext>
            </a:extLst>
          </p:cNvPr>
          <p:cNvSpPr txBox="1"/>
          <p:nvPr/>
        </p:nvSpPr>
        <p:spPr>
          <a:xfrm>
            <a:off x="990600" y="316166"/>
            <a:ext cx="7734300" cy="124957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KIẾN THỨC</a:t>
            </a:r>
          </a:p>
          <a:p>
            <a:pPr algn="ctr"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thích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ứng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thay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đổi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cuộc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sống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2000" b="1" dirty="0">
              <a:solidFill>
                <a:srgbClr val="FF0000"/>
              </a:solidFill>
              <a:latin typeface="Calibri"/>
              <a:ea typeface="等线"/>
              <a:cs typeface="Times New Roman"/>
            </a:endParaRPr>
          </a:p>
          <a:p>
            <a:endParaRPr lang="en-GB" sz="20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pic>
        <p:nvPicPr>
          <p:cNvPr id="2" name="Google Shape;3372;p114">
            <a:extLst>
              <a:ext uri="{FF2B5EF4-FFF2-40B4-BE49-F238E27FC236}">
                <a16:creationId xmlns:a16="http://schemas.microsoft.com/office/drawing/2014/main" xmlns="" id="{F04D1583-B92C-47AD-5215-613014033CC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5962" y="2948616"/>
            <a:ext cx="1348718" cy="9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00149" y="1356799"/>
            <a:ext cx="3267075" cy="4506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CÂY 1 – PHẨM CHẤT</a:t>
            </a:r>
          </a:p>
        </p:txBody>
      </p:sp>
      <p:sp>
        <p:nvSpPr>
          <p:cNvPr id="4" name="Rectangle 3"/>
          <p:cNvSpPr/>
          <p:nvPr/>
        </p:nvSpPr>
        <p:spPr>
          <a:xfrm>
            <a:off x="4838700" y="1320048"/>
            <a:ext cx="3733800" cy="4506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CÂY 2 – TÍNH CÁCH</a:t>
            </a:r>
          </a:p>
        </p:txBody>
      </p:sp>
    </p:spTree>
    <p:extLst>
      <p:ext uri="{BB962C8B-B14F-4D97-AF65-F5344CB8AC3E}">
        <p14:creationId xmlns:p14="http://schemas.microsoft.com/office/powerpoint/2010/main" val="1943851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=""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12039" y="467419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=""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=""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=""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=""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=""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5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211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=""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=""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3811" y="3037712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=""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45204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70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=""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=""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=""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=""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=""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=""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=""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=""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=""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84493" y="271334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=""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553221" y="3768135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537" r="9213" b="26675"/>
          <a:stretch/>
        </p:blipFill>
        <p:spPr>
          <a:xfrm>
            <a:off x="3522714" y="879146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=""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181" r="14334" b="27730"/>
          <a:stretch/>
        </p:blipFill>
        <p:spPr>
          <a:xfrm>
            <a:off x="3005110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0291"/>
          <a:stretch/>
        </p:blipFill>
        <p:spPr>
          <a:xfrm>
            <a:off x="4689089" y="886817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5742"/>
          <a:stretch/>
        </p:blipFill>
        <p:spPr>
          <a:xfrm>
            <a:off x="5361451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=""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1840" r="12675" b="24333"/>
          <a:stretch/>
        </p:blipFill>
        <p:spPr>
          <a:xfrm>
            <a:off x="5197447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" action="ppaction://noaction"/>
            <a:extLst>
              <a:ext uri="{FF2B5EF4-FFF2-40B4-BE49-F238E27FC236}">
                <a16:creationId xmlns=""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537" r="9213" b="26675"/>
          <a:stretch/>
        </p:blipFill>
        <p:spPr>
          <a:xfrm>
            <a:off x="3522714" y="881964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" action="ppaction://noaction"/>
            <a:extLst>
              <a:ext uri="{FF2B5EF4-FFF2-40B4-BE49-F238E27FC236}">
                <a16:creationId xmlns=""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" action="ppaction://noaction"/>
            <a:extLst>
              <a:ext uri="{FF2B5EF4-FFF2-40B4-BE49-F238E27FC236}">
                <a16:creationId xmlns=""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0291"/>
          <a:stretch/>
        </p:blipFill>
        <p:spPr>
          <a:xfrm>
            <a:off x="4689089" y="879146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" action="ppaction://noaction"/>
            <a:extLst>
              <a:ext uri="{FF2B5EF4-FFF2-40B4-BE49-F238E27FC236}">
                <a16:creationId xmlns=""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" action="ppaction://noaction"/>
            <a:extLst>
              <a:ext uri="{FF2B5EF4-FFF2-40B4-BE49-F238E27FC236}">
                <a16:creationId xmlns=""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1840" r="12675" b="24333"/>
          <a:stretch/>
        </p:blipFill>
        <p:spPr>
          <a:xfrm>
            <a:off x="5198335" y="2485618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" action="ppaction://noaction"/>
            <a:extLst>
              <a:ext uri="{FF2B5EF4-FFF2-40B4-BE49-F238E27FC236}">
                <a16:creationId xmlns=""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15016" y="3631642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5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8" name="Google Shape;317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782" y="3475673"/>
            <a:ext cx="3576721" cy="19719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6" name="Google Shape;3186;p104"/>
          <p:cNvCxnSpPr>
            <a:cxnSpLocks/>
          </p:cNvCxnSpPr>
          <p:nvPr/>
        </p:nvCxnSpPr>
        <p:spPr>
          <a:xfrm>
            <a:off x="4578560" y="1212630"/>
            <a:ext cx="0" cy="173598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494606-E6A0-1F9C-371D-2C105128220B}"/>
              </a:ext>
            </a:extLst>
          </p:cNvPr>
          <p:cNvSpPr txBox="1"/>
          <p:nvPr/>
        </p:nvSpPr>
        <p:spPr>
          <a:xfrm>
            <a:off x="990600" y="316166"/>
            <a:ext cx="7734300" cy="124957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KIẾN THỨC</a:t>
            </a:r>
          </a:p>
          <a:p>
            <a:pPr algn="ctr"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thích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ứng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thay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đổi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cuộc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sống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2000" b="1" dirty="0">
              <a:solidFill>
                <a:srgbClr val="FF0000"/>
              </a:solidFill>
              <a:latin typeface="Calibri"/>
              <a:ea typeface="等线"/>
              <a:cs typeface="Times New Roman"/>
            </a:endParaRPr>
          </a:p>
          <a:p>
            <a:endParaRPr lang="en-GB" sz="2000" b="1" dirty="0">
              <a:solidFill>
                <a:srgbClr val="FF0000"/>
              </a:solidFill>
              <a:latin typeface="Raleway" pitchFamily="2" charset="0"/>
            </a:endParaRPr>
          </a:p>
        </p:txBody>
      </p:sp>
      <p:pic>
        <p:nvPicPr>
          <p:cNvPr id="2" name="Google Shape;3372;p114">
            <a:extLst>
              <a:ext uri="{FF2B5EF4-FFF2-40B4-BE49-F238E27FC236}">
                <a16:creationId xmlns:a16="http://schemas.microsoft.com/office/drawing/2014/main" xmlns="" id="{F04D1583-B92C-47AD-5215-613014033CC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5962" y="2948616"/>
            <a:ext cx="1348718" cy="9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00149" y="1356799"/>
            <a:ext cx="3267075" cy="4506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CÂY 1 – PHẨM CHẤT</a:t>
            </a:r>
          </a:p>
        </p:txBody>
      </p:sp>
      <p:sp>
        <p:nvSpPr>
          <p:cNvPr id="4" name="Rectangle 3"/>
          <p:cNvSpPr/>
          <p:nvPr/>
        </p:nvSpPr>
        <p:spPr>
          <a:xfrm>
            <a:off x="4838700" y="1320048"/>
            <a:ext cx="3733800" cy="450698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CÂY 2 – TÍNH CÁCH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2725" y="3133728"/>
            <a:ext cx="3352800" cy="46166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KĨ NĂNG SỐNG </a:t>
            </a:r>
          </a:p>
        </p:txBody>
      </p:sp>
    </p:spTree>
    <p:extLst>
      <p:ext uri="{BB962C8B-B14F-4D97-AF65-F5344CB8AC3E}">
        <p14:creationId xmlns:p14="http://schemas.microsoft.com/office/powerpoint/2010/main" val="378600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-177136" y="2934530"/>
            <a:ext cx="1731675" cy="96089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8882" y="2790927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:a16="http://schemas.microsoft.com/office/drawing/2014/main" xmlns="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545705" y="483045"/>
            <a:ext cx="8452879" cy="70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 algn="just">
              <a:lnSpc>
                <a:spcPct val="115000"/>
              </a:lnSpc>
              <a:buClr>
                <a:srgbClr val="5D412D"/>
              </a:buClr>
            </a:pPr>
            <a:r>
              <a:rPr lang="en-US" sz="2000" b="1" u="sng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THUYẾT TRÌNH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Chia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sẻ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điều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chỉnh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dựa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huy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mạnh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hạn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chế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yếu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ứng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thay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đổi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Calibri"/>
              <a:ea typeface="等线"/>
              <a:cs typeface="Times New Roman"/>
            </a:endParaRPr>
          </a:p>
        </p:txBody>
      </p:sp>
      <p:grpSp>
        <p:nvGrpSpPr>
          <p:cNvPr id="1298" name="Google Shape;1411;p63">
            <a:extLst>
              <a:ext uri="{FF2B5EF4-FFF2-40B4-BE49-F238E27FC236}">
                <a16:creationId xmlns:a16="http://schemas.microsoft.com/office/drawing/2014/main" xmlns="" id="{71152AE7-F26E-8F64-AA34-0A70D60DBDFE}"/>
              </a:ext>
            </a:extLst>
          </p:cNvPr>
          <p:cNvGrpSpPr/>
          <p:nvPr/>
        </p:nvGrpSpPr>
        <p:grpSpPr>
          <a:xfrm rot="18900000">
            <a:off x="-1489061" y="-985951"/>
            <a:ext cx="909824" cy="983593"/>
            <a:chOff x="1536849" y="887587"/>
            <a:chExt cx="6070301" cy="3368326"/>
          </a:xfrm>
        </p:grpSpPr>
        <p:pic>
          <p:nvPicPr>
            <p:cNvPr id="1299" name="Google Shape;1412;p63">
              <a:extLst>
                <a:ext uri="{FF2B5EF4-FFF2-40B4-BE49-F238E27FC236}">
                  <a16:creationId xmlns:a16="http://schemas.microsoft.com/office/drawing/2014/main" xmlns="" id="{67EA4C47-F2FD-A849-7243-06ED2C99A3F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" flipH="1">
              <a:off x="1536849" y="887594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04" name="Google Shape;1413;p63">
              <a:extLst>
                <a:ext uri="{FF2B5EF4-FFF2-40B4-BE49-F238E27FC236}">
                  <a16:creationId xmlns:a16="http://schemas.microsoft.com/office/drawing/2014/main" xmlns="" id="{B3AE4DEB-8563-6669-06C8-C01348CDAB2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5" name="Google Shape;1414;p63">
              <a:extLst>
                <a:ext uri="{FF2B5EF4-FFF2-40B4-BE49-F238E27FC236}">
                  <a16:creationId xmlns:a16="http://schemas.microsoft.com/office/drawing/2014/main" xmlns="" id="{418D8FD1-84F2-CBE9-8A77-B516AC96C5B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6" name="Google Shape;1389;p61">
            <a:extLst>
              <a:ext uri="{FF2B5EF4-FFF2-40B4-BE49-F238E27FC236}">
                <a16:creationId xmlns:a16="http://schemas.microsoft.com/office/drawing/2014/main" xmlns="" id="{1F68923A-A050-74A2-09B8-BBC3E39737C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985123">
            <a:off x="2709866" y="5588720"/>
            <a:ext cx="813984" cy="701325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grpSp>
        <p:nvGrpSpPr>
          <p:cNvPr id="1307" name="Group 1306">
            <a:extLst>
              <a:ext uri="{FF2B5EF4-FFF2-40B4-BE49-F238E27FC236}">
                <a16:creationId xmlns:a16="http://schemas.microsoft.com/office/drawing/2014/main" xmlns="" id="{F6111EA4-2CD0-F73A-DA72-3EE5DCD89E62}"/>
              </a:ext>
            </a:extLst>
          </p:cNvPr>
          <p:cNvGrpSpPr/>
          <p:nvPr/>
        </p:nvGrpSpPr>
        <p:grpSpPr>
          <a:xfrm>
            <a:off x="10263032" y="51866"/>
            <a:ext cx="1169598" cy="649003"/>
            <a:chOff x="7515812" y="827927"/>
            <a:chExt cx="1731677" cy="960898"/>
          </a:xfrm>
        </p:grpSpPr>
        <p:pic>
          <p:nvPicPr>
            <p:cNvPr id="1308" name="Google Shape;1393;p61">
              <a:extLst>
                <a:ext uri="{FF2B5EF4-FFF2-40B4-BE49-F238E27FC236}">
                  <a16:creationId xmlns:a16="http://schemas.microsoft.com/office/drawing/2014/main" xmlns="" id="{ACF99D9F-47C1-66BF-AE15-3EC42F0620C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746121">
              <a:off x="7515812" y="827927"/>
              <a:ext cx="1731677" cy="960898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9000"/>
                </a:srgbClr>
              </a:outerShdw>
            </a:effectLst>
          </p:spPr>
        </p:pic>
        <p:pic>
          <p:nvPicPr>
            <p:cNvPr id="1309" name="Google Shape;1395;p61">
              <a:extLst>
                <a:ext uri="{FF2B5EF4-FFF2-40B4-BE49-F238E27FC236}">
                  <a16:creationId xmlns:a16="http://schemas.microsoft.com/office/drawing/2014/main" xmlns="" id="{A09D4880-2BD3-6ABD-A2D2-FD75497978D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200012">
              <a:off x="7912243" y="572789"/>
              <a:ext cx="814722" cy="13945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0" name="Google Shape;1313;p58">
            <a:extLst>
              <a:ext uri="{FF2B5EF4-FFF2-40B4-BE49-F238E27FC236}">
                <a16:creationId xmlns:a16="http://schemas.microsoft.com/office/drawing/2014/main" xmlns="" id="{4998F44F-CBB9-1B19-44FB-58FD510F285C}"/>
              </a:ext>
            </a:extLst>
          </p:cNvPr>
          <p:cNvSpPr txBox="1">
            <a:spLocks/>
          </p:cNvSpPr>
          <p:nvPr/>
        </p:nvSpPr>
        <p:spPr>
          <a:xfrm>
            <a:off x="-1424378" y="-891205"/>
            <a:ext cx="648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1" name="Google Shape;1314;p58">
            <a:extLst>
              <a:ext uri="{FF2B5EF4-FFF2-40B4-BE49-F238E27FC236}">
                <a16:creationId xmlns:a16="http://schemas.microsoft.com/office/drawing/2014/main" xmlns="" id="{26DBFF4E-264E-3A96-3EB8-535D8CDD7675}"/>
              </a:ext>
            </a:extLst>
          </p:cNvPr>
          <p:cNvSpPr txBox="1">
            <a:spLocks/>
          </p:cNvSpPr>
          <p:nvPr/>
        </p:nvSpPr>
        <p:spPr>
          <a:xfrm>
            <a:off x="-2582382" y="-239780"/>
            <a:ext cx="2964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Tìm hiểu chung</a:t>
            </a:r>
            <a:endParaRPr lang="en-GB" dirty="0"/>
          </a:p>
        </p:txBody>
      </p:sp>
      <p:sp>
        <p:nvSpPr>
          <p:cNvPr id="1312" name="Google Shape;1316;p58">
            <a:extLst>
              <a:ext uri="{FF2B5EF4-FFF2-40B4-BE49-F238E27FC236}">
                <a16:creationId xmlns:a16="http://schemas.microsoft.com/office/drawing/2014/main" xmlns="" id="{D57F513D-8682-BF82-C81D-34F187841878}"/>
              </a:ext>
            </a:extLst>
          </p:cNvPr>
          <p:cNvSpPr txBox="1">
            <a:spLocks/>
          </p:cNvSpPr>
          <p:nvPr/>
        </p:nvSpPr>
        <p:spPr>
          <a:xfrm>
            <a:off x="2766002" y="5540146"/>
            <a:ext cx="682935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3" name="Google Shape;1317;p58">
            <a:extLst>
              <a:ext uri="{FF2B5EF4-FFF2-40B4-BE49-F238E27FC236}">
                <a16:creationId xmlns:a16="http://schemas.microsoft.com/office/drawing/2014/main" xmlns="" id="{98526959-DE87-D62E-CA8E-4BB64B1E7EA7}"/>
              </a:ext>
            </a:extLst>
          </p:cNvPr>
          <p:cNvSpPr txBox="1">
            <a:spLocks/>
          </p:cNvSpPr>
          <p:nvPr/>
        </p:nvSpPr>
        <p:spPr>
          <a:xfrm>
            <a:off x="1608001" y="6191572"/>
            <a:ext cx="2964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Luyện tập</a:t>
            </a:r>
            <a:endParaRPr lang="en-GB" dirty="0"/>
          </a:p>
        </p:txBody>
      </p:sp>
      <p:sp>
        <p:nvSpPr>
          <p:cNvPr id="1314" name="Google Shape;1319;p58">
            <a:extLst>
              <a:ext uri="{FF2B5EF4-FFF2-40B4-BE49-F238E27FC236}">
                <a16:creationId xmlns:a16="http://schemas.microsoft.com/office/drawing/2014/main" xmlns="" id="{293572C8-1A03-5CB0-88DC-08E47B5A7364}"/>
              </a:ext>
            </a:extLst>
          </p:cNvPr>
          <p:cNvSpPr txBox="1">
            <a:spLocks/>
          </p:cNvSpPr>
          <p:nvPr/>
        </p:nvSpPr>
        <p:spPr>
          <a:xfrm>
            <a:off x="10462768" y="4989"/>
            <a:ext cx="648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:a16="http://schemas.microsoft.com/office/drawing/2014/main" xmlns="" id="{E59759FD-1A2D-7CE1-1862-09D04EDDBC9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22513">
            <a:off x="7277626" y="1535521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:a16="http://schemas.microsoft.com/office/drawing/2014/main" xmlns="" id="{DF45C6B5-E973-D28D-DEFE-65EC26BF37A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50274">
            <a:off x="7657789" y="1793851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27;p58">
            <a:extLst>
              <a:ext uri="{FF2B5EF4-FFF2-40B4-BE49-F238E27FC236}">
                <a16:creationId xmlns:a16="http://schemas.microsoft.com/office/drawing/2014/main" xmlns="" id="{84CB22BF-79E9-76B4-3100-C50485B0F21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487077">
            <a:off x="8164720" y="2675257"/>
            <a:ext cx="748736" cy="74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10.png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1724027" y="1295401"/>
            <a:ext cx="5419725" cy="3438524"/>
          </a:xfrm>
          <a:prstGeom prst="rect">
            <a:avLst/>
          </a:prstGeom>
          <a:ln/>
        </p:spPr>
      </p:pic>
      <p:sp>
        <p:nvSpPr>
          <p:cNvPr id="2" name="TextBox 1"/>
          <p:cNvSpPr txBox="1"/>
          <p:nvPr/>
        </p:nvSpPr>
        <p:spPr>
          <a:xfrm>
            <a:off x="582188" y="1695195"/>
            <a:ext cx="99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461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-177136" y="2934530"/>
            <a:ext cx="1731675" cy="96089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8882" y="2790927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:a16="http://schemas.microsoft.com/office/drawing/2014/main" xmlns="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545705" y="483045"/>
            <a:ext cx="8452879" cy="70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 algn="just">
              <a:lnSpc>
                <a:spcPct val="115000"/>
              </a:lnSpc>
              <a:buClr>
                <a:srgbClr val="5D412D"/>
              </a:buClr>
            </a:pPr>
            <a:r>
              <a:rPr lang="en-US" sz="2000" b="1" u="sng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THUYẾT TRÌNH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Chia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sẻ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điều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chỉnh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dựa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huy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mạnh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hạn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chế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yếu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ứng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thay</a:t>
            </a:r>
            <a:r>
              <a:rPr lang="en-US" sz="2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đổi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en-US" sz="1800" b="1" dirty="0">
              <a:solidFill>
                <a:srgbClr val="FFEED4">
                  <a:lumMod val="50000"/>
                </a:srgbClr>
              </a:solidFill>
              <a:latin typeface="Calibri"/>
              <a:ea typeface="等线"/>
              <a:cs typeface="Times New Roman"/>
            </a:endParaRPr>
          </a:p>
        </p:txBody>
      </p:sp>
      <p:grpSp>
        <p:nvGrpSpPr>
          <p:cNvPr id="1298" name="Google Shape;1411;p63">
            <a:extLst>
              <a:ext uri="{FF2B5EF4-FFF2-40B4-BE49-F238E27FC236}">
                <a16:creationId xmlns:a16="http://schemas.microsoft.com/office/drawing/2014/main" xmlns="" id="{71152AE7-F26E-8F64-AA34-0A70D60DBDFE}"/>
              </a:ext>
            </a:extLst>
          </p:cNvPr>
          <p:cNvGrpSpPr/>
          <p:nvPr/>
        </p:nvGrpSpPr>
        <p:grpSpPr>
          <a:xfrm rot="18900000">
            <a:off x="-1489061" y="-985951"/>
            <a:ext cx="909824" cy="983593"/>
            <a:chOff x="1536849" y="887587"/>
            <a:chExt cx="6070301" cy="3368326"/>
          </a:xfrm>
        </p:grpSpPr>
        <p:pic>
          <p:nvPicPr>
            <p:cNvPr id="1299" name="Google Shape;1412;p63">
              <a:extLst>
                <a:ext uri="{FF2B5EF4-FFF2-40B4-BE49-F238E27FC236}">
                  <a16:creationId xmlns:a16="http://schemas.microsoft.com/office/drawing/2014/main" xmlns="" id="{67EA4C47-F2FD-A849-7243-06ED2C99A3F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" flipH="1">
              <a:off x="1536849" y="887594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04" name="Google Shape;1413;p63">
              <a:extLst>
                <a:ext uri="{FF2B5EF4-FFF2-40B4-BE49-F238E27FC236}">
                  <a16:creationId xmlns:a16="http://schemas.microsoft.com/office/drawing/2014/main" xmlns="" id="{B3AE4DEB-8563-6669-06C8-C01348CDAB2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5" name="Google Shape;1414;p63">
              <a:extLst>
                <a:ext uri="{FF2B5EF4-FFF2-40B4-BE49-F238E27FC236}">
                  <a16:creationId xmlns:a16="http://schemas.microsoft.com/office/drawing/2014/main" xmlns="" id="{418D8FD1-84F2-CBE9-8A77-B516AC96C5B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6" name="Google Shape;1389;p61">
            <a:extLst>
              <a:ext uri="{FF2B5EF4-FFF2-40B4-BE49-F238E27FC236}">
                <a16:creationId xmlns:a16="http://schemas.microsoft.com/office/drawing/2014/main" xmlns="" id="{1F68923A-A050-74A2-09B8-BBC3E39737C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985123">
            <a:off x="2709866" y="5588720"/>
            <a:ext cx="813984" cy="701325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grpSp>
        <p:nvGrpSpPr>
          <p:cNvPr id="1307" name="Group 1306">
            <a:extLst>
              <a:ext uri="{FF2B5EF4-FFF2-40B4-BE49-F238E27FC236}">
                <a16:creationId xmlns:a16="http://schemas.microsoft.com/office/drawing/2014/main" xmlns="" id="{F6111EA4-2CD0-F73A-DA72-3EE5DCD89E62}"/>
              </a:ext>
            </a:extLst>
          </p:cNvPr>
          <p:cNvGrpSpPr/>
          <p:nvPr/>
        </p:nvGrpSpPr>
        <p:grpSpPr>
          <a:xfrm>
            <a:off x="10263032" y="51866"/>
            <a:ext cx="1169598" cy="649003"/>
            <a:chOff x="7515812" y="827927"/>
            <a:chExt cx="1731677" cy="960898"/>
          </a:xfrm>
        </p:grpSpPr>
        <p:pic>
          <p:nvPicPr>
            <p:cNvPr id="1308" name="Google Shape;1393;p61">
              <a:extLst>
                <a:ext uri="{FF2B5EF4-FFF2-40B4-BE49-F238E27FC236}">
                  <a16:creationId xmlns:a16="http://schemas.microsoft.com/office/drawing/2014/main" xmlns="" id="{ACF99D9F-47C1-66BF-AE15-3EC42F0620C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746121">
              <a:off x="7515812" y="827927"/>
              <a:ext cx="1731677" cy="960898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9000"/>
                </a:srgbClr>
              </a:outerShdw>
            </a:effectLst>
          </p:spPr>
        </p:pic>
        <p:pic>
          <p:nvPicPr>
            <p:cNvPr id="1309" name="Google Shape;1395;p61">
              <a:extLst>
                <a:ext uri="{FF2B5EF4-FFF2-40B4-BE49-F238E27FC236}">
                  <a16:creationId xmlns:a16="http://schemas.microsoft.com/office/drawing/2014/main" xmlns="" id="{A09D4880-2BD3-6ABD-A2D2-FD75497978D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200012">
              <a:off x="7912243" y="572789"/>
              <a:ext cx="814722" cy="13945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0" name="Google Shape;1313;p58">
            <a:extLst>
              <a:ext uri="{FF2B5EF4-FFF2-40B4-BE49-F238E27FC236}">
                <a16:creationId xmlns:a16="http://schemas.microsoft.com/office/drawing/2014/main" xmlns="" id="{4998F44F-CBB9-1B19-44FB-58FD510F285C}"/>
              </a:ext>
            </a:extLst>
          </p:cNvPr>
          <p:cNvSpPr txBox="1">
            <a:spLocks/>
          </p:cNvSpPr>
          <p:nvPr/>
        </p:nvSpPr>
        <p:spPr>
          <a:xfrm>
            <a:off x="-1424378" y="-891205"/>
            <a:ext cx="648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1" name="Google Shape;1314;p58">
            <a:extLst>
              <a:ext uri="{FF2B5EF4-FFF2-40B4-BE49-F238E27FC236}">
                <a16:creationId xmlns:a16="http://schemas.microsoft.com/office/drawing/2014/main" xmlns="" id="{26DBFF4E-264E-3A96-3EB8-535D8CDD7675}"/>
              </a:ext>
            </a:extLst>
          </p:cNvPr>
          <p:cNvSpPr txBox="1">
            <a:spLocks/>
          </p:cNvSpPr>
          <p:nvPr/>
        </p:nvSpPr>
        <p:spPr>
          <a:xfrm>
            <a:off x="-2582382" y="-239780"/>
            <a:ext cx="2964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Tìm hiểu chung</a:t>
            </a:r>
            <a:endParaRPr lang="en-GB" dirty="0"/>
          </a:p>
        </p:txBody>
      </p:sp>
      <p:sp>
        <p:nvSpPr>
          <p:cNvPr id="1312" name="Google Shape;1316;p58">
            <a:extLst>
              <a:ext uri="{FF2B5EF4-FFF2-40B4-BE49-F238E27FC236}">
                <a16:creationId xmlns:a16="http://schemas.microsoft.com/office/drawing/2014/main" xmlns="" id="{D57F513D-8682-BF82-C81D-34F187841878}"/>
              </a:ext>
            </a:extLst>
          </p:cNvPr>
          <p:cNvSpPr txBox="1">
            <a:spLocks/>
          </p:cNvSpPr>
          <p:nvPr/>
        </p:nvSpPr>
        <p:spPr>
          <a:xfrm>
            <a:off x="2766002" y="5540146"/>
            <a:ext cx="682935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3" name="Google Shape;1317;p58">
            <a:extLst>
              <a:ext uri="{FF2B5EF4-FFF2-40B4-BE49-F238E27FC236}">
                <a16:creationId xmlns:a16="http://schemas.microsoft.com/office/drawing/2014/main" xmlns="" id="{98526959-DE87-D62E-CA8E-4BB64B1E7EA7}"/>
              </a:ext>
            </a:extLst>
          </p:cNvPr>
          <p:cNvSpPr txBox="1">
            <a:spLocks/>
          </p:cNvSpPr>
          <p:nvPr/>
        </p:nvSpPr>
        <p:spPr>
          <a:xfrm>
            <a:off x="1608001" y="6191572"/>
            <a:ext cx="2964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Luyện tập</a:t>
            </a:r>
            <a:endParaRPr lang="en-GB" dirty="0"/>
          </a:p>
        </p:txBody>
      </p:sp>
      <p:sp>
        <p:nvSpPr>
          <p:cNvPr id="1314" name="Google Shape;1319;p58">
            <a:extLst>
              <a:ext uri="{FF2B5EF4-FFF2-40B4-BE49-F238E27FC236}">
                <a16:creationId xmlns:a16="http://schemas.microsoft.com/office/drawing/2014/main" xmlns="" id="{293572C8-1A03-5CB0-88DC-08E47B5A7364}"/>
              </a:ext>
            </a:extLst>
          </p:cNvPr>
          <p:cNvSpPr txBox="1">
            <a:spLocks/>
          </p:cNvSpPr>
          <p:nvPr/>
        </p:nvSpPr>
        <p:spPr>
          <a:xfrm>
            <a:off x="10462768" y="4989"/>
            <a:ext cx="648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:a16="http://schemas.microsoft.com/office/drawing/2014/main" xmlns="" id="{E59759FD-1A2D-7CE1-1862-09D04EDDBC9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22513">
            <a:off x="7277626" y="1535521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:a16="http://schemas.microsoft.com/office/drawing/2014/main" xmlns="" id="{DF45C6B5-E973-D28D-DEFE-65EC26BF37A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50274">
            <a:off x="7657789" y="1793851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27;p58">
            <a:extLst>
              <a:ext uri="{FF2B5EF4-FFF2-40B4-BE49-F238E27FC236}">
                <a16:creationId xmlns:a16="http://schemas.microsoft.com/office/drawing/2014/main" xmlns="" id="{84CB22BF-79E9-76B4-3100-C50485B0F21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487077">
            <a:off x="8164720" y="2675257"/>
            <a:ext cx="748736" cy="7487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8701" y="1709610"/>
            <a:ext cx="99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 3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314450"/>
            <a:ext cx="5554663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615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0613" y="4482798"/>
            <a:ext cx="1676483" cy="14204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7080575" y="-751508"/>
            <a:ext cx="1676483" cy="1420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1715">
            <a:off x="458373" y="1064350"/>
            <a:ext cx="725015" cy="565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49553">
            <a:off x="8457829" y="2414740"/>
            <a:ext cx="781259" cy="64489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304594" y="4925014"/>
            <a:ext cx="586489" cy="586489"/>
            <a:chOff x="0" y="0"/>
            <a:chExt cx="1563971" cy="15639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3118970" y="-285555"/>
            <a:ext cx="571109" cy="571109"/>
            <a:chOff x="0" y="0"/>
            <a:chExt cx="1522959" cy="152295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59246" y="-499902"/>
            <a:ext cx="2147192" cy="2057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7683460" y="3615997"/>
            <a:ext cx="2147192" cy="20574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FAEDDE7-3D1F-7ACA-F090-259D3CDF2EAA}"/>
              </a:ext>
            </a:extLst>
          </p:cNvPr>
          <p:cNvGrpSpPr/>
          <p:nvPr/>
        </p:nvGrpSpPr>
        <p:grpSpPr>
          <a:xfrm>
            <a:off x="1987552" y="879264"/>
            <a:ext cx="5867219" cy="1685258"/>
            <a:chOff x="3434769" y="2316688"/>
            <a:chExt cx="11734436" cy="3370516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73B5DC18-3862-148E-59BC-E7AAB486BF58}"/>
                </a:ext>
              </a:extLst>
            </p:cNvPr>
            <p:cNvSpPr/>
            <p:nvPr/>
          </p:nvSpPr>
          <p:spPr>
            <a:xfrm>
              <a:off x="3646802" y="2471534"/>
              <a:ext cx="11522403" cy="3215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5">
                <a:buClrTx/>
              </a:pPr>
              <a:endParaRPr lang="en-US" sz="900" kern="1200">
                <a:solidFill>
                  <a:prstClr val="white"/>
                </a:solidFill>
              </a:endParaRPr>
            </a:p>
          </p:txBody>
        </p:sp>
        <p:sp>
          <p:nvSpPr>
            <p:cNvPr id="38" name="TextBox 9">
              <a:extLst>
                <a:ext uri="{FF2B5EF4-FFF2-40B4-BE49-F238E27FC236}">
                  <a16:creationId xmlns="" xmlns:a16="http://schemas.microsoft.com/office/drawing/2014/main" id="{2DBE8BDC-9006-49D8-597E-2ECFFE784B0E}"/>
                </a:ext>
              </a:extLst>
            </p:cNvPr>
            <p:cNvSpPr txBox="1"/>
            <p:nvPr/>
          </p:nvSpPr>
          <p:spPr>
            <a:xfrm>
              <a:off x="3434769" y="2316688"/>
              <a:ext cx="11277600" cy="304698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175">
                <a:lnSpc>
                  <a:spcPct val="150000"/>
                </a:lnSpc>
                <a:buClrTx/>
              </a:pPr>
              <a:r>
                <a:rPr lang="en-US" sz="3300" b="1" u="sng" kern="1200" dirty="0">
                  <a:solidFill>
                    <a:srgbClr val="F79646">
                      <a:lumMod val="50000"/>
                    </a:srgbClr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HOẠT </a:t>
              </a:r>
              <a:r>
                <a:rPr lang="en-US" sz="3300" b="1" u="sng" kern="1200" dirty="0" smtClean="0">
                  <a:solidFill>
                    <a:srgbClr val="F79646">
                      <a:lumMod val="50000"/>
                    </a:srgbClr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ĐỘNG</a:t>
              </a:r>
              <a:endParaRPr lang="en-US" sz="3300" b="1" u="sng" kern="120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algn="ctr" defTabSz="457175">
                <a:lnSpc>
                  <a:spcPct val="150000"/>
                </a:lnSpc>
                <a:buClrTx/>
              </a:pPr>
              <a:r>
                <a:rPr lang="en-US" sz="3300" b="1" kern="1200" dirty="0">
                  <a:solidFill>
                    <a:srgbClr val="F79646">
                      <a:lumMod val="50000"/>
                    </a:srgbClr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LUYỆN TẬP – 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627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9" name="Google Shape;128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865122">
            <a:off x="4940301" y="871150"/>
            <a:ext cx="1532800" cy="1320650"/>
          </a:xfrm>
          <a:prstGeom prst="rect">
            <a:avLst/>
          </a:prstGeom>
          <a:noFill/>
          <a:ln>
            <a:noFill/>
          </a:ln>
          <a:effectLst>
            <a:outerShdw blurRad="14288" dist="4762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290" name="Google Shape;129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2464">
            <a:off x="7109440" y="3386676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sp>
        <p:nvSpPr>
          <p:cNvPr id="1291" name="Google Shape;1291;p56"/>
          <p:cNvSpPr txBox="1">
            <a:spLocks noGrp="1"/>
          </p:cNvSpPr>
          <p:nvPr>
            <p:ph type="ctrTitle"/>
          </p:nvPr>
        </p:nvSpPr>
        <p:spPr>
          <a:xfrm>
            <a:off x="998277" y="506510"/>
            <a:ext cx="7368769" cy="1389579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/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TRÒ CHƠI VẬN ĐỘNG:</a:t>
            </a:r>
            <a:br>
              <a:rPr lang="en-US" sz="3600" dirty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ghế</a:t>
            </a:r>
            <a:r>
              <a:rPr lang="en-US" sz="36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âm</a:t>
            </a:r>
            <a:r>
              <a:rPr lang="en-US" sz="36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nhạc</a:t>
            </a:r>
            <a:endParaRPr sz="36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294" name="Google Shape;129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268099">
            <a:off x="7635802" y="3460216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4">
            <a:off x="5107078" y="991129"/>
            <a:ext cx="911918" cy="10806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Ở nhà cùng con: 5 trò chơi âm nhạc cho trẻ mầm non phát triển tài nă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656655"/>
            <a:ext cx="3705225" cy="303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Ở nhà cùng con: 5 trò chơi âm nhạc cho trẻ mầm non phát triển tài năng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762126"/>
            <a:ext cx="4052218" cy="303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533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3" name="Google Shape;3363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21038">
            <a:off x="5504586" y="2651050"/>
            <a:ext cx="3361465" cy="201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4" name="Google Shape;3364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25554">
            <a:off x="7309085" y="1828981"/>
            <a:ext cx="1505205" cy="150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1" name="Google Shape;3371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9241" y="3299657"/>
            <a:ext cx="3576721" cy="197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2" name="Google Shape;3372;p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402" y="2715001"/>
            <a:ext cx="1348718" cy="9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587830" y="381010"/>
            <a:ext cx="8120744" cy="1710047"/>
          </a:xfrm>
          <a:prstGeom prst="rect">
            <a:avLst/>
          </a:prstGeom>
        </p:spPr>
        <p:txBody>
          <a:bodyPr wrap="none" lIns="68573" tIns="34289" rIns="68573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1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BÀI HỌC KẾT THÚC</a:t>
            </a:r>
          </a:p>
          <a:p>
            <a:pPr algn="ctr" defTabSz="685715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XIN CHÀO VÀ HẸN GẶP LẠI!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Google Shape;128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547828">
            <a:off x="6475717" y="329821"/>
            <a:ext cx="1470749" cy="174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4878">
            <a:off x="4940301" y="871150"/>
            <a:ext cx="1532800" cy="1320650"/>
          </a:xfrm>
          <a:prstGeom prst="rect">
            <a:avLst/>
          </a:prstGeom>
          <a:noFill/>
          <a:ln>
            <a:noFill/>
          </a:ln>
          <a:effectLst>
            <a:outerShdw blurRad="14288" dist="4762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290" name="Google Shape;129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2464">
            <a:off x="7109440" y="3386676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sp>
        <p:nvSpPr>
          <p:cNvPr id="1291" name="Google Shape;1291;p56"/>
          <p:cNvSpPr txBox="1">
            <a:spLocks noGrp="1"/>
          </p:cNvSpPr>
          <p:nvPr>
            <p:ph type="ctrTitle"/>
          </p:nvPr>
        </p:nvSpPr>
        <p:spPr>
          <a:xfrm>
            <a:off x="114300" y="506510"/>
            <a:ext cx="6810375" cy="1389579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/>
          <a:p>
            <a:r>
              <a:rPr lang="en-US" sz="3600" dirty="0" err="1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Tiết</a:t>
            </a:r>
            <a:r>
              <a:rPr lang="en-US" sz="3600" dirty="0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23: </a:t>
            </a:r>
            <a:r>
              <a:rPr lang="en-US" sz="3600" dirty="0" err="1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Sinh</a:t>
            </a:r>
            <a:r>
              <a:rPr lang="en-US" sz="3600" dirty="0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hoạt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lớp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tuần</a:t>
            </a:r>
            <a:r>
              <a:rPr lang="en-US" sz="3600" dirty="0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8</a:t>
            </a:r>
            <a:endParaRPr sz="3600" dirty="0">
              <a:solidFill>
                <a:schemeClr val="tx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92" name="Google Shape;1292;p56"/>
          <p:cNvSpPr txBox="1">
            <a:spLocks noGrp="1"/>
          </p:cNvSpPr>
          <p:nvPr>
            <p:ph type="subTitle" idx="1"/>
          </p:nvPr>
        </p:nvSpPr>
        <p:spPr>
          <a:xfrm>
            <a:off x="76200" y="1321601"/>
            <a:ext cx="6585174" cy="1500447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/>
          <a:p>
            <a:pPr marL="0" indent="0"/>
            <a:endParaRPr lang="en-US" sz="2400" b="1" dirty="0">
              <a:solidFill>
                <a:srgbClr val="FF0000"/>
              </a:solidFill>
              <a:latin typeface="Palatino Linotype" pitchFamily="18" charset="0"/>
            </a:endParaRPr>
          </a:p>
          <a:p>
            <a:pPr marL="0" indent="0"/>
            <a:r>
              <a:rPr lang="en-US" sz="2800" b="1" dirty="0" err="1">
                <a:solidFill>
                  <a:srgbClr val="FF0000"/>
                </a:solidFill>
                <a:latin typeface="Palatino Linotype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Palatino Linotype" pitchFamily="18" charset="0"/>
              </a:rPr>
              <a:t>: 11A8</a:t>
            </a:r>
          </a:p>
          <a:p>
            <a:pPr marL="0" indent="0"/>
            <a:r>
              <a:rPr lang="en-US" sz="2800" b="1" dirty="0">
                <a:solidFill>
                  <a:srgbClr val="FF0000"/>
                </a:solidFill>
                <a:latin typeface="Palatino Linotype" pitchFamily="18" charset="0"/>
              </a:rPr>
              <a:t>GVCN: </a:t>
            </a:r>
            <a:r>
              <a:rPr lang="en-US" sz="2800" b="1" dirty="0" err="1">
                <a:solidFill>
                  <a:srgbClr val="FF0000"/>
                </a:solidFill>
                <a:latin typeface="Palatino Linotype" pitchFamily="18" charset="0"/>
              </a:rPr>
              <a:t>Võ</a:t>
            </a:r>
            <a:r>
              <a:rPr lang="en-US" sz="2800" b="1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Palatino Linotype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Palatino Linotype" pitchFamily="18" charset="0"/>
              </a:rPr>
              <a:t>Tuyết</a:t>
            </a:r>
            <a:r>
              <a:rPr lang="en-US" sz="2800" b="1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Palatino Linotype" pitchFamily="18" charset="0"/>
              </a:rPr>
              <a:t>Nhung</a:t>
            </a:r>
            <a:endParaRPr sz="2800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pic>
        <p:nvPicPr>
          <p:cNvPr id="1293" name="Google Shape;1293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1374" y="949951"/>
            <a:ext cx="2275450" cy="3142100"/>
          </a:xfrm>
          <a:prstGeom prst="rect">
            <a:avLst/>
          </a:prstGeom>
          <a:noFill/>
          <a:ln>
            <a:noFill/>
          </a:ln>
          <a:effectLst>
            <a:outerShdw blurRad="14288" dist="38100" dir="8760000" algn="bl" rotWithShape="0">
              <a:srgbClr val="000000">
                <a:alpha val="28000"/>
              </a:srgbClr>
            </a:outerShdw>
          </a:effectLst>
        </p:spPr>
      </p:pic>
      <p:pic>
        <p:nvPicPr>
          <p:cNvPr id="1294" name="Google Shape;1294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268099">
            <a:off x="7635802" y="3460216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">
            <a:off x="5107078" y="991129"/>
            <a:ext cx="911918" cy="1080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-177136" y="2934530"/>
            <a:ext cx="1731675" cy="96089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8882" y="2790927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:a16="http://schemas.microsoft.com/office/drawing/2014/main" xmlns="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545706" y="483045"/>
            <a:ext cx="8052592" cy="115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2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KHỞI ĐỘNG: VĂN NGHỆ</a:t>
            </a:r>
            <a:endParaRPr lang="vi-VN" sz="20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1298" name="Google Shape;1411;p63">
            <a:extLst>
              <a:ext uri="{FF2B5EF4-FFF2-40B4-BE49-F238E27FC236}">
                <a16:creationId xmlns:a16="http://schemas.microsoft.com/office/drawing/2014/main" xmlns="" id="{71152AE7-F26E-8F64-AA34-0A70D60DBDFE}"/>
              </a:ext>
            </a:extLst>
          </p:cNvPr>
          <p:cNvGrpSpPr/>
          <p:nvPr/>
        </p:nvGrpSpPr>
        <p:grpSpPr>
          <a:xfrm rot="18900000">
            <a:off x="-1489061" y="-985951"/>
            <a:ext cx="909824" cy="983593"/>
            <a:chOff x="1536849" y="887587"/>
            <a:chExt cx="6070301" cy="3368326"/>
          </a:xfrm>
        </p:grpSpPr>
        <p:pic>
          <p:nvPicPr>
            <p:cNvPr id="1299" name="Google Shape;1412;p63">
              <a:extLst>
                <a:ext uri="{FF2B5EF4-FFF2-40B4-BE49-F238E27FC236}">
                  <a16:creationId xmlns:a16="http://schemas.microsoft.com/office/drawing/2014/main" xmlns="" id="{67EA4C47-F2FD-A849-7243-06ED2C99A3F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" flipH="1">
              <a:off x="1536849" y="887594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04" name="Google Shape;1413;p63">
              <a:extLst>
                <a:ext uri="{FF2B5EF4-FFF2-40B4-BE49-F238E27FC236}">
                  <a16:creationId xmlns:a16="http://schemas.microsoft.com/office/drawing/2014/main" xmlns="" id="{B3AE4DEB-8563-6669-06C8-C01348CDAB2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5" name="Google Shape;1414;p63">
              <a:extLst>
                <a:ext uri="{FF2B5EF4-FFF2-40B4-BE49-F238E27FC236}">
                  <a16:creationId xmlns:a16="http://schemas.microsoft.com/office/drawing/2014/main" xmlns="" id="{418D8FD1-84F2-CBE9-8A77-B516AC96C5B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6" name="Google Shape;1389;p61">
            <a:extLst>
              <a:ext uri="{FF2B5EF4-FFF2-40B4-BE49-F238E27FC236}">
                <a16:creationId xmlns:a16="http://schemas.microsoft.com/office/drawing/2014/main" xmlns="" id="{1F68923A-A050-74A2-09B8-BBC3E39737C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985123">
            <a:off x="2709866" y="5588720"/>
            <a:ext cx="813984" cy="701325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grpSp>
        <p:nvGrpSpPr>
          <p:cNvPr id="1307" name="Group 1306">
            <a:extLst>
              <a:ext uri="{FF2B5EF4-FFF2-40B4-BE49-F238E27FC236}">
                <a16:creationId xmlns:a16="http://schemas.microsoft.com/office/drawing/2014/main" xmlns="" id="{F6111EA4-2CD0-F73A-DA72-3EE5DCD89E62}"/>
              </a:ext>
            </a:extLst>
          </p:cNvPr>
          <p:cNvGrpSpPr/>
          <p:nvPr/>
        </p:nvGrpSpPr>
        <p:grpSpPr>
          <a:xfrm>
            <a:off x="10263032" y="51866"/>
            <a:ext cx="1169598" cy="649003"/>
            <a:chOff x="7515812" y="827927"/>
            <a:chExt cx="1731677" cy="960898"/>
          </a:xfrm>
        </p:grpSpPr>
        <p:pic>
          <p:nvPicPr>
            <p:cNvPr id="1308" name="Google Shape;1393;p61">
              <a:extLst>
                <a:ext uri="{FF2B5EF4-FFF2-40B4-BE49-F238E27FC236}">
                  <a16:creationId xmlns:a16="http://schemas.microsoft.com/office/drawing/2014/main" xmlns="" id="{ACF99D9F-47C1-66BF-AE15-3EC42F0620C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746121">
              <a:off x="7515812" y="827927"/>
              <a:ext cx="1731677" cy="960898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9000"/>
                </a:srgbClr>
              </a:outerShdw>
            </a:effectLst>
          </p:spPr>
        </p:pic>
        <p:pic>
          <p:nvPicPr>
            <p:cNvPr id="1309" name="Google Shape;1395;p61">
              <a:extLst>
                <a:ext uri="{FF2B5EF4-FFF2-40B4-BE49-F238E27FC236}">
                  <a16:creationId xmlns:a16="http://schemas.microsoft.com/office/drawing/2014/main" xmlns="" id="{A09D4880-2BD3-6ABD-A2D2-FD75497978D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200012">
              <a:off x="7912243" y="572789"/>
              <a:ext cx="814722" cy="13945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0" name="Google Shape;1313;p58">
            <a:extLst>
              <a:ext uri="{FF2B5EF4-FFF2-40B4-BE49-F238E27FC236}">
                <a16:creationId xmlns:a16="http://schemas.microsoft.com/office/drawing/2014/main" xmlns="" id="{4998F44F-CBB9-1B19-44FB-58FD510F285C}"/>
              </a:ext>
            </a:extLst>
          </p:cNvPr>
          <p:cNvSpPr txBox="1">
            <a:spLocks/>
          </p:cNvSpPr>
          <p:nvPr/>
        </p:nvSpPr>
        <p:spPr>
          <a:xfrm>
            <a:off x="-1424378" y="-891205"/>
            <a:ext cx="648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1" name="Google Shape;1314;p58">
            <a:extLst>
              <a:ext uri="{FF2B5EF4-FFF2-40B4-BE49-F238E27FC236}">
                <a16:creationId xmlns:a16="http://schemas.microsoft.com/office/drawing/2014/main" xmlns="" id="{26DBFF4E-264E-3A96-3EB8-535D8CDD7675}"/>
              </a:ext>
            </a:extLst>
          </p:cNvPr>
          <p:cNvSpPr txBox="1">
            <a:spLocks/>
          </p:cNvSpPr>
          <p:nvPr/>
        </p:nvSpPr>
        <p:spPr>
          <a:xfrm>
            <a:off x="-2582382" y="-239780"/>
            <a:ext cx="2964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Tìm hiểu chung</a:t>
            </a:r>
            <a:endParaRPr lang="en-GB" dirty="0"/>
          </a:p>
        </p:txBody>
      </p:sp>
      <p:sp>
        <p:nvSpPr>
          <p:cNvPr id="1312" name="Google Shape;1316;p58">
            <a:extLst>
              <a:ext uri="{FF2B5EF4-FFF2-40B4-BE49-F238E27FC236}">
                <a16:creationId xmlns:a16="http://schemas.microsoft.com/office/drawing/2014/main" xmlns="" id="{D57F513D-8682-BF82-C81D-34F187841878}"/>
              </a:ext>
            </a:extLst>
          </p:cNvPr>
          <p:cNvSpPr txBox="1">
            <a:spLocks/>
          </p:cNvSpPr>
          <p:nvPr/>
        </p:nvSpPr>
        <p:spPr>
          <a:xfrm>
            <a:off x="2766002" y="5540146"/>
            <a:ext cx="682935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3" name="Google Shape;1317;p58">
            <a:extLst>
              <a:ext uri="{FF2B5EF4-FFF2-40B4-BE49-F238E27FC236}">
                <a16:creationId xmlns:a16="http://schemas.microsoft.com/office/drawing/2014/main" xmlns="" id="{98526959-DE87-D62E-CA8E-4BB64B1E7EA7}"/>
              </a:ext>
            </a:extLst>
          </p:cNvPr>
          <p:cNvSpPr txBox="1">
            <a:spLocks/>
          </p:cNvSpPr>
          <p:nvPr/>
        </p:nvSpPr>
        <p:spPr>
          <a:xfrm>
            <a:off x="1608001" y="6191572"/>
            <a:ext cx="2964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Luyện tập</a:t>
            </a:r>
            <a:endParaRPr lang="en-GB" dirty="0"/>
          </a:p>
        </p:txBody>
      </p:sp>
      <p:sp>
        <p:nvSpPr>
          <p:cNvPr id="1314" name="Google Shape;1319;p58">
            <a:extLst>
              <a:ext uri="{FF2B5EF4-FFF2-40B4-BE49-F238E27FC236}">
                <a16:creationId xmlns:a16="http://schemas.microsoft.com/office/drawing/2014/main" xmlns="" id="{293572C8-1A03-5CB0-88DC-08E47B5A7364}"/>
              </a:ext>
            </a:extLst>
          </p:cNvPr>
          <p:cNvSpPr txBox="1">
            <a:spLocks/>
          </p:cNvSpPr>
          <p:nvPr/>
        </p:nvSpPr>
        <p:spPr>
          <a:xfrm>
            <a:off x="10462768" y="4989"/>
            <a:ext cx="648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:a16="http://schemas.microsoft.com/office/drawing/2014/main" xmlns="" id="{E59759FD-1A2D-7CE1-1862-09D04EDDBC9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22513">
            <a:off x="6529480" y="3353482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:a16="http://schemas.microsoft.com/office/drawing/2014/main" xmlns="" id="{DF45C6B5-E973-D28D-DEFE-65EC26BF37A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50274">
            <a:off x="6903853" y="3514796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27;p58">
            <a:extLst>
              <a:ext uri="{FF2B5EF4-FFF2-40B4-BE49-F238E27FC236}">
                <a16:creationId xmlns:a16="http://schemas.microsoft.com/office/drawing/2014/main" xmlns="" id="{84CB22BF-79E9-76B4-3100-C50485B0F21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487077">
            <a:off x="8164720" y="2675257"/>
            <a:ext cx="748736" cy="748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49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-177136" y="2934530"/>
            <a:ext cx="1731675" cy="96089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8882" y="2790927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:a16="http://schemas.microsoft.com/office/drawing/2014/main" xmlns="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545706" y="483045"/>
            <a:ext cx="8052592" cy="115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1: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Tổng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đánh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giá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lớp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tuần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qua</a:t>
            </a:r>
            <a:endParaRPr lang="en-US" sz="1600" dirty="0">
              <a:solidFill>
                <a:srgbClr val="FF0000"/>
              </a:solidFill>
              <a:latin typeface="Calibri"/>
              <a:ea typeface="等线"/>
              <a:cs typeface="Times New Roman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</a:rPr>
              <a:t>(TUẦN 8: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</a:rPr>
              <a:t> 21/10/202</a:t>
            </a:r>
            <a:r>
              <a:rPr lang="vi-VN" sz="2000" b="1" dirty="0">
                <a:solidFill>
                  <a:srgbClr val="FF0000"/>
                </a:solidFill>
                <a:latin typeface="Times New Roman"/>
                <a:ea typeface="等线"/>
              </a:rPr>
              <a:t>4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</a:rPr>
              <a:t> 26/10/202</a:t>
            </a:r>
            <a:r>
              <a:rPr lang="vi-VN" sz="2000" b="1" dirty="0">
                <a:solidFill>
                  <a:srgbClr val="FF0000"/>
                </a:solidFill>
                <a:latin typeface="Times New Roman"/>
                <a:ea typeface="等线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</a:rPr>
              <a:t>)</a:t>
            </a:r>
            <a:endParaRPr lang="vi-VN" sz="20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1298" name="Google Shape;1411;p63">
            <a:extLst>
              <a:ext uri="{FF2B5EF4-FFF2-40B4-BE49-F238E27FC236}">
                <a16:creationId xmlns:a16="http://schemas.microsoft.com/office/drawing/2014/main" xmlns="" id="{71152AE7-F26E-8F64-AA34-0A70D60DBDFE}"/>
              </a:ext>
            </a:extLst>
          </p:cNvPr>
          <p:cNvGrpSpPr/>
          <p:nvPr/>
        </p:nvGrpSpPr>
        <p:grpSpPr>
          <a:xfrm rot="18900000">
            <a:off x="-1489061" y="-985951"/>
            <a:ext cx="909824" cy="983593"/>
            <a:chOff x="1536849" y="887587"/>
            <a:chExt cx="6070301" cy="3368326"/>
          </a:xfrm>
        </p:grpSpPr>
        <p:pic>
          <p:nvPicPr>
            <p:cNvPr id="1299" name="Google Shape;1412;p63">
              <a:extLst>
                <a:ext uri="{FF2B5EF4-FFF2-40B4-BE49-F238E27FC236}">
                  <a16:creationId xmlns:a16="http://schemas.microsoft.com/office/drawing/2014/main" xmlns="" id="{67EA4C47-F2FD-A849-7243-06ED2C99A3F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" flipH="1">
              <a:off x="1536849" y="887594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04" name="Google Shape;1413;p63">
              <a:extLst>
                <a:ext uri="{FF2B5EF4-FFF2-40B4-BE49-F238E27FC236}">
                  <a16:creationId xmlns:a16="http://schemas.microsoft.com/office/drawing/2014/main" xmlns="" id="{B3AE4DEB-8563-6669-06C8-C01348CDAB2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5" name="Google Shape;1414;p63">
              <a:extLst>
                <a:ext uri="{FF2B5EF4-FFF2-40B4-BE49-F238E27FC236}">
                  <a16:creationId xmlns:a16="http://schemas.microsoft.com/office/drawing/2014/main" xmlns="" id="{418D8FD1-84F2-CBE9-8A77-B516AC96C5B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6" name="Google Shape;1389;p61">
            <a:extLst>
              <a:ext uri="{FF2B5EF4-FFF2-40B4-BE49-F238E27FC236}">
                <a16:creationId xmlns:a16="http://schemas.microsoft.com/office/drawing/2014/main" xmlns="" id="{1F68923A-A050-74A2-09B8-BBC3E39737C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985123">
            <a:off x="2709866" y="5588720"/>
            <a:ext cx="813984" cy="701325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grpSp>
        <p:nvGrpSpPr>
          <p:cNvPr id="1307" name="Group 1306">
            <a:extLst>
              <a:ext uri="{FF2B5EF4-FFF2-40B4-BE49-F238E27FC236}">
                <a16:creationId xmlns:a16="http://schemas.microsoft.com/office/drawing/2014/main" xmlns="" id="{F6111EA4-2CD0-F73A-DA72-3EE5DCD89E62}"/>
              </a:ext>
            </a:extLst>
          </p:cNvPr>
          <p:cNvGrpSpPr/>
          <p:nvPr/>
        </p:nvGrpSpPr>
        <p:grpSpPr>
          <a:xfrm>
            <a:off x="10263032" y="51866"/>
            <a:ext cx="1169598" cy="649003"/>
            <a:chOff x="7515812" y="827927"/>
            <a:chExt cx="1731677" cy="960898"/>
          </a:xfrm>
        </p:grpSpPr>
        <p:pic>
          <p:nvPicPr>
            <p:cNvPr id="1308" name="Google Shape;1393;p61">
              <a:extLst>
                <a:ext uri="{FF2B5EF4-FFF2-40B4-BE49-F238E27FC236}">
                  <a16:creationId xmlns:a16="http://schemas.microsoft.com/office/drawing/2014/main" xmlns="" id="{ACF99D9F-47C1-66BF-AE15-3EC42F0620C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746121">
              <a:off x="7515812" y="827927"/>
              <a:ext cx="1731677" cy="960898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9000"/>
                </a:srgbClr>
              </a:outerShdw>
            </a:effectLst>
          </p:spPr>
        </p:pic>
        <p:pic>
          <p:nvPicPr>
            <p:cNvPr id="1309" name="Google Shape;1395;p61">
              <a:extLst>
                <a:ext uri="{FF2B5EF4-FFF2-40B4-BE49-F238E27FC236}">
                  <a16:creationId xmlns:a16="http://schemas.microsoft.com/office/drawing/2014/main" xmlns="" id="{A09D4880-2BD3-6ABD-A2D2-FD75497978D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200012">
              <a:off x="7912243" y="572789"/>
              <a:ext cx="814722" cy="13945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0" name="Google Shape;1313;p58">
            <a:extLst>
              <a:ext uri="{FF2B5EF4-FFF2-40B4-BE49-F238E27FC236}">
                <a16:creationId xmlns:a16="http://schemas.microsoft.com/office/drawing/2014/main" xmlns="" id="{4998F44F-CBB9-1B19-44FB-58FD510F285C}"/>
              </a:ext>
            </a:extLst>
          </p:cNvPr>
          <p:cNvSpPr txBox="1">
            <a:spLocks/>
          </p:cNvSpPr>
          <p:nvPr/>
        </p:nvSpPr>
        <p:spPr>
          <a:xfrm>
            <a:off x="-1424378" y="-891205"/>
            <a:ext cx="648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1" name="Google Shape;1314;p58">
            <a:extLst>
              <a:ext uri="{FF2B5EF4-FFF2-40B4-BE49-F238E27FC236}">
                <a16:creationId xmlns:a16="http://schemas.microsoft.com/office/drawing/2014/main" xmlns="" id="{26DBFF4E-264E-3A96-3EB8-535D8CDD7675}"/>
              </a:ext>
            </a:extLst>
          </p:cNvPr>
          <p:cNvSpPr txBox="1">
            <a:spLocks/>
          </p:cNvSpPr>
          <p:nvPr/>
        </p:nvSpPr>
        <p:spPr>
          <a:xfrm>
            <a:off x="-2582382" y="-239780"/>
            <a:ext cx="2964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Tìm hiểu chung</a:t>
            </a:r>
            <a:endParaRPr lang="en-GB" dirty="0"/>
          </a:p>
        </p:txBody>
      </p:sp>
      <p:sp>
        <p:nvSpPr>
          <p:cNvPr id="1312" name="Google Shape;1316;p58">
            <a:extLst>
              <a:ext uri="{FF2B5EF4-FFF2-40B4-BE49-F238E27FC236}">
                <a16:creationId xmlns:a16="http://schemas.microsoft.com/office/drawing/2014/main" xmlns="" id="{D57F513D-8682-BF82-C81D-34F187841878}"/>
              </a:ext>
            </a:extLst>
          </p:cNvPr>
          <p:cNvSpPr txBox="1">
            <a:spLocks/>
          </p:cNvSpPr>
          <p:nvPr/>
        </p:nvSpPr>
        <p:spPr>
          <a:xfrm>
            <a:off x="2766002" y="5540146"/>
            <a:ext cx="682935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3" name="Google Shape;1317;p58">
            <a:extLst>
              <a:ext uri="{FF2B5EF4-FFF2-40B4-BE49-F238E27FC236}">
                <a16:creationId xmlns:a16="http://schemas.microsoft.com/office/drawing/2014/main" xmlns="" id="{98526959-DE87-D62E-CA8E-4BB64B1E7EA7}"/>
              </a:ext>
            </a:extLst>
          </p:cNvPr>
          <p:cNvSpPr txBox="1">
            <a:spLocks/>
          </p:cNvSpPr>
          <p:nvPr/>
        </p:nvSpPr>
        <p:spPr>
          <a:xfrm>
            <a:off x="1608001" y="6191572"/>
            <a:ext cx="2964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Luyện tập</a:t>
            </a:r>
            <a:endParaRPr lang="en-GB" dirty="0"/>
          </a:p>
        </p:txBody>
      </p:sp>
      <p:sp>
        <p:nvSpPr>
          <p:cNvPr id="1314" name="Google Shape;1319;p58">
            <a:extLst>
              <a:ext uri="{FF2B5EF4-FFF2-40B4-BE49-F238E27FC236}">
                <a16:creationId xmlns:a16="http://schemas.microsoft.com/office/drawing/2014/main" xmlns="" id="{293572C8-1A03-5CB0-88DC-08E47B5A7364}"/>
              </a:ext>
            </a:extLst>
          </p:cNvPr>
          <p:cNvSpPr txBox="1">
            <a:spLocks/>
          </p:cNvSpPr>
          <p:nvPr/>
        </p:nvSpPr>
        <p:spPr>
          <a:xfrm>
            <a:off x="10462768" y="4989"/>
            <a:ext cx="648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:a16="http://schemas.microsoft.com/office/drawing/2014/main" xmlns="" id="{E59759FD-1A2D-7CE1-1862-09D04EDDBC9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22513">
            <a:off x="6529480" y="3353482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:a16="http://schemas.microsoft.com/office/drawing/2014/main" xmlns="" id="{DF45C6B5-E973-D28D-DEFE-65EC26BF37A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50274">
            <a:off x="6903853" y="3514796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27;p58">
            <a:extLst>
              <a:ext uri="{FF2B5EF4-FFF2-40B4-BE49-F238E27FC236}">
                <a16:creationId xmlns:a16="http://schemas.microsoft.com/office/drawing/2014/main" xmlns="" id="{84CB22BF-79E9-76B4-3100-C50485B0F21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487077">
            <a:off x="8164720" y="2675257"/>
            <a:ext cx="748736" cy="748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-177136" y="2934530"/>
            <a:ext cx="1731675" cy="96089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8882" y="2790927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:a16="http://schemas.microsoft.com/office/drawing/2014/main" xmlns="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545706" y="483045"/>
            <a:ext cx="8052592" cy="115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2: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Triển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khai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tác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lớp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tuần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tới</a:t>
            </a:r>
            <a:endParaRPr lang="en-US" sz="1600" dirty="0">
              <a:solidFill>
                <a:srgbClr val="FF0000"/>
              </a:solidFill>
              <a:latin typeface="Calibri"/>
              <a:ea typeface="等线"/>
              <a:cs typeface="Times New Roman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</a:rPr>
              <a:t> (TUẦN 9: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</a:rPr>
              <a:t> 28/10/202</a:t>
            </a:r>
            <a:r>
              <a:rPr lang="vi-VN" sz="2000" b="1" dirty="0">
                <a:solidFill>
                  <a:srgbClr val="FF0000"/>
                </a:solidFill>
                <a:latin typeface="Times New Roman"/>
                <a:ea typeface="等线"/>
              </a:rPr>
              <a:t>4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</a:rPr>
              <a:t> 02/11/202</a:t>
            </a:r>
            <a:r>
              <a:rPr lang="vi-VN" sz="2000" b="1" dirty="0">
                <a:solidFill>
                  <a:srgbClr val="FF0000"/>
                </a:solidFill>
                <a:latin typeface="Times New Roman"/>
                <a:ea typeface="等线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</a:rPr>
              <a:t>)</a:t>
            </a:r>
            <a:endParaRPr lang="vi-VN" sz="20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1298" name="Google Shape;1411;p63">
            <a:extLst>
              <a:ext uri="{FF2B5EF4-FFF2-40B4-BE49-F238E27FC236}">
                <a16:creationId xmlns:a16="http://schemas.microsoft.com/office/drawing/2014/main" xmlns="" id="{71152AE7-F26E-8F64-AA34-0A70D60DBDFE}"/>
              </a:ext>
            </a:extLst>
          </p:cNvPr>
          <p:cNvGrpSpPr/>
          <p:nvPr/>
        </p:nvGrpSpPr>
        <p:grpSpPr>
          <a:xfrm rot="18900000">
            <a:off x="-1489061" y="-985951"/>
            <a:ext cx="909824" cy="983593"/>
            <a:chOff x="1536849" y="887587"/>
            <a:chExt cx="6070301" cy="3368326"/>
          </a:xfrm>
        </p:grpSpPr>
        <p:pic>
          <p:nvPicPr>
            <p:cNvPr id="1299" name="Google Shape;1412;p63">
              <a:extLst>
                <a:ext uri="{FF2B5EF4-FFF2-40B4-BE49-F238E27FC236}">
                  <a16:creationId xmlns:a16="http://schemas.microsoft.com/office/drawing/2014/main" xmlns="" id="{67EA4C47-F2FD-A849-7243-06ED2C99A3F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" flipH="1">
              <a:off x="1536849" y="887594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04" name="Google Shape;1413;p63">
              <a:extLst>
                <a:ext uri="{FF2B5EF4-FFF2-40B4-BE49-F238E27FC236}">
                  <a16:creationId xmlns:a16="http://schemas.microsoft.com/office/drawing/2014/main" xmlns="" id="{B3AE4DEB-8563-6669-06C8-C01348CDAB2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5" name="Google Shape;1414;p63">
              <a:extLst>
                <a:ext uri="{FF2B5EF4-FFF2-40B4-BE49-F238E27FC236}">
                  <a16:creationId xmlns:a16="http://schemas.microsoft.com/office/drawing/2014/main" xmlns="" id="{418D8FD1-84F2-CBE9-8A77-B516AC96C5B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6" name="Google Shape;1389;p61">
            <a:extLst>
              <a:ext uri="{FF2B5EF4-FFF2-40B4-BE49-F238E27FC236}">
                <a16:creationId xmlns:a16="http://schemas.microsoft.com/office/drawing/2014/main" xmlns="" id="{1F68923A-A050-74A2-09B8-BBC3E39737C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985123">
            <a:off x="2709866" y="5588720"/>
            <a:ext cx="813984" cy="701325"/>
          </a:xfrm>
          <a:prstGeom prst="rect">
            <a:avLst/>
          </a:prstGeom>
          <a:noFill/>
          <a:ln>
            <a:noFill/>
          </a:ln>
          <a:effectLst>
            <a:outerShdw blurRad="14288" dist="28575" dir="12060000" algn="bl" rotWithShape="0">
              <a:srgbClr val="000000">
                <a:alpha val="9000"/>
              </a:srgbClr>
            </a:outerShdw>
          </a:effectLst>
        </p:spPr>
      </p:pic>
      <p:grpSp>
        <p:nvGrpSpPr>
          <p:cNvPr id="1307" name="Group 1306">
            <a:extLst>
              <a:ext uri="{FF2B5EF4-FFF2-40B4-BE49-F238E27FC236}">
                <a16:creationId xmlns:a16="http://schemas.microsoft.com/office/drawing/2014/main" xmlns="" id="{F6111EA4-2CD0-F73A-DA72-3EE5DCD89E62}"/>
              </a:ext>
            </a:extLst>
          </p:cNvPr>
          <p:cNvGrpSpPr/>
          <p:nvPr/>
        </p:nvGrpSpPr>
        <p:grpSpPr>
          <a:xfrm>
            <a:off x="10263032" y="51866"/>
            <a:ext cx="1169598" cy="649003"/>
            <a:chOff x="7515812" y="827927"/>
            <a:chExt cx="1731677" cy="960898"/>
          </a:xfrm>
        </p:grpSpPr>
        <p:pic>
          <p:nvPicPr>
            <p:cNvPr id="1308" name="Google Shape;1393;p61">
              <a:extLst>
                <a:ext uri="{FF2B5EF4-FFF2-40B4-BE49-F238E27FC236}">
                  <a16:creationId xmlns:a16="http://schemas.microsoft.com/office/drawing/2014/main" xmlns="" id="{ACF99D9F-47C1-66BF-AE15-3EC42F0620C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746121">
              <a:off x="7515812" y="827927"/>
              <a:ext cx="1731677" cy="960898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9000"/>
                </a:srgbClr>
              </a:outerShdw>
            </a:effectLst>
          </p:spPr>
        </p:pic>
        <p:pic>
          <p:nvPicPr>
            <p:cNvPr id="1309" name="Google Shape;1395;p61">
              <a:extLst>
                <a:ext uri="{FF2B5EF4-FFF2-40B4-BE49-F238E27FC236}">
                  <a16:creationId xmlns:a16="http://schemas.microsoft.com/office/drawing/2014/main" xmlns="" id="{A09D4880-2BD3-6ABD-A2D2-FD75497978D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200012">
              <a:off x="7912243" y="572789"/>
              <a:ext cx="814722" cy="13945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0" name="Google Shape;1313;p58">
            <a:extLst>
              <a:ext uri="{FF2B5EF4-FFF2-40B4-BE49-F238E27FC236}">
                <a16:creationId xmlns:a16="http://schemas.microsoft.com/office/drawing/2014/main" xmlns="" id="{4998F44F-CBB9-1B19-44FB-58FD510F285C}"/>
              </a:ext>
            </a:extLst>
          </p:cNvPr>
          <p:cNvSpPr txBox="1">
            <a:spLocks/>
          </p:cNvSpPr>
          <p:nvPr/>
        </p:nvSpPr>
        <p:spPr>
          <a:xfrm>
            <a:off x="-1424378" y="-891205"/>
            <a:ext cx="648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1" name="Google Shape;1314;p58">
            <a:extLst>
              <a:ext uri="{FF2B5EF4-FFF2-40B4-BE49-F238E27FC236}">
                <a16:creationId xmlns:a16="http://schemas.microsoft.com/office/drawing/2014/main" xmlns="" id="{26DBFF4E-264E-3A96-3EB8-535D8CDD7675}"/>
              </a:ext>
            </a:extLst>
          </p:cNvPr>
          <p:cNvSpPr txBox="1">
            <a:spLocks/>
          </p:cNvSpPr>
          <p:nvPr/>
        </p:nvSpPr>
        <p:spPr>
          <a:xfrm>
            <a:off x="-2582382" y="-239780"/>
            <a:ext cx="2964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Tìm hiểu chung</a:t>
            </a:r>
            <a:endParaRPr lang="en-GB" dirty="0"/>
          </a:p>
        </p:txBody>
      </p:sp>
      <p:sp>
        <p:nvSpPr>
          <p:cNvPr id="1312" name="Google Shape;1316;p58">
            <a:extLst>
              <a:ext uri="{FF2B5EF4-FFF2-40B4-BE49-F238E27FC236}">
                <a16:creationId xmlns:a16="http://schemas.microsoft.com/office/drawing/2014/main" xmlns="" id="{D57F513D-8682-BF82-C81D-34F187841878}"/>
              </a:ext>
            </a:extLst>
          </p:cNvPr>
          <p:cNvSpPr txBox="1">
            <a:spLocks/>
          </p:cNvSpPr>
          <p:nvPr/>
        </p:nvSpPr>
        <p:spPr>
          <a:xfrm>
            <a:off x="2766002" y="5540146"/>
            <a:ext cx="682935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3" name="Google Shape;1317;p58">
            <a:extLst>
              <a:ext uri="{FF2B5EF4-FFF2-40B4-BE49-F238E27FC236}">
                <a16:creationId xmlns:a16="http://schemas.microsoft.com/office/drawing/2014/main" xmlns="" id="{98526959-DE87-D62E-CA8E-4BB64B1E7EA7}"/>
              </a:ext>
            </a:extLst>
          </p:cNvPr>
          <p:cNvSpPr txBox="1">
            <a:spLocks/>
          </p:cNvSpPr>
          <p:nvPr/>
        </p:nvSpPr>
        <p:spPr>
          <a:xfrm>
            <a:off x="1608001" y="6191572"/>
            <a:ext cx="2964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/>
              <a:t>Luyện tập</a:t>
            </a:r>
            <a:endParaRPr lang="en-GB" dirty="0"/>
          </a:p>
        </p:txBody>
      </p:sp>
      <p:sp>
        <p:nvSpPr>
          <p:cNvPr id="1314" name="Google Shape;1319;p58">
            <a:extLst>
              <a:ext uri="{FF2B5EF4-FFF2-40B4-BE49-F238E27FC236}">
                <a16:creationId xmlns:a16="http://schemas.microsoft.com/office/drawing/2014/main" xmlns="" id="{293572C8-1A03-5CB0-88DC-08E47B5A7364}"/>
              </a:ext>
            </a:extLst>
          </p:cNvPr>
          <p:cNvSpPr txBox="1">
            <a:spLocks/>
          </p:cNvSpPr>
          <p:nvPr/>
        </p:nvSpPr>
        <p:spPr>
          <a:xfrm>
            <a:off x="10462768" y="4989"/>
            <a:ext cx="648000" cy="57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:a16="http://schemas.microsoft.com/office/drawing/2014/main" xmlns="" id="{E59759FD-1A2D-7CE1-1862-09D04EDDBC9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22513">
            <a:off x="6529480" y="3353482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:a16="http://schemas.microsoft.com/office/drawing/2014/main" xmlns="" id="{DF45C6B5-E973-D28D-DEFE-65EC26BF37A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50274">
            <a:off x="6903853" y="3514796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27;p58">
            <a:extLst>
              <a:ext uri="{FF2B5EF4-FFF2-40B4-BE49-F238E27FC236}">
                <a16:creationId xmlns:a16="http://schemas.microsoft.com/office/drawing/2014/main" xmlns="" id="{84CB22BF-79E9-76B4-3100-C50485B0F21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487077">
            <a:off x="8164720" y="2675257"/>
            <a:ext cx="748736" cy="748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961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11;p63">
            <a:extLst>
              <a:ext uri="{FF2B5EF4-FFF2-40B4-BE49-F238E27FC236}">
                <a16:creationId xmlns:a16="http://schemas.microsoft.com/office/drawing/2014/main" xmlns="" id="{5D5786C9-655E-E226-814E-186E8E7C2E15}"/>
              </a:ext>
            </a:extLst>
          </p:cNvPr>
          <p:cNvGrpSpPr/>
          <p:nvPr/>
        </p:nvGrpSpPr>
        <p:grpSpPr>
          <a:xfrm rot="20700000">
            <a:off x="711282" y="1663909"/>
            <a:ext cx="3428153" cy="2429167"/>
            <a:chOff x="-5175978" y="1078955"/>
            <a:chExt cx="12121101" cy="8979862"/>
          </a:xfrm>
        </p:grpSpPr>
        <p:pic>
          <p:nvPicPr>
            <p:cNvPr id="5" name="Google Shape;1412;p63">
              <a:extLst>
                <a:ext uri="{FF2B5EF4-FFF2-40B4-BE49-F238E27FC236}">
                  <a16:creationId xmlns:a16="http://schemas.microsoft.com/office/drawing/2014/main" xmlns="" id="{2DD24DB7-D823-9736-D96F-64609ADEFDB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" flipH="1">
              <a:off x="-5175978" y="6690506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6" name="Google Shape;1413;p63">
              <a:extLst>
                <a:ext uri="{FF2B5EF4-FFF2-40B4-BE49-F238E27FC236}">
                  <a16:creationId xmlns:a16="http://schemas.microsoft.com/office/drawing/2014/main" xmlns="" id="{EF2552BF-C57E-F4E3-A4B5-694821E8387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414;p63">
              <a:extLst>
                <a:ext uri="{FF2B5EF4-FFF2-40B4-BE49-F238E27FC236}">
                  <a16:creationId xmlns:a16="http://schemas.microsoft.com/office/drawing/2014/main" xmlns="" id="{2BE1B160-9D2F-15CE-111D-E3B5A228ED3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1" name="Google Shape;1851;p72"/>
          <p:cNvSpPr txBox="1">
            <a:spLocks noGrp="1"/>
          </p:cNvSpPr>
          <p:nvPr>
            <p:ph type="title"/>
          </p:nvPr>
        </p:nvSpPr>
        <p:spPr>
          <a:xfrm>
            <a:off x="1571627" y="488739"/>
            <a:ext cx="6830674" cy="1236900"/>
          </a:xfrm>
          <a:prstGeom prst="rect">
            <a:avLst/>
          </a:prstGeom>
        </p:spPr>
        <p:txBody>
          <a:bodyPr spcFirstLastPara="1" wrap="square" lIns="182857" tIns="91417" rIns="91417" bIns="91417" anchor="t" anchorCtr="0">
            <a:noAutofit/>
          </a:bodyPr>
          <a:lstStyle/>
          <a:p>
            <a:pPr lvl="0" algn="ctr"/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3: </a:t>
            </a:r>
            <a:r>
              <a:rPr lang="vi-VN" sz="2000" b="1" dirty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Sinh hoạt theo chủ đề tuần</a:t>
            </a:r>
            <a:r>
              <a:rPr lang="en-US" sz="1600" dirty="0">
                <a:solidFill>
                  <a:srgbClr val="FF0000"/>
                </a:solidFill>
                <a:latin typeface="Calibri"/>
                <a:ea typeface="等线"/>
                <a:cs typeface="Times New Roman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Calibri"/>
                <a:ea typeface="等线"/>
                <a:cs typeface="Times New Roman"/>
              </a:rPr>
            </a:br>
            <a:endParaRPr sz="2000" dirty="0">
              <a:solidFill>
                <a:srgbClr val="FF0000"/>
              </a:solidFill>
            </a:endParaRPr>
          </a:p>
        </p:txBody>
      </p:sp>
      <p:pic>
        <p:nvPicPr>
          <p:cNvPr id="11" name="Google Shape;3178;p104">
            <a:extLst>
              <a:ext uri="{FF2B5EF4-FFF2-40B4-BE49-F238E27FC236}">
                <a16:creationId xmlns:a16="http://schemas.microsoft.com/office/drawing/2014/main" xmlns="" id="{5B0E2757-3DC2-34CD-134A-28BCA31E3EC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7022" y="2847094"/>
            <a:ext cx="3576721" cy="197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372;p114">
            <a:extLst>
              <a:ext uri="{FF2B5EF4-FFF2-40B4-BE49-F238E27FC236}">
                <a16:creationId xmlns:a16="http://schemas.microsoft.com/office/drawing/2014/main" xmlns="" id="{9B458B90-B4DC-C884-1BE3-02538C8A3C2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6099" y="2340160"/>
            <a:ext cx="1506201" cy="98216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481524"/>
              </p:ext>
            </p:extLst>
          </p:nvPr>
        </p:nvGraphicFramePr>
        <p:xfrm>
          <a:off x="317506" y="2205020"/>
          <a:ext cx="73675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Packager Shell Object" showAsIcon="1" r:id="rId8" imgW="7367760" imgH="685800" progId="Package">
                  <p:embed/>
                </p:oleObj>
              </mc:Choice>
              <mc:Fallback>
                <p:oleObj name="Packager Shell Object" showAsIcon="1" r:id="rId8" imgW="73677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506" y="2205020"/>
                        <a:ext cx="7367588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85748" y="1168192"/>
            <a:ext cx="5853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video.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06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Google Shape;128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547828">
            <a:off x="6475717" y="329821"/>
            <a:ext cx="1470749" cy="174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4878">
            <a:off x="4940301" y="871150"/>
            <a:ext cx="1532800" cy="1320650"/>
          </a:xfrm>
          <a:prstGeom prst="rect">
            <a:avLst/>
          </a:prstGeom>
          <a:noFill/>
          <a:ln>
            <a:noFill/>
          </a:ln>
          <a:effectLst>
            <a:outerShdw blurRad="14288" dist="4762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290" name="Google Shape;129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2464">
            <a:off x="7109440" y="3386676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sp>
        <p:nvSpPr>
          <p:cNvPr id="1291" name="Google Shape;1291;p56"/>
          <p:cNvSpPr txBox="1">
            <a:spLocks noGrp="1"/>
          </p:cNvSpPr>
          <p:nvPr>
            <p:ph type="ctrTitle"/>
          </p:nvPr>
        </p:nvSpPr>
        <p:spPr>
          <a:xfrm>
            <a:off x="998274" y="506510"/>
            <a:ext cx="5345375" cy="1389579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/>
          <a:p>
            <a:r>
              <a:rPr lang="en-US" sz="3600" u="sng" dirty="0" err="1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Tiết</a:t>
            </a:r>
            <a:r>
              <a:rPr lang="en-US" sz="3600" u="sng" dirty="0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23</a:t>
            </a:r>
            <a:r>
              <a:rPr lang="en-US" sz="3600" dirty="0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 </a:t>
            </a:r>
            <a:r>
              <a:rPr lang="en-US" sz="3600" dirty="0" err="1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Sinh</a:t>
            </a:r>
            <a:r>
              <a:rPr lang="en-US" sz="3600" dirty="0" smtClean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hoạt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lớp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sz="3600" dirty="0">
              <a:solidFill>
                <a:schemeClr val="tx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92" name="Google Shape;1292;p56"/>
          <p:cNvSpPr txBox="1">
            <a:spLocks noGrp="1"/>
          </p:cNvSpPr>
          <p:nvPr>
            <p:ph type="subTitle" idx="1"/>
          </p:nvPr>
        </p:nvSpPr>
        <p:spPr>
          <a:xfrm>
            <a:off x="76200" y="1321601"/>
            <a:ext cx="6585174" cy="1500447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/>
          <a:p>
            <a:pPr marL="0" indent="0"/>
            <a:r>
              <a:rPr lang="en-US" sz="2400" b="1" u="sng" dirty="0" smtClean="0">
                <a:latin typeface="Palatino Linotype" pitchFamily="18" charset="0"/>
              </a:rPr>
              <a:t>CHỦ ĐỀ 3:</a:t>
            </a:r>
            <a:endParaRPr lang="en-US" sz="2400" b="1" u="sng" dirty="0">
              <a:latin typeface="Palatino Linotype" pitchFamily="18" charset="0"/>
            </a:endParaRPr>
          </a:p>
          <a:p>
            <a:pPr marL="0" indent="0"/>
            <a:r>
              <a:rPr lang="en-US" sz="2400" b="1" dirty="0">
                <a:solidFill>
                  <a:srgbClr val="FF0000"/>
                </a:solidFill>
                <a:latin typeface="Palatino Linotype" pitchFamily="18" charset="0"/>
              </a:rPr>
              <a:t>HỌC HỎI CÁCH ĐIỀU CHỈNH BẢN THÂN ĐỂ THÍCH ỨNG VỚI SỰ THAY ĐỔI</a:t>
            </a:r>
          </a:p>
          <a:p>
            <a:pPr marL="0" indent="0"/>
            <a:endParaRPr lang="en-US" sz="2400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pic>
        <p:nvPicPr>
          <p:cNvPr id="1293" name="Google Shape;1293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1374" y="949951"/>
            <a:ext cx="2275450" cy="3142100"/>
          </a:xfrm>
          <a:prstGeom prst="rect">
            <a:avLst/>
          </a:prstGeom>
          <a:noFill/>
          <a:ln>
            <a:noFill/>
          </a:ln>
          <a:effectLst>
            <a:outerShdw blurRad="14288" dist="38100" dir="8760000" algn="bl" rotWithShape="0">
              <a:srgbClr val="000000">
                <a:alpha val="28000"/>
              </a:srgbClr>
            </a:outerShdw>
          </a:effectLst>
        </p:spPr>
      </p:pic>
      <p:pic>
        <p:nvPicPr>
          <p:cNvPr id="1294" name="Google Shape;1294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268099">
            <a:off x="7635802" y="3460216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">
            <a:off x="5107078" y="991129"/>
            <a:ext cx="911918" cy="1080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735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8" name="Google Shape;317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782" y="3475673"/>
            <a:ext cx="3576721" cy="19719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494606-E6A0-1F9C-371D-2C105128220B}"/>
              </a:ext>
            </a:extLst>
          </p:cNvPr>
          <p:cNvSpPr txBox="1"/>
          <p:nvPr/>
        </p:nvSpPr>
        <p:spPr>
          <a:xfrm>
            <a:off x="733426" y="417942"/>
            <a:ext cx="7677150" cy="78944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?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xuất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điều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chỉnh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ứng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thay</a:t>
            </a:r>
            <a:r>
              <a:rPr lang="en-US" sz="22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đổi</a:t>
            </a:r>
            <a:endParaRPr lang="en-US" sz="2200" dirty="0">
              <a:solidFill>
                <a:srgbClr val="FF0000"/>
              </a:solidFill>
              <a:latin typeface="Calibri"/>
              <a:ea typeface="等线"/>
              <a:cs typeface="Times New Roman"/>
            </a:endParaRPr>
          </a:p>
          <a:p>
            <a:endParaRPr lang="en-GB" sz="2000" dirty="0">
              <a:solidFill>
                <a:srgbClr val="FF0000"/>
              </a:solidFill>
              <a:latin typeface="Raleway" pitchFamily="2" charset="0"/>
            </a:endParaRPr>
          </a:p>
        </p:txBody>
      </p:sp>
      <p:pic>
        <p:nvPicPr>
          <p:cNvPr id="2" name="Google Shape;3372;p114">
            <a:extLst>
              <a:ext uri="{FF2B5EF4-FFF2-40B4-BE49-F238E27FC236}">
                <a16:creationId xmlns:a16="http://schemas.microsoft.com/office/drawing/2014/main" xmlns="" id="{F04D1583-B92C-47AD-5215-613014033CC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9982" y="2934230"/>
            <a:ext cx="1348718" cy="9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91389" y="1047662"/>
            <a:ext cx="6961229" cy="1260345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Khi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gặp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thay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đổi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sẽ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u="sng" dirty="0" err="1">
                <a:latin typeface="Times New Roman"/>
                <a:ea typeface="Times New Roman"/>
                <a:cs typeface="Times New Roman"/>
              </a:rPr>
              <a:t>điều</a:t>
            </a:r>
            <a:r>
              <a:rPr lang="en-US" sz="2200" b="1" i="1" u="sng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u="sng" dirty="0" err="1">
                <a:latin typeface="Times New Roman"/>
                <a:ea typeface="Times New Roman"/>
                <a:cs typeface="Times New Roman"/>
              </a:rPr>
              <a:t>chỉnh</a:t>
            </a:r>
            <a:r>
              <a:rPr lang="en-US" sz="2200" b="1" i="1" u="sng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u="sng" dirty="0" err="1"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200" b="1" i="1" u="sng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u="sng" dirty="0" err="1"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200" b="1" i="1" u="sng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như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thế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thích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ứng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thay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đổi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b="1" i="1" dirty="0" err="1"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2200" b="1" i="1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200" b="1" dirty="0">
              <a:latin typeface="Calibri"/>
              <a:ea typeface="等线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3919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7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457187">
              <a:buClrTx/>
            </a:pPr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=""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=""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4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=""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4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72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=""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=""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=""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=""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=""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=""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=""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=""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=""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0" y="567978"/>
            <a:ext cx="4212772" cy="2194271"/>
          </a:xfrm>
          <a:prstGeom prst="rect">
            <a:avLst/>
          </a:prstGeom>
        </p:spPr>
        <p:txBody>
          <a:bodyPr vert="horz" lIns="68576" tIns="34289" rIns="68576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87">
              <a:buClrTx/>
            </a:pPr>
            <a:r>
              <a:rPr lang="en-US" sz="3600" b="1" dirty="0" smtClean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</a:t>
            </a:r>
            <a:r>
              <a:rPr lang="en-US" sz="36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</a:t>
            </a:r>
            <a:endParaRPr lang="en-US" sz="3600" b="1" dirty="0" smtClean="0">
              <a:ln>
                <a:solidFill>
                  <a:srgbClr val="74D1DE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7">
              <a:buClrTx/>
            </a:pPr>
            <a:r>
              <a:rPr lang="en-US" sz="3600" b="1" dirty="0" smtClean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</a:t>
            </a:r>
            <a:r>
              <a:rPr lang="en-US" sz="36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</a:t>
            </a:r>
            <a:r>
              <a:rPr lang="en-US" sz="3600" b="1" dirty="0" smtClean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</a:p>
          <a:p>
            <a:pPr defTabSz="457187">
              <a:buClrTx/>
            </a:pPr>
            <a:r>
              <a:rPr lang="en-US" sz="3600" b="1" dirty="0" err="1" smtClean="0">
                <a:ln>
                  <a:solidFill>
                    <a:srgbClr val="74D1D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 smtClean="0">
                <a:ln>
                  <a:solidFill>
                    <a:srgbClr val="74D1D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defTabSz="457187">
              <a:buClrTx/>
            </a:pPr>
            <a:r>
              <a:rPr lang="en-US" sz="3600" b="1" dirty="0" err="1" smtClean="0">
                <a:ln>
                  <a:solidFill>
                    <a:srgbClr val="74D1D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 smtClean="0">
                <a:ln>
                  <a:solidFill>
                    <a:srgbClr val="74D1D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3600" b="1" dirty="0">
              <a:ln>
                <a:solidFill>
                  <a:srgbClr val="74D1DE"/>
                </a:solidFill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=""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3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=""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4" y="3685752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=""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5930" y="3104213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6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German Literature Thesis XL by Slidesgo">
  <a:themeElements>
    <a:clrScheme name="Simple Light">
      <a:dk1>
        <a:srgbClr val="5D412D"/>
      </a:dk1>
      <a:lt1>
        <a:srgbClr val="FFFFFF"/>
      </a:lt1>
      <a:dk2>
        <a:srgbClr val="B68B6D"/>
      </a:dk2>
      <a:lt2>
        <a:srgbClr val="EDB6A8"/>
      </a:lt2>
      <a:accent1>
        <a:srgbClr val="FDB282"/>
      </a:accent1>
      <a:accent2>
        <a:srgbClr val="819EBD"/>
      </a:accent2>
      <a:accent3>
        <a:srgbClr val="84B6A8"/>
      </a:accent3>
      <a:accent4>
        <a:srgbClr val="D9EED9"/>
      </a:accent4>
      <a:accent5>
        <a:srgbClr val="FFF5E6"/>
      </a:accent5>
      <a:accent6>
        <a:srgbClr val="FFEED4"/>
      </a:accent6>
      <a:hlink>
        <a:srgbClr val="5D41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erman Literature Thesis XL by Slidesgo">
  <a:themeElements>
    <a:clrScheme name="Simple Light">
      <a:dk1>
        <a:srgbClr val="5D412D"/>
      </a:dk1>
      <a:lt1>
        <a:srgbClr val="FFFFFF"/>
      </a:lt1>
      <a:dk2>
        <a:srgbClr val="B68B6D"/>
      </a:dk2>
      <a:lt2>
        <a:srgbClr val="EDB6A8"/>
      </a:lt2>
      <a:accent1>
        <a:srgbClr val="FDB282"/>
      </a:accent1>
      <a:accent2>
        <a:srgbClr val="819EBD"/>
      </a:accent2>
      <a:accent3>
        <a:srgbClr val="84B6A8"/>
      </a:accent3>
      <a:accent4>
        <a:srgbClr val="D9EED9"/>
      </a:accent4>
      <a:accent5>
        <a:srgbClr val="FFF5E6"/>
      </a:accent5>
      <a:accent6>
        <a:srgbClr val="FFEED4"/>
      </a:accent6>
      <a:hlink>
        <a:srgbClr val="5D41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390</Words>
  <Application>Microsoft Office PowerPoint</Application>
  <PresentationFormat>On-screen Show (16:9)</PresentationFormat>
  <Paragraphs>65</Paragraphs>
  <Slides>17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Palatino Linotype</vt:lpstr>
      <vt:lpstr>等线</vt:lpstr>
      <vt:lpstr>Times New Roman</vt:lpstr>
      <vt:lpstr>Segoe UI Black</vt:lpstr>
      <vt:lpstr>Grand Hotel</vt:lpstr>
      <vt:lpstr>Calibri</vt:lpstr>
      <vt:lpstr>Raleway</vt:lpstr>
      <vt:lpstr>German Literature Thesis XL by Slidesgo</vt:lpstr>
      <vt:lpstr>Default Design</vt:lpstr>
      <vt:lpstr>1_German Literature Thesis XL by Slidesgo</vt:lpstr>
      <vt:lpstr>1_Office Theme</vt:lpstr>
      <vt:lpstr>2_Office Theme</vt:lpstr>
      <vt:lpstr>3_Office Theme</vt:lpstr>
      <vt:lpstr>Packager Shell Object</vt:lpstr>
      <vt:lpstr>PowerPoint Presentation</vt:lpstr>
      <vt:lpstr>Tiết 23: Sinh hoạt lớp tuần 8</vt:lpstr>
      <vt:lpstr>PowerPoint Presentation</vt:lpstr>
      <vt:lpstr>PowerPoint Presentation</vt:lpstr>
      <vt:lpstr>PowerPoint Presentation</vt:lpstr>
      <vt:lpstr> Hoạt động 3: Sinh hoạt theo chủ đề tuần </vt:lpstr>
      <vt:lpstr>Tiết 23: Sinh hoạt lớp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VẬN ĐỘNG: Chiếc ghế âm nhạc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Sinh hoạt lớp </dc:title>
  <cp:lastModifiedBy>NHUNG</cp:lastModifiedBy>
  <cp:revision>28</cp:revision>
  <dcterms:modified xsi:type="dcterms:W3CDTF">2024-10-27T10:32:43Z</dcterms:modified>
</cp:coreProperties>
</file>