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47"/>
  </p:notesMasterIdLst>
  <p:sldIdLst>
    <p:sldId id="329" r:id="rId2"/>
    <p:sldId id="327" r:id="rId3"/>
    <p:sldId id="459" r:id="rId4"/>
    <p:sldId id="433" r:id="rId5"/>
    <p:sldId id="369" r:id="rId6"/>
    <p:sldId id="370" r:id="rId7"/>
    <p:sldId id="270" r:id="rId8"/>
    <p:sldId id="269" r:id="rId9"/>
    <p:sldId id="273" r:id="rId10"/>
    <p:sldId id="274" r:id="rId11"/>
    <p:sldId id="278" r:id="rId12"/>
    <p:sldId id="275" r:id="rId13"/>
    <p:sldId id="277" r:id="rId14"/>
    <p:sldId id="276" r:id="rId15"/>
    <p:sldId id="279" r:id="rId16"/>
    <p:sldId id="474" r:id="rId17"/>
    <p:sldId id="465" r:id="rId18"/>
    <p:sldId id="466" r:id="rId19"/>
    <p:sldId id="468" r:id="rId20"/>
    <p:sldId id="392" r:id="rId21"/>
    <p:sldId id="362" r:id="rId22"/>
    <p:sldId id="322" r:id="rId23"/>
    <p:sldId id="464" r:id="rId24"/>
    <p:sldId id="461" r:id="rId25"/>
    <p:sldId id="393" r:id="rId26"/>
    <p:sldId id="478" r:id="rId27"/>
    <p:sldId id="476" r:id="rId28"/>
    <p:sldId id="469" r:id="rId29"/>
    <p:sldId id="470" r:id="rId30"/>
    <p:sldId id="272" r:id="rId31"/>
    <p:sldId id="489" r:id="rId32"/>
    <p:sldId id="490" r:id="rId33"/>
    <p:sldId id="486" r:id="rId34"/>
    <p:sldId id="446" r:id="rId35"/>
    <p:sldId id="479" r:id="rId36"/>
    <p:sldId id="487" r:id="rId37"/>
    <p:sldId id="491" r:id="rId38"/>
    <p:sldId id="488" r:id="rId39"/>
    <p:sldId id="492" r:id="rId40"/>
    <p:sldId id="358" r:id="rId41"/>
    <p:sldId id="397" r:id="rId42"/>
    <p:sldId id="330" r:id="rId43"/>
    <p:sldId id="331" r:id="rId44"/>
    <p:sldId id="440" r:id="rId45"/>
    <p:sldId id="46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6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2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3376-FC7E-416E-A6FE-0B1E54F678A8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B20B8-F77D-49B8-89EA-A004690E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4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1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1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60000" y="1631533"/>
            <a:ext cx="10272000" cy="4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3665813" y="420867"/>
            <a:ext cx="332619" cy="111163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11010893" y="481584"/>
            <a:ext cx="332619" cy="111781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4"/>
          <p:cNvGrpSpPr/>
          <p:nvPr/>
        </p:nvGrpSpPr>
        <p:grpSpPr>
          <a:xfrm>
            <a:off x="-368708" y="-76725"/>
            <a:ext cx="2336191" cy="733613"/>
            <a:chOff x="4626925" y="135475"/>
            <a:chExt cx="973900" cy="305825"/>
          </a:xfrm>
        </p:grpSpPr>
        <p:sp>
          <p:nvSpPr>
            <p:cNvPr id="44" name="Google Shape;44;p4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1088029" y="5706925"/>
            <a:ext cx="1500180" cy="475084"/>
            <a:chOff x="5762775" y="261825"/>
            <a:chExt cx="564600" cy="178800"/>
          </a:xfrm>
        </p:grpSpPr>
        <p:sp>
          <p:nvSpPr>
            <p:cNvPr id="51" name="Google Shape;51;p4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714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0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1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2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7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3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04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3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E0155-1005-4C85-9FCB-5590EE4C4E8D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579CC-5879-4778-B469-311709FE19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28.gif"/><Relationship Id="rId12" Type="http://schemas.openxmlformats.org/officeDocument/2006/relationships/slide" Target="slide23.xml"/><Relationship Id="rId17" Type="http://schemas.openxmlformats.org/officeDocument/2006/relationships/image" Target="../media/image33.gif"/><Relationship Id="rId2" Type="http://schemas.openxmlformats.org/officeDocument/2006/relationships/slide" Target="slide20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2.jpe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29.gif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TOAN\Que%20huong%20-%20Bao%20Yen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jpeg"/><Relationship Id="rId4" Type="http://schemas.openxmlformats.org/officeDocument/2006/relationships/image" Target="../media/image4.gif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slide" Target="slide19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slide" Target="slide19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6.emf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9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17.xml"/><Relationship Id="rId2" Type="http://schemas.openxmlformats.org/officeDocument/2006/relationships/audio" Target="../media/media4.wav"/><Relationship Id="rId16" Type="http://schemas.openxmlformats.org/officeDocument/2006/relationships/image" Target="../media/image20.png"/><Relationship Id="rId1" Type="http://schemas.microsoft.com/office/2007/relationships/media" Target="../media/media4.wav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image" Target="../media/image19.gif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slide" Target="slide13.xml"/><Relationship Id="rId1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Sàn - D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978607" y="1652753"/>
            <a:ext cx="609600" cy="609600"/>
          </a:xfrm>
          <a:prstGeom prst="rect">
            <a:avLst/>
          </a:prstGeom>
        </p:spPr>
      </p:pic>
      <p:pic>
        <p:nvPicPr>
          <p:cNvPr id="7" name="Lac%20Troi%20-%20Son%20Tung%20M%20TP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7600" y="294293"/>
            <a:ext cx="609600" cy="609600"/>
          </a:xfrm>
          <a:prstGeom prst="rect">
            <a:avLst/>
          </a:prstGeom>
        </p:spPr>
      </p:pic>
      <p:pic>
        <p:nvPicPr>
          <p:cNvPr id="4" name="Picture 7" descr="BIRTH9BB">
            <a:extLst>
              <a:ext uri="{FF2B5EF4-FFF2-40B4-BE49-F238E27FC236}">
                <a16:creationId xmlns:a16="http://schemas.microsoft.com/office/drawing/2014/main" id="{72C012DE-96B1-68B1-E101-801F8DBD8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39" y="294293"/>
            <a:ext cx="11597640" cy="6244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0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292 ngoc sang 2024">
            <a:extLst>
              <a:ext uri="{FF2B5EF4-FFF2-40B4-BE49-F238E27FC236}">
                <a16:creationId xmlns:a16="http://schemas.microsoft.com/office/drawing/2014/main" id="{DF8FCDEB-55C6-43DB-BE05-6D2495EE0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54" name="Picture 53" descr="292 ngoc sang 2024">
            <a:extLst>
              <a:ext uri="{FF2B5EF4-FFF2-40B4-BE49-F238E27FC236}">
                <a16:creationId xmlns:a16="http://schemas.microsoft.com/office/drawing/2014/main" id="{3738ECF3-5D9D-471D-93B5-456304795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55" name="Picture 54" descr="292 ngoc sang 2024">
            <a:extLst>
              <a:ext uri="{FF2B5EF4-FFF2-40B4-BE49-F238E27FC236}">
                <a16:creationId xmlns:a16="http://schemas.microsoft.com/office/drawing/2014/main" id="{B02A0D6A-CF15-4CE4-94D3-DF80BF9E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56" name="Snip Diagonal Corner Rectangle 3" descr="292 ngoc sang 2024">
            <a:extLst>
              <a:ext uri="{FF2B5EF4-FFF2-40B4-BE49-F238E27FC236}">
                <a16:creationId xmlns:a16="http://schemas.microsoft.com/office/drawing/2014/main" id="{D7A97D56-CAB5-436C-8E32-EDB7C74E2F16}"/>
              </a:ext>
            </a:extLst>
          </p:cNvPr>
          <p:cNvSpPr/>
          <p:nvPr/>
        </p:nvSpPr>
        <p:spPr>
          <a:xfrm>
            <a:off x="583735" y="1868456"/>
            <a:ext cx="109969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MỪNG EM LÀ NGƯỜI MAY MẮN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7" name="Cloud 56" descr="292 ngoc sang 2024">
            <a:extLst>
              <a:ext uri="{FF2B5EF4-FFF2-40B4-BE49-F238E27FC236}">
                <a16:creationId xmlns:a16="http://schemas.microsoft.com/office/drawing/2014/main" id="{198AB257-002F-4218-87D8-047800C52750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Cloud 57" descr="292 ngoc sang 2024">
            <a:extLst>
              <a:ext uri="{FF2B5EF4-FFF2-40B4-BE49-F238E27FC236}">
                <a16:creationId xmlns:a16="http://schemas.microsoft.com/office/drawing/2014/main" id="{A136F70B-EAED-4906-9D77-57A0480D4F20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Cloud 58" descr="292 ngoc sang 2024">
            <a:hlinkClick r:id="rId8" action="ppaction://hlinksldjump"/>
            <a:extLst>
              <a:ext uri="{FF2B5EF4-FFF2-40B4-BE49-F238E27FC236}">
                <a16:creationId xmlns:a16="http://schemas.microsoft.com/office/drawing/2014/main" id="{FA804AB4-F4F4-46C5-ACAF-A82A14A94557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92 ngoc sang 2024">
            <a:extLst>
              <a:ext uri="{FF2B5EF4-FFF2-40B4-BE49-F238E27FC236}">
                <a16:creationId xmlns:a16="http://schemas.microsoft.com/office/drawing/2014/main" id="{4860BE1D-7FA3-4B0D-BAB9-69DD24BDA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18" descr="292 ngoc sang 2024">
            <a:extLst>
              <a:ext uri="{FF2B5EF4-FFF2-40B4-BE49-F238E27FC236}">
                <a16:creationId xmlns:a16="http://schemas.microsoft.com/office/drawing/2014/main" id="{02521130-D1CB-40FC-9443-C22C02267D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9" descr="292 ngoc sang 2024">
            <a:extLst>
              <a:ext uri="{FF2B5EF4-FFF2-40B4-BE49-F238E27FC236}">
                <a16:creationId xmlns:a16="http://schemas.microsoft.com/office/drawing/2014/main" id="{381259B5-037D-4670-8989-394D8BD32A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1" name="Snip Diagonal Corner Rectangle 3" descr="292 ngoc sang 2024">
            <a:extLst>
              <a:ext uri="{FF2B5EF4-FFF2-40B4-BE49-F238E27FC236}">
                <a16:creationId xmlns:a16="http://schemas.microsoft.com/office/drawing/2014/main" id="{DBFEE175-017E-4095-B140-CFA30B17D52E}"/>
              </a:ext>
            </a:extLst>
          </p:cNvPr>
          <p:cNvSpPr/>
          <p:nvPr/>
        </p:nvSpPr>
        <p:spPr>
          <a:xfrm>
            <a:off x="342677" y="829875"/>
            <a:ext cx="1100884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15000"/>
              </a:lnSpc>
              <a:buSzPts val="1300"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dung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Rectangle 21" descr="292 ngoc sang 2024">
            <a:extLst>
              <a:ext uri="{FF2B5EF4-FFF2-40B4-BE49-F238E27FC236}">
                <a16:creationId xmlns:a16="http://schemas.microsoft.com/office/drawing/2014/main" id="{D01314B0-94E8-4DEB-A968-4139480BDC2E}"/>
              </a:ext>
            </a:extLst>
          </p:cNvPr>
          <p:cNvSpPr/>
          <p:nvPr/>
        </p:nvSpPr>
        <p:spPr>
          <a:xfrm>
            <a:off x="2592031" y="2567739"/>
            <a:ext cx="6506249" cy="222445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J/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kg.K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 J/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g; J/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3" name="Cloud 22" descr="292 ngoc sang 2024">
            <a:extLst>
              <a:ext uri="{FF2B5EF4-FFF2-40B4-BE49-F238E27FC236}">
                <a16:creationId xmlns:a16="http://schemas.microsoft.com/office/drawing/2014/main" id="{49640D0B-6232-48E9-855F-57A67B7BD460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 descr="292 ngoc sang 2024">
            <a:extLst>
              <a:ext uri="{FF2B5EF4-FFF2-40B4-BE49-F238E27FC236}">
                <a16:creationId xmlns:a16="http://schemas.microsoft.com/office/drawing/2014/main" id="{9D5B992F-4F37-447B-B66E-1549E784B536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292 ngoc sang 2024">
            <a:extLst>
              <a:ext uri="{FF2B5EF4-FFF2-40B4-BE49-F238E27FC236}">
                <a16:creationId xmlns:a16="http://schemas.microsoft.com/office/drawing/2014/main" id="{2243F977-09E4-4DCB-B7EE-80710576C4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74227" y="3325936"/>
            <a:ext cx="885137" cy="708059"/>
          </a:xfrm>
          <a:prstGeom prst="rect">
            <a:avLst/>
          </a:prstGeom>
        </p:spPr>
      </p:pic>
      <p:sp>
        <p:nvSpPr>
          <p:cNvPr id="27" name="Cloud 26" descr="292 ngoc sang 2024">
            <a:hlinkClick r:id="rId13" action="ppaction://hlinksldjump"/>
            <a:extLst>
              <a:ext uri="{FF2B5EF4-FFF2-40B4-BE49-F238E27FC236}">
                <a16:creationId xmlns:a16="http://schemas.microsoft.com/office/drawing/2014/main" id="{80B1CC87-A9E6-4169-83D5-F536DA510BB0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341C8D45-6A50-B612-6B5D-6FD3C93109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04546" y="105624"/>
            <a:ext cx="1090314" cy="9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92 ngoc sang 2024">
            <a:extLst>
              <a:ext uri="{FF2B5EF4-FFF2-40B4-BE49-F238E27FC236}">
                <a16:creationId xmlns:a16="http://schemas.microsoft.com/office/drawing/2014/main" id="{34221FC8-F035-4C8F-930B-5F57BB1F3D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18" descr="292 ngoc sang 2024">
            <a:extLst>
              <a:ext uri="{FF2B5EF4-FFF2-40B4-BE49-F238E27FC236}">
                <a16:creationId xmlns:a16="http://schemas.microsoft.com/office/drawing/2014/main" id="{64F7B63C-7179-4042-BA46-65E59B19CB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9" descr="292 ngoc sang 2024">
            <a:extLst>
              <a:ext uri="{FF2B5EF4-FFF2-40B4-BE49-F238E27FC236}">
                <a16:creationId xmlns:a16="http://schemas.microsoft.com/office/drawing/2014/main" id="{96B4A02C-D190-4CB2-A51D-582B970C44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1" name="Snip Diagonal Corner Rectangle 3" descr="292 ngoc sang 2024">
            <a:extLst>
              <a:ext uri="{FF2B5EF4-FFF2-40B4-BE49-F238E27FC236}">
                <a16:creationId xmlns:a16="http://schemas.microsoft.com/office/drawing/2014/main" id="{A1BE8C63-CA43-4E6E-9474-34FDE6B4D016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 descr="292 ngoc sang 2024">
            <a:extLst>
              <a:ext uri="{FF2B5EF4-FFF2-40B4-BE49-F238E27FC236}">
                <a16:creationId xmlns:a16="http://schemas.microsoft.com/office/drawing/2014/main" id="{D8CE861A-9F87-4ECD-94C6-C482C50BFA76}"/>
              </a:ext>
            </a:extLst>
          </p:cNvPr>
          <p:cNvSpPr/>
          <p:nvPr/>
        </p:nvSpPr>
        <p:spPr>
          <a:xfrm>
            <a:off x="832636" y="1918041"/>
            <a:ext cx="10526728" cy="2224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0" algn="just">
              <a:lnSpc>
                <a:spcPct val="115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Cloud 22" descr="292 ngoc sang 2024">
            <a:extLst>
              <a:ext uri="{FF2B5EF4-FFF2-40B4-BE49-F238E27FC236}">
                <a16:creationId xmlns:a16="http://schemas.microsoft.com/office/drawing/2014/main" id="{3023E093-998D-461C-B19A-52DF0CD0E0E3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 descr="292 ngoc sang 2024">
            <a:extLst>
              <a:ext uri="{FF2B5EF4-FFF2-40B4-BE49-F238E27FC236}">
                <a16:creationId xmlns:a16="http://schemas.microsoft.com/office/drawing/2014/main" id="{FA515382-9745-4A2B-9C57-A4498AF17581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292 ngoc sang 2024">
            <a:extLst>
              <a:ext uri="{FF2B5EF4-FFF2-40B4-BE49-F238E27FC236}">
                <a16:creationId xmlns:a16="http://schemas.microsoft.com/office/drawing/2014/main" id="{5DFCC6EF-EEE9-4152-8E9C-D8D054BF5B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39800" y="2551189"/>
            <a:ext cx="885137" cy="708059"/>
          </a:xfrm>
          <a:prstGeom prst="rect">
            <a:avLst/>
          </a:prstGeom>
        </p:spPr>
      </p:pic>
      <p:sp>
        <p:nvSpPr>
          <p:cNvPr id="27" name="Cloud 26" descr="292 ngoc sang 2024">
            <a:hlinkClick r:id="rId13" action="ppaction://hlinksldjump"/>
            <a:extLst>
              <a:ext uri="{FF2B5EF4-FFF2-40B4-BE49-F238E27FC236}">
                <a16:creationId xmlns:a16="http://schemas.microsoft.com/office/drawing/2014/main" id="{CBA69954-B70D-4228-9374-AF7B8C887185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642EA3B2-B1AE-4015-CE97-924199605D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04546" y="105624"/>
            <a:ext cx="1090314" cy="9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92 ngoc sang 2024">
            <a:extLst>
              <a:ext uri="{FF2B5EF4-FFF2-40B4-BE49-F238E27FC236}">
                <a16:creationId xmlns:a16="http://schemas.microsoft.com/office/drawing/2014/main" id="{71D31685-423C-40B7-95FC-56C068978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29" name="Picture 28" descr="292 ngoc sang 2024">
            <a:extLst>
              <a:ext uri="{FF2B5EF4-FFF2-40B4-BE49-F238E27FC236}">
                <a16:creationId xmlns:a16="http://schemas.microsoft.com/office/drawing/2014/main" id="{E30A46A4-64BD-454B-8107-CFFA68257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30" name="Picture 29" descr="292 ngoc sang 2024">
            <a:extLst>
              <a:ext uri="{FF2B5EF4-FFF2-40B4-BE49-F238E27FC236}">
                <a16:creationId xmlns:a16="http://schemas.microsoft.com/office/drawing/2014/main" id="{CC69F023-A85C-4CBF-BFB2-D01C551FE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31" name="Snip Diagonal Corner Rectangle 3" descr="292 ngoc sang 2024">
            <a:extLst>
              <a:ext uri="{FF2B5EF4-FFF2-40B4-BE49-F238E27FC236}">
                <a16:creationId xmlns:a16="http://schemas.microsoft.com/office/drawing/2014/main" id="{863813AF-AF15-4447-9F3A-0ED73FF41981}"/>
              </a:ext>
            </a:extLst>
          </p:cNvPr>
          <p:cNvSpPr/>
          <p:nvPr/>
        </p:nvSpPr>
        <p:spPr>
          <a:xfrm>
            <a:off x="818569" y="509358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MỪNG EM LÀ NGƯỜI MAY MẮN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Cloud 31" descr="292 ngoc sang 2024">
            <a:extLst>
              <a:ext uri="{FF2B5EF4-FFF2-40B4-BE49-F238E27FC236}">
                <a16:creationId xmlns:a16="http://schemas.microsoft.com/office/drawing/2014/main" id="{DB5D38F3-4A00-4030-B4EF-0654DFC6645A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Cloud 32" descr="292 ngoc sang 2024">
            <a:extLst>
              <a:ext uri="{FF2B5EF4-FFF2-40B4-BE49-F238E27FC236}">
                <a16:creationId xmlns:a16="http://schemas.microsoft.com/office/drawing/2014/main" id="{CC9C6CAE-47E5-4AE1-A6CB-B6D0956D9F08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loud 33" descr="292 ngoc sang 2024">
            <a:hlinkClick r:id="rId8" action="ppaction://hlinksldjump"/>
            <a:extLst>
              <a:ext uri="{FF2B5EF4-FFF2-40B4-BE49-F238E27FC236}">
                <a16:creationId xmlns:a16="http://schemas.microsoft.com/office/drawing/2014/main" id="{AFDD11B6-0877-4F9C-AB23-9435EBF36B11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92 ngoc sang 2024">
            <a:extLst>
              <a:ext uri="{FF2B5EF4-FFF2-40B4-BE49-F238E27FC236}">
                <a16:creationId xmlns:a16="http://schemas.microsoft.com/office/drawing/2014/main" id="{75BDB9E3-F918-459C-8AB0-4C6509A4F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18" descr="292 ngoc sang 2024">
            <a:extLst>
              <a:ext uri="{FF2B5EF4-FFF2-40B4-BE49-F238E27FC236}">
                <a16:creationId xmlns:a16="http://schemas.microsoft.com/office/drawing/2014/main" id="{61146A4D-AB43-41E2-B457-904C26F5F1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9" descr="292 ngoc sang 2024">
            <a:extLst>
              <a:ext uri="{FF2B5EF4-FFF2-40B4-BE49-F238E27FC236}">
                <a16:creationId xmlns:a16="http://schemas.microsoft.com/office/drawing/2014/main" id="{84FE9C76-87D0-42DC-A6EB-8750085895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1" name="Snip Diagonal Corner Rectangle 3" descr="292 ngoc sang 2024">
            <a:extLst>
              <a:ext uri="{FF2B5EF4-FFF2-40B4-BE49-F238E27FC236}">
                <a16:creationId xmlns:a16="http://schemas.microsoft.com/office/drawing/2014/main" id="{20E15747-FEDD-414D-97A2-CBED571F5C78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15000"/>
              </a:lnSpc>
              <a:buSzPts val="1300"/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Cloud 22" descr="292 ngoc sang 2024">
            <a:extLst>
              <a:ext uri="{FF2B5EF4-FFF2-40B4-BE49-F238E27FC236}">
                <a16:creationId xmlns:a16="http://schemas.microsoft.com/office/drawing/2014/main" id="{B9FE6615-7254-4E93-8830-481ED43D1AC2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 descr="292 ngoc sang 2024">
            <a:extLst>
              <a:ext uri="{FF2B5EF4-FFF2-40B4-BE49-F238E27FC236}">
                <a16:creationId xmlns:a16="http://schemas.microsoft.com/office/drawing/2014/main" id="{2938FAD4-E2D4-4279-8EF8-98C5B8833C57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292 ngoc sang 2024">
            <a:extLst>
              <a:ext uri="{FF2B5EF4-FFF2-40B4-BE49-F238E27FC236}">
                <a16:creationId xmlns:a16="http://schemas.microsoft.com/office/drawing/2014/main" id="{575508A0-0FE2-4EB7-953F-13B5271547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53492" y="3241220"/>
            <a:ext cx="885137" cy="708059"/>
          </a:xfrm>
          <a:prstGeom prst="rect">
            <a:avLst/>
          </a:prstGeom>
        </p:spPr>
      </p:pic>
      <p:sp>
        <p:nvSpPr>
          <p:cNvPr id="27" name="Cloud 26" descr="292 ngoc sang 2024">
            <a:hlinkClick r:id="rId13" action="ppaction://hlinksldjump"/>
            <a:extLst>
              <a:ext uri="{FF2B5EF4-FFF2-40B4-BE49-F238E27FC236}">
                <a16:creationId xmlns:a16="http://schemas.microsoft.com/office/drawing/2014/main" id="{DDA11D69-8A5D-415F-A0EF-AA389D3E496B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 descr="292 ngoc sang 2024">
            <a:extLst>
              <a:ext uri="{FF2B5EF4-FFF2-40B4-BE49-F238E27FC236}">
                <a16:creationId xmlns:a16="http://schemas.microsoft.com/office/drawing/2014/main" id="{FFD8B83C-8903-4B18-B054-92FBEAD47FE0}"/>
              </a:ext>
            </a:extLst>
          </p:cNvPr>
          <p:cNvSpPr/>
          <p:nvPr/>
        </p:nvSpPr>
        <p:spPr>
          <a:xfrm>
            <a:off x="832636" y="1918041"/>
            <a:ext cx="10526728" cy="29162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0" algn="just">
              <a:lnSpc>
                <a:spcPct val="115000"/>
              </a:lnSpc>
              <a:defRPr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</a:endParaRPr>
          </a:p>
        </p:txBody>
      </p: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57FD67E2-ABD8-048D-E63C-42B93FFEF5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04546" y="105624"/>
            <a:ext cx="1090314" cy="9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  <p:bldP spid="23" grpId="0" animBg="1"/>
      <p:bldP spid="24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92 ngoc sang 2024">
            <a:extLst>
              <a:ext uri="{FF2B5EF4-FFF2-40B4-BE49-F238E27FC236}">
                <a16:creationId xmlns:a16="http://schemas.microsoft.com/office/drawing/2014/main" id="{733A646F-A5E3-4572-BA66-169201C91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18" descr="292 ngoc sang 2024">
            <a:extLst>
              <a:ext uri="{FF2B5EF4-FFF2-40B4-BE49-F238E27FC236}">
                <a16:creationId xmlns:a16="http://schemas.microsoft.com/office/drawing/2014/main" id="{CC70E1B9-C757-479E-A2BD-BDA28E0445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9" descr="292 ngoc sang 2024">
            <a:extLst>
              <a:ext uri="{FF2B5EF4-FFF2-40B4-BE49-F238E27FC236}">
                <a16:creationId xmlns:a16="http://schemas.microsoft.com/office/drawing/2014/main" id="{A58CB638-FA5B-4EAC-8DE7-50B658F944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nip Diagonal Corner Rectangle 3" descr="292 ngoc sang 2024">
                <a:extLst>
                  <a:ext uri="{FF2B5EF4-FFF2-40B4-BE49-F238E27FC236}">
                    <a16:creationId xmlns:a16="http://schemas.microsoft.com/office/drawing/2014/main" id="{149F0148-1D04-48CE-AA6D-A6B16C8A567F}"/>
                  </a:ext>
                </a:extLst>
              </p:cNvPr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fontAlgn="base">
                  <a:lnSpc>
                    <a:spcPct val="115000"/>
                  </a:lnSpc>
                  <a:buSzPts val="1300"/>
                  <a:defRPr/>
                </a:pPr>
                <a:r>
                  <a:rPr lang="en-US" sz="36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  <a:p>
                <a:pPr algn="just" fontAlgn="base">
                  <a:lnSpc>
                    <a:spcPct val="115000"/>
                  </a:lnSpc>
                  <a:buSzPts val="1300"/>
                  <a:defRPr/>
                </a:pP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mc</m:t>
                    </m:r>
                    <m: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.∆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  <a:ea typeface="Times New Roman" panose="02020603050405020304" pitchFamily="18" charset="0"/>
                  </a:rPr>
                  <a:t>b)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Q =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Q =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3600" dirty="0">
                  <a:solidFill>
                    <a:srgbClr val="C00000"/>
                  </a:solidFill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Snip Diagonal Corner Rectangle 3" descr="292 ngoc sang 2024">
                <a:extLst>
                  <a:ext uri="{FF2B5EF4-FFF2-40B4-BE49-F238E27FC236}">
                    <a16:creationId xmlns:a16="http://schemas.microsoft.com/office/drawing/2014/main" id="{149F0148-1D04-48CE-AA6D-A6B16C8A5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10"/>
                <a:stretch>
                  <a:fillRect l="-521" t="-14829" r="-521" b="-2547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292 ngoc sang 2024">
            <a:extLst>
              <a:ext uri="{FF2B5EF4-FFF2-40B4-BE49-F238E27FC236}">
                <a16:creationId xmlns:a16="http://schemas.microsoft.com/office/drawing/2014/main" id="{4B1C3236-B264-4407-A882-0B72AF6217D2}"/>
              </a:ext>
            </a:extLst>
          </p:cNvPr>
          <p:cNvSpPr/>
          <p:nvPr/>
        </p:nvSpPr>
        <p:spPr>
          <a:xfrm>
            <a:off x="884244" y="3176435"/>
            <a:ext cx="10249144" cy="2224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305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5" name="Picture 24" descr="292 ngoc sang 2024">
            <a:extLst>
              <a:ext uri="{FF2B5EF4-FFF2-40B4-BE49-F238E27FC236}">
                <a16:creationId xmlns:a16="http://schemas.microsoft.com/office/drawing/2014/main" id="{8F8291D7-40BA-4DEE-BBEE-E43876EC36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90820" y="3325936"/>
            <a:ext cx="885137" cy="708059"/>
          </a:xfrm>
          <a:prstGeom prst="rect">
            <a:avLst/>
          </a:prstGeom>
        </p:spPr>
      </p:pic>
      <p:sp>
        <p:nvSpPr>
          <p:cNvPr id="27" name="Cloud 26" descr="292 ngoc sang 2024">
            <a:hlinkClick r:id="rId12" action="ppaction://hlinksldjump"/>
            <a:extLst>
              <a:ext uri="{FF2B5EF4-FFF2-40B4-BE49-F238E27FC236}">
                <a16:creationId xmlns:a16="http://schemas.microsoft.com/office/drawing/2014/main" id="{2E5F53C3-41DE-402E-8BB8-B5DAA8DB3D52}"/>
              </a:ext>
            </a:extLst>
          </p:cNvPr>
          <p:cNvSpPr/>
          <p:nvPr/>
        </p:nvSpPr>
        <p:spPr>
          <a:xfrm>
            <a:off x="4916394" y="552607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92 ngoc sang 2024">
            <a:extLst>
              <a:ext uri="{FF2B5EF4-FFF2-40B4-BE49-F238E27FC236}">
                <a16:creationId xmlns:a16="http://schemas.microsoft.com/office/drawing/2014/main" id="{6014EEAE-A7F7-4914-AF5D-3F7F3FCD0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18" descr="292 ngoc sang 2024">
            <a:extLst>
              <a:ext uri="{FF2B5EF4-FFF2-40B4-BE49-F238E27FC236}">
                <a16:creationId xmlns:a16="http://schemas.microsoft.com/office/drawing/2014/main" id="{EB693F6C-D12A-4619-86B3-3E253B323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9" descr="292 ngoc sang 2024">
            <a:extLst>
              <a:ext uri="{FF2B5EF4-FFF2-40B4-BE49-F238E27FC236}">
                <a16:creationId xmlns:a16="http://schemas.microsoft.com/office/drawing/2014/main" id="{0D256F5E-E574-4FAB-B14B-34CE390CC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7" name="Cloud 26" descr="292 ngoc sang 2024">
            <a:hlinkClick r:id="rId9" action="ppaction://hlinksldjump"/>
            <a:extLst>
              <a:ext uri="{FF2B5EF4-FFF2-40B4-BE49-F238E27FC236}">
                <a16:creationId xmlns:a16="http://schemas.microsoft.com/office/drawing/2014/main" id="{C098033C-B32A-4EB3-AA50-DB00365847F0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nip Diagonal Corner Rectangle 3" descr="292 ngoc sang 2024">
            <a:extLst>
              <a:ext uri="{FF2B5EF4-FFF2-40B4-BE49-F238E27FC236}">
                <a16:creationId xmlns:a16="http://schemas.microsoft.com/office/drawing/2014/main" id="{F4427183-84C7-9770-974C-BEBC7F930D90}"/>
              </a:ext>
            </a:extLst>
          </p:cNvPr>
          <p:cNvSpPr/>
          <p:nvPr/>
        </p:nvSpPr>
        <p:spPr>
          <a:xfrm>
            <a:off x="342677" y="829875"/>
            <a:ext cx="1100884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15000"/>
              </a:lnSpc>
              <a:buSzPts val="1300"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J/kg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 descr="292 ngoc sang 2024">
            <a:extLst>
              <a:ext uri="{FF2B5EF4-FFF2-40B4-BE49-F238E27FC236}">
                <a16:creationId xmlns:a16="http://schemas.microsoft.com/office/drawing/2014/main" id="{AA23ED24-2167-0C72-D228-8FFBAF7598D1}"/>
              </a:ext>
            </a:extLst>
          </p:cNvPr>
          <p:cNvSpPr/>
          <p:nvPr/>
        </p:nvSpPr>
        <p:spPr>
          <a:xfrm>
            <a:off x="502921" y="2567739"/>
            <a:ext cx="10271760" cy="222445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0" algn="just">
              <a:lnSpc>
                <a:spcPct val="115000"/>
              </a:lnSpc>
              <a:defRPr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</a:p>
          <a:p>
            <a:pPr marL="273050" lvl="0" algn="just">
              <a:lnSpc>
                <a:spcPct val="115000"/>
              </a:lnSpc>
              <a:defRPr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/>
        </p:nvSpPr>
        <p:spPr bwMode="gray">
          <a:xfrm>
            <a:off x="3454400" y="2133600"/>
            <a:ext cx="5384800" cy="3962400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75200" y="3124200"/>
            <a:ext cx="2743200" cy="2133600"/>
            <a:chOff x="2016" y="1920"/>
            <a:chExt cx="1680" cy="1680"/>
          </a:xfrm>
        </p:grpSpPr>
        <p:sp>
          <p:nvSpPr>
            <p:cNvPr id="12335" name="Oval 4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00CC99"/>
                </a:gs>
                <a:gs pos="100000">
                  <a:srgbClr val="005D4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2336" name="Freeform 5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630 w 1321"/>
                <a:gd name="T1" fmla="*/ 4 h 712"/>
                <a:gd name="T2" fmla="*/ 637 w 1321"/>
                <a:gd name="T3" fmla="*/ 5 h 712"/>
                <a:gd name="T4" fmla="*/ 639 w 1321"/>
                <a:gd name="T5" fmla="*/ 5 h 712"/>
                <a:gd name="T6" fmla="*/ 636 w 1321"/>
                <a:gd name="T7" fmla="*/ 6 h 712"/>
                <a:gd name="T8" fmla="*/ 628 w 1321"/>
                <a:gd name="T9" fmla="*/ 7 h 712"/>
                <a:gd name="T10" fmla="*/ 615 w 1321"/>
                <a:gd name="T11" fmla="*/ 7 h 712"/>
                <a:gd name="T12" fmla="*/ 599 w 1321"/>
                <a:gd name="T13" fmla="*/ 7 h 712"/>
                <a:gd name="T14" fmla="*/ 578 w 1321"/>
                <a:gd name="T15" fmla="*/ 8 h 712"/>
                <a:gd name="T16" fmla="*/ 555 w 1321"/>
                <a:gd name="T17" fmla="*/ 8 h 712"/>
                <a:gd name="T18" fmla="*/ 528 w 1321"/>
                <a:gd name="T19" fmla="*/ 8 h 712"/>
                <a:gd name="T20" fmla="*/ 498 w 1321"/>
                <a:gd name="T21" fmla="*/ 8 h 712"/>
                <a:gd name="T22" fmla="*/ 468 w 1321"/>
                <a:gd name="T23" fmla="*/ 9 h 712"/>
                <a:gd name="T24" fmla="*/ 433 w 1321"/>
                <a:gd name="T25" fmla="*/ 9 h 712"/>
                <a:gd name="T26" fmla="*/ 399 w 1321"/>
                <a:gd name="T27" fmla="*/ 9 h 712"/>
                <a:gd name="T28" fmla="*/ 385 w 1321"/>
                <a:gd name="T29" fmla="*/ 9 h 712"/>
                <a:gd name="T30" fmla="*/ 230 w 1321"/>
                <a:gd name="T31" fmla="*/ 9 h 712"/>
                <a:gd name="T32" fmla="*/ 228 w 1321"/>
                <a:gd name="T33" fmla="*/ 9 h 712"/>
                <a:gd name="T34" fmla="*/ 198 w 1321"/>
                <a:gd name="T35" fmla="*/ 9 h 712"/>
                <a:gd name="T36" fmla="*/ 169 w 1321"/>
                <a:gd name="T37" fmla="*/ 9 h 712"/>
                <a:gd name="T38" fmla="*/ 141 w 1321"/>
                <a:gd name="T39" fmla="*/ 9 h 712"/>
                <a:gd name="T40" fmla="*/ 116 w 1321"/>
                <a:gd name="T41" fmla="*/ 8 h 712"/>
                <a:gd name="T42" fmla="*/ 91 w 1321"/>
                <a:gd name="T43" fmla="*/ 8 h 712"/>
                <a:gd name="T44" fmla="*/ 70 w 1321"/>
                <a:gd name="T45" fmla="*/ 8 h 712"/>
                <a:gd name="T46" fmla="*/ 52 w 1321"/>
                <a:gd name="T47" fmla="*/ 8 h 712"/>
                <a:gd name="T48" fmla="*/ 29 w 1321"/>
                <a:gd name="T49" fmla="*/ 8 h 712"/>
                <a:gd name="T50" fmla="*/ 26 w 1321"/>
                <a:gd name="T51" fmla="*/ 7 h 712"/>
                <a:gd name="T52" fmla="*/ 18 w 1321"/>
                <a:gd name="T53" fmla="*/ 7 h 712"/>
                <a:gd name="T54" fmla="*/ 6 w 1321"/>
                <a:gd name="T55" fmla="*/ 7 h 712"/>
                <a:gd name="T56" fmla="*/ 0 w 1321"/>
                <a:gd name="T57" fmla="*/ 6 h 712"/>
                <a:gd name="T58" fmla="*/ 0 w 1321"/>
                <a:gd name="T59" fmla="*/ 6 h 712"/>
                <a:gd name="T60" fmla="*/ 4 w 1321"/>
                <a:gd name="T61" fmla="*/ 5 h 712"/>
                <a:gd name="T62" fmla="*/ 16 w 1321"/>
                <a:gd name="T63" fmla="*/ 5 h 712"/>
                <a:gd name="T64" fmla="*/ 26 w 1321"/>
                <a:gd name="T65" fmla="*/ 4 h 712"/>
                <a:gd name="T66" fmla="*/ 48 w 1321"/>
                <a:gd name="T67" fmla="*/ 4 h 712"/>
                <a:gd name="T68" fmla="*/ 72 w 1321"/>
                <a:gd name="T69" fmla="*/ 4 h 712"/>
                <a:gd name="T70" fmla="*/ 100 w 1321"/>
                <a:gd name="T71" fmla="*/ 4 h 712"/>
                <a:gd name="T72" fmla="*/ 130 w 1321"/>
                <a:gd name="T73" fmla="*/ 4 h 712"/>
                <a:gd name="T74" fmla="*/ 166 w 1321"/>
                <a:gd name="T75" fmla="*/ 4 h 712"/>
                <a:gd name="T76" fmla="*/ 201 w 1321"/>
                <a:gd name="T77" fmla="*/ 4 h 712"/>
                <a:gd name="T78" fmla="*/ 240 w 1321"/>
                <a:gd name="T79" fmla="*/ 4 h 712"/>
                <a:gd name="T80" fmla="*/ 281 w 1321"/>
                <a:gd name="T81" fmla="*/ 4 h 712"/>
                <a:gd name="T82" fmla="*/ 324 w 1321"/>
                <a:gd name="T83" fmla="*/ 0 h 712"/>
                <a:gd name="T84" fmla="*/ 324 w 1321"/>
                <a:gd name="T85" fmla="*/ 0 h 712"/>
                <a:gd name="T86" fmla="*/ 368 w 1321"/>
                <a:gd name="T87" fmla="*/ 4 h 712"/>
                <a:gd name="T88" fmla="*/ 409 w 1321"/>
                <a:gd name="T89" fmla="*/ 4 h 712"/>
                <a:gd name="T90" fmla="*/ 450 w 1321"/>
                <a:gd name="T91" fmla="*/ 4 h 712"/>
                <a:gd name="T92" fmla="*/ 489 w 1321"/>
                <a:gd name="T93" fmla="*/ 4 h 712"/>
                <a:gd name="T94" fmla="*/ 524 w 1321"/>
                <a:gd name="T95" fmla="*/ 4 h 712"/>
                <a:gd name="T96" fmla="*/ 556 w 1321"/>
                <a:gd name="T97" fmla="*/ 4 h 712"/>
                <a:gd name="T98" fmla="*/ 585 w 1321"/>
                <a:gd name="T99" fmla="*/ 4 h 712"/>
                <a:gd name="T100" fmla="*/ 609 w 1321"/>
                <a:gd name="T101" fmla="*/ 4 h 712"/>
                <a:gd name="T102" fmla="*/ 630 w 1321"/>
                <a:gd name="T103" fmla="*/ 4 h 712"/>
                <a:gd name="T104" fmla="*/ 630 w 1321"/>
                <a:gd name="T105" fmla="*/ 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2" name="Text Box 6"/>
          <p:cNvSpPr txBox="1">
            <a:spLocks noChangeArrowheads="1"/>
          </p:cNvSpPr>
          <p:nvPr/>
        </p:nvSpPr>
        <p:spPr bwMode="gray">
          <a:xfrm>
            <a:off x="4978400" y="3886200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VÒNG 2</a:t>
            </a:r>
          </a:p>
          <a:p>
            <a:pPr algn="ctr" eaLnBrk="0" hangingPunct="0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odon-Poster" pitchFamily="2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89600" y="1727201"/>
            <a:ext cx="914400" cy="658813"/>
            <a:chOff x="2640" y="1088"/>
            <a:chExt cx="432" cy="415"/>
          </a:xfrm>
        </p:grpSpPr>
        <p:grpSp>
          <p:nvGrpSpPr>
            <p:cNvPr id="12331" name="Group 8"/>
            <p:cNvGrpSpPr>
              <a:grpSpLocks/>
            </p:cNvGrpSpPr>
            <p:nvPr/>
          </p:nvGrpSpPr>
          <p:grpSpPr bwMode="auto">
            <a:xfrm>
              <a:off x="2640" y="1088"/>
              <a:ext cx="432" cy="415"/>
              <a:chOff x="2016" y="1920"/>
              <a:chExt cx="1680" cy="1680"/>
            </a:xfrm>
          </p:grpSpPr>
          <p:sp>
            <p:nvSpPr>
              <p:cNvPr id="12333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6C56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2334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630 w 1321"/>
                  <a:gd name="T1" fmla="*/ 4 h 712"/>
                  <a:gd name="T2" fmla="*/ 637 w 1321"/>
                  <a:gd name="T3" fmla="*/ 5 h 712"/>
                  <a:gd name="T4" fmla="*/ 639 w 1321"/>
                  <a:gd name="T5" fmla="*/ 5 h 712"/>
                  <a:gd name="T6" fmla="*/ 636 w 1321"/>
                  <a:gd name="T7" fmla="*/ 6 h 712"/>
                  <a:gd name="T8" fmla="*/ 628 w 1321"/>
                  <a:gd name="T9" fmla="*/ 7 h 712"/>
                  <a:gd name="T10" fmla="*/ 615 w 1321"/>
                  <a:gd name="T11" fmla="*/ 7 h 712"/>
                  <a:gd name="T12" fmla="*/ 599 w 1321"/>
                  <a:gd name="T13" fmla="*/ 7 h 712"/>
                  <a:gd name="T14" fmla="*/ 578 w 1321"/>
                  <a:gd name="T15" fmla="*/ 8 h 712"/>
                  <a:gd name="T16" fmla="*/ 555 w 1321"/>
                  <a:gd name="T17" fmla="*/ 8 h 712"/>
                  <a:gd name="T18" fmla="*/ 528 w 1321"/>
                  <a:gd name="T19" fmla="*/ 8 h 712"/>
                  <a:gd name="T20" fmla="*/ 498 w 1321"/>
                  <a:gd name="T21" fmla="*/ 8 h 712"/>
                  <a:gd name="T22" fmla="*/ 468 w 1321"/>
                  <a:gd name="T23" fmla="*/ 9 h 712"/>
                  <a:gd name="T24" fmla="*/ 433 w 1321"/>
                  <a:gd name="T25" fmla="*/ 9 h 712"/>
                  <a:gd name="T26" fmla="*/ 399 w 1321"/>
                  <a:gd name="T27" fmla="*/ 9 h 712"/>
                  <a:gd name="T28" fmla="*/ 385 w 1321"/>
                  <a:gd name="T29" fmla="*/ 9 h 712"/>
                  <a:gd name="T30" fmla="*/ 230 w 1321"/>
                  <a:gd name="T31" fmla="*/ 9 h 712"/>
                  <a:gd name="T32" fmla="*/ 228 w 1321"/>
                  <a:gd name="T33" fmla="*/ 9 h 712"/>
                  <a:gd name="T34" fmla="*/ 198 w 1321"/>
                  <a:gd name="T35" fmla="*/ 9 h 712"/>
                  <a:gd name="T36" fmla="*/ 169 w 1321"/>
                  <a:gd name="T37" fmla="*/ 9 h 712"/>
                  <a:gd name="T38" fmla="*/ 141 w 1321"/>
                  <a:gd name="T39" fmla="*/ 9 h 712"/>
                  <a:gd name="T40" fmla="*/ 116 w 1321"/>
                  <a:gd name="T41" fmla="*/ 8 h 712"/>
                  <a:gd name="T42" fmla="*/ 91 w 1321"/>
                  <a:gd name="T43" fmla="*/ 8 h 712"/>
                  <a:gd name="T44" fmla="*/ 70 w 1321"/>
                  <a:gd name="T45" fmla="*/ 8 h 712"/>
                  <a:gd name="T46" fmla="*/ 52 w 1321"/>
                  <a:gd name="T47" fmla="*/ 8 h 712"/>
                  <a:gd name="T48" fmla="*/ 29 w 1321"/>
                  <a:gd name="T49" fmla="*/ 8 h 712"/>
                  <a:gd name="T50" fmla="*/ 26 w 1321"/>
                  <a:gd name="T51" fmla="*/ 7 h 712"/>
                  <a:gd name="T52" fmla="*/ 18 w 1321"/>
                  <a:gd name="T53" fmla="*/ 7 h 712"/>
                  <a:gd name="T54" fmla="*/ 6 w 1321"/>
                  <a:gd name="T55" fmla="*/ 7 h 712"/>
                  <a:gd name="T56" fmla="*/ 0 w 1321"/>
                  <a:gd name="T57" fmla="*/ 6 h 712"/>
                  <a:gd name="T58" fmla="*/ 0 w 1321"/>
                  <a:gd name="T59" fmla="*/ 6 h 712"/>
                  <a:gd name="T60" fmla="*/ 4 w 1321"/>
                  <a:gd name="T61" fmla="*/ 5 h 712"/>
                  <a:gd name="T62" fmla="*/ 16 w 1321"/>
                  <a:gd name="T63" fmla="*/ 5 h 712"/>
                  <a:gd name="T64" fmla="*/ 26 w 1321"/>
                  <a:gd name="T65" fmla="*/ 4 h 712"/>
                  <a:gd name="T66" fmla="*/ 48 w 1321"/>
                  <a:gd name="T67" fmla="*/ 4 h 712"/>
                  <a:gd name="T68" fmla="*/ 72 w 1321"/>
                  <a:gd name="T69" fmla="*/ 4 h 712"/>
                  <a:gd name="T70" fmla="*/ 100 w 1321"/>
                  <a:gd name="T71" fmla="*/ 4 h 712"/>
                  <a:gd name="T72" fmla="*/ 130 w 1321"/>
                  <a:gd name="T73" fmla="*/ 4 h 712"/>
                  <a:gd name="T74" fmla="*/ 166 w 1321"/>
                  <a:gd name="T75" fmla="*/ 4 h 712"/>
                  <a:gd name="T76" fmla="*/ 201 w 1321"/>
                  <a:gd name="T77" fmla="*/ 4 h 712"/>
                  <a:gd name="T78" fmla="*/ 240 w 1321"/>
                  <a:gd name="T79" fmla="*/ 4 h 712"/>
                  <a:gd name="T80" fmla="*/ 281 w 1321"/>
                  <a:gd name="T81" fmla="*/ 4 h 712"/>
                  <a:gd name="T82" fmla="*/ 324 w 1321"/>
                  <a:gd name="T83" fmla="*/ 0 h 712"/>
                  <a:gd name="T84" fmla="*/ 324 w 1321"/>
                  <a:gd name="T85" fmla="*/ 0 h 712"/>
                  <a:gd name="T86" fmla="*/ 368 w 1321"/>
                  <a:gd name="T87" fmla="*/ 4 h 712"/>
                  <a:gd name="T88" fmla="*/ 409 w 1321"/>
                  <a:gd name="T89" fmla="*/ 4 h 712"/>
                  <a:gd name="T90" fmla="*/ 450 w 1321"/>
                  <a:gd name="T91" fmla="*/ 4 h 712"/>
                  <a:gd name="T92" fmla="*/ 489 w 1321"/>
                  <a:gd name="T93" fmla="*/ 4 h 712"/>
                  <a:gd name="T94" fmla="*/ 524 w 1321"/>
                  <a:gd name="T95" fmla="*/ 4 h 712"/>
                  <a:gd name="T96" fmla="*/ 556 w 1321"/>
                  <a:gd name="T97" fmla="*/ 4 h 712"/>
                  <a:gd name="T98" fmla="*/ 585 w 1321"/>
                  <a:gd name="T99" fmla="*/ 4 h 712"/>
                  <a:gd name="T100" fmla="*/ 609 w 1321"/>
                  <a:gd name="T101" fmla="*/ 4 h 712"/>
                  <a:gd name="T102" fmla="*/ 630 w 1321"/>
                  <a:gd name="T103" fmla="*/ 4 h 712"/>
                  <a:gd name="T104" fmla="*/ 630 w 1321"/>
                  <a:gd name="T105" fmla="*/ 4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87" name="Text Box 11"/>
            <p:cNvSpPr txBox="1">
              <a:spLocks noChangeArrowheads="1"/>
            </p:cNvSpPr>
            <p:nvPr/>
          </p:nvSpPr>
          <p:spPr bwMode="gray">
            <a:xfrm>
              <a:off x="2741" y="1089"/>
              <a:ext cx="249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NI-Bodon-Poster" pitchFamily="2" charset="0"/>
                </a:rPr>
                <a:t>B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8388352" y="3729038"/>
            <a:ext cx="908049" cy="698500"/>
            <a:chOff x="3938" y="1965"/>
            <a:chExt cx="430" cy="440"/>
          </a:xfrm>
        </p:grpSpPr>
        <p:grpSp>
          <p:nvGrpSpPr>
            <p:cNvPr id="12327" name="Group 13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12329" name="Oval 1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214467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2330" name="Freeform 1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630 w 1321"/>
                  <a:gd name="T1" fmla="*/ 4 h 712"/>
                  <a:gd name="T2" fmla="*/ 637 w 1321"/>
                  <a:gd name="T3" fmla="*/ 5 h 712"/>
                  <a:gd name="T4" fmla="*/ 639 w 1321"/>
                  <a:gd name="T5" fmla="*/ 5 h 712"/>
                  <a:gd name="T6" fmla="*/ 636 w 1321"/>
                  <a:gd name="T7" fmla="*/ 6 h 712"/>
                  <a:gd name="T8" fmla="*/ 628 w 1321"/>
                  <a:gd name="T9" fmla="*/ 7 h 712"/>
                  <a:gd name="T10" fmla="*/ 615 w 1321"/>
                  <a:gd name="T11" fmla="*/ 7 h 712"/>
                  <a:gd name="T12" fmla="*/ 599 w 1321"/>
                  <a:gd name="T13" fmla="*/ 7 h 712"/>
                  <a:gd name="T14" fmla="*/ 578 w 1321"/>
                  <a:gd name="T15" fmla="*/ 8 h 712"/>
                  <a:gd name="T16" fmla="*/ 555 w 1321"/>
                  <a:gd name="T17" fmla="*/ 8 h 712"/>
                  <a:gd name="T18" fmla="*/ 528 w 1321"/>
                  <a:gd name="T19" fmla="*/ 8 h 712"/>
                  <a:gd name="T20" fmla="*/ 498 w 1321"/>
                  <a:gd name="T21" fmla="*/ 8 h 712"/>
                  <a:gd name="T22" fmla="*/ 468 w 1321"/>
                  <a:gd name="T23" fmla="*/ 9 h 712"/>
                  <a:gd name="T24" fmla="*/ 433 w 1321"/>
                  <a:gd name="T25" fmla="*/ 9 h 712"/>
                  <a:gd name="T26" fmla="*/ 399 w 1321"/>
                  <a:gd name="T27" fmla="*/ 9 h 712"/>
                  <a:gd name="T28" fmla="*/ 385 w 1321"/>
                  <a:gd name="T29" fmla="*/ 9 h 712"/>
                  <a:gd name="T30" fmla="*/ 230 w 1321"/>
                  <a:gd name="T31" fmla="*/ 9 h 712"/>
                  <a:gd name="T32" fmla="*/ 228 w 1321"/>
                  <a:gd name="T33" fmla="*/ 9 h 712"/>
                  <a:gd name="T34" fmla="*/ 198 w 1321"/>
                  <a:gd name="T35" fmla="*/ 9 h 712"/>
                  <a:gd name="T36" fmla="*/ 169 w 1321"/>
                  <a:gd name="T37" fmla="*/ 9 h 712"/>
                  <a:gd name="T38" fmla="*/ 141 w 1321"/>
                  <a:gd name="T39" fmla="*/ 9 h 712"/>
                  <a:gd name="T40" fmla="*/ 116 w 1321"/>
                  <a:gd name="T41" fmla="*/ 8 h 712"/>
                  <a:gd name="T42" fmla="*/ 91 w 1321"/>
                  <a:gd name="T43" fmla="*/ 8 h 712"/>
                  <a:gd name="T44" fmla="*/ 70 w 1321"/>
                  <a:gd name="T45" fmla="*/ 8 h 712"/>
                  <a:gd name="T46" fmla="*/ 52 w 1321"/>
                  <a:gd name="T47" fmla="*/ 8 h 712"/>
                  <a:gd name="T48" fmla="*/ 29 w 1321"/>
                  <a:gd name="T49" fmla="*/ 8 h 712"/>
                  <a:gd name="T50" fmla="*/ 26 w 1321"/>
                  <a:gd name="T51" fmla="*/ 7 h 712"/>
                  <a:gd name="T52" fmla="*/ 18 w 1321"/>
                  <a:gd name="T53" fmla="*/ 7 h 712"/>
                  <a:gd name="T54" fmla="*/ 6 w 1321"/>
                  <a:gd name="T55" fmla="*/ 7 h 712"/>
                  <a:gd name="T56" fmla="*/ 0 w 1321"/>
                  <a:gd name="T57" fmla="*/ 6 h 712"/>
                  <a:gd name="T58" fmla="*/ 0 w 1321"/>
                  <a:gd name="T59" fmla="*/ 6 h 712"/>
                  <a:gd name="T60" fmla="*/ 4 w 1321"/>
                  <a:gd name="T61" fmla="*/ 5 h 712"/>
                  <a:gd name="T62" fmla="*/ 16 w 1321"/>
                  <a:gd name="T63" fmla="*/ 5 h 712"/>
                  <a:gd name="T64" fmla="*/ 26 w 1321"/>
                  <a:gd name="T65" fmla="*/ 4 h 712"/>
                  <a:gd name="T66" fmla="*/ 48 w 1321"/>
                  <a:gd name="T67" fmla="*/ 4 h 712"/>
                  <a:gd name="T68" fmla="*/ 72 w 1321"/>
                  <a:gd name="T69" fmla="*/ 4 h 712"/>
                  <a:gd name="T70" fmla="*/ 100 w 1321"/>
                  <a:gd name="T71" fmla="*/ 4 h 712"/>
                  <a:gd name="T72" fmla="*/ 130 w 1321"/>
                  <a:gd name="T73" fmla="*/ 4 h 712"/>
                  <a:gd name="T74" fmla="*/ 166 w 1321"/>
                  <a:gd name="T75" fmla="*/ 4 h 712"/>
                  <a:gd name="T76" fmla="*/ 201 w 1321"/>
                  <a:gd name="T77" fmla="*/ 4 h 712"/>
                  <a:gd name="T78" fmla="*/ 240 w 1321"/>
                  <a:gd name="T79" fmla="*/ 4 h 712"/>
                  <a:gd name="T80" fmla="*/ 281 w 1321"/>
                  <a:gd name="T81" fmla="*/ 4 h 712"/>
                  <a:gd name="T82" fmla="*/ 324 w 1321"/>
                  <a:gd name="T83" fmla="*/ 0 h 712"/>
                  <a:gd name="T84" fmla="*/ 324 w 1321"/>
                  <a:gd name="T85" fmla="*/ 0 h 712"/>
                  <a:gd name="T86" fmla="*/ 368 w 1321"/>
                  <a:gd name="T87" fmla="*/ 4 h 712"/>
                  <a:gd name="T88" fmla="*/ 409 w 1321"/>
                  <a:gd name="T89" fmla="*/ 4 h 712"/>
                  <a:gd name="T90" fmla="*/ 450 w 1321"/>
                  <a:gd name="T91" fmla="*/ 4 h 712"/>
                  <a:gd name="T92" fmla="*/ 489 w 1321"/>
                  <a:gd name="T93" fmla="*/ 4 h 712"/>
                  <a:gd name="T94" fmla="*/ 524 w 1321"/>
                  <a:gd name="T95" fmla="*/ 4 h 712"/>
                  <a:gd name="T96" fmla="*/ 556 w 1321"/>
                  <a:gd name="T97" fmla="*/ 4 h 712"/>
                  <a:gd name="T98" fmla="*/ 585 w 1321"/>
                  <a:gd name="T99" fmla="*/ 4 h 712"/>
                  <a:gd name="T100" fmla="*/ 609 w 1321"/>
                  <a:gd name="T101" fmla="*/ 4 h 712"/>
                  <a:gd name="T102" fmla="*/ 630 w 1321"/>
                  <a:gd name="T103" fmla="*/ 4 h 712"/>
                  <a:gd name="T104" fmla="*/ 630 w 1321"/>
                  <a:gd name="T105" fmla="*/ 4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8" name="Text Box 16"/>
            <p:cNvSpPr txBox="1">
              <a:spLocks noChangeArrowheads="1"/>
            </p:cNvSpPr>
            <p:nvPr/>
          </p:nvSpPr>
          <p:spPr bwMode="gray">
            <a:xfrm>
              <a:off x="4035" y="1965"/>
              <a:ext cx="22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VNI-Bodon-Poster" pitchFamily="2" charset="0"/>
                </a:rPr>
                <a:t>C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740400" y="5767389"/>
            <a:ext cx="872067" cy="688975"/>
            <a:chOff x="3552" y="3297"/>
            <a:chExt cx="412" cy="434"/>
          </a:xfrm>
        </p:grpSpPr>
        <p:grpSp>
          <p:nvGrpSpPr>
            <p:cNvPr id="12323" name="Group 18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2325" name="Oval 1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462E7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2326" name="Freeform 2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630 w 1321"/>
                  <a:gd name="T1" fmla="*/ 4 h 712"/>
                  <a:gd name="T2" fmla="*/ 637 w 1321"/>
                  <a:gd name="T3" fmla="*/ 5 h 712"/>
                  <a:gd name="T4" fmla="*/ 639 w 1321"/>
                  <a:gd name="T5" fmla="*/ 5 h 712"/>
                  <a:gd name="T6" fmla="*/ 636 w 1321"/>
                  <a:gd name="T7" fmla="*/ 6 h 712"/>
                  <a:gd name="T8" fmla="*/ 628 w 1321"/>
                  <a:gd name="T9" fmla="*/ 7 h 712"/>
                  <a:gd name="T10" fmla="*/ 615 w 1321"/>
                  <a:gd name="T11" fmla="*/ 7 h 712"/>
                  <a:gd name="T12" fmla="*/ 599 w 1321"/>
                  <a:gd name="T13" fmla="*/ 7 h 712"/>
                  <a:gd name="T14" fmla="*/ 578 w 1321"/>
                  <a:gd name="T15" fmla="*/ 8 h 712"/>
                  <a:gd name="T16" fmla="*/ 555 w 1321"/>
                  <a:gd name="T17" fmla="*/ 8 h 712"/>
                  <a:gd name="T18" fmla="*/ 528 w 1321"/>
                  <a:gd name="T19" fmla="*/ 8 h 712"/>
                  <a:gd name="T20" fmla="*/ 498 w 1321"/>
                  <a:gd name="T21" fmla="*/ 8 h 712"/>
                  <a:gd name="T22" fmla="*/ 468 w 1321"/>
                  <a:gd name="T23" fmla="*/ 9 h 712"/>
                  <a:gd name="T24" fmla="*/ 433 w 1321"/>
                  <a:gd name="T25" fmla="*/ 9 h 712"/>
                  <a:gd name="T26" fmla="*/ 399 w 1321"/>
                  <a:gd name="T27" fmla="*/ 9 h 712"/>
                  <a:gd name="T28" fmla="*/ 385 w 1321"/>
                  <a:gd name="T29" fmla="*/ 9 h 712"/>
                  <a:gd name="T30" fmla="*/ 230 w 1321"/>
                  <a:gd name="T31" fmla="*/ 9 h 712"/>
                  <a:gd name="T32" fmla="*/ 228 w 1321"/>
                  <a:gd name="T33" fmla="*/ 9 h 712"/>
                  <a:gd name="T34" fmla="*/ 198 w 1321"/>
                  <a:gd name="T35" fmla="*/ 9 h 712"/>
                  <a:gd name="T36" fmla="*/ 169 w 1321"/>
                  <a:gd name="T37" fmla="*/ 9 h 712"/>
                  <a:gd name="T38" fmla="*/ 141 w 1321"/>
                  <a:gd name="T39" fmla="*/ 9 h 712"/>
                  <a:gd name="T40" fmla="*/ 116 w 1321"/>
                  <a:gd name="T41" fmla="*/ 8 h 712"/>
                  <a:gd name="T42" fmla="*/ 91 w 1321"/>
                  <a:gd name="T43" fmla="*/ 8 h 712"/>
                  <a:gd name="T44" fmla="*/ 70 w 1321"/>
                  <a:gd name="T45" fmla="*/ 8 h 712"/>
                  <a:gd name="T46" fmla="*/ 52 w 1321"/>
                  <a:gd name="T47" fmla="*/ 8 h 712"/>
                  <a:gd name="T48" fmla="*/ 29 w 1321"/>
                  <a:gd name="T49" fmla="*/ 8 h 712"/>
                  <a:gd name="T50" fmla="*/ 26 w 1321"/>
                  <a:gd name="T51" fmla="*/ 7 h 712"/>
                  <a:gd name="T52" fmla="*/ 18 w 1321"/>
                  <a:gd name="T53" fmla="*/ 7 h 712"/>
                  <a:gd name="T54" fmla="*/ 6 w 1321"/>
                  <a:gd name="T55" fmla="*/ 7 h 712"/>
                  <a:gd name="T56" fmla="*/ 0 w 1321"/>
                  <a:gd name="T57" fmla="*/ 6 h 712"/>
                  <a:gd name="T58" fmla="*/ 0 w 1321"/>
                  <a:gd name="T59" fmla="*/ 6 h 712"/>
                  <a:gd name="T60" fmla="*/ 4 w 1321"/>
                  <a:gd name="T61" fmla="*/ 5 h 712"/>
                  <a:gd name="T62" fmla="*/ 16 w 1321"/>
                  <a:gd name="T63" fmla="*/ 5 h 712"/>
                  <a:gd name="T64" fmla="*/ 26 w 1321"/>
                  <a:gd name="T65" fmla="*/ 4 h 712"/>
                  <a:gd name="T66" fmla="*/ 48 w 1321"/>
                  <a:gd name="T67" fmla="*/ 4 h 712"/>
                  <a:gd name="T68" fmla="*/ 72 w 1321"/>
                  <a:gd name="T69" fmla="*/ 4 h 712"/>
                  <a:gd name="T70" fmla="*/ 100 w 1321"/>
                  <a:gd name="T71" fmla="*/ 4 h 712"/>
                  <a:gd name="T72" fmla="*/ 130 w 1321"/>
                  <a:gd name="T73" fmla="*/ 4 h 712"/>
                  <a:gd name="T74" fmla="*/ 166 w 1321"/>
                  <a:gd name="T75" fmla="*/ 4 h 712"/>
                  <a:gd name="T76" fmla="*/ 201 w 1321"/>
                  <a:gd name="T77" fmla="*/ 4 h 712"/>
                  <a:gd name="T78" fmla="*/ 240 w 1321"/>
                  <a:gd name="T79" fmla="*/ 4 h 712"/>
                  <a:gd name="T80" fmla="*/ 281 w 1321"/>
                  <a:gd name="T81" fmla="*/ 4 h 712"/>
                  <a:gd name="T82" fmla="*/ 324 w 1321"/>
                  <a:gd name="T83" fmla="*/ 0 h 712"/>
                  <a:gd name="T84" fmla="*/ 324 w 1321"/>
                  <a:gd name="T85" fmla="*/ 0 h 712"/>
                  <a:gd name="T86" fmla="*/ 368 w 1321"/>
                  <a:gd name="T87" fmla="*/ 4 h 712"/>
                  <a:gd name="T88" fmla="*/ 409 w 1321"/>
                  <a:gd name="T89" fmla="*/ 4 h 712"/>
                  <a:gd name="T90" fmla="*/ 450 w 1321"/>
                  <a:gd name="T91" fmla="*/ 4 h 712"/>
                  <a:gd name="T92" fmla="*/ 489 w 1321"/>
                  <a:gd name="T93" fmla="*/ 4 h 712"/>
                  <a:gd name="T94" fmla="*/ 524 w 1321"/>
                  <a:gd name="T95" fmla="*/ 4 h 712"/>
                  <a:gd name="T96" fmla="*/ 556 w 1321"/>
                  <a:gd name="T97" fmla="*/ 4 h 712"/>
                  <a:gd name="T98" fmla="*/ 585 w 1321"/>
                  <a:gd name="T99" fmla="*/ 4 h 712"/>
                  <a:gd name="T100" fmla="*/ 609 w 1321"/>
                  <a:gd name="T101" fmla="*/ 4 h 712"/>
                  <a:gd name="T102" fmla="*/ 630 w 1321"/>
                  <a:gd name="T103" fmla="*/ 4 h 712"/>
                  <a:gd name="T104" fmla="*/ 630 w 1321"/>
                  <a:gd name="T105" fmla="*/ 4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4" name="Text Box 21"/>
            <p:cNvSpPr txBox="1">
              <a:spLocks noChangeArrowheads="1"/>
            </p:cNvSpPr>
            <p:nvPr/>
          </p:nvSpPr>
          <p:spPr bwMode="gray">
            <a:xfrm>
              <a:off x="3654" y="3297"/>
              <a:ext cx="2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VNI-Bodon-Poster" pitchFamily="2" charset="0"/>
                </a:rPr>
                <a:t>D</a:t>
              </a: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048000" y="3709988"/>
            <a:ext cx="914400" cy="709612"/>
            <a:chOff x="1488" y="1953"/>
            <a:chExt cx="432" cy="447"/>
          </a:xfrm>
        </p:grpSpPr>
        <p:grpSp>
          <p:nvGrpSpPr>
            <p:cNvPr id="12319" name="Group 23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2321" name="Oval 2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7446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2322" name="Freeform 2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630 w 1321"/>
                  <a:gd name="T1" fmla="*/ 4 h 712"/>
                  <a:gd name="T2" fmla="*/ 637 w 1321"/>
                  <a:gd name="T3" fmla="*/ 5 h 712"/>
                  <a:gd name="T4" fmla="*/ 639 w 1321"/>
                  <a:gd name="T5" fmla="*/ 5 h 712"/>
                  <a:gd name="T6" fmla="*/ 636 w 1321"/>
                  <a:gd name="T7" fmla="*/ 6 h 712"/>
                  <a:gd name="T8" fmla="*/ 628 w 1321"/>
                  <a:gd name="T9" fmla="*/ 7 h 712"/>
                  <a:gd name="T10" fmla="*/ 615 w 1321"/>
                  <a:gd name="T11" fmla="*/ 7 h 712"/>
                  <a:gd name="T12" fmla="*/ 599 w 1321"/>
                  <a:gd name="T13" fmla="*/ 7 h 712"/>
                  <a:gd name="T14" fmla="*/ 578 w 1321"/>
                  <a:gd name="T15" fmla="*/ 8 h 712"/>
                  <a:gd name="T16" fmla="*/ 555 w 1321"/>
                  <a:gd name="T17" fmla="*/ 8 h 712"/>
                  <a:gd name="T18" fmla="*/ 528 w 1321"/>
                  <a:gd name="T19" fmla="*/ 8 h 712"/>
                  <a:gd name="T20" fmla="*/ 498 w 1321"/>
                  <a:gd name="T21" fmla="*/ 8 h 712"/>
                  <a:gd name="T22" fmla="*/ 468 w 1321"/>
                  <a:gd name="T23" fmla="*/ 9 h 712"/>
                  <a:gd name="T24" fmla="*/ 433 w 1321"/>
                  <a:gd name="T25" fmla="*/ 9 h 712"/>
                  <a:gd name="T26" fmla="*/ 399 w 1321"/>
                  <a:gd name="T27" fmla="*/ 9 h 712"/>
                  <a:gd name="T28" fmla="*/ 385 w 1321"/>
                  <a:gd name="T29" fmla="*/ 9 h 712"/>
                  <a:gd name="T30" fmla="*/ 230 w 1321"/>
                  <a:gd name="T31" fmla="*/ 9 h 712"/>
                  <a:gd name="T32" fmla="*/ 228 w 1321"/>
                  <a:gd name="T33" fmla="*/ 9 h 712"/>
                  <a:gd name="T34" fmla="*/ 198 w 1321"/>
                  <a:gd name="T35" fmla="*/ 9 h 712"/>
                  <a:gd name="T36" fmla="*/ 169 w 1321"/>
                  <a:gd name="T37" fmla="*/ 9 h 712"/>
                  <a:gd name="T38" fmla="*/ 141 w 1321"/>
                  <a:gd name="T39" fmla="*/ 9 h 712"/>
                  <a:gd name="T40" fmla="*/ 116 w 1321"/>
                  <a:gd name="T41" fmla="*/ 8 h 712"/>
                  <a:gd name="T42" fmla="*/ 91 w 1321"/>
                  <a:gd name="T43" fmla="*/ 8 h 712"/>
                  <a:gd name="T44" fmla="*/ 70 w 1321"/>
                  <a:gd name="T45" fmla="*/ 8 h 712"/>
                  <a:gd name="T46" fmla="*/ 52 w 1321"/>
                  <a:gd name="T47" fmla="*/ 8 h 712"/>
                  <a:gd name="T48" fmla="*/ 29 w 1321"/>
                  <a:gd name="T49" fmla="*/ 8 h 712"/>
                  <a:gd name="T50" fmla="*/ 26 w 1321"/>
                  <a:gd name="T51" fmla="*/ 7 h 712"/>
                  <a:gd name="T52" fmla="*/ 18 w 1321"/>
                  <a:gd name="T53" fmla="*/ 7 h 712"/>
                  <a:gd name="T54" fmla="*/ 6 w 1321"/>
                  <a:gd name="T55" fmla="*/ 7 h 712"/>
                  <a:gd name="T56" fmla="*/ 0 w 1321"/>
                  <a:gd name="T57" fmla="*/ 6 h 712"/>
                  <a:gd name="T58" fmla="*/ 0 w 1321"/>
                  <a:gd name="T59" fmla="*/ 6 h 712"/>
                  <a:gd name="T60" fmla="*/ 4 w 1321"/>
                  <a:gd name="T61" fmla="*/ 5 h 712"/>
                  <a:gd name="T62" fmla="*/ 16 w 1321"/>
                  <a:gd name="T63" fmla="*/ 5 h 712"/>
                  <a:gd name="T64" fmla="*/ 26 w 1321"/>
                  <a:gd name="T65" fmla="*/ 4 h 712"/>
                  <a:gd name="T66" fmla="*/ 48 w 1321"/>
                  <a:gd name="T67" fmla="*/ 4 h 712"/>
                  <a:gd name="T68" fmla="*/ 72 w 1321"/>
                  <a:gd name="T69" fmla="*/ 4 h 712"/>
                  <a:gd name="T70" fmla="*/ 100 w 1321"/>
                  <a:gd name="T71" fmla="*/ 4 h 712"/>
                  <a:gd name="T72" fmla="*/ 130 w 1321"/>
                  <a:gd name="T73" fmla="*/ 4 h 712"/>
                  <a:gd name="T74" fmla="*/ 166 w 1321"/>
                  <a:gd name="T75" fmla="*/ 4 h 712"/>
                  <a:gd name="T76" fmla="*/ 201 w 1321"/>
                  <a:gd name="T77" fmla="*/ 4 h 712"/>
                  <a:gd name="T78" fmla="*/ 240 w 1321"/>
                  <a:gd name="T79" fmla="*/ 4 h 712"/>
                  <a:gd name="T80" fmla="*/ 281 w 1321"/>
                  <a:gd name="T81" fmla="*/ 4 h 712"/>
                  <a:gd name="T82" fmla="*/ 324 w 1321"/>
                  <a:gd name="T83" fmla="*/ 0 h 712"/>
                  <a:gd name="T84" fmla="*/ 324 w 1321"/>
                  <a:gd name="T85" fmla="*/ 0 h 712"/>
                  <a:gd name="T86" fmla="*/ 368 w 1321"/>
                  <a:gd name="T87" fmla="*/ 4 h 712"/>
                  <a:gd name="T88" fmla="*/ 409 w 1321"/>
                  <a:gd name="T89" fmla="*/ 4 h 712"/>
                  <a:gd name="T90" fmla="*/ 450 w 1321"/>
                  <a:gd name="T91" fmla="*/ 4 h 712"/>
                  <a:gd name="T92" fmla="*/ 489 w 1321"/>
                  <a:gd name="T93" fmla="*/ 4 h 712"/>
                  <a:gd name="T94" fmla="*/ 524 w 1321"/>
                  <a:gd name="T95" fmla="*/ 4 h 712"/>
                  <a:gd name="T96" fmla="*/ 556 w 1321"/>
                  <a:gd name="T97" fmla="*/ 4 h 712"/>
                  <a:gd name="T98" fmla="*/ 585 w 1321"/>
                  <a:gd name="T99" fmla="*/ 4 h 712"/>
                  <a:gd name="T100" fmla="*/ 609 w 1321"/>
                  <a:gd name="T101" fmla="*/ 4 h 712"/>
                  <a:gd name="T102" fmla="*/ 630 w 1321"/>
                  <a:gd name="T103" fmla="*/ 4 h 712"/>
                  <a:gd name="T104" fmla="*/ 630 w 1321"/>
                  <a:gd name="T105" fmla="*/ 4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0" name="Text Box 26"/>
            <p:cNvSpPr txBox="1">
              <a:spLocks noChangeArrowheads="1"/>
            </p:cNvSpPr>
            <p:nvPr/>
          </p:nvSpPr>
          <p:spPr bwMode="gray">
            <a:xfrm>
              <a:off x="1588" y="1953"/>
              <a:ext cx="2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VNI-Bodon-Poster" pitchFamily="2" charset="0"/>
                </a:rPr>
                <a:t>A</a:t>
              </a:r>
            </a:p>
          </p:txBody>
        </p:sp>
      </p:grpSp>
      <p:sp>
        <p:nvSpPr>
          <p:cNvPr id="50203" name="Oval 27"/>
          <p:cNvSpPr>
            <a:spLocks noChangeArrowheads="1"/>
          </p:cNvSpPr>
          <p:nvPr/>
        </p:nvSpPr>
        <p:spPr bwMode="gray">
          <a:xfrm rot="-3372907">
            <a:off x="6122989" y="5253038"/>
            <a:ext cx="130175" cy="184151"/>
          </a:xfrm>
          <a:prstGeom prst="ellipse">
            <a:avLst/>
          </a:prstGeom>
          <a:gradFill rotWithShape="1">
            <a:gsLst>
              <a:gs pos="0">
                <a:srgbClr val="9966FF"/>
              </a:gs>
              <a:gs pos="100000">
                <a:srgbClr val="6644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204" name="Oval 28"/>
          <p:cNvSpPr>
            <a:spLocks noChangeArrowheads="1"/>
          </p:cNvSpPr>
          <p:nvPr/>
        </p:nvSpPr>
        <p:spPr bwMode="gray">
          <a:xfrm rot="-3372907">
            <a:off x="6142038" y="5497514"/>
            <a:ext cx="130175" cy="184149"/>
          </a:xfrm>
          <a:prstGeom prst="ellipse">
            <a:avLst/>
          </a:prstGeom>
          <a:gradFill rotWithShape="1">
            <a:gsLst>
              <a:gs pos="0">
                <a:srgbClr val="9966FF"/>
              </a:gs>
              <a:gs pos="100000">
                <a:srgbClr val="6644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205" name="Oval 29"/>
          <p:cNvSpPr>
            <a:spLocks noChangeArrowheads="1"/>
          </p:cNvSpPr>
          <p:nvPr/>
        </p:nvSpPr>
        <p:spPr bwMode="gray">
          <a:xfrm rot="-5550438">
            <a:off x="4190471" y="3994152"/>
            <a:ext cx="130175" cy="184149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AA6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206" name="Oval 30"/>
          <p:cNvSpPr>
            <a:spLocks noChangeArrowheads="1"/>
          </p:cNvSpPr>
          <p:nvPr/>
        </p:nvSpPr>
        <p:spPr bwMode="gray">
          <a:xfrm rot="-5550438">
            <a:off x="4548189" y="4011613"/>
            <a:ext cx="130175" cy="184151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AA6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6045201" y="2559050"/>
            <a:ext cx="184151" cy="412750"/>
            <a:chOff x="2832" y="1612"/>
            <a:chExt cx="87" cy="260"/>
          </a:xfrm>
        </p:grpSpPr>
        <p:sp>
          <p:nvSpPr>
            <p:cNvPr id="12317" name="Oval 32"/>
            <p:cNvSpPr>
              <a:spLocks noChangeArrowheads="1"/>
            </p:cNvSpPr>
            <p:nvPr/>
          </p:nvSpPr>
          <p:spPr bwMode="gray">
            <a:xfrm rot="-3372907">
              <a:off x="2835" y="1609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AA8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2318" name="Oval 33"/>
            <p:cNvSpPr>
              <a:spLocks noChangeArrowheads="1"/>
            </p:cNvSpPr>
            <p:nvPr/>
          </p:nvSpPr>
          <p:spPr bwMode="gray">
            <a:xfrm rot="-3372907">
              <a:off x="2835" y="1787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AA8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  <p:sp>
        <p:nvSpPr>
          <p:cNvPr id="50210" name="Oval 34"/>
          <p:cNvSpPr>
            <a:spLocks noChangeArrowheads="1"/>
          </p:cNvSpPr>
          <p:nvPr/>
        </p:nvSpPr>
        <p:spPr bwMode="gray">
          <a:xfrm rot="-3372907">
            <a:off x="8078788" y="3925887"/>
            <a:ext cx="130175" cy="184151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66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211" name="Oval 35"/>
          <p:cNvSpPr>
            <a:spLocks noChangeArrowheads="1"/>
          </p:cNvSpPr>
          <p:nvPr/>
        </p:nvSpPr>
        <p:spPr bwMode="gray">
          <a:xfrm rot="-3372907">
            <a:off x="7646989" y="3935413"/>
            <a:ext cx="130175" cy="184151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66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1219200" y="304800"/>
            <a:ext cx="10261600" cy="1295400"/>
            <a:chOff x="1488" y="3282"/>
            <a:chExt cx="2736" cy="415"/>
          </a:xfrm>
        </p:grpSpPr>
        <p:grpSp>
          <p:nvGrpSpPr>
            <p:cNvPr id="12313" name="Group 37"/>
            <p:cNvGrpSpPr>
              <a:grpSpLocks/>
            </p:cNvGrpSpPr>
            <p:nvPr/>
          </p:nvGrpSpPr>
          <p:grpSpPr bwMode="auto">
            <a:xfrm>
              <a:off x="1488" y="3282"/>
              <a:ext cx="2736" cy="406"/>
              <a:chOff x="1404" y="3282"/>
              <a:chExt cx="3060" cy="406"/>
            </a:xfrm>
          </p:grpSpPr>
          <p:sp>
            <p:nvSpPr>
              <p:cNvPr id="12315" name="AutoShape 38"/>
              <p:cNvSpPr>
                <a:spLocks noChangeArrowheads="1"/>
              </p:cNvSpPr>
              <p:nvPr/>
            </p:nvSpPr>
            <p:spPr bwMode="gray">
              <a:xfrm>
                <a:off x="1404" y="3282"/>
                <a:ext cx="3060" cy="4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2268B4"/>
                  </a:gs>
                  <a:gs pos="100000">
                    <a:srgbClr val="99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2316" name="AutoShape 39"/>
              <p:cNvSpPr>
                <a:spLocks noChangeArrowheads="1"/>
              </p:cNvSpPr>
              <p:nvPr/>
            </p:nvSpPr>
            <p:spPr bwMode="gray">
              <a:xfrm>
                <a:off x="1458" y="3312"/>
                <a:ext cx="2970" cy="33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BB5EC"/>
                  </a:gs>
                  <a:gs pos="100000">
                    <a:srgbClr val="1166D7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12314" name="Text Box 40"/>
            <p:cNvSpPr txBox="1">
              <a:spLocks noChangeArrowheads="1"/>
            </p:cNvSpPr>
            <p:nvPr/>
          </p:nvSpPr>
          <p:spPr bwMode="gray">
            <a:xfrm>
              <a:off x="1548" y="3312"/>
              <a:ext cx="2640" cy="3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200" b="0" dirty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rPr>
                <a:t>TĂNG TỐC</a:t>
              </a:r>
            </a:p>
          </p:txBody>
        </p:sp>
      </p:grpSp>
      <p:pic>
        <p:nvPicPr>
          <p:cNvPr id="50217" name="Picture 41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905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2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4281">
            <a:off x="10261600" y="5910264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3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639">
            <a:off x="-1117600" y="5910264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8" name="Group 16"/>
          <p:cNvGrpSpPr>
            <a:grpSpLocks/>
          </p:cNvGrpSpPr>
          <p:nvPr/>
        </p:nvGrpSpPr>
        <p:grpSpPr bwMode="auto">
          <a:xfrm>
            <a:off x="-4233" y="0"/>
            <a:ext cx="12196233" cy="6861175"/>
            <a:chOff x="0" y="-3175"/>
            <a:chExt cx="9147175" cy="6861175"/>
          </a:xfrm>
        </p:grpSpPr>
        <p:pic>
          <p:nvPicPr>
            <p:cNvPr id="12309" name="Picture 4" descr="BGT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" descr="BGT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75"/>
              <a:ext cx="89995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3" descr="BGT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6659380"/>
              <a:ext cx="9144000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4" descr="BGT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60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50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  <p:bldP spid="50178" grpId="1" animBg="1"/>
      <p:bldP spid="50182" grpId="0"/>
      <p:bldP spid="50203" grpId="0" animBg="1"/>
      <p:bldP spid="50204" grpId="0" animBg="1"/>
      <p:bldP spid="50205" grpId="0" animBg="1"/>
      <p:bldP spid="50206" grpId="0" animBg="1"/>
      <p:bldP spid="50210" grpId="0" animBg="1"/>
      <p:bldP spid="502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3" descr="blumen-pflanzen1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639">
            <a:off x="-1117600" y="5910264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2" descr="blumen-pflanzen1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4281">
            <a:off x="10261600" y="5910264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16"/>
          <p:cNvGrpSpPr>
            <a:grpSpLocks/>
          </p:cNvGrpSpPr>
          <p:nvPr/>
        </p:nvGrpSpPr>
        <p:grpSpPr bwMode="auto">
          <a:xfrm>
            <a:off x="-4233" y="0"/>
            <a:ext cx="12196233" cy="6861175"/>
            <a:chOff x="0" y="-3175"/>
            <a:chExt cx="9147175" cy="6861175"/>
          </a:xfrm>
        </p:grpSpPr>
        <p:pic>
          <p:nvPicPr>
            <p:cNvPr id="13318" name="Picture 4" descr="BGT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2" descr="BGT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75"/>
              <a:ext cx="89995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3" descr="BGT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6659380"/>
              <a:ext cx="9144000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4" descr="BGT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2898" y="1587187"/>
            <a:ext cx="11383433" cy="4893647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THỂ LỆ TRÒ CHƠI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966944" y="304800"/>
            <a:ext cx="10261600" cy="1295400"/>
            <a:chOff x="1488" y="3282"/>
            <a:chExt cx="2736" cy="415"/>
          </a:xfrm>
        </p:grpSpPr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1488" y="3282"/>
              <a:ext cx="2736" cy="406"/>
              <a:chOff x="1404" y="3282"/>
              <a:chExt cx="3060" cy="406"/>
            </a:xfrm>
          </p:grpSpPr>
          <p:sp>
            <p:nvSpPr>
              <p:cNvPr id="15" name="AutoShape 38"/>
              <p:cNvSpPr>
                <a:spLocks noChangeArrowheads="1"/>
              </p:cNvSpPr>
              <p:nvPr/>
            </p:nvSpPr>
            <p:spPr bwMode="gray">
              <a:xfrm>
                <a:off x="1404" y="3282"/>
                <a:ext cx="3060" cy="4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2268B4"/>
                  </a:gs>
                  <a:gs pos="100000">
                    <a:srgbClr val="99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6" name="AutoShape 39"/>
              <p:cNvSpPr>
                <a:spLocks noChangeArrowheads="1"/>
              </p:cNvSpPr>
              <p:nvPr/>
            </p:nvSpPr>
            <p:spPr bwMode="gray">
              <a:xfrm>
                <a:off x="1458" y="3312"/>
                <a:ext cx="2970" cy="33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BB5EC"/>
                  </a:gs>
                  <a:gs pos="100000">
                    <a:srgbClr val="1166D7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14" name="Text Box 40"/>
            <p:cNvSpPr txBox="1">
              <a:spLocks noChangeArrowheads="1"/>
            </p:cNvSpPr>
            <p:nvPr/>
          </p:nvSpPr>
          <p:spPr bwMode="gray">
            <a:xfrm>
              <a:off x="1500" y="3312"/>
              <a:ext cx="2640" cy="3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200" b="0" dirty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rPr>
                <a:t>TĂNG TỐC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7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1">
            <a:extLst>
              <a:ext uri="{FF2B5EF4-FFF2-40B4-BE49-F238E27FC236}">
                <a16:creationId xmlns:a16="http://schemas.microsoft.com/office/drawing/2014/main" id="{D4406FA9-5ABB-7BCE-916B-B4FA39B64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490" y="4425351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AutoShape 41">
            <a:extLst>
              <a:ext uri="{FF2B5EF4-FFF2-40B4-BE49-F238E27FC236}">
                <a16:creationId xmlns:a16="http://schemas.microsoft.com/office/drawing/2014/main" id="{C3ED8DCA-BC8A-E93E-0B12-350A13A10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238" y="1114942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41">
            <a:extLst>
              <a:ext uri="{FF2B5EF4-FFF2-40B4-BE49-F238E27FC236}">
                <a16:creationId xmlns:a16="http://schemas.microsoft.com/office/drawing/2014/main" id="{06E34F2E-C9EB-E8E0-97A6-72A502931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455" y="1210688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AutoShape 41">
            <a:extLst>
              <a:ext uri="{FF2B5EF4-FFF2-40B4-BE49-F238E27FC236}">
                <a16:creationId xmlns:a16="http://schemas.microsoft.com/office/drawing/2014/main" id="{1C8B0DFD-A9B6-DE16-B2F6-08E9DEDD0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4657" y="1258193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34B2B0-FCEA-F7FA-501F-4DE61C424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663957"/>
              </p:ext>
            </p:extLst>
          </p:nvPr>
        </p:nvGraphicFramePr>
        <p:xfrm>
          <a:off x="497658" y="289885"/>
          <a:ext cx="114300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65803772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09765464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32501794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899656548"/>
                    </a:ext>
                  </a:extLst>
                </a:gridCol>
              </a:tblGrid>
              <a:tr h="3169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955078"/>
                  </a:ext>
                </a:extLst>
              </a:tr>
              <a:tr h="3169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260978"/>
                  </a:ext>
                </a:extLst>
              </a:tr>
            </a:tbl>
          </a:graphicData>
        </a:graphic>
      </p:graphicFrame>
      <p:sp>
        <p:nvSpPr>
          <p:cNvPr id="5" name="AutoShape 41">
            <a:extLst>
              <a:ext uri="{FF2B5EF4-FFF2-40B4-BE49-F238E27FC236}">
                <a16:creationId xmlns:a16="http://schemas.microsoft.com/office/drawing/2014/main" id="{7B606055-2016-26D3-0BBE-B7F29A42C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494" y="1716171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14" descr="hahaha">
            <a:hlinkClick r:id="rId2" action="ppaction://hlinksldjump"/>
            <a:extLst>
              <a:ext uri="{FF2B5EF4-FFF2-40B4-BE49-F238E27FC236}">
                <a16:creationId xmlns:a16="http://schemas.microsoft.com/office/drawing/2014/main" id="{E0964ABF-FFC9-1EFA-54AD-07FC2D64B9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5" y="321478"/>
            <a:ext cx="2876193" cy="31546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" name="Picture 13" descr="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27" y="349239"/>
            <a:ext cx="2876194" cy="3112938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9" name="Picture 25" descr="DOVE">
            <a:hlinkClick r:id="rId6" action="ppaction://hlinksldjump"/>
            <a:extLst>
              <a:ext uri="{FF2B5EF4-FFF2-40B4-BE49-F238E27FC236}">
                <a16:creationId xmlns:a16="http://schemas.microsoft.com/office/drawing/2014/main" id="{D28977B6-BE1A-2841-8A2F-E3439F5FC4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431">
            <a:off x="9504708" y="4307079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ag00040_">
            <a:hlinkClick r:id="rId8" action="ppaction://hlinksldjump"/>
            <a:extLst>
              <a:ext uri="{FF2B5EF4-FFF2-40B4-BE49-F238E27FC236}">
                <a16:creationId xmlns:a16="http://schemas.microsoft.com/office/drawing/2014/main" id="{6DEED077-E85C-A48B-8A6C-0C9BAB40C8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998">
            <a:off x="567054" y="3960207"/>
            <a:ext cx="233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kc">
            <a:hlinkClick r:id="rId10" action="ppaction://hlinksldjump"/>
            <a:extLst>
              <a:ext uri="{FF2B5EF4-FFF2-40B4-BE49-F238E27FC236}">
                <a16:creationId xmlns:a16="http://schemas.microsoft.com/office/drawing/2014/main" id="{9ED0FAE5-EE74-D4C7-0EA5-3000FD3EB0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50" y="3103480"/>
            <a:ext cx="2793086" cy="3143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id="{303603BB-7519-C783-60CF-080551320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51" y="374082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045A6DB3-1388-E1F6-4201-2EC789D2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494" y="320482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A064048D-8CC1-2DC9-A3EF-953172720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6189" y="3358877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78F4A167-BF4C-781A-7F83-5F2C7FF5C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171" y="3304121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EDBD535A-1BE2-E67D-31F6-FBC9D4A18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396" y="3387258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DC2237B3-2810-C822-F7BA-1967199F1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67" y="3429000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21" name="Action Button: Go to End 2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3C8D7AD-8712-F3F3-0EF3-B4698DCEF9F8}"/>
              </a:ext>
            </a:extLst>
          </p:cNvPr>
          <p:cNvSpPr/>
          <p:nvPr/>
        </p:nvSpPr>
        <p:spPr>
          <a:xfrm>
            <a:off x="10957560" y="5902879"/>
            <a:ext cx="822960" cy="581039"/>
          </a:xfrm>
          <a:prstGeom prst="actionButtonE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68ACA06E-2F82-A455-700B-3A3A1E25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0978" y="1509206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1" name="Picture 37" descr="e26c42e36d7e17c8cad98b9">
            <a:hlinkClick r:id="rId12" action="ppaction://hlinksldjump"/>
            <a:extLst>
              <a:ext uri="{FF2B5EF4-FFF2-40B4-BE49-F238E27FC236}">
                <a16:creationId xmlns:a16="http://schemas.microsoft.com/office/drawing/2014/main" id="{44C33C7E-C976-2589-0CFF-91B1B487B3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0" y="320482"/>
            <a:ext cx="2816485" cy="31495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8" name="Picture 3" descr="429px-Toyota_Robot_at_Toyota_Kaikan[1]">
            <a:hlinkClick r:id="rId14" action="ppaction://hlinksldjump"/>
            <a:extLst>
              <a:ext uri="{FF2B5EF4-FFF2-40B4-BE49-F238E27FC236}">
                <a16:creationId xmlns:a16="http://schemas.microsoft.com/office/drawing/2014/main" id="{DF259331-C8F3-362B-01BB-0A7151C7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77" y="352668"/>
            <a:ext cx="2742834" cy="309769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493F964A-9FDF-FA15-7A30-56DFACE61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265" y="338933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670B1D2F-90C2-910D-8BE6-646D8FB2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457" y="243400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24" name="AutoShape 41">
            <a:extLst>
              <a:ext uri="{FF2B5EF4-FFF2-40B4-BE49-F238E27FC236}">
                <a16:creationId xmlns:a16="http://schemas.microsoft.com/office/drawing/2014/main" id="{DC8903A5-50E1-7579-60E7-763432E48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7817" y="4425351"/>
            <a:ext cx="1072931" cy="101560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3" name="Picture 15" descr="CHEETAH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26" y="3521530"/>
            <a:ext cx="2775695" cy="31081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394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Que huong - Bao Y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Que huong - Bao Y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004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Picture 10" descr="16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2235" flipH="1">
            <a:off x="8128000" y="457200"/>
            <a:ext cx="69426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6851651" y="-76200"/>
            <a:ext cx="5255683" cy="3654425"/>
            <a:chOff x="3237" y="-48"/>
            <a:chExt cx="2483" cy="2302"/>
          </a:xfrm>
        </p:grpSpPr>
        <p:pic>
          <p:nvPicPr>
            <p:cNvPr id="8225" name="Picture 12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237" y="288"/>
              <a:ext cx="377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13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756" y="900"/>
              <a:ext cx="333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Picture 14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896" y="772"/>
              <a:ext cx="33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15" descr="16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436" y="1460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AutoShape 16"/>
            <p:cNvSpPr>
              <a:spLocks noChangeArrowheads="1"/>
            </p:cNvSpPr>
            <p:nvPr/>
          </p:nvSpPr>
          <p:spPr bwMode="auto">
            <a:xfrm rot="751126" flipH="1" flipV="1">
              <a:off x="4703" y="1"/>
              <a:ext cx="1017" cy="588"/>
            </a:xfrm>
            <a:prstGeom prst="cloudCallout">
              <a:avLst>
                <a:gd name="adj1" fmla="val -42435"/>
                <a:gd name="adj2" fmla="val 109417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30" name="Picture 17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164" y="310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1" name="Picture 18" descr="16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373" y="229"/>
              <a:ext cx="31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32" name="AutoShape 19"/>
            <p:cNvSpPr>
              <a:spLocks noChangeArrowheads="1"/>
            </p:cNvSpPr>
            <p:nvPr/>
          </p:nvSpPr>
          <p:spPr bwMode="auto">
            <a:xfrm rot="672848" flipH="1" flipV="1">
              <a:off x="3695" y="-48"/>
              <a:ext cx="725" cy="420"/>
            </a:xfrm>
            <a:prstGeom prst="cloudCallout">
              <a:avLst>
                <a:gd name="adj1" fmla="val -39616"/>
                <a:gd name="adj2" fmla="val 90620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33" name="Picture 20" descr="16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071" y="2035"/>
              <a:ext cx="2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Picture 21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391" y="1222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2" name="Group 23"/>
          <p:cNvGrpSpPr>
            <a:grpSpLocks/>
          </p:cNvGrpSpPr>
          <p:nvPr/>
        </p:nvGrpSpPr>
        <p:grpSpPr bwMode="auto">
          <a:xfrm>
            <a:off x="6604001" y="381001"/>
            <a:ext cx="5255684" cy="3654425"/>
            <a:chOff x="3237" y="-48"/>
            <a:chExt cx="2483" cy="2302"/>
          </a:xfrm>
        </p:grpSpPr>
        <p:pic>
          <p:nvPicPr>
            <p:cNvPr id="8215" name="Picture 24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237" y="288"/>
              <a:ext cx="377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25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756" y="900"/>
              <a:ext cx="333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26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896" y="772"/>
              <a:ext cx="33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27" descr="16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436" y="1460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AutoShape 28"/>
            <p:cNvSpPr>
              <a:spLocks noChangeArrowheads="1"/>
            </p:cNvSpPr>
            <p:nvPr/>
          </p:nvSpPr>
          <p:spPr bwMode="auto">
            <a:xfrm rot="751126" flipH="1" flipV="1">
              <a:off x="4703" y="1"/>
              <a:ext cx="1017" cy="588"/>
            </a:xfrm>
            <a:prstGeom prst="cloudCallout">
              <a:avLst>
                <a:gd name="adj1" fmla="val -42435"/>
                <a:gd name="adj2" fmla="val 109417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20" name="Picture 29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164" y="310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Picture 30" descr="16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373" y="229"/>
              <a:ext cx="31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AutoShape 31"/>
            <p:cNvSpPr>
              <a:spLocks noChangeArrowheads="1"/>
            </p:cNvSpPr>
            <p:nvPr/>
          </p:nvSpPr>
          <p:spPr bwMode="auto">
            <a:xfrm rot="672848" flipH="1" flipV="1">
              <a:off x="3695" y="-48"/>
              <a:ext cx="725" cy="420"/>
            </a:xfrm>
            <a:prstGeom prst="cloudCallout">
              <a:avLst>
                <a:gd name="adj1" fmla="val -39616"/>
                <a:gd name="adj2" fmla="val 90620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23" name="Picture 32" descr="16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071" y="2035"/>
              <a:ext cx="2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33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391" y="1222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3" name="Group 34"/>
          <p:cNvGrpSpPr>
            <a:grpSpLocks/>
          </p:cNvGrpSpPr>
          <p:nvPr/>
        </p:nvGrpSpPr>
        <p:grpSpPr bwMode="auto">
          <a:xfrm>
            <a:off x="2743201" y="914401"/>
            <a:ext cx="5255684" cy="3654425"/>
            <a:chOff x="3237" y="-48"/>
            <a:chExt cx="2483" cy="2302"/>
          </a:xfrm>
        </p:grpSpPr>
        <p:pic>
          <p:nvPicPr>
            <p:cNvPr id="8205" name="Picture 35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237" y="288"/>
              <a:ext cx="377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36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756" y="900"/>
              <a:ext cx="333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37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896" y="772"/>
              <a:ext cx="33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38" descr="16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436" y="1460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AutoShape 39"/>
            <p:cNvSpPr>
              <a:spLocks noChangeArrowheads="1"/>
            </p:cNvSpPr>
            <p:nvPr/>
          </p:nvSpPr>
          <p:spPr bwMode="auto">
            <a:xfrm rot="751126" flipH="1" flipV="1">
              <a:off x="4703" y="1"/>
              <a:ext cx="1017" cy="588"/>
            </a:xfrm>
            <a:prstGeom prst="cloudCallout">
              <a:avLst>
                <a:gd name="adj1" fmla="val -42435"/>
                <a:gd name="adj2" fmla="val 109417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10" name="Picture 40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164" y="310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Picture 41" descr="16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373" y="229"/>
              <a:ext cx="31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2" name="AutoShape 42"/>
            <p:cNvSpPr>
              <a:spLocks noChangeArrowheads="1"/>
            </p:cNvSpPr>
            <p:nvPr/>
          </p:nvSpPr>
          <p:spPr bwMode="auto">
            <a:xfrm rot="672848" flipH="1" flipV="1">
              <a:off x="3695" y="-48"/>
              <a:ext cx="725" cy="420"/>
            </a:xfrm>
            <a:prstGeom prst="cloudCallout">
              <a:avLst>
                <a:gd name="adj1" fmla="val -39616"/>
                <a:gd name="adj2" fmla="val 90620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8213" name="Picture 43" descr="16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071" y="2035"/>
              <a:ext cx="2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44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391" y="1222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4" name="AutoShape 45">
            <a:hlinkClick r:id="" action="ppaction://noaction" highlightClick="1">
              <a:snd r:embed="rId9" name="applause.wav"/>
            </a:hlinkClick>
          </p:cNvPr>
          <p:cNvSpPr>
            <a:spLocks noChangeArrowheads="1"/>
          </p:cNvSpPr>
          <p:nvPr/>
        </p:nvSpPr>
        <p:spPr bwMode="auto">
          <a:xfrm>
            <a:off x="10831515" y="6065838"/>
            <a:ext cx="1344084" cy="792162"/>
          </a:xfrm>
          <a:prstGeom prst="actionButtonSound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7" name="WordArt 22"/>
          <p:cNvSpPr>
            <a:spLocks noChangeArrowheads="1" noChangeShapeType="1" noTextEdit="1"/>
          </p:cNvSpPr>
          <p:nvPr/>
        </p:nvSpPr>
        <p:spPr bwMode="auto">
          <a:xfrm>
            <a:off x="1828800" y="381001"/>
            <a:ext cx="8026400" cy="5921375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59020"/>
              </a:avLst>
            </a:prstTxWarp>
          </a:bodyPr>
          <a:lstStyle/>
          <a:p>
            <a:pPr algn="ctr"/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Kính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chào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quý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Thầy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Cô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về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dự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giờ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1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lớp</a:t>
            </a:r>
            <a:r>
              <a:rPr 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12 A1</a:t>
            </a: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>
            <a:off x="-227802" y="-135731"/>
            <a:ext cx="5255684" cy="3654425"/>
            <a:chOff x="3237" y="-48"/>
            <a:chExt cx="2483" cy="2302"/>
          </a:xfrm>
        </p:grpSpPr>
        <p:pic>
          <p:nvPicPr>
            <p:cNvPr id="50" name="Picture 24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237" y="288"/>
              <a:ext cx="377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5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756" y="900"/>
              <a:ext cx="333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6" descr="16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3896" y="772"/>
              <a:ext cx="33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7" descr="16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436" y="1460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28"/>
            <p:cNvSpPr>
              <a:spLocks noChangeArrowheads="1"/>
            </p:cNvSpPr>
            <p:nvPr/>
          </p:nvSpPr>
          <p:spPr bwMode="auto">
            <a:xfrm rot="751126" flipH="1" flipV="1">
              <a:off x="4703" y="1"/>
              <a:ext cx="1017" cy="588"/>
            </a:xfrm>
            <a:prstGeom prst="cloudCallout">
              <a:avLst>
                <a:gd name="adj1" fmla="val -42435"/>
                <a:gd name="adj2" fmla="val 109417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55" name="Picture 29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164" y="310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0" descr="167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4373" y="229"/>
              <a:ext cx="31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31"/>
            <p:cNvSpPr>
              <a:spLocks noChangeArrowheads="1"/>
            </p:cNvSpPr>
            <p:nvPr/>
          </p:nvSpPr>
          <p:spPr bwMode="auto">
            <a:xfrm rot="672848" flipH="1" flipV="1">
              <a:off x="3695" y="-48"/>
              <a:ext cx="725" cy="420"/>
            </a:xfrm>
            <a:prstGeom prst="cloudCallout">
              <a:avLst>
                <a:gd name="adj1" fmla="val -39616"/>
                <a:gd name="adj2" fmla="val 90620"/>
              </a:avLst>
            </a:prstGeom>
            <a:solidFill>
              <a:schemeClr val="bg1">
                <a:alpha val="38823"/>
              </a:schemeClr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latin typeface=".VnTime" pitchFamily="34" charset="0"/>
                <a:cs typeface="Arial" charset="0"/>
              </a:endParaRPr>
            </a:p>
          </p:txBody>
        </p:sp>
        <p:pic>
          <p:nvPicPr>
            <p:cNvPr id="58" name="Picture 32" descr="16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071" y="2035"/>
              <a:ext cx="2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3" descr="16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2235" flipH="1">
              <a:off x="5391" y="1222"/>
              <a:ext cx="2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7" descr="BIRTH9BB">
            <a:extLst>
              <a:ext uri="{FF2B5EF4-FFF2-40B4-BE49-F238E27FC236}">
                <a16:creationId xmlns:a16="http://schemas.microsoft.com/office/drawing/2014/main" id="{836991C8-FB94-03FE-A245-5FDA78CE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3896" y="1676738"/>
            <a:ext cx="4016134" cy="3344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998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9988"/>
                </p:tgtEl>
              </p:cMediaNode>
            </p:audio>
          </p:childTnLst>
        </p:cTn>
      </p:par>
    </p:tnLst>
    <p:bldLst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812801" y="1455928"/>
            <a:ext cx="10547179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vi-VN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2667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383970" y="3090999"/>
            <a:ext cx="5333637" cy="1450724"/>
            <a:chOff x="78565" y="1771736"/>
            <a:chExt cx="4000228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A.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Không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phụ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thuộc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vào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bản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lỏng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5" y="1992518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5991760" y="3091000"/>
            <a:ext cx="5368219" cy="1450724"/>
            <a:chOff x="4973505" y="1771736"/>
            <a:chExt cx="4026164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B. K</a:t>
              </a:r>
              <a:r>
                <a:rPr lang="vi-VN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hông phụ thuộc vào khối lượng của khối chất lỏng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r>
                <a:rPr lang="vi-VN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505" y="1997568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383971" y="4892825"/>
            <a:ext cx="5333637" cy="1450724"/>
            <a:chOff x="78565" y="3365031"/>
            <a:chExt cx="400022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P</a:t>
              </a: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hụ thuộc vào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tăng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nhiệt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lỏng</a:t>
              </a: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5" y="3592898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5996466" y="4870066"/>
            <a:ext cx="5363513" cy="1450724"/>
            <a:chOff x="4974796" y="3493789"/>
            <a:chExt cx="4022635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Phụ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thuộc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vào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khối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lượng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bản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lỏng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796" y="37387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6000216" y="4892825"/>
            <a:ext cx="5359763" cy="1450724"/>
            <a:chOff x="4970100" y="3454541"/>
            <a:chExt cx="4019822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52712" y="3454541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Phụ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thuộc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vào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khối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lượng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bản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chất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lỏng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70100" y="3668974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Google Shape;4790;p48">
            <a:extLst>
              <a:ext uri="{FF2B5EF4-FFF2-40B4-BE49-F238E27FC236}">
                <a16:creationId xmlns:a16="http://schemas.microsoft.com/office/drawing/2014/main" id="{4CB83250-DDB4-7974-4677-577F829128A7}"/>
              </a:ext>
            </a:extLst>
          </p:cNvPr>
          <p:cNvSpPr txBox="1">
            <a:spLocks/>
          </p:cNvSpPr>
          <p:nvPr/>
        </p:nvSpPr>
        <p:spPr>
          <a:xfrm>
            <a:off x="581607" y="32369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4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4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4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8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8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Action Button: Go to Beginning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52A8C0-D7ED-85D5-9304-E3EC2D81DAE5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23028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D306AB-F685-02D7-0F13-59DE80E2E6DB}"/>
              </a:ext>
            </a:extLst>
          </p:cNvPr>
          <p:cNvGrpSpPr/>
          <p:nvPr/>
        </p:nvGrpSpPr>
        <p:grpSpPr>
          <a:xfrm>
            <a:off x="471163" y="2496129"/>
            <a:ext cx="5246852" cy="1450724"/>
            <a:chOff x="143654" y="1771736"/>
            <a:chExt cx="3935139" cy="1088043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273F87B8-17AC-52CC-25DB-0490B010E470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A.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vẫn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tăng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đều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endParaRPr lang="vi-VN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ADF703CC-2CEF-4C50-67FB-0ACE33893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74F8A4-2372-8489-6FFA-D4FD7285BE22}"/>
              </a:ext>
            </a:extLst>
          </p:cNvPr>
          <p:cNvGrpSpPr/>
          <p:nvPr/>
        </p:nvGrpSpPr>
        <p:grpSpPr>
          <a:xfrm>
            <a:off x="6166178" y="2496130"/>
            <a:ext cx="5194209" cy="1450724"/>
            <a:chOff x="5104012" y="1771736"/>
            <a:chExt cx="3895657" cy="1088043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F52CB6AE-D765-3B42-8CB4-D885C6B77E00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B.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giảm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đều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.</a:t>
              </a:r>
              <a:endParaRPr lang="vi-VN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5A1F886-BD06-2EFD-021D-FE5C98328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AEC5-5E1D-CC9F-2770-DBA4122F0152}"/>
              </a:ext>
            </a:extLst>
          </p:cNvPr>
          <p:cNvGrpSpPr/>
          <p:nvPr/>
        </p:nvGrpSpPr>
        <p:grpSpPr>
          <a:xfrm>
            <a:off x="498324" y="4475051"/>
            <a:ext cx="5219691" cy="1450724"/>
            <a:chOff x="164025" y="3365031"/>
            <a:chExt cx="3914768" cy="1088043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F50BF66C-CA19-16DD-F5CE-D81614CB9389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không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thay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đổi</a:t>
              </a:r>
              <a:r>
                <a:rPr lang="vi-VN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pic>
          <p:nvPicPr>
            <p:cNvPr id="13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17268BAB-29DB-0F71-D24B-1CB366A1B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70280C-4678-79F5-B6ED-4822CE023971}"/>
              </a:ext>
            </a:extLst>
          </p:cNvPr>
          <p:cNvGrpSpPr/>
          <p:nvPr/>
        </p:nvGrpSpPr>
        <p:grpSpPr>
          <a:xfrm>
            <a:off x="6126584" y="4475051"/>
            <a:ext cx="5233803" cy="1450724"/>
            <a:chOff x="5072079" y="3493789"/>
            <a:chExt cx="3925352" cy="108804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7B4B942D-689A-5602-FA8A-3108C5D97821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lnSpc>
                  <a:spcPct val="150000"/>
                </a:lnSpc>
                <a:defRPr/>
              </a:pPr>
              <a:r>
                <a:rPr lang="vi-VN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lúc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đầu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tăng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algn="ctr" defTabSz="1219261">
                <a:lnSpc>
                  <a:spcPct val="150000"/>
                </a:lnSpc>
                <a:defRPr/>
              </a:pP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đó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giảm</a:t>
              </a:r>
              <a:r>
                <a:rPr lang="en-US" sz="2933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.</a:t>
              </a:r>
              <a:endParaRPr lang="vi-VN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6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4F031553-4F05-9401-302D-8D663C903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C94D8-5885-8668-BF2A-ADCFD96B2515}"/>
              </a:ext>
            </a:extLst>
          </p:cNvPr>
          <p:cNvGrpSpPr/>
          <p:nvPr/>
        </p:nvGrpSpPr>
        <p:grpSpPr>
          <a:xfrm>
            <a:off x="516769" y="4475051"/>
            <a:ext cx="5224336" cy="1450724"/>
            <a:chOff x="4752727" y="2014782"/>
            <a:chExt cx="3918252" cy="1088043"/>
          </a:xfrm>
        </p:grpSpPr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07BA7279-E84F-93F4-618F-422A2B4BC946}"/>
                </a:ext>
              </a:extLst>
            </p:cNvPr>
            <p:cNvSpPr/>
            <p:nvPr/>
          </p:nvSpPr>
          <p:spPr>
            <a:xfrm>
              <a:off x="5118385" y="2014782"/>
              <a:ext cx="3552594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không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thay</a:t>
              </a:r>
              <a:r>
                <a:rPr lang="en-US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đổi</a:t>
              </a:r>
              <a:r>
                <a:rPr lang="vi-VN" sz="293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pic>
          <p:nvPicPr>
            <p:cNvPr id="19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8094D5E3-0D92-0B70-D571-52DDF3689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52727" y="2229213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516769" y="1011434"/>
            <a:ext cx="1076881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61">
              <a:lnSpc>
                <a:spcPct val="150000"/>
              </a:lnSpc>
              <a:defRPr/>
            </a:pPr>
            <a:r>
              <a:rPr lang="vi-VN" sz="28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Câu </a:t>
            </a:r>
            <a:r>
              <a:rPr lang="en-US" sz="28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</a:t>
            </a:r>
            <a:r>
              <a:rPr lang="vi-VN" sz="28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0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 một chất đang hóa hơi ở nhiệt độ sôi, nếu ta vẫn cung cấp nhiệt lượng thì nhiệt độ của nó sẽ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20SM-wm.wmv">
            <a:hlinkClick r:id="" action="ppaction://media"/>
            <a:extLst>
              <a:ext uri="{FF2B5EF4-FFF2-40B4-BE49-F238E27FC236}">
                <a16:creationId xmlns:a16="http://schemas.microsoft.com/office/drawing/2014/main" id="{485CF7DD-6783-3466-B012-C8011F19CC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3331" y="108286"/>
            <a:ext cx="1074111" cy="930214"/>
          </a:xfrm>
          <a:prstGeom prst="rect">
            <a:avLst/>
          </a:prstGeom>
        </p:spPr>
      </p:pic>
      <p:sp>
        <p:nvSpPr>
          <p:cNvPr id="2" name="Action Button: Go to Beginning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49AAEE2-43CB-536D-056A-2EF5F5B5E669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790;p48">
            <a:extLst>
              <a:ext uri="{FF2B5EF4-FFF2-40B4-BE49-F238E27FC236}">
                <a16:creationId xmlns:a16="http://schemas.microsoft.com/office/drawing/2014/main" id="{6AEDAE53-1A8D-48DA-81A6-69900FFD00C8}"/>
              </a:ext>
            </a:extLst>
          </p:cNvPr>
          <p:cNvSpPr txBox="1">
            <a:spLocks/>
          </p:cNvSpPr>
          <p:nvPr/>
        </p:nvSpPr>
        <p:spPr>
          <a:xfrm>
            <a:off x="581607" y="14081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0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D306AB-F685-02D7-0F13-59DE80E2E6DB}"/>
              </a:ext>
            </a:extLst>
          </p:cNvPr>
          <p:cNvGrpSpPr/>
          <p:nvPr/>
        </p:nvGrpSpPr>
        <p:grpSpPr>
          <a:xfrm>
            <a:off x="471163" y="2819400"/>
            <a:ext cx="5246852" cy="1450724"/>
            <a:chOff x="143654" y="1771736"/>
            <a:chExt cx="3935139" cy="1088043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273F87B8-17AC-52CC-25DB-0490B010E470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endPara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ADF703CC-2CEF-4C50-67FB-0ACE33893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74F8A4-2372-8489-6FFA-D4FD7285BE22}"/>
              </a:ext>
            </a:extLst>
          </p:cNvPr>
          <p:cNvGrpSpPr/>
          <p:nvPr/>
        </p:nvGrpSpPr>
        <p:grpSpPr>
          <a:xfrm>
            <a:off x="6166178" y="2819401"/>
            <a:ext cx="5194209" cy="1450724"/>
            <a:chOff x="5104012" y="1771736"/>
            <a:chExt cx="3895657" cy="1088043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F52CB6AE-D765-3B42-8CB4-D885C6B77E00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3200" dirty="0"/>
                <a:t>B. </a:t>
              </a:r>
              <a:r>
                <a:rPr lang="en-US" sz="3200" dirty="0" err="1"/>
                <a:t>khi</a:t>
              </a:r>
              <a:r>
                <a:rPr lang="en-US" sz="3200" dirty="0"/>
                <a:t> bay </a:t>
              </a:r>
              <a:r>
                <a:rPr lang="en-US" sz="3200" dirty="0" err="1"/>
                <a:t>hơi</a:t>
              </a:r>
              <a:r>
                <a:rPr lang="en-US" sz="3200" dirty="0"/>
                <a:t> </a:t>
              </a:r>
              <a:r>
                <a:rPr lang="en-US" sz="3200" dirty="0" err="1"/>
                <a:t>toả</a:t>
              </a:r>
              <a:r>
                <a:rPr lang="en-US" sz="3200" dirty="0"/>
                <a:t> </a:t>
              </a:r>
              <a:r>
                <a:rPr lang="en-US" sz="3200" dirty="0" err="1"/>
                <a:t>nhiệt</a:t>
              </a:r>
              <a:r>
                <a:rPr lang="en-US" sz="3200" dirty="0"/>
                <a:t> </a:t>
              </a:r>
              <a:r>
                <a:rPr lang="en-US" sz="3200" dirty="0" err="1"/>
                <a:t>lượng</a:t>
              </a:r>
              <a:r>
                <a:rPr lang="en-US" sz="3200" dirty="0"/>
                <a:t> </a:t>
              </a:r>
              <a:r>
                <a:rPr lang="en-US" sz="3200" dirty="0" err="1"/>
                <a:t>vào</a:t>
              </a:r>
              <a:r>
                <a:rPr lang="en-US" sz="3200" dirty="0"/>
                <a:t> </a:t>
              </a:r>
              <a:r>
                <a:rPr lang="en-US" sz="3200" dirty="0" err="1"/>
                <a:t>chỗ</a:t>
              </a:r>
              <a:r>
                <a:rPr lang="en-US" sz="3200" dirty="0"/>
                <a:t> da </a:t>
              </a:r>
              <a:r>
                <a:rPr lang="en-US" sz="3200" dirty="0" err="1"/>
                <a:t>đó</a:t>
              </a:r>
              <a:r>
                <a:rPr lang="en-US" sz="3200" dirty="0"/>
                <a:t>.</a:t>
              </a:r>
              <a:endPara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5A1F886-BD06-2EFD-021D-FE5C98328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AEC5-5E1D-CC9F-2770-DBA4122F0152}"/>
              </a:ext>
            </a:extLst>
          </p:cNvPr>
          <p:cNvGrpSpPr/>
          <p:nvPr/>
        </p:nvGrpSpPr>
        <p:grpSpPr>
          <a:xfrm>
            <a:off x="498324" y="4798323"/>
            <a:ext cx="5219691" cy="1450724"/>
            <a:chOff x="164025" y="3365031"/>
            <a:chExt cx="3914768" cy="1088043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F50BF66C-CA19-16DD-F5CE-D81614CB9389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3200" dirty="0"/>
                <a:t>C. </a:t>
              </a:r>
              <a:r>
                <a:rPr lang="en-US" sz="3200" dirty="0" err="1"/>
                <a:t>khi</a:t>
              </a:r>
              <a:r>
                <a:rPr lang="en-US" sz="3200" dirty="0"/>
                <a:t> bay </a:t>
              </a:r>
              <a:r>
                <a:rPr lang="en-US" sz="3200" dirty="0" err="1"/>
                <a:t>hơi</a:t>
              </a:r>
              <a:r>
                <a:rPr lang="en-US" sz="3200" dirty="0"/>
                <a:t> </a:t>
              </a:r>
              <a:r>
                <a:rPr lang="en-US" sz="3200" dirty="0" err="1"/>
                <a:t>kéo</a:t>
              </a:r>
              <a:r>
                <a:rPr lang="en-US" sz="3200" dirty="0"/>
                <a:t> </a:t>
              </a:r>
              <a:r>
                <a:rPr lang="en-US" sz="3200" dirty="0" err="1"/>
                <a:t>theo</a:t>
              </a:r>
              <a:r>
                <a:rPr lang="en-US" sz="3200" dirty="0"/>
                <a:t> </a:t>
              </a:r>
              <a:r>
                <a:rPr lang="en-US" sz="3200" dirty="0" err="1"/>
                <a:t>lượng</a:t>
              </a:r>
              <a:r>
                <a:rPr lang="en-US" sz="3200" dirty="0"/>
                <a:t> </a:t>
              </a:r>
              <a:r>
                <a:rPr lang="en-US" sz="3200" dirty="0" err="1"/>
                <a:t>nước</a:t>
              </a:r>
              <a:r>
                <a:rPr lang="en-US" sz="3200" dirty="0"/>
                <a:t> </a:t>
              </a:r>
              <a:r>
                <a:rPr lang="en-US" sz="3200" dirty="0" err="1"/>
                <a:t>chỗ</a:t>
              </a:r>
              <a:r>
                <a:rPr lang="en-US" sz="3200" dirty="0"/>
                <a:t> da </a:t>
              </a:r>
              <a:r>
                <a:rPr lang="en-US" sz="3200" dirty="0" err="1"/>
                <a:t>đó</a:t>
              </a:r>
              <a:r>
                <a:rPr lang="en-US" sz="3200" dirty="0"/>
                <a:t> </a:t>
              </a:r>
              <a:r>
                <a:rPr lang="en-US" sz="3200" dirty="0" err="1"/>
                <a:t>ra</a:t>
              </a:r>
              <a:r>
                <a:rPr lang="en-US" sz="3200" dirty="0"/>
                <a:t> </a:t>
              </a:r>
              <a:r>
                <a:rPr lang="en-US" sz="3200" dirty="0" err="1"/>
                <a:t>khỏi</a:t>
              </a:r>
              <a:r>
                <a:rPr lang="en-US" sz="3200" dirty="0"/>
                <a:t> </a:t>
              </a:r>
              <a:r>
                <a:rPr lang="en-US" sz="3200" dirty="0" err="1"/>
                <a:t>cơ</a:t>
              </a:r>
              <a:r>
                <a:rPr lang="en-US" sz="3200" dirty="0"/>
                <a:t> </a:t>
              </a:r>
              <a:r>
                <a:rPr lang="en-US" sz="3200" dirty="0" err="1"/>
                <a:t>thể</a:t>
              </a:r>
              <a:r>
                <a:rPr lang="en-US" sz="3200" dirty="0"/>
                <a:t>.</a:t>
              </a:r>
              <a:endParaRPr lang="vi-VN" sz="29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3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17268BAB-29DB-0F71-D24B-1CB366A1B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70280C-4678-79F5-B6ED-4822CE023971}"/>
              </a:ext>
            </a:extLst>
          </p:cNvPr>
          <p:cNvGrpSpPr/>
          <p:nvPr/>
        </p:nvGrpSpPr>
        <p:grpSpPr>
          <a:xfrm>
            <a:off x="6126584" y="4798323"/>
            <a:ext cx="5233803" cy="1450724"/>
            <a:chOff x="5072079" y="3493789"/>
            <a:chExt cx="3925352" cy="108804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7B4B942D-689A-5602-FA8A-3108C5D97821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3200" dirty="0"/>
                <a:t>D. </a:t>
              </a:r>
              <a:r>
                <a:rPr lang="en-US" sz="3200" dirty="0" err="1"/>
                <a:t>khi</a:t>
              </a:r>
              <a:r>
                <a:rPr lang="en-US" sz="3200" dirty="0"/>
                <a:t> bay </a:t>
              </a:r>
              <a:r>
                <a:rPr lang="en-US" sz="3200" dirty="0" err="1"/>
                <a:t>hơi</a:t>
              </a:r>
              <a:r>
                <a:rPr lang="en-US" sz="3200" dirty="0"/>
                <a:t> </a:t>
              </a:r>
              <a:r>
                <a:rPr lang="en-US" sz="3200" dirty="0" err="1"/>
                <a:t>tạo</a:t>
              </a:r>
              <a:r>
                <a:rPr lang="en-US" sz="3200" dirty="0"/>
                <a:t> </a:t>
              </a:r>
              <a:r>
                <a:rPr lang="en-US" sz="3200" dirty="0" err="1"/>
                <a:t>ra</a:t>
              </a:r>
              <a:r>
                <a:rPr lang="en-US" sz="3200" dirty="0"/>
                <a:t> </a:t>
              </a:r>
              <a:r>
                <a:rPr lang="en-US" sz="3200" dirty="0" err="1"/>
                <a:t>dòng</a:t>
              </a:r>
              <a:r>
                <a:rPr lang="en-US" sz="3200" dirty="0"/>
                <a:t> </a:t>
              </a:r>
              <a:r>
                <a:rPr lang="en-US" sz="3200" dirty="0" err="1"/>
                <a:t>nước</a:t>
              </a:r>
              <a:r>
                <a:rPr lang="en-US" sz="3200" dirty="0"/>
                <a:t> </a:t>
              </a:r>
              <a:r>
                <a:rPr lang="en-US" sz="3200" dirty="0" err="1"/>
                <a:t>mát</a:t>
              </a:r>
              <a:r>
                <a:rPr lang="en-US" sz="3200" dirty="0"/>
                <a:t> </a:t>
              </a:r>
              <a:r>
                <a:rPr lang="en-US" sz="3200" dirty="0" err="1"/>
                <a:t>tại</a:t>
              </a:r>
              <a:r>
                <a:rPr lang="en-US" sz="3200" dirty="0"/>
                <a:t> </a:t>
              </a:r>
              <a:r>
                <a:rPr lang="en-US" sz="3200" dirty="0" err="1"/>
                <a:t>chỗ</a:t>
              </a:r>
              <a:r>
                <a:rPr lang="en-US" sz="3200" dirty="0"/>
                <a:t> da </a:t>
              </a:r>
              <a:r>
                <a:rPr lang="en-US" sz="3200" dirty="0" err="1"/>
                <a:t>đó</a:t>
              </a:r>
              <a:r>
                <a:rPr lang="en-US" sz="3200" dirty="0"/>
                <a:t>.</a:t>
              </a:r>
              <a:endParaRPr lang="vi-VN" sz="2933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6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4F031553-4F05-9401-302D-8D663C903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525083" y="828707"/>
            <a:ext cx="11282189" cy="198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933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933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vi-VN" sz="2933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2933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Go to Beginning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23F7B7A-85AB-2894-CAC3-E1E4A753E6F3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790;p48">
            <a:extLst>
              <a:ext uri="{FF2B5EF4-FFF2-40B4-BE49-F238E27FC236}">
                <a16:creationId xmlns:a16="http://schemas.microsoft.com/office/drawing/2014/main" id="{631B2C5D-CFEC-E97D-D535-2ECA0E08A379}"/>
              </a:ext>
            </a:extLst>
          </p:cNvPr>
          <p:cNvSpPr txBox="1">
            <a:spLocks/>
          </p:cNvSpPr>
          <p:nvPr/>
        </p:nvSpPr>
        <p:spPr>
          <a:xfrm>
            <a:off x="581607" y="14081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7A04C-822A-838C-D283-90F939B978AE}"/>
              </a:ext>
            </a:extLst>
          </p:cNvPr>
          <p:cNvSpPr txBox="1"/>
          <p:nvPr/>
        </p:nvSpPr>
        <p:spPr>
          <a:xfrm>
            <a:off x="986852" y="3033620"/>
            <a:ext cx="4716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defTabSz="1219261">
              <a:buAutoNum type="alphaUcPeriod"/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C94D8-5885-8668-BF2A-ADCFD96B2515}"/>
              </a:ext>
            </a:extLst>
          </p:cNvPr>
          <p:cNvGrpSpPr/>
          <p:nvPr/>
        </p:nvGrpSpPr>
        <p:grpSpPr>
          <a:xfrm>
            <a:off x="528287" y="2810916"/>
            <a:ext cx="5214720" cy="1450724"/>
            <a:chOff x="5094266" y="3454541"/>
            <a:chExt cx="3911040" cy="1088043"/>
          </a:xfrm>
        </p:grpSpPr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07BA7279-E84F-93F4-618F-422A2B4BC946}"/>
                </a:ext>
              </a:extLst>
            </p:cNvPr>
            <p:cNvSpPr/>
            <p:nvPr/>
          </p:nvSpPr>
          <p:spPr>
            <a:xfrm>
              <a:off x="5452712" y="3454541"/>
              <a:ext cx="3552594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A.</a:t>
              </a:r>
              <a:r>
                <a:rPr lang="en-US" dirty="0"/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da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bay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defTabSz="1219261">
                <a:defRPr/>
              </a:pPr>
              <a:endPara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9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8094D5E3-0D92-0B70-D571-52DDF3689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94266" y="3669616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4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0078D-43D2-DEFD-06F8-AC2AE717A931}"/>
              </a:ext>
            </a:extLst>
          </p:cNvPr>
          <p:cNvSpPr txBox="1"/>
          <p:nvPr/>
        </p:nvSpPr>
        <p:spPr>
          <a:xfrm>
            <a:off x="1729740" y="323066"/>
            <a:ext cx="6477000" cy="143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D97E1C-23E2-46EB-DC6C-DDCA3ECF7FF1}"/>
              </a:ext>
            </a:extLst>
          </p:cNvPr>
          <p:cNvGrpSpPr/>
          <p:nvPr/>
        </p:nvGrpSpPr>
        <p:grpSpPr>
          <a:xfrm>
            <a:off x="503353" y="3033371"/>
            <a:ext cx="5246852" cy="1450724"/>
            <a:chOff x="143654" y="1771736"/>
            <a:chExt cx="3935139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E6A5DFF2-197E-FA86-9B38-8F4519905AE9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đương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0D365689-971E-248C-3623-C3ED79ABF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71D031-5E89-06A3-E7B5-23D4B2AC0E94}"/>
              </a:ext>
            </a:extLst>
          </p:cNvPr>
          <p:cNvGrpSpPr/>
          <p:nvPr/>
        </p:nvGrpSpPr>
        <p:grpSpPr>
          <a:xfrm>
            <a:off x="6096000" y="3106795"/>
            <a:ext cx="5194209" cy="1450724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CB63ECB7-3BA3-ECA4-B6E2-600A734B67AA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45E67A65-ECA7-FF8C-7114-AD125DCDA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4AE6CD-437C-7FA9-5850-AA29E41D48F6}"/>
              </a:ext>
            </a:extLst>
          </p:cNvPr>
          <p:cNvGrpSpPr/>
          <p:nvPr/>
        </p:nvGrpSpPr>
        <p:grpSpPr>
          <a:xfrm>
            <a:off x="6016122" y="4882394"/>
            <a:ext cx="5233803" cy="1450724"/>
            <a:chOff x="5072079" y="3493789"/>
            <a:chExt cx="3925352" cy="1088043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BE26026B-FF4B-960D-F238-0A68D0DD5098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so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sánh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liệu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04BB4783-6685-47A2-A85B-7CD8897CA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4ABC819-3830-7035-3981-E0D7431B0A5A}"/>
              </a:ext>
            </a:extLst>
          </p:cNvPr>
          <p:cNvSpPr/>
          <p:nvPr/>
        </p:nvSpPr>
        <p:spPr>
          <a:xfrm>
            <a:off x="259080" y="1118239"/>
            <a:ext cx="11741573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vi-VN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20 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70 °C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lỏng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20 °C.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30 °C.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  <a:defRPr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E67A40FC-8802-0650-65F1-EA5C0A6476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0.7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4022" y="191501"/>
            <a:ext cx="1176631" cy="1018999"/>
          </a:xfrm>
          <a:prstGeom prst="rect">
            <a:avLst/>
          </a:prstGeom>
        </p:spPr>
      </p:pic>
      <p:sp>
        <p:nvSpPr>
          <p:cNvPr id="3" name="Action Button: Go to Beginning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2056929-5D65-6F2A-57CC-F21D7A013801}"/>
              </a:ext>
            </a:extLst>
          </p:cNvPr>
          <p:cNvSpPr/>
          <p:nvPr/>
        </p:nvSpPr>
        <p:spPr>
          <a:xfrm>
            <a:off x="11325016" y="4183576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790;p48">
            <a:extLst>
              <a:ext uri="{FF2B5EF4-FFF2-40B4-BE49-F238E27FC236}">
                <a16:creationId xmlns:a16="http://schemas.microsoft.com/office/drawing/2014/main" id="{5B33F1D1-2675-878C-89D9-EF80E2F030AF}"/>
              </a:ext>
            </a:extLst>
          </p:cNvPr>
          <p:cNvSpPr txBox="1">
            <a:spLocks/>
          </p:cNvSpPr>
          <p:nvPr/>
        </p:nvSpPr>
        <p:spPr>
          <a:xfrm>
            <a:off x="581607" y="14081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D475F6-1584-2497-B62C-56E485577346}"/>
              </a:ext>
            </a:extLst>
          </p:cNvPr>
          <p:cNvGrpSpPr/>
          <p:nvPr/>
        </p:nvGrpSpPr>
        <p:grpSpPr>
          <a:xfrm>
            <a:off x="581607" y="4882394"/>
            <a:ext cx="5288890" cy="1450724"/>
            <a:chOff x="5072079" y="3493789"/>
            <a:chExt cx="3966667" cy="1088043"/>
          </a:xfrm>
        </p:grpSpPr>
        <p:sp>
          <p:nvSpPr>
            <p:cNvPr id="20" name="Rounded Rectangle 11">
              <a:extLst>
                <a:ext uri="{FF2B5EF4-FFF2-40B4-BE49-F238E27FC236}">
                  <a16:creationId xmlns:a16="http://schemas.microsoft.com/office/drawing/2014/main" id="{EFC50B22-7C67-9714-3C5C-6E2186430A5A}"/>
                </a:ext>
              </a:extLst>
            </p:cNvPr>
            <p:cNvSpPr/>
            <p:nvPr/>
          </p:nvSpPr>
          <p:spPr>
            <a:xfrm>
              <a:off x="5501536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907CF005-BCB9-876E-1FDC-978CDEA46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E43338-68EC-301A-4BED-28906EC22704}"/>
              </a:ext>
            </a:extLst>
          </p:cNvPr>
          <p:cNvGrpSpPr/>
          <p:nvPr/>
        </p:nvGrpSpPr>
        <p:grpSpPr>
          <a:xfrm>
            <a:off x="679237" y="4882394"/>
            <a:ext cx="5219252" cy="1450724"/>
            <a:chOff x="5036000" y="4091791"/>
            <a:chExt cx="3914439" cy="1088043"/>
          </a:xfrm>
        </p:grpSpPr>
        <p:sp>
          <p:nvSpPr>
            <p:cNvPr id="17" name="Rounded Rectangle 14">
              <a:extLst>
                <a:ext uri="{FF2B5EF4-FFF2-40B4-BE49-F238E27FC236}">
                  <a16:creationId xmlns:a16="http://schemas.microsoft.com/office/drawing/2014/main" id="{AE1AA598-0960-20AC-E33B-887B3467F7CD}"/>
                </a:ext>
              </a:extLst>
            </p:cNvPr>
            <p:cNvSpPr/>
            <p:nvPr/>
          </p:nvSpPr>
          <p:spPr>
            <a:xfrm>
              <a:off x="5413229" y="4091791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8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70E1B1EA-F440-9FFE-2ABD-3B89B30CE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6000" y="4213409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7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506627" y="942839"/>
            <a:ext cx="10657489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vi-VN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28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kg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kg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15°C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508000" y="3037840"/>
            <a:ext cx="5246852" cy="1450724"/>
            <a:chOff x="143654" y="1771736"/>
            <a:chExt cx="3935139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6203015" y="3037841"/>
            <a:ext cx="5194209" cy="1450724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B. 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defTabSz="1219261">
                <a:defRPr/>
              </a:pP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506627" y="4969001"/>
            <a:ext cx="5219691" cy="1450724"/>
            <a:chOff x="164025" y="3365031"/>
            <a:chExt cx="391476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6209408" y="4969001"/>
            <a:ext cx="5233803" cy="1450724"/>
            <a:chOff x="5072079" y="3493789"/>
            <a:chExt cx="3925352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6223959" y="4996557"/>
            <a:ext cx="5219252" cy="1450724"/>
            <a:chOff x="5075483" y="3454541"/>
            <a:chExt cx="3914439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52712" y="3454541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5483" y="3668973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97691DA6-4B5C-314C-8367-4DFE0E47FD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0.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7641" y="323262"/>
            <a:ext cx="1165049" cy="1008969"/>
          </a:xfrm>
          <a:prstGeom prst="rect">
            <a:avLst/>
          </a:prstGeom>
        </p:spPr>
      </p:pic>
      <p:sp>
        <p:nvSpPr>
          <p:cNvPr id="4" name="Action Button: Go to Beginning 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AEFFED5-54DF-35C9-FD03-57BCE6233350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790;p48">
            <a:extLst>
              <a:ext uri="{FF2B5EF4-FFF2-40B4-BE49-F238E27FC236}">
                <a16:creationId xmlns:a16="http://schemas.microsoft.com/office/drawing/2014/main" id="{B8CD1066-D055-55FA-EF05-BED37A960C1F}"/>
              </a:ext>
            </a:extLst>
          </p:cNvPr>
          <p:cNvSpPr txBox="1">
            <a:spLocks/>
          </p:cNvSpPr>
          <p:nvPr/>
        </p:nvSpPr>
        <p:spPr>
          <a:xfrm>
            <a:off x="581607" y="14081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428473" y="1439659"/>
            <a:ext cx="10931506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36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vi-VN" sz="36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36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hơi</a:t>
            </a:r>
            <a:r>
              <a:rPr lang="en-US" sz="3600" dirty="0"/>
              <a:t> </a:t>
            </a:r>
            <a:r>
              <a:rPr lang="en-US" sz="3600" dirty="0" err="1"/>
              <a:t>riêng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thông</a:t>
            </a:r>
            <a:r>
              <a:rPr lang="en-US" sz="3600" dirty="0"/>
              <a:t> tin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 </a:t>
            </a:r>
            <a:r>
              <a:rPr lang="en-US" sz="3600" dirty="0" err="1"/>
              <a:t>kế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497917" y="3379807"/>
            <a:ext cx="5246852" cy="1450724"/>
            <a:chOff x="143654" y="1771736"/>
            <a:chExt cx="3935139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Quạt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6192932" y="3303923"/>
            <a:ext cx="5194209" cy="1450724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biến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áp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497917" y="5005701"/>
            <a:ext cx="5219691" cy="1450724"/>
            <a:chOff x="164025" y="3365031"/>
            <a:chExt cx="391476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lang="vi-VN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 hòa</a:t>
              </a:r>
              <a:endPara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6126176" y="4982942"/>
            <a:ext cx="5233803" cy="1450724"/>
            <a:chOff x="5072079" y="3493789"/>
            <a:chExt cx="3925352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581607" y="5020118"/>
            <a:ext cx="5370500" cy="1450724"/>
            <a:chOff x="5146286" y="3436703"/>
            <a:chExt cx="3811548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20624" y="3436703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lang="vi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 hòa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6286" y="3684738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20SM-wm.wmv">
            <a:hlinkClick r:id="" action="ppaction://media"/>
            <a:extLst>
              <a:ext uri="{FF2B5EF4-FFF2-40B4-BE49-F238E27FC236}">
                <a16:creationId xmlns:a16="http://schemas.microsoft.com/office/drawing/2014/main" id="{0C35D8B6-071C-828E-E4F9-DAF68FC95A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6282" y="128176"/>
            <a:ext cx="1074111" cy="930214"/>
          </a:xfrm>
          <a:prstGeom prst="rect">
            <a:avLst/>
          </a:prstGeom>
        </p:spPr>
      </p:pic>
      <p:sp>
        <p:nvSpPr>
          <p:cNvPr id="2" name="Action Button: Go to Beginning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4330643-4E74-EEE9-5DA0-B15259FCEA43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790;p48">
            <a:extLst>
              <a:ext uri="{FF2B5EF4-FFF2-40B4-BE49-F238E27FC236}">
                <a16:creationId xmlns:a16="http://schemas.microsoft.com/office/drawing/2014/main" id="{31D467B8-EA79-9824-9171-76036F68DBC2}"/>
              </a:ext>
            </a:extLst>
          </p:cNvPr>
          <p:cNvSpPr txBox="1">
            <a:spLocks/>
          </p:cNvSpPr>
          <p:nvPr/>
        </p:nvSpPr>
        <p:spPr>
          <a:xfrm>
            <a:off x="581607" y="140813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241753" y="1620592"/>
            <a:ext cx="11645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  <a:r>
              <a:rPr lang="vi-VN" sz="2800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28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/>
              <a:t>Trong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đun</a:t>
            </a:r>
            <a:r>
              <a:rPr lang="en-US" sz="2800" dirty="0"/>
              <a:t> </a:t>
            </a:r>
            <a:r>
              <a:rPr lang="en-US" sz="2800" dirty="0" err="1"/>
              <a:t>sôi</a:t>
            </a:r>
            <a:r>
              <a:rPr lang="en-US" sz="2800" dirty="0"/>
              <a:t> 5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 </a:t>
            </a:r>
            <a:r>
              <a:rPr lang="en-US" sz="2800" dirty="0" err="1"/>
              <a:t>bạn</a:t>
            </a:r>
            <a:r>
              <a:rPr lang="en-US" sz="2800" dirty="0"/>
              <a:t> A do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quên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sôi</a:t>
            </a:r>
            <a:r>
              <a:rPr lang="en-US" sz="2800" dirty="0"/>
              <a:t>.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2,26.10</a:t>
            </a:r>
            <a:r>
              <a:rPr lang="en-US" sz="2800" baseline="30000" dirty="0"/>
              <a:t>6</a:t>
            </a:r>
            <a:r>
              <a:rPr lang="en-US" sz="2800" dirty="0"/>
              <a:t> J/kg.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2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do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497917" y="3379807"/>
            <a:ext cx="5246852" cy="1450724"/>
            <a:chOff x="143654" y="1771736"/>
            <a:chExt cx="3935139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600" dirty="0" err="1"/>
                <a:t>A.11,3.10</a:t>
              </a:r>
              <a:r>
                <a:rPr lang="en-US" sz="3600" baseline="30000" dirty="0" err="1"/>
                <a:t>6</a:t>
              </a:r>
              <a:r>
                <a:rPr lang="en-US" sz="3600" dirty="0"/>
                <a:t> J.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6192932" y="3303923"/>
            <a:ext cx="5194209" cy="1450724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3600" dirty="0"/>
                <a:t>B. 6,78.10</a:t>
              </a:r>
              <a:r>
                <a:rPr lang="en-US" sz="3600" baseline="30000" dirty="0"/>
                <a:t>6</a:t>
              </a:r>
              <a:r>
                <a:rPr lang="en-US" sz="3600" dirty="0"/>
                <a:t> J.</a:t>
              </a:r>
            </a:p>
            <a:p>
              <a:pPr algn="just">
                <a:lnSpc>
                  <a:spcPct val="150000"/>
                </a:lnSpc>
              </a:pP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497917" y="5005701"/>
            <a:ext cx="5219691" cy="1450724"/>
            <a:chOff x="164025" y="3365031"/>
            <a:chExt cx="391476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23</a:t>
              </a:r>
              <a:r>
                <a:rPr lang="en-US" sz="2667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6126176" y="4982942"/>
            <a:ext cx="5233803" cy="1450724"/>
            <a:chOff x="5072079" y="3493789"/>
            <a:chExt cx="3925352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r>
                <a:rPr lang="vi-VN" sz="3600" dirty="0"/>
                <a:t>    </a:t>
              </a:r>
              <a:r>
                <a:rPr lang="en-US" sz="3600" dirty="0"/>
                <a:t>D. 2,26.10</a:t>
              </a:r>
              <a:r>
                <a:rPr lang="en-US" sz="3600" baseline="30000" dirty="0"/>
                <a:t>6</a:t>
              </a:r>
              <a:r>
                <a:rPr lang="en-US" sz="3600" dirty="0"/>
                <a:t> J.</a:t>
              </a: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630247" y="5005701"/>
            <a:ext cx="5082064" cy="1450724"/>
            <a:chOff x="5146286" y="3436703"/>
            <a:chExt cx="3811548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20624" y="3436703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en-US" sz="3600" dirty="0"/>
                <a:t>C. 4,,52.10</a:t>
              </a:r>
              <a:r>
                <a:rPr lang="en-US" sz="3600" baseline="30000" dirty="0"/>
                <a:t>6</a:t>
              </a:r>
              <a:r>
                <a:rPr lang="en-US" sz="3600" dirty="0"/>
                <a:t> J.</a:t>
              </a:r>
            </a:p>
            <a:p>
              <a:pPr algn="just">
                <a:lnSpc>
                  <a:spcPct val="150000"/>
                </a:lnSpc>
              </a:pP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6286" y="3684738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20SM-wm.wmv">
            <a:hlinkClick r:id="" action="ppaction://media"/>
            <a:extLst>
              <a:ext uri="{FF2B5EF4-FFF2-40B4-BE49-F238E27FC236}">
                <a16:creationId xmlns:a16="http://schemas.microsoft.com/office/drawing/2014/main" id="{0C35D8B6-071C-828E-E4F9-DAF68FC95A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9192" y="47568"/>
            <a:ext cx="1074111" cy="930214"/>
          </a:xfrm>
          <a:prstGeom prst="rect">
            <a:avLst/>
          </a:prstGeom>
        </p:spPr>
      </p:pic>
      <p:sp>
        <p:nvSpPr>
          <p:cNvPr id="2" name="Action Button: Go to Beginning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F8E6E0A-1C33-7D01-A59D-197D9873FAB8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4790;p48">
            <a:extLst>
              <a:ext uri="{FF2B5EF4-FFF2-40B4-BE49-F238E27FC236}">
                <a16:creationId xmlns:a16="http://schemas.microsoft.com/office/drawing/2014/main" id="{1B2B60AA-E76E-07C3-F799-AEB1453DA534}"/>
              </a:ext>
            </a:extLst>
          </p:cNvPr>
          <p:cNvSpPr txBox="1">
            <a:spLocks/>
          </p:cNvSpPr>
          <p:nvPr/>
        </p:nvSpPr>
        <p:spPr>
          <a:xfrm>
            <a:off x="630247" y="488358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4" action="ppaction://hlinksldjump"/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550561" y="1273789"/>
            <a:ext cx="10931506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vi-VN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  <a:r>
              <a:rPr lang="vi-VN" sz="2667" b="1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2667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kiệm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nào sau đây sai?</a:t>
            </a:r>
            <a:endParaRPr lang="en-US" sz="2667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497917" y="3221372"/>
            <a:ext cx="5194208" cy="1450724"/>
            <a:chOff x="143654" y="1709824"/>
            <a:chExt cx="3895656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02100" y="1709824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A.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lạnh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defTabSz="1219261">
                <a:defRPr/>
              </a:pP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6192932" y="3303923"/>
            <a:ext cx="5194209" cy="1450724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B.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nồi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hấp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trùng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defTabSz="1219261">
                <a:defRPr/>
              </a:pP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497917" y="5005701"/>
            <a:ext cx="5219691" cy="1450724"/>
            <a:chOff x="164025" y="3365031"/>
            <a:chExt cx="391476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6126176" y="4982942"/>
            <a:ext cx="5233803" cy="1450724"/>
            <a:chOff x="5072079" y="3493789"/>
            <a:chExt cx="3925352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vi-VN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xử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rác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hóa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550561" y="5005701"/>
            <a:ext cx="5194208" cy="1450724"/>
            <a:chOff x="5094266" y="3454541"/>
            <a:chExt cx="3895656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52712" y="3454541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219261">
                <a:defRPr/>
              </a:pPr>
              <a:r>
                <a:rPr lang="en-US" sz="2667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defTabSz="1219261">
                <a:defRPr/>
              </a:pPr>
              <a:endParaRPr lang="vi-VN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94266" y="3669616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43E1EA95-B5D7-C4E1-5745-E32E045810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0.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016" y="161506"/>
            <a:ext cx="1219926" cy="1056494"/>
          </a:xfrm>
          <a:prstGeom prst="rect">
            <a:avLst/>
          </a:prstGeom>
        </p:spPr>
      </p:pic>
      <p:sp>
        <p:nvSpPr>
          <p:cNvPr id="4" name="Action Button: Go to Beginning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65B3448-96DD-9611-4816-4291B6E40BFA}"/>
              </a:ext>
            </a:extLst>
          </p:cNvPr>
          <p:cNvSpPr/>
          <p:nvPr/>
        </p:nvSpPr>
        <p:spPr>
          <a:xfrm>
            <a:off x="11190672" y="5745480"/>
            <a:ext cx="696528" cy="762000"/>
          </a:xfrm>
          <a:prstGeom prst="actionButtonBeginn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4790;p48">
            <a:extLst>
              <a:ext uri="{FF2B5EF4-FFF2-40B4-BE49-F238E27FC236}">
                <a16:creationId xmlns:a16="http://schemas.microsoft.com/office/drawing/2014/main" id="{CDCA6A1F-D7EF-F2C1-C575-AA2347EBB6BE}"/>
              </a:ext>
            </a:extLst>
          </p:cNvPr>
          <p:cNvSpPr txBox="1">
            <a:spLocks/>
          </p:cNvSpPr>
          <p:nvPr/>
        </p:nvSpPr>
        <p:spPr>
          <a:xfrm>
            <a:off x="497917" y="385594"/>
            <a:ext cx="10272000" cy="7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2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vi-VN" sz="2400" dirty="0">
                <a:solidFill>
                  <a:srgbClr val="3333FF"/>
                </a:solidFill>
                <a:effectLst/>
                <a:latin typeface="+mn-lt"/>
                <a:ea typeface="Arial" panose="020B0604020202020204" pitchFamily="34" charset="0"/>
              </a:rPr>
              <a:t>CÂU TRẮC NGHIỆM PHƯƠNG ÁN NHIỀU LỰA CHỌN. </a:t>
            </a:r>
            <a:endParaRPr lang="en-US" sz="2400" kern="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reeform 2"/>
          <p:cNvSpPr>
            <a:spLocks noEditPoints="1"/>
          </p:cNvSpPr>
          <p:nvPr/>
        </p:nvSpPr>
        <p:spPr bwMode="gray">
          <a:xfrm rot="-365376">
            <a:off x="1075267" y="2894013"/>
            <a:ext cx="7924800" cy="403860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  <a:effectLst>
            <a:outerShdw dist="206741" dir="8249373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Freeform 3"/>
          <p:cNvSpPr>
            <a:spLocks/>
          </p:cNvSpPr>
          <p:nvPr/>
        </p:nvSpPr>
        <p:spPr bwMode="gray">
          <a:xfrm rot="-10544888">
            <a:off x="4025901" y="2430464"/>
            <a:ext cx="3289300" cy="769937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Freeform 4"/>
          <p:cNvSpPr>
            <a:spLocks/>
          </p:cNvSpPr>
          <p:nvPr/>
        </p:nvSpPr>
        <p:spPr bwMode="gray">
          <a:xfrm rot="-6204851">
            <a:off x="5782998" y="2826015"/>
            <a:ext cx="2465387" cy="1026584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606201" y="38862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3010668" y="3962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4572000" y="5181601"/>
            <a:ext cx="298026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8285401" y="9906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775200" y="2971800"/>
            <a:ext cx="2336800" cy="1371600"/>
            <a:chOff x="1968" y="2718"/>
            <a:chExt cx="1392" cy="1440"/>
          </a:xfrm>
        </p:grpSpPr>
        <p:grpSp>
          <p:nvGrpSpPr>
            <p:cNvPr id="30766" name="Group 12"/>
            <p:cNvGrpSpPr>
              <a:grpSpLocks/>
            </p:cNvGrpSpPr>
            <p:nvPr/>
          </p:nvGrpSpPr>
          <p:grpSpPr bwMode="auto">
            <a:xfrm>
              <a:off x="1968" y="2718"/>
              <a:ext cx="1392" cy="1440"/>
              <a:chOff x="1776" y="2417"/>
              <a:chExt cx="1248" cy="1279"/>
            </a:xfrm>
          </p:grpSpPr>
          <p:pic>
            <p:nvPicPr>
              <p:cNvPr id="30768" name="Picture 13" descr="Picture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3353"/>
                <a:ext cx="1248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69" name="Oval 14"/>
              <p:cNvSpPr>
                <a:spLocks noChangeArrowheads="1"/>
              </p:cNvSpPr>
              <p:nvPr/>
            </p:nvSpPr>
            <p:spPr bwMode="gray">
              <a:xfrm>
                <a:off x="1877" y="2417"/>
                <a:ext cx="1074" cy="107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200" b="0">
                  <a:latin typeface="VNI-Dur" pitchFamily="2" charset="0"/>
                </a:endParaRPr>
              </a:p>
            </p:txBody>
          </p:sp>
          <p:sp>
            <p:nvSpPr>
              <p:cNvPr id="30770" name="Oval 15"/>
              <p:cNvSpPr>
                <a:spLocks noChangeArrowheads="1"/>
              </p:cNvSpPr>
              <p:nvPr/>
            </p:nvSpPr>
            <p:spPr bwMode="gray">
              <a:xfrm>
                <a:off x="1890" y="2423"/>
                <a:ext cx="1049" cy="10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71" name="Oval 16"/>
              <p:cNvSpPr>
                <a:spLocks noChangeArrowheads="1"/>
              </p:cNvSpPr>
              <p:nvPr/>
            </p:nvSpPr>
            <p:spPr bwMode="gray">
              <a:xfrm>
                <a:off x="1901" y="2433"/>
                <a:ext cx="998" cy="980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72" name="Oval 17"/>
              <p:cNvSpPr>
                <a:spLocks noChangeArrowheads="1"/>
              </p:cNvSpPr>
              <p:nvPr/>
            </p:nvSpPr>
            <p:spPr bwMode="gray">
              <a:xfrm>
                <a:off x="1959" y="2461"/>
                <a:ext cx="888" cy="7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30767" name="Text Box 18"/>
            <p:cNvSpPr txBox="1">
              <a:spLocks noChangeArrowheads="1"/>
            </p:cNvSpPr>
            <p:nvPr/>
          </p:nvSpPr>
          <p:spPr bwMode="auto">
            <a:xfrm>
              <a:off x="2162" y="3135"/>
              <a:ext cx="998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VNI-Bodon-Poster" pitchFamily="2" charset="0"/>
                </a:rPr>
                <a:t>Goùi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VNI-Bodon-Poster" pitchFamily="2" charset="0"/>
                </a:rPr>
                <a:t>30 ñieåm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572001" y="2924176"/>
            <a:ext cx="2493433" cy="1724025"/>
            <a:chOff x="646" y="2650"/>
            <a:chExt cx="1056" cy="1028"/>
          </a:xfrm>
        </p:grpSpPr>
        <p:grpSp>
          <p:nvGrpSpPr>
            <p:cNvPr id="30759" name="Group 20"/>
            <p:cNvGrpSpPr>
              <a:grpSpLocks/>
            </p:cNvGrpSpPr>
            <p:nvPr/>
          </p:nvGrpSpPr>
          <p:grpSpPr bwMode="auto">
            <a:xfrm>
              <a:off x="646" y="2650"/>
              <a:ext cx="1056" cy="1028"/>
              <a:chOff x="576" y="2188"/>
              <a:chExt cx="1056" cy="1028"/>
            </a:xfrm>
          </p:grpSpPr>
          <p:pic>
            <p:nvPicPr>
              <p:cNvPr id="30761" name="Picture 21" descr="Picture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924"/>
                <a:ext cx="1056" cy="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62" name="Oval 22"/>
              <p:cNvSpPr>
                <a:spLocks noChangeArrowheads="1"/>
              </p:cNvSpPr>
              <p:nvPr/>
            </p:nvSpPr>
            <p:spPr bwMode="gray">
              <a:xfrm>
                <a:off x="714" y="2188"/>
                <a:ext cx="860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63" name="Oval 23"/>
              <p:cNvSpPr>
                <a:spLocks noChangeArrowheads="1"/>
              </p:cNvSpPr>
              <p:nvPr/>
            </p:nvSpPr>
            <p:spPr bwMode="gray">
              <a:xfrm>
                <a:off x="725" y="2193"/>
                <a:ext cx="839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64" name="Oval 24"/>
              <p:cNvSpPr>
                <a:spLocks noChangeArrowheads="1"/>
              </p:cNvSpPr>
              <p:nvPr/>
            </p:nvSpPr>
            <p:spPr bwMode="gray">
              <a:xfrm>
                <a:off x="734" y="2201"/>
                <a:ext cx="798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65" name="Oval 25"/>
              <p:cNvSpPr>
                <a:spLocks noChangeArrowheads="1"/>
              </p:cNvSpPr>
              <p:nvPr/>
            </p:nvSpPr>
            <p:spPr bwMode="gray">
              <a:xfrm>
                <a:off x="780" y="2223"/>
                <a:ext cx="710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30760" name="Text Box 26"/>
            <p:cNvSpPr txBox="1">
              <a:spLocks noChangeArrowheads="1"/>
            </p:cNvSpPr>
            <p:nvPr/>
          </p:nvSpPr>
          <p:spPr bwMode="auto">
            <a:xfrm>
              <a:off x="726" y="2930"/>
              <a:ext cx="922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VNI-Bodon-Poster" pitchFamily="2" charset="0"/>
                </a:rPr>
                <a:t>Goùi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VNI-Bodon-Poster" pitchFamily="2" charset="0"/>
                </a:rPr>
                <a:t>40 ñieåm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368800" y="2895600"/>
            <a:ext cx="3251200" cy="1676400"/>
            <a:chOff x="502" y="1788"/>
            <a:chExt cx="864" cy="759"/>
          </a:xfrm>
        </p:grpSpPr>
        <p:grpSp>
          <p:nvGrpSpPr>
            <p:cNvPr id="30752" name="Group 28"/>
            <p:cNvGrpSpPr>
              <a:grpSpLocks/>
            </p:cNvGrpSpPr>
            <p:nvPr/>
          </p:nvGrpSpPr>
          <p:grpSpPr bwMode="auto">
            <a:xfrm>
              <a:off x="502" y="1788"/>
              <a:ext cx="864" cy="759"/>
              <a:chOff x="432" y="1326"/>
              <a:chExt cx="864" cy="759"/>
            </a:xfrm>
          </p:grpSpPr>
          <p:pic>
            <p:nvPicPr>
              <p:cNvPr id="30754" name="Picture 29" descr="Picture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847"/>
                <a:ext cx="864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5" name="Oval 30"/>
              <p:cNvSpPr>
                <a:spLocks noChangeArrowheads="1"/>
              </p:cNvSpPr>
              <p:nvPr/>
            </p:nvSpPr>
            <p:spPr bwMode="gray">
              <a:xfrm>
                <a:off x="560" y="1326"/>
                <a:ext cx="645" cy="64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56" name="Oval 31"/>
              <p:cNvSpPr>
                <a:spLocks noChangeArrowheads="1"/>
              </p:cNvSpPr>
              <p:nvPr/>
            </p:nvSpPr>
            <p:spPr bwMode="gray">
              <a:xfrm>
                <a:off x="568" y="1329"/>
                <a:ext cx="630" cy="6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57" name="Oval 32"/>
              <p:cNvSpPr>
                <a:spLocks noChangeArrowheads="1"/>
              </p:cNvSpPr>
              <p:nvPr/>
            </p:nvSpPr>
            <p:spPr bwMode="gray">
              <a:xfrm>
                <a:off x="575" y="1336"/>
                <a:ext cx="599" cy="588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58" name="Oval 33"/>
              <p:cNvSpPr>
                <a:spLocks noChangeArrowheads="1"/>
              </p:cNvSpPr>
              <p:nvPr/>
            </p:nvSpPr>
            <p:spPr bwMode="gray">
              <a:xfrm>
                <a:off x="609" y="1352"/>
                <a:ext cx="534" cy="47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30753" name="Text Box 34"/>
            <p:cNvSpPr txBox="1">
              <a:spLocks noChangeArrowheads="1"/>
            </p:cNvSpPr>
            <p:nvPr/>
          </p:nvSpPr>
          <p:spPr bwMode="auto">
            <a:xfrm>
              <a:off x="695" y="1824"/>
              <a:ext cx="582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VNI-Bodon-Poster" pitchFamily="2" charset="0"/>
                </a:rPr>
                <a:t>Goùi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VNI-Bodon-Poster" pitchFamily="2" charset="0"/>
                </a:rPr>
                <a:t>50 ñieåm</a:t>
              </a: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4572000" y="2743200"/>
            <a:ext cx="2743200" cy="2057400"/>
            <a:chOff x="2016" y="1920"/>
            <a:chExt cx="1680" cy="1680"/>
          </a:xfrm>
        </p:grpSpPr>
        <p:sp>
          <p:nvSpPr>
            <p:cNvPr id="30750" name="Oval 3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3E0C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30751" name="Freeform 3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734 w 1321"/>
                <a:gd name="T1" fmla="*/ 12 h 712"/>
                <a:gd name="T2" fmla="*/ 743 w 1321"/>
                <a:gd name="T3" fmla="*/ 13 h 712"/>
                <a:gd name="T4" fmla="*/ 745 w 1321"/>
                <a:gd name="T5" fmla="*/ 14 h 712"/>
                <a:gd name="T6" fmla="*/ 741 w 1321"/>
                <a:gd name="T7" fmla="*/ 16 h 712"/>
                <a:gd name="T8" fmla="*/ 732 w 1321"/>
                <a:gd name="T9" fmla="*/ 17 h 712"/>
                <a:gd name="T10" fmla="*/ 717 w 1321"/>
                <a:gd name="T11" fmla="*/ 18 h 712"/>
                <a:gd name="T12" fmla="*/ 698 w 1321"/>
                <a:gd name="T13" fmla="*/ 18 h 712"/>
                <a:gd name="T14" fmla="*/ 674 w 1321"/>
                <a:gd name="T15" fmla="*/ 19 h 712"/>
                <a:gd name="T16" fmla="*/ 647 w 1321"/>
                <a:gd name="T17" fmla="*/ 20 h 712"/>
                <a:gd name="T18" fmla="*/ 615 w 1321"/>
                <a:gd name="T19" fmla="*/ 20 h 712"/>
                <a:gd name="T20" fmla="*/ 581 w 1321"/>
                <a:gd name="T21" fmla="*/ 20 h 712"/>
                <a:gd name="T22" fmla="*/ 545 w 1321"/>
                <a:gd name="T23" fmla="*/ 21 h 712"/>
                <a:gd name="T24" fmla="*/ 505 w 1321"/>
                <a:gd name="T25" fmla="*/ 21 h 712"/>
                <a:gd name="T26" fmla="*/ 465 w 1321"/>
                <a:gd name="T27" fmla="*/ 21 h 712"/>
                <a:gd name="T28" fmla="*/ 448 w 1321"/>
                <a:gd name="T29" fmla="*/ 22 h 712"/>
                <a:gd name="T30" fmla="*/ 269 w 1321"/>
                <a:gd name="T31" fmla="*/ 22 h 712"/>
                <a:gd name="T32" fmla="*/ 266 w 1321"/>
                <a:gd name="T33" fmla="*/ 22 h 712"/>
                <a:gd name="T34" fmla="*/ 230 w 1321"/>
                <a:gd name="T35" fmla="*/ 21 h 712"/>
                <a:gd name="T36" fmla="*/ 197 w 1321"/>
                <a:gd name="T37" fmla="*/ 21 h 712"/>
                <a:gd name="T38" fmla="*/ 165 w 1321"/>
                <a:gd name="T39" fmla="*/ 21 h 712"/>
                <a:gd name="T40" fmla="*/ 132 w 1321"/>
                <a:gd name="T41" fmla="*/ 20 h 712"/>
                <a:gd name="T42" fmla="*/ 107 w 1321"/>
                <a:gd name="T43" fmla="*/ 20 h 712"/>
                <a:gd name="T44" fmla="*/ 78 w 1321"/>
                <a:gd name="T45" fmla="*/ 20 h 712"/>
                <a:gd name="T46" fmla="*/ 60 w 1321"/>
                <a:gd name="T47" fmla="*/ 20 h 712"/>
                <a:gd name="T48" fmla="*/ 37 w 1321"/>
                <a:gd name="T49" fmla="*/ 19 h 712"/>
                <a:gd name="T50" fmla="*/ 26 w 1321"/>
                <a:gd name="T51" fmla="*/ 18 h 712"/>
                <a:gd name="T52" fmla="*/ 18 w 1321"/>
                <a:gd name="T53" fmla="*/ 18 h 712"/>
                <a:gd name="T54" fmla="*/ 6 w 1321"/>
                <a:gd name="T55" fmla="*/ 17 h 712"/>
                <a:gd name="T56" fmla="*/ 0 w 1321"/>
                <a:gd name="T57" fmla="*/ 16 h 712"/>
                <a:gd name="T58" fmla="*/ 0 w 1321"/>
                <a:gd name="T59" fmla="*/ 16 h 712"/>
                <a:gd name="T60" fmla="*/ 4 w 1321"/>
                <a:gd name="T61" fmla="*/ 14 h 712"/>
                <a:gd name="T62" fmla="*/ 16 w 1321"/>
                <a:gd name="T63" fmla="*/ 13 h 712"/>
                <a:gd name="T64" fmla="*/ 26 w 1321"/>
                <a:gd name="T65" fmla="*/ 11 h 712"/>
                <a:gd name="T66" fmla="*/ 56 w 1321"/>
                <a:gd name="T67" fmla="*/ 9 h 712"/>
                <a:gd name="T68" fmla="*/ 82 w 1321"/>
                <a:gd name="T69" fmla="*/ 7 h 712"/>
                <a:gd name="T70" fmla="*/ 116 w 1321"/>
                <a:gd name="T71" fmla="*/ 5 h 712"/>
                <a:gd name="T72" fmla="*/ 153 w 1321"/>
                <a:gd name="T73" fmla="*/ 4 h 712"/>
                <a:gd name="T74" fmla="*/ 193 w 1321"/>
                <a:gd name="T75" fmla="*/ 4 h 712"/>
                <a:gd name="T76" fmla="*/ 233 w 1321"/>
                <a:gd name="T77" fmla="*/ 4 h 712"/>
                <a:gd name="T78" fmla="*/ 280 w 1321"/>
                <a:gd name="T79" fmla="*/ 4 h 712"/>
                <a:gd name="T80" fmla="*/ 328 w 1321"/>
                <a:gd name="T81" fmla="*/ 4 h 712"/>
                <a:gd name="T82" fmla="*/ 377 w 1321"/>
                <a:gd name="T83" fmla="*/ 0 h 712"/>
                <a:gd name="T84" fmla="*/ 377 w 1321"/>
                <a:gd name="T85" fmla="*/ 0 h 712"/>
                <a:gd name="T86" fmla="*/ 428 w 1321"/>
                <a:gd name="T87" fmla="*/ 4 h 712"/>
                <a:gd name="T88" fmla="*/ 477 w 1321"/>
                <a:gd name="T89" fmla="*/ 4 h 712"/>
                <a:gd name="T90" fmla="*/ 525 w 1321"/>
                <a:gd name="T91" fmla="*/ 4 h 712"/>
                <a:gd name="T92" fmla="*/ 570 w 1321"/>
                <a:gd name="T93" fmla="*/ 4 h 712"/>
                <a:gd name="T94" fmla="*/ 610 w 1321"/>
                <a:gd name="T95" fmla="*/ 4 h 712"/>
                <a:gd name="T96" fmla="*/ 648 w 1321"/>
                <a:gd name="T97" fmla="*/ 6 h 712"/>
                <a:gd name="T98" fmla="*/ 681 w 1321"/>
                <a:gd name="T99" fmla="*/ 8 h 712"/>
                <a:gd name="T100" fmla="*/ 709 w 1321"/>
                <a:gd name="T101" fmla="*/ 10 h 712"/>
                <a:gd name="T102" fmla="*/ 734 w 1321"/>
                <a:gd name="T103" fmla="*/ 12 h 712"/>
                <a:gd name="T104" fmla="*/ 734 w 1321"/>
                <a:gd name="T105" fmla="*/ 12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87" name="Freeform 39"/>
          <p:cNvSpPr>
            <a:spLocks/>
          </p:cNvSpPr>
          <p:nvPr/>
        </p:nvSpPr>
        <p:spPr bwMode="gray">
          <a:xfrm rot="-2673488">
            <a:off x="5575301" y="3824289"/>
            <a:ext cx="3003551" cy="86042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6" name="Text Box 38"/>
          <p:cNvSpPr txBox="1">
            <a:spLocks noChangeArrowheads="1"/>
          </p:cNvSpPr>
          <p:nvPr/>
        </p:nvSpPr>
        <p:spPr bwMode="gray">
          <a:xfrm>
            <a:off x="4775200" y="3459164"/>
            <a:ext cx="2540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VÒNG 3</a:t>
            </a:r>
          </a:p>
        </p:txBody>
      </p: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609600" y="228601"/>
            <a:ext cx="10972800" cy="1266825"/>
            <a:chOff x="1488" y="3282"/>
            <a:chExt cx="2736" cy="406"/>
          </a:xfrm>
        </p:grpSpPr>
        <p:grpSp>
          <p:nvGrpSpPr>
            <p:cNvPr id="30746" name="Group 41"/>
            <p:cNvGrpSpPr>
              <a:grpSpLocks/>
            </p:cNvGrpSpPr>
            <p:nvPr/>
          </p:nvGrpSpPr>
          <p:grpSpPr bwMode="auto">
            <a:xfrm>
              <a:off x="1488" y="3282"/>
              <a:ext cx="2736" cy="406"/>
              <a:chOff x="1404" y="3282"/>
              <a:chExt cx="3060" cy="406"/>
            </a:xfrm>
          </p:grpSpPr>
          <p:sp>
            <p:nvSpPr>
              <p:cNvPr id="30748" name="AutoShape 42"/>
              <p:cNvSpPr>
                <a:spLocks noChangeArrowheads="1"/>
              </p:cNvSpPr>
              <p:nvPr/>
            </p:nvSpPr>
            <p:spPr bwMode="gray">
              <a:xfrm>
                <a:off x="1404" y="3282"/>
                <a:ext cx="3060" cy="4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2268B4"/>
                  </a:gs>
                  <a:gs pos="100000">
                    <a:srgbClr val="99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30749" name="AutoShape 43"/>
              <p:cNvSpPr>
                <a:spLocks noChangeArrowheads="1"/>
              </p:cNvSpPr>
              <p:nvPr/>
            </p:nvSpPr>
            <p:spPr bwMode="gray">
              <a:xfrm>
                <a:off x="1458" y="3312"/>
                <a:ext cx="2970" cy="33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BB5EC"/>
                  </a:gs>
                  <a:gs pos="100000">
                    <a:srgbClr val="1166D7">
                      <a:alpha val="50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30747" name="Text Box 44"/>
            <p:cNvSpPr txBox="1">
              <a:spLocks noChangeArrowheads="1"/>
            </p:cNvSpPr>
            <p:nvPr/>
          </p:nvSpPr>
          <p:spPr bwMode="gray">
            <a:xfrm>
              <a:off x="1548" y="3312"/>
              <a:ext cx="2640" cy="32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0" b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rPr>
                <a:t>VỀ ĐÍCH</a:t>
              </a:r>
            </a:p>
          </p:txBody>
        </p:sp>
      </p:grpSp>
      <p:pic>
        <p:nvPicPr>
          <p:cNvPr id="30736" name="Picture 45" descr="fel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959100"/>
            <a:ext cx="292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46" descr="lollipo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33" y="3759200"/>
            <a:ext cx="277706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8" name="Oval 5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112000" y="5410200"/>
            <a:ext cx="1422400" cy="6096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99"/>
                </a:solidFill>
                <a:latin typeface="Arial" charset="0"/>
              </a:rPr>
              <a:t>1</a:t>
            </a:r>
          </a:p>
        </p:txBody>
      </p:sp>
      <p:sp>
        <p:nvSpPr>
          <p:cNvPr id="30739" name="Oval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486400" y="5791200"/>
            <a:ext cx="1422400" cy="533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charset="0"/>
              </a:rPr>
              <a:t>2</a:t>
            </a:r>
          </a:p>
        </p:txBody>
      </p:sp>
      <p:sp>
        <p:nvSpPr>
          <p:cNvPr id="30740" name="Oval 5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657600" y="5867400"/>
            <a:ext cx="14224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charset="0"/>
              </a:rPr>
              <a:t>3</a:t>
            </a:r>
          </a:p>
        </p:txBody>
      </p:sp>
      <p:sp>
        <p:nvSpPr>
          <p:cNvPr id="30741" name="Oval 5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930400" y="5402263"/>
            <a:ext cx="1422400" cy="5334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99"/>
                </a:solidFill>
                <a:latin typeface="Arial" charset="0"/>
              </a:rPr>
              <a:t>4</a:t>
            </a:r>
          </a:p>
        </p:txBody>
      </p:sp>
      <p:pic>
        <p:nvPicPr>
          <p:cNvPr id="30743" name="Picture 43" descr="blumen-pflanzen11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639">
            <a:off x="-1117600" y="5910264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42" descr="blumen-pflanzen11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4281">
            <a:off x="10369551" y="6111876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16000" y="4648200"/>
            <a:ext cx="1422400" cy="5334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59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78851" grpId="0" animBg="1"/>
      <p:bldP spid="78852" grpId="0" animBg="1"/>
      <p:bldP spid="788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6"/>
          <p:cNvGrpSpPr>
            <a:grpSpLocks/>
          </p:cNvGrpSpPr>
          <p:nvPr/>
        </p:nvGrpSpPr>
        <p:grpSpPr bwMode="auto">
          <a:xfrm>
            <a:off x="1" y="-3175"/>
            <a:ext cx="12196233" cy="6861175"/>
            <a:chOff x="0" y="-3175"/>
            <a:chExt cx="9147175" cy="6861175"/>
          </a:xfrm>
        </p:grpSpPr>
        <p:pic>
          <p:nvPicPr>
            <p:cNvPr id="31755" name="Picture 4" descr="BGT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2" descr="BGT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75"/>
              <a:ext cx="89995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3" descr="BGT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6659380"/>
              <a:ext cx="9144000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4" descr="BGT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48" name="Rectangle 11"/>
          <p:cNvSpPr>
            <a:spLocks noChangeArrowheads="1"/>
          </p:cNvSpPr>
          <p:nvPr/>
        </p:nvSpPr>
        <p:spPr bwMode="auto">
          <a:xfrm>
            <a:off x="0" y="2820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49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50" name="Rectangle 14"/>
          <p:cNvSpPr>
            <a:spLocks noChangeArrowheads="1"/>
          </p:cNvSpPr>
          <p:nvPr/>
        </p:nvSpPr>
        <p:spPr bwMode="auto">
          <a:xfrm>
            <a:off x="0" y="2153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5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52" name="Rectangle 17"/>
          <p:cNvSpPr>
            <a:spLocks noChangeArrowheads="1"/>
          </p:cNvSpPr>
          <p:nvPr/>
        </p:nvSpPr>
        <p:spPr bwMode="auto">
          <a:xfrm>
            <a:off x="0" y="2153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1753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60893" y="2722179"/>
            <a:ext cx="11277600" cy="2677656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THỂ LỆ PHẦN THI </a:t>
            </a:r>
          </a:p>
          <a:p>
            <a:pPr algn="ctr" eaLnBrk="1" hangingPunct="1">
              <a:defRPr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285401" y="9906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7" name="Group 40"/>
          <p:cNvGrpSpPr>
            <a:grpSpLocks/>
          </p:cNvGrpSpPr>
          <p:nvPr/>
        </p:nvGrpSpPr>
        <p:grpSpPr bwMode="auto">
          <a:xfrm>
            <a:off x="609600" y="228601"/>
            <a:ext cx="10972800" cy="1266825"/>
            <a:chOff x="1488" y="3282"/>
            <a:chExt cx="2736" cy="406"/>
          </a:xfrm>
        </p:grpSpPr>
        <p:grpSp>
          <p:nvGrpSpPr>
            <p:cNvPr id="18" name="Group 41"/>
            <p:cNvGrpSpPr>
              <a:grpSpLocks/>
            </p:cNvGrpSpPr>
            <p:nvPr/>
          </p:nvGrpSpPr>
          <p:grpSpPr bwMode="auto">
            <a:xfrm>
              <a:off x="1488" y="3282"/>
              <a:ext cx="2736" cy="406"/>
              <a:chOff x="1404" y="3282"/>
              <a:chExt cx="3060" cy="406"/>
            </a:xfrm>
          </p:grpSpPr>
          <p:sp>
            <p:nvSpPr>
              <p:cNvPr id="20" name="AutoShape 42"/>
              <p:cNvSpPr>
                <a:spLocks noChangeArrowheads="1"/>
              </p:cNvSpPr>
              <p:nvPr/>
            </p:nvSpPr>
            <p:spPr bwMode="gray">
              <a:xfrm>
                <a:off x="1404" y="3282"/>
                <a:ext cx="3060" cy="4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2268B4"/>
                  </a:gs>
                  <a:gs pos="100000">
                    <a:srgbClr val="99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21" name="AutoShape 43"/>
              <p:cNvSpPr>
                <a:spLocks noChangeArrowheads="1"/>
              </p:cNvSpPr>
              <p:nvPr/>
            </p:nvSpPr>
            <p:spPr bwMode="gray">
              <a:xfrm>
                <a:off x="1458" y="3312"/>
                <a:ext cx="2970" cy="33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BB5EC"/>
                  </a:gs>
                  <a:gs pos="100000">
                    <a:srgbClr val="1166D7">
                      <a:alpha val="50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19" name="Text Box 44"/>
            <p:cNvSpPr txBox="1">
              <a:spLocks noChangeArrowheads="1"/>
            </p:cNvSpPr>
            <p:nvPr/>
          </p:nvSpPr>
          <p:spPr bwMode="gray">
            <a:xfrm>
              <a:off x="1548" y="3312"/>
              <a:ext cx="2640" cy="32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0" b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rPr>
                <a:t>VỀ ĐÍCH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C094DD-CC5A-F5A3-9D4C-26E78F96D909}"/>
              </a:ext>
            </a:extLst>
          </p:cNvPr>
          <p:cNvSpPr txBox="1"/>
          <p:nvPr/>
        </p:nvSpPr>
        <p:spPr>
          <a:xfrm>
            <a:off x="654424" y="48072"/>
            <a:ext cx="10883152" cy="58785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alt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LUYỆN</a:t>
            </a:r>
            <a:r>
              <a:rPr lang="en-US" alt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TẬP</a:t>
            </a:r>
            <a:r>
              <a:rPr lang="en-US" alt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charset="0"/>
              </a:rPr>
              <a:t> </a:t>
            </a:r>
          </a:p>
          <a:p>
            <a:pPr algn="ctr">
              <a:defRPr/>
            </a:pPr>
            <a:endParaRPr lang="en-US" alt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altLang="en-US" sz="54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BÀI</a:t>
            </a:r>
            <a:r>
              <a:rPr lang="en-US" altLang="en-US" sz="5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4.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NHIỆT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DUNG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RIÊNG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,</a:t>
            </a:r>
          </a:p>
          <a:p>
            <a:pPr algn="ctr">
              <a:defRPr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NHIỆT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NÓNG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      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CHẢY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RIÊNG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,</a:t>
            </a:r>
          </a:p>
          <a:p>
            <a:pPr algn="ctr">
              <a:defRPr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NHIỆT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HÓA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HƠI</a:t>
            </a: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</a:rPr>
              <a:t>RIÊNG</a:t>
            </a:r>
            <a:endParaRPr lang="en-US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endParaRPr lang="en-US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7888C-330F-FB80-67DF-153EE8BC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3" y="195392"/>
            <a:ext cx="1708150" cy="2445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AC3F1-9F72-1FEC-B3CE-3CE83C57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897" y="195392"/>
            <a:ext cx="1708150" cy="2445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6077E-74E9-4F6C-FDB2-98BD9EF0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049"/>
          <a:stretch/>
        </p:blipFill>
        <p:spPr>
          <a:xfrm>
            <a:off x="4120721" y="2987338"/>
            <a:ext cx="3636439" cy="37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790;p48">
            <a:extLst>
              <a:ext uri="{FF2B5EF4-FFF2-40B4-BE49-F238E27FC236}">
                <a16:creationId xmlns:a16="http://schemas.microsoft.com/office/drawing/2014/main" id="{191B4F94-D8D5-8F99-D0A8-CD92FDCA39D9}"/>
              </a:ext>
            </a:extLst>
          </p:cNvPr>
          <p:cNvSpPr txBox="1">
            <a:spLocks/>
          </p:cNvSpPr>
          <p:nvPr/>
        </p:nvSpPr>
        <p:spPr>
          <a:xfrm>
            <a:off x="3634707" y="478796"/>
            <a:ext cx="492258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4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E4D38BC-C87F-28FB-6F2E-D7C05F42E472}"/>
              </a:ext>
            </a:extLst>
          </p:cNvPr>
          <p:cNvGrpSpPr/>
          <p:nvPr/>
        </p:nvGrpSpPr>
        <p:grpSpPr>
          <a:xfrm>
            <a:off x="3357340" y="323059"/>
            <a:ext cx="5506812" cy="1109037"/>
            <a:chOff x="5534441" y="647700"/>
            <a:chExt cx="7219117" cy="1663556"/>
          </a:xfrm>
        </p:grpSpPr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11199305-BE23-4580-7C95-7044539BAA2C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44E107A-3EFF-7891-78B6-6018EAFCFBA9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NGHIỆM ĐÚNG - SAI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CBB8D3EF-03EB-51EB-362E-645BAD6EF765}"/>
                  </a:ext>
                </a:extLst>
              </p:cNvPr>
              <p:cNvSpPr txBox="1"/>
              <p:nvPr/>
            </p:nvSpPr>
            <p:spPr>
              <a:xfrm>
                <a:off x="350520" y="1472197"/>
                <a:ext cx="11170920" cy="4546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b="1" dirty="0"/>
                  <a:t>Câu 1:</a:t>
                </a:r>
                <a:r>
                  <a:rPr lang="vi-VN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học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sinh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nghiệm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đun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nóng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đề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đá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rắn</a:t>
                </a:r>
                <a:r>
                  <a:rPr lang="en-US" sz="24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chuyển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. Cho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nóng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chảy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3,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34.10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;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dung </a:t>
                </a:r>
                <a:r>
                  <a:rPr lang="en-US" sz="2400" dirty="0" err="1"/>
                  <a:t>riêng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4,20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kJ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kgK</m:t>
                    </m:r>
                  </m:oMath>
                </a14:m>
                <a:r>
                  <a:rPr lang="en-US" sz="2400" dirty="0"/>
                  <a:t>;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riêng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2,26⋅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Bỏ</a:t>
                </a:r>
                <a:r>
                  <a:rPr lang="en-US" sz="2400" dirty="0"/>
                  <a:t> qua hao </a:t>
                </a:r>
                <a:r>
                  <a:rPr lang="en-US" sz="2400" dirty="0" err="1"/>
                  <a:t>phí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toả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môi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trường</a:t>
                </a:r>
                <a:r>
                  <a:rPr lang="en-US" sz="2400" dirty="0"/>
                  <a:t>. Trong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phát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phát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nào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đúng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phát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nào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sai</a:t>
                </a:r>
                <a:r>
                  <a:rPr lang="en-US" sz="2400" dirty="0"/>
                  <a:t>?</a:t>
                </a:r>
              </a:p>
              <a:p>
                <a:r>
                  <a:rPr lang="en-US" sz="2400" dirty="0"/>
                  <a:t>a)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lượng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thiết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nóng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chảy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toàn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nóng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chảy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6860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b)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lượng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thiết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từ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đến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8600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c)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lượng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thiết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toàn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42500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d) </a:t>
                </a:r>
                <a:r>
                  <a:rPr lang="en-US" sz="2400" dirty="0" err="1"/>
                  <a:t>Nhiệt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lượng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đá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rắn</a:t>
                </a:r>
                <a:r>
                  <a:rPr lang="en-US" sz="24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chuyển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toàn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60280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CBB8D3EF-03EB-51EB-362E-645BAD6EF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" y="1472197"/>
                <a:ext cx="11170920" cy="4546437"/>
              </a:xfrm>
              <a:prstGeom prst="rect">
                <a:avLst/>
              </a:prstGeom>
              <a:blipFill>
                <a:blip r:embed="rId2"/>
                <a:stretch>
                  <a:fillRect l="-873" t="-1208" r="-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66E968-7F98-4BBE-0E5E-F180C08C43B7}"/>
              </a:ext>
            </a:extLst>
          </p:cNvPr>
          <p:cNvSpPr txBox="1"/>
          <p:nvPr/>
        </p:nvSpPr>
        <p:spPr>
          <a:xfrm>
            <a:off x="182880" y="954401"/>
            <a:ext cx="115976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u="sng" dirty="0">
                <a:solidFill>
                  <a:srgbClr val="FF0000"/>
                </a:solidFill>
              </a:rPr>
              <a:t>Câu </a:t>
            </a:r>
            <a:r>
              <a:rPr lang="en-US" sz="2400" b="1" u="sng" dirty="0">
                <a:solidFill>
                  <a:srgbClr val="FF0000"/>
                </a:solidFill>
              </a:rPr>
              <a:t>2</a:t>
            </a:r>
            <a:r>
              <a:rPr lang="vi-VN" sz="2400" b="1" u="sng" dirty="0">
                <a:solidFill>
                  <a:srgbClr val="FF0000"/>
                </a:solidFill>
              </a:rPr>
              <a:t>. </a:t>
            </a:r>
            <a:r>
              <a:rPr lang="vi-VN" sz="2400" dirty="0"/>
              <a:t>Để xác định nhiệt dung riêng của nước, có thể tiến hành thí nghiệm theo sơ đồ nguyên lí như hình bên dưới.</a:t>
            </a:r>
          </a:p>
          <a:p>
            <a:r>
              <a:rPr lang="vi-VN" sz="2400" dirty="0"/>
              <a:t> </a:t>
            </a:r>
          </a:p>
          <a:p>
            <a:r>
              <a:rPr lang="vi-VN" sz="2400" dirty="0"/>
              <a:t>	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a. Biến áp nguồn có nhiệm vụ cung cấp cho mạch một hiệu điện thế.</a:t>
            </a:r>
          </a:p>
          <a:p>
            <a:r>
              <a:rPr lang="vi-VN" sz="2400" dirty="0"/>
              <a:t>b. Oát kế dùng để đo thời gian nước sôi.</a:t>
            </a:r>
          </a:p>
          <a:p>
            <a:r>
              <a:rPr lang="vi-VN" sz="2400" dirty="0"/>
              <a:t>c. Nhiệt lượng tỏa ra trên dây điện trở lớn hơn nhiệt lượng mà nước thu vào.</a:t>
            </a:r>
          </a:p>
          <a:p>
            <a:r>
              <a:rPr lang="vi-VN" sz="2400" dirty="0"/>
              <a:t>d. Nhiệt lượng kế ngăn cản sự truyền nhiệt của các chất đặt trong bình với môi trường bên ngoài.</a:t>
            </a:r>
          </a:p>
          <a:p>
            <a:endParaRPr lang="vi-VN" sz="2400" dirty="0"/>
          </a:p>
        </p:txBody>
      </p:sp>
      <p:pic>
        <p:nvPicPr>
          <p:cNvPr id="6" name="Picture 5" descr="A diagram of a glass with a wire connected to it&#10;&#10;Description automatically generated">
            <a:extLst>
              <a:ext uri="{FF2B5EF4-FFF2-40B4-BE49-F238E27FC236}">
                <a16:creationId xmlns:a16="http://schemas.microsoft.com/office/drawing/2014/main" id="{67821BC8-E476-51CA-FEF6-C221BEC1D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1" y="1792776"/>
            <a:ext cx="6468178" cy="23933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E72F65A-9261-B41A-E661-B95E91E37893}"/>
              </a:ext>
            </a:extLst>
          </p:cNvPr>
          <p:cNvGrpSpPr/>
          <p:nvPr/>
        </p:nvGrpSpPr>
        <p:grpSpPr>
          <a:xfrm>
            <a:off x="3342594" y="77622"/>
            <a:ext cx="5506812" cy="1109037"/>
            <a:chOff x="5534441" y="647700"/>
            <a:chExt cx="7219117" cy="1663556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496B626-F6F1-1942-E91F-AC04CB14981A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DFA40A-0341-1612-D155-273FBFE40EF9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NGHIỆM ĐÚNG - 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691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DFBAE8-30E4-EEC3-146F-C7635C98DF0B}"/>
              </a:ext>
            </a:extLst>
          </p:cNvPr>
          <p:cNvSpPr txBox="1"/>
          <p:nvPr/>
        </p:nvSpPr>
        <p:spPr>
          <a:xfrm>
            <a:off x="472440" y="1582230"/>
            <a:ext cx="1130808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 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</a:t>
            </a:r>
            <a:r>
              <a:rPr lang="en-US" sz="28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1,8.10</a:t>
            </a:r>
            <a:r>
              <a:rPr lang="en-US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J/kg,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1085</a:t>
            </a:r>
            <a:r>
              <a:rPr lang="en-US" sz="28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380 J/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kg.K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DCF06A-B227-BC34-C99D-7BF39FFD9C83}"/>
              </a:ext>
            </a:extLst>
          </p:cNvPr>
          <p:cNvGrpSpPr/>
          <p:nvPr/>
        </p:nvGrpSpPr>
        <p:grpSpPr>
          <a:xfrm>
            <a:off x="2080260" y="430638"/>
            <a:ext cx="8092440" cy="1109037"/>
            <a:chOff x="5534441" y="647700"/>
            <a:chExt cx="7219117" cy="1663556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D87B539-24D9-07A9-A530-AAF058EF065B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18B4AF-3BB4-F2FB-87E0-02B84E5356AF}"/>
                </a:ext>
              </a:extLst>
            </p:cNvPr>
            <p:cNvSpPr txBox="1"/>
            <p:nvPr/>
          </p:nvSpPr>
          <p:spPr>
            <a:xfrm>
              <a:off x="5791198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endPara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707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3092BC-3B67-7B3F-785B-A1C8B1A3CCBB}"/>
              </a:ext>
            </a:extLst>
          </p:cNvPr>
          <p:cNvGrpSpPr/>
          <p:nvPr/>
        </p:nvGrpSpPr>
        <p:grpSpPr>
          <a:xfrm>
            <a:off x="2049780" y="359063"/>
            <a:ext cx="8092440" cy="1109037"/>
            <a:chOff x="5534441" y="647700"/>
            <a:chExt cx="7219117" cy="1663556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527F0705-4C70-DB42-89CD-C942B3881307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9FCFEC-D23C-1EB3-0C03-BFBCA2919254}"/>
                </a:ext>
              </a:extLst>
            </p:cNvPr>
            <p:cNvSpPr txBox="1"/>
            <p:nvPr/>
          </p:nvSpPr>
          <p:spPr>
            <a:xfrm>
              <a:off x="5791198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endPara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E354C7-9A36-FD2D-36F1-B73B5115E3FA}"/>
                  </a:ext>
                </a:extLst>
              </p:cNvPr>
              <p:cNvSpPr txBox="1"/>
              <p:nvPr/>
            </p:nvSpPr>
            <p:spPr>
              <a:xfrm>
                <a:off x="320040" y="1878487"/>
                <a:ext cx="11170920" cy="313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</a:rPr>
                  <a:t>Câu </a:t>
                </a:r>
                <a:r>
                  <a:rPr lang="en-US" sz="2800" dirty="0">
                    <a:solidFill>
                      <a:srgbClr val="FF0000"/>
                    </a:solidFill>
                  </a:rPr>
                  <a:t>4</a:t>
                </a:r>
                <a:r>
                  <a:rPr lang="vi-VN" sz="2800" dirty="0">
                    <a:solidFill>
                      <a:srgbClr val="FF0000"/>
                    </a:solidFill>
                  </a:rPr>
                  <a:t>: </a:t>
                </a:r>
                <a:r>
                  <a:rPr lang="en-US" sz="2800" dirty="0" err="1"/>
                  <a:t>Một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học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sinh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đun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đề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đá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thể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rắn</a:t>
                </a:r>
                <a:r>
                  <a:rPr lang="en-US" sz="28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chuyển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. Cho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chảy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34.10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;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dung </a:t>
                </a:r>
                <a:r>
                  <a:rPr lang="en-US" sz="2800" dirty="0" err="1"/>
                  <a:t>riêng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4,20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kgK</m:t>
                    </m:r>
                  </m:oMath>
                </a14:m>
                <a:r>
                  <a:rPr lang="en-US" sz="2800" dirty="0"/>
                  <a:t>;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riêng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2,26⋅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. </a:t>
                </a:r>
                <a:r>
                  <a:rPr lang="en-US" sz="2800" dirty="0" err="1"/>
                  <a:t>Bỏ</a:t>
                </a:r>
                <a:r>
                  <a:rPr lang="en-US" sz="2800" dirty="0"/>
                  <a:t> qua hao </a:t>
                </a:r>
                <a:r>
                  <a:rPr lang="en-US" sz="2800" dirty="0" err="1"/>
                  <a:t>phí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môi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trường</a:t>
                </a:r>
                <a:r>
                  <a:rPr lang="en-US" sz="2800" dirty="0"/>
                  <a:t>. 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lượng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đá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thể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rắn</a:t>
                </a:r>
                <a:r>
                  <a:rPr lang="en-US" sz="28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chuyển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 bao </a:t>
                </a:r>
                <a:r>
                  <a:rPr lang="en-US" sz="2800" dirty="0" err="1"/>
                  <a:t>nhiêu</a:t>
                </a:r>
                <a:r>
                  <a:rPr lang="en-US" sz="2800" dirty="0"/>
                  <a:t>?</a:t>
                </a:r>
              </a:p>
              <a:p>
                <a:endPara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E354C7-9A36-FD2D-36F1-B73B5115E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" y="1878487"/>
                <a:ext cx="11170920" cy="3134384"/>
              </a:xfrm>
              <a:prstGeom prst="rect">
                <a:avLst/>
              </a:prstGeom>
              <a:blipFill>
                <a:blip r:embed="rId2"/>
                <a:stretch>
                  <a:fillRect l="-1146" t="-2335" r="-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9BD945D-AD0B-1FD9-8728-37895837A415}"/>
              </a:ext>
            </a:extLst>
          </p:cNvPr>
          <p:cNvGrpSpPr/>
          <p:nvPr/>
        </p:nvGrpSpPr>
        <p:grpSpPr>
          <a:xfrm>
            <a:off x="3342594" y="77622"/>
            <a:ext cx="5506812" cy="1109037"/>
            <a:chOff x="5534441" y="647700"/>
            <a:chExt cx="7219117" cy="1663556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D986DD09-DD2F-3E4F-75EA-B52EB98F98FB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0C14B8-3A8D-1F9E-6BC7-17BE74433D86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NGHIỆM ĐÚNG - 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24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SM-w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.2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0303" y="251233"/>
            <a:ext cx="6006663" cy="52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A52513-C9BC-AB83-63CE-CE972079FC82}"/>
                  </a:ext>
                </a:extLst>
              </p:cNvPr>
              <p:cNvSpPr txBox="1"/>
              <p:nvPr/>
            </p:nvSpPr>
            <p:spPr>
              <a:xfrm>
                <a:off x="274320" y="801424"/>
                <a:ext cx="11643360" cy="6671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u="sng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Sai -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6860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Sai-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8600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Sai-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hoá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42500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:r>
                  <a:rPr lang="en-US" sz="2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rắn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60280</m:t>
                    </m:r>
                    <m:r>
                      <m:rPr>
                        <m:nor/>
                      </m:rPr>
                      <a: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A52513-C9BC-AB83-63CE-CE972079F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801424"/>
                <a:ext cx="11643360" cy="6671826"/>
              </a:xfrm>
              <a:prstGeom prst="rect">
                <a:avLst/>
              </a:prstGeom>
              <a:blipFill>
                <a:blip r:embed="rId2"/>
                <a:stretch>
                  <a:fillRect l="-785" r="-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0C9EC39-9472-0B0E-E071-B848AC10E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834797"/>
              </p:ext>
            </p:extLst>
          </p:nvPr>
        </p:nvGraphicFramePr>
        <p:xfrm>
          <a:off x="2352264" y="2462042"/>
          <a:ext cx="5948909" cy="67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20760" imgH="241200" progId="Equation.DSMT4">
                  <p:embed/>
                </p:oleObj>
              </mc:Choice>
              <mc:Fallback>
                <p:oleObj name="Equation" r:id="rId3" imgW="2120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2264" y="2462042"/>
                        <a:ext cx="5948909" cy="67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08EEBF0-ED5C-5B85-1F57-A1943D379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246561"/>
              </p:ext>
            </p:extLst>
          </p:nvPr>
        </p:nvGraphicFramePr>
        <p:xfrm>
          <a:off x="1785937" y="3616726"/>
          <a:ext cx="6778943" cy="670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38280" imgH="241200" progId="Equation.DSMT4">
                  <p:embed/>
                </p:oleObj>
              </mc:Choice>
              <mc:Fallback>
                <p:oleObj name="Equation" r:id="rId5" imgW="243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5937" y="3616726"/>
                        <a:ext cx="6778943" cy="670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B220DDD-4EC2-C40D-2374-1DD71AA6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575739"/>
              </p:ext>
            </p:extLst>
          </p:nvPr>
        </p:nvGraphicFramePr>
        <p:xfrm>
          <a:off x="1943734" y="4760339"/>
          <a:ext cx="5445990" cy="594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09680" imgH="241200" progId="Equation.DSMT4">
                  <p:embed/>
                </p:oleObj>
              </mc:Choice>
              <mc:Fallback>
                <p:oleObj name="Equation" r:id="rId7" imgW="2209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3734" y="4760339"/>
                        <a:ext cx="5445990" cy="594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A0D0112-E7CB-AE4B-96F9-F393D47ECC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37591"/>
              </p:ext>
            </p:extLst>
          </p:nvPr>
        </p:nvGraphicFramePr>
        <p:xfrm>
          <a:off x="2266951" y="6200428"/>
          <a:ext cx="7105649" cy="576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19160" imgH="228600" progId="Equation.DSMT4">
                  <p:embed/>
                </p:oleObj>
              </mc:Choice>
              <mc:Fallback>
                <p:oleObj name="Equation" r:id="rId9" imgW="281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66951" y="6200428"/>
                        <a:ext cx="7105649" cy="576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8419567-834F-A7A9-8D29-569ADC8079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277220"/>
              </p:ext>
            </p:extLst>
          </p:nvPr>
        </p:nvGraphicFramePr>
        <p:xfrm>
          <a:off x="5995988" y="3306763"/>
          <a:ext cx="20002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0084" imgH="240681" progId="Equation.DSMT4">
                  <p:embed/>
                </p:oleObj>
              </mc:Choice>
              <mc:Fallback>
                <p:oleObj name="Equation" r:id="rId11" imgW="200084" imgH="2406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95988" y="3306763"/>
                        <a:ext cx="200025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7244C02F-7652-7E1E-91AD-182EB4735DFA}"/>
              </a:ext>
            </a:extLst>
          </p:cNvPr>
          <p:cNvGrpSpPr/>
          <p:nvPr/>
        </p:nvGrpSpPr>
        <p:grpSpPr>
          <a:xfrm>
            <a:off x="3342594" y="77622"/>
            <a:ext cx="5506812" cy="1109037"/>
            <a:chOff x="5534441" y="647700"/>
            <a:chExt cx="7219117" cy="166355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1D16B5B-4E99-E13E-1CAC-B26F72DF1F95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11AEE-F9FC-43C1-4C44-0C570E083129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NGHIỆM ĐÚNG - 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51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B3694-C638-326F-B791-12E2835E6001}"/>
              </a:ext>
            </a:extLst>
          </p:cNvPr>
          <p:cNvSpPr txBox="1"/>
          <p:nvPr/>
        </p:nvSpPr>
        <p:spPr>
          <a:xfrm>
            <a:off x="586740" y="3429000"/>
            <a:ext cx="110185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Câu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vi-VN" sz="2800" dirty="0"/>
              <a:t>. 	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vi-VN" sz="2800" dirty="0"/>
              <a:t>a. Phát biểu này đúng.</a:t>
            </a:r>
          </a:p>
          <a:p>
            <a:r>
              <a:rPr lang="vi-VN" sz="2800" dirty="0"/>
              <a:t>	b. Phát biểu này sai. Oát kế dùng để đo công suất đun nước.</a:t>
            </a:r>
          </a:p>
          <a:p>
            <a:r>
              <a:rPr lang="vi-VN" sz="2800" dirty="0"/>
              <a:t>	c. Phát biểu này sai. Nhiệt lượng tỏa ra trên dây điện trở bằng nhiệt lượng mà nước thu vào.</a:t>
            </a:r>
          </a:p>
          <a:p>
            <a:r>
              <a:rPr lang="vi-VN" sz="2800" dirty="0"/>
              <a:t>	d. Phát biểu này đúng.</a:t>
            </a:r>
          </a:p>
        </p:txBody>
      </p:sp>
      <p:pic>
        <p:nvPicPr>
          <p:cNvPr id="6" name="Picture 5" descr="A diagram of a glass with a wire connected to it&#10;&#10;Description automatically generated">
            <a:extLst>
              <a:ext uri="{FF2B5EF4-FFF2-40B4-BE49-F238E27FC236}">
                <a16:creationId xmlns:a16="http://schemas.microsoft.com/office/drawing/2014/main" id="{E2737969-C017-C24C-8874-336BE534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9" y="1105728"/>
            <a:ext cx="6278880" cy="23232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F83618-280E-EC9A-B5CB-5E0EC8EC6E89}"/>
              </a:ext>
            </a:extLst>
          </p:cNvPr>
          <p:cNvGrpSpPr/>
          <p:nvPr/>
        </p:nvGrpSpPr>
        <p:grpSpPr>
          <a:xfrm>
            <a:off x="3342594" y="77622"/>
            <a:ext cx="5506812" cy="1109037"/>
            <a:chOff x="5534441" y="647700"/>
            <a:chExt cx="7219117" cy="1663556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34AFA52-6D83-9F2F-7479-98F1843E63DB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0A9702-4FF5-16E6-D9A1-C54E46FABD9F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NGHIỆM ĐÚNG - 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074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DFBAE8-30E4-EEC3-146F-C7635C98DF0B}"/>
              </a:ext>
            </a:extLst>
          </p:cNvPr>
          <p:cNvSpPr txBox="1"/>
          <p:nvPr/>
        </p:nvSpPr>
        <p:spPr>
          <a:xfrm>
            <a:off x="472440" y="1582230"/>
            <a:ext cx="1130808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 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</a:t>
            </a:r>
            <a:r>
              <a:rPr lang="en-US" sz="28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1,8.10</a:t>
            </a:r>
            <a:r>
              <a:rPr lang="en-US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J/kg,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1085</a:t>
            </a:r>
            <a:r>
              <a:rPr lang="en-US" sz="28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380 J/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kg.K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C803C1-E029-14E2-937C-169682B06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4892040"/>
          <a:ext cx="105156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74760" imgH="228600" progId="Equation.DSMT4">
                  <p:embed/>
                </p:oleObj>
              </mc:Choice>
              <mc:Fallback>
                <p:oleObj name="Equation" r:id="rId2" imgW="397476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9C803C1-E029-14E2-937C-169682B06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4892040"/>
                        <a:ext cx="105156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3DCF06A-B227-BC34-C99D-7BF39FFD9C83}"/>
              </a:ext>
            </a:extLst>
          </p:cNvPr>
          <p:cNvGrpSpPr/>
          <p:nvPr/>
        </p:nvGrpSpPr>
        <p:grpSpPr>
          <a:xfrm>
            <a:off x="2080260" y="430638"/>
            <a:ext cx="8092440" cy="1109037"/>
            <a:chOff x="5534441" y="647700"/>
            <a:chExt cx="7219117" cy="1663556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D87B539-24D9-07A9-A530-AAF058EF065B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18B4AF-3BB4-F2FB-87E0-02B84E5356AF}"/>
                </a:ext>
              </a:extLst>
            </p:cNvPr>
            <p:cNvSpPr txBox="1"/>
            <p:nvPr/>
          </p:nvSpPr>
          <p:spPr>
            <a:xfrm>
              <a:off x="5791198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endPara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905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56DE69-C475-CDE3-9FCC-BD0BB7A95956}"/>
                  </a:ext>
                </a:extLst>
              </p:cNvPr>
              <p:cNvSpPr txBox="1"/>
              <p:nvPr/>
            </p:nvSpPr>
            <p:spPr>
              <a:xfrm>
                <a:off x="1074417" y="4276091"/>
                <a:ext cx="10043160" cy="1305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rắn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hơi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60280</m:t>
                    </m:r>
                    <m:r>
                      <m:rPr>
                        <m:nor/>
                      </m:rPr>
                      <a: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56DE69-C475-CDE3-9FCC-BD0BB7A95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17" y="4276091"/>
                <a:ext cx="10043160" cy="1305165"/>
              </a:xfrm>
              <a:prstGeom prst="rect">
                <a:avLst/>
              </a:prstGeom>
              <a:blipFill>
                <a:blip r:embed="rId2"/>
                <a:stretch>
                  <a:fillRect l="-1214" r="-121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AE8F919-0ECD-67AE-B27F-8B1632539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664571"/>
              </p:ext>
            </p:extLst>
          </p:nvPr>
        </p:nvGraphicFramePr>
        <p:xfrm>
          <a:off x="1773717" y="5670710"/>
          <a:ext cx="7105649" cy="576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19160" imgH="228600" progId="Equation.DSMT4">
                  <p:embed/>
                </p:oleObj>
              </mc:Choice>
              <mc:Fallback>
                <p:oleObj name="Equation" r:id="rId3" imgW="28191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A0D0112-E7CB-AE4B-96F9-F393D47ECC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3717" y="5670710"/>
                        <a:ext cx="7105649" cy="576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AF3223A-FF8C-27DE-C5AC-E56845FD3E1E}"/>
              </a:ext>
            </a:extLst>
          </p:cNvPr>
          <p:cNvGrpSpPr/>
          <p:nvPr/>
        </p:nvGrpSpPr>
        <p:grpSpPr>
          <a:xfrm>
            <a:off x="2049779" y="135573"/>
            <a:ext cx="8092440" cy="1109037"/>
            <a:chOff x="5534441" y="647700"/>
            <a:chExt cx="7219117" cy="1663556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A0F690FF-D716-954A-3D3C-2B18FDEC3427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0EA88F-2021-FFDD-F9C7-E249BCCE682C}"/>
                </a:ext>
              </a:extLst>
            </p:cNvPr>
            <p:cNvSpPr txBox="1"/>
            <p:nvPr/>
          </p:nvSpPr>
          <p:spPr>
            <a:xfrm>
              <a:off x="5791198" y="941457"/>
              <a:ext cx="6705600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TRẮC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endPara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7616D-9B00-27BE-21B0-31CA07CB1017}"/>
                  </a:ext>
                </a:extLst>
              </p:cNvPr>
              <p:cNvSpPr txBox="1"/>
              <p:nvPr/>
            </p:nvSpPr>
            <p:spPr>
              <a:xfrm>
                <a:off x="297181" y="1195011"/>
                <a:ext cx="11170920" cy="2703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</a:rPr>
                  <a:t>Câu </a:t>
                </a:r>
                <a:r>
                  <a:rPr lang="en-US" sz="2800" dirty="0">
                    <a:solidFill>
                      <a:srgbClr val="FF0000"/>
                    </a:solidFill>
                  </a:rPr>
                  <a:t>4</a:t>
                </a:r>
                <a:r>
                  <a:rPr lang="vi-VN" sz="2800" dirty="0">
                    <a:solidFill>
                      <a:srgbClr val="FF0000"/>
                    </a:solidFill>
                  </a:rPr>
                  <a:t>: </a:t>
                </a:r>
                <a:r>
                  <a:rPr lang="en-US" sz="2800" dirty="0" err="1"/>
                  <a:t>Một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học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sinh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đun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đề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đá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thể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rắn</a:t>
                </a:r>
                <a:r>
                  <a:rPr lang="en-US" sz="28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chuyển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. Cho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chảy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34.10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;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dung </a:t>
                </a:r>
                <a:r>
                  <a:rPr lang="en-US" sz="2800" dirty="0" err="1"/>
                  <a:t>riêng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4,20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kgK</m:t>
                    </m:r>
                  </m:oMath>
                </a14:m>
                <a:r>
                  <a:rPr lang="en-US" sz="2800" dirty="0"/>
                  <a:t>;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riêng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2,26⋅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. </a:t>
                </a:r>
                <a:r>
                  <a:rPr lang="en-US" sz="2800" dirty="0" err="1"/>
                  <a:t>Bỏ</a:t>
                </a:r>
                <a:r>
                  <a:rPr lang="en-US" sz="2800" dirty="0"/>
                  <a:t> qua hao </a:t>
                </a:r>
                <a:r>
                  <a:rPr lang="en-US" sz="2800" dirty="0" err="1"/>
                  <a:t>phí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môi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trường</a:t>
                </a:r>
                <a:r>
                  <a:rPr lang="en-US" sz="2800" dirty="0"/>
                  <a:t>. 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lượng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0,020</m:t>
                    </m:r>
                    <m:r>
                      <m:rPr>
                        <m:nor/>
                      </m:rPr>
                      <a:rPr lang="en-US" sz="2800"/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đá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thể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rắn</a:t>
                </a:r>
                <a:r>
                  <a:rPr lang="en-US" sz="2800" dirty="0"/>
                  <a:t>)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chuyển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 bao </a:t>
                </a:r>
                <a:r>
                  <a:rPr lang="en-US" sz="2800" dirty="0" err="1"/>
                  <a:t>nhiêu</a:t>
                </a:r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7616D-9B00-27BE-21B0-31CA07CB1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1" y="1195011"/>
                <a:ext cx="11170920" cy="2703497"/>
              </a:xfrm>
              <a:prstGeom prst="rect">
                <a:avLst/>
              </a:prstGeom>
              <a:blipFill>
                <a:blip r:embed="rId5"/>
                <a:stretch>
                  <a:fillRect l="-1146" t="-2703" r="-437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30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E0AFFC-92F9-EE74-D7D5-36386A3FD34F}"/>
              </a:ext>
            </a:extLst>
          </p:cNvPr>
          <p:cNvGrpSpPr/>
          <p:nvPr/>
        </p:nvGrpSpPr>
        <p:grpSpPr>
          <a:xfrm>
            <a:off x="3541367" y="1380743"/>
            <a:ext cx="8345833" cy="4721276"/>
            <a:chOff x="4869874" y="2158829"/>
            <a:chExt cx="12518750" cy="7081914"/>
          </a:xfrm>
        </p:grpSpPr>
        <p:grpSp>
          <p:nvGrpSpPr>
            <p:cNvPr id="2" name="Group 2"/>
            <p:cNvGrpSpPr/>
            <p:nvPr/>
          </p:nvGrpSpPr>
          <p:grpSpPr>
            <a:xfrm>
              <a:off x="4869874" y="2158829"/>
              <a:ext cx="12518750" cy="7081914"/>
              <a:chOff x="-201813" y="167674"/>
              <a:chExt cx="9947240" cy="9442552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-201813" y="167674"/>
                <a:ext cx="9947240" cy="9442552"/>
                <a:chOff x="-113665" y="94437"/>
                <a:chExt cx="5602470" cy="5318219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-113665" y="94437"/>
                  <a:ext cx="5602470" cy="531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677" h="5382471">
                      <a:moveTo>
                        <a:pt x="5641975" y="3669471"/>
                      </a:moveTo>
                      <a:cubicBezTo>
                        <a:pt x="5627497" y="4174700"/>
                        <a:pt x="5599938" y="4287603"/>
                        <a:pt x="5555742" y="4391489"/>
                      </a:cubicBezTo>
                      <a:cubicBezTo>
                        <a:pt x="5523103" y="4468071"/>
                        <a:pt x="5478018" y="4539444"/>
                        <a:pt x="5432425" y="4608914"/>
                      </a:cubicBezTo>
                      <a:cubicBezTo>
                        <a:pt x="5333111" y="4760424"/>
                        <a:pt x="5225161" y="4921460"/>
                        <a:pt x="5079873" y="5032585"/>
                      </a:cubicBezTo>
                      <a:cubicBezTo>
                        <a:pt x="4896358" y="5172793"/>
                        <a:pt x="4667123" y="5240230"/>
                        <a:pt x="4441698" y="5274266"/>
                      </a:cubicBezTo>
                      <a:cubicBezTo>
                        <a:pt x="4180332" y="5313764"/>
                        <a:pt x="3915664" y="5310842"/>
                        <a:pt x="3652012" y="5316811"/>
                      </a:cubicBezTo>
                      <a:cubicBezTo>
                        <a:pt x="3381502" y="5323034"/>
                        <a:pt x="3111373" y="5338909"/>
                        <a:pt x="2841244" y="5353515"/>
                      </a:cubicBezTo>
                      <a:cubicBezTo>
                        <a:pt x="2582291" y="5382471"/>
                        <a:pt x="1825117" y="5373072"/>
                        <a:pt x="1292479" y="5302841"/>
                      </a:cubicBezTo>
                      <a:cubicBezTo>
                        <a:pt x="841502" y="5243405"/>
                        <a:pt x="587502" y="5133042"/>
                        <a:pt x="286639" y="4771219"/>
                      </a:cubicBezTo>
                      <a:cubicBezTo>
                        <a:pt x="151130" y="4608278"/>
                        <a:pt x="54610" y="4411809"/>
                        <a:pt x="28702" y="4200227"/>
                      </a:cubicBezTo>
                      <a:cubicBezTo>
                        <a:pt x="0" y="2597840"/>
                        <a:pt x="39751" y="1080262"/>
                        <a:pt x="154559" y="878713"/>
                      </a:cubicBezTo>
                      <a:cubicBezTo>
                        <a:pt x="272288" y="671830"/>
                        <a:pt x="363347" y="509524"/>
                        <a:pt x="561594" y="374015"/>
                      </a:cubicBezTo>
                      <a:cubicBezTo>
                        <a:pt x="763397" y="235966"/>
                        <a:pt x="1094105" y="214757"/>
                        <a:pt x="1329309" y="154559"/>
                      </a:cubicBezTo>
                      <a:cubicBezTo>
                        <a:pt x="1393698" y="138049"/>
                        <a:pt x="1458595" y="123444"/>
                        <a:pt x="1523746" y="110363"/>
                      </a:cubicBezTo>
                      <a:cubicBezTo>
                        <a:pt x="1588770" y="97409"/>
                        <a:pt x="1772793" y="54610"/>
                        <a:pt x="1838960" y="50165"/>
                      </a:cubicBezTo>
                      <a:cubicBezTo>
                        <a:pt x="2134743" y="30353"/>
                        <a:pt x="2061083" y="46609"/>
                        <a:pt x="2189734" y="32004"/>
                      </a:cubicBezTo>
                      <a:cubicBezTo>
                        <a:pt x="2456053" y="1524"/>
                        <a:pt x="2705735" y="14986"/>
                        <a:pt x="2830068" y="7620"/>
                      </a:cubicBezTo>
                      <a:cubicBezTo>
                        <a:pt x="2973578" y="0"/>
                        <a:pt x="3299079" y="39624"/>
                        <a:pt x="3574923" y="32004"/>
                      </a:cubicBezTo>
                      <a:cubicBezTo>
                        <a:pt x="3838575" y="24765"/>
                        <a:pt x="4183380" y="42672"/>
                        <a:pt x="4446016" y="72771"/>
                      </a:cubicBezTo>
                      <a:cubicBezTo>
                        <a:pt x="4881118" y="122428"/>
                        <a:pt x="5128133" y="161163"/>
                        <a:pt x="5379212" y="540258"/>
                      </a:cubicBezTo>
                      <a:cubicBezTo>
                        <a:pt x="5443220" y="638302"/>
                        <a:pt x="5500497" y="740664"/>
                        <a:pt x="5546217" y="848614"/>
                      </a:cubicBezTo>
                      <a:cubicBezTo>
                        <a:pt x="5632450" y="1052957"/>
                        <a:pt x="5670677" y="1273937"/>
                        <a:pt x="5641975" y="3669471"/>
                      </a:cubicBezTo>
                      <a:close/>
                    </a:path>
                  </a:pathLst>
                </a:custGeom>
                <a:solidFill>
                  <a:srgbClr val="FFF4DD"/>
                </a:solidFill>
              </p:spPr>
            </p:sp>
          </p:grpSp>
          <p:sp>
            <p:nvSpPr>
              <p:cNvPr id="5" name="TextBox 5"/>
              <p:cNvSpPr txBox="1"/>
              <p:nvPr/>
            </p:nvSpPr>
            <p:spPr>
              <a:xfrm>
                <a:off x="1364899" y="1500824"/>
                <a:ext cx="7269547" cy="11073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algn="ctr">
                  <a:lnSpc>
                    <a:spcPts val="4320"/>
                  </a:lnSpc>
                  <a:spcBef>
                    <a:spcPct val="0"/>
                  </a:spcBef>
                </a:pPr>
                <a:endParaRPr lang="en-US" sz="4800" dirty="0">
                  <a:solidFill>
                    <a:srgbClr val="000000"/>
                  </a:solidFill>
                  <a:latin typeface="KG Primary Penmanship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4CE2B-B9FD-EA7A-1C5B-D1508324DE90}"/>
                </a:ext>
              </a:extLst>
            </p:cNvPr>
            <p:cNvSpPr txBox="1"/>
            <p:nvPr/>
          </p:nvSpPr>
          <p:spPr>
            <a:xfrm>
              <a:off x="5708073" y="2791592"/>
              <a:ext cx="11147151" cy="2927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cs typeface="Arial" panose="020B0604020202020204" pitchFamily="34" charset="0"/>
                </a:rPr>
                <a:t>Xây dựng phương án và thực hiện phương án thí nghiệm xác định nhiệt hóa hơi riêng của nước bằng các dụng cụ này.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4790;p48">
            <a:extLst>
              <a:ext uri="{FF2B5EF4-FFF2-40B4-BE49-F238E27FC236}">
                <a16:creationId xmlns:a16="http://schemas.microsoft.com/office/drawing/2014/main" id="{191B4F94-D8D5-8F99-D0A8-CD92FDCA39D9}"/>
              </a:ext>
            </a:extLst>
          </p:cNvPr>
          <p:cNvSpPr txBox="1">
            <a:spLocks/>
          </p:cNvSpPr>
          <p:nvPr/>
        </p:nvSpPr>
        <p:spPr>
          <a:xfrm>
            <a:off x="3634707" y="478796"/>
            <a:ext cx="492258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219261">
              <a:lnSpc>
                <a:spcPct val="150000"/>
              </a:lnSpc>
              <a:buClr>
                <a:srgbClr val="FFC8BB"/>
              </a:buClr>
            </a:pPr>
            <a:r>
              <a:rPr lang="en-US" sz="4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16BED8-C4C1-ABAA-287B-BBDA33D3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4800" y="2763552"/>
            <a:ext cx="3556000" cy="4094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47D6C-7DDB-D652-C095-B2D0B528A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57" y="1406005"/>
            <a:ext cx="836281" cy="12192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28E3CF3F-A390-F958-2DF2-CA65D20CD13F}"/>
              </a:ext>
            </a:extLst>
          </p:cNvPr>
          <p:cNvSpPr txBox="1"/>
          <p:nvPr/>
        </p:nvSpPr>
        <p:spPr>
          <a:xfrm>
            <a:off x="3634707" y="643279"/>
            <a:ext cx="692520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915"/>
              </a:lnSpc>
              <a:spcBef>
                <a:spcPct val="0"/>
              </a:spcBef>
              <a:defRPr/>
            </a:pPr>
            <a:r>
              <a:rPr lang="en-US" sz="4800" b="1" spc="-8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b="1" spc="-8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8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b="1" spc="-8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299545" y="283780"/>
            <a:ext cx="11729545" cy="583324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Kiểm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bài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tập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nhà</a:t>
            </a:r>
            <a:endParaRPr lang="en-US" sz="4400" b="1" dirty="0">
              <a:solidFill>
                <a:schemeClr val="tx1"/>
              </a:solidFill>
            </a:endParaRPr>
          </a:p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Vẽ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sơ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tư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duy</a:t>
            </a:r>
            <a:endParaRPr lang="en-US" sz="4400" b="1" dirty="0">
              <a:solidFill>
                <a:schemeClr val="tx1"/>
              </a:solidFill>
            </a:endParaRPr>
          </a:p>
          <a:p>
            <a:pPr algn="ctr"/>
            <a:r>
              <a:rPr lang="en-US" sz="4400" dirty="0"/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Kiến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thức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bài</a:t>
            </a:r>
            <a:r>
              <a:rPr lang="en-US" sz="4400" b="1" dirty="0">
                <a:solidFill>
                  <a:schemeClr val="tx1"/>
                </a:solidFill>
              </a:rPr>
              <a:t> 4</a:t>
            </a:r>
          </a:p>
        </p:txBody>
      </p:sp>
      <p:pic>
        <p:nvPicPr>
          <p:cNvPr id="4" name="20SM-w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87.9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7641" y="0"/>
            <a:ext cx="1538317" cy="13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E938D8-96F3-BE02-774C-0D2F3194BACC}"/>
              </a:ext>
            </a:extLst>
          </p:cNvPr>
          <p:cNvSpPr txBox="1"/>
          <p:nvPr/>
        </p:nvSpPr>
        <p:spPr>
          <a:xfrm>
            <a:off x="3479800" y="6241038"/>
            <a:ext cx="5232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266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2667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6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sz="2667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y2mate.com - Thí nghiệm Đo nhiệt hoá hơi riêng của nước_720pFHR">
            <a:hlinkClick r:id="" action="ppaction://media"/>
            <a:extLst>
              <a:ext uri="{FF2B5EF4-FFF2-40B4-BE49-F238E27FC236}">
                <a16:creationId xmlns:a16="http://schemas.microsoft.com/office/drawing/2014/main" id="{C761F40E-DC7A-4A60-8F70-6910B3ECD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600" y="330200"/>
            <a:ext cx="7416801" cy="5562601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9F06AB4-0772-E4DE-DCDB-2B6B480F2409}"/>
              </a:ext>
            </a:extLst>
          </p:cNvPr>
          <p:cNvGrpSpPr/>
          <p:nvPr/>
        </p:nvGrpSpPr>
        <p:grpSpPr>
          <a:xfrm>
            <a:off x="490250" y="274539"/>
            <a:ext cx="1676400" cy="1676400"/>
            <a:chOff x="0" y="0"/>
            <a:chExt cx="812800" cy="8128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7E31B90-4872-A22E-EEEC-6F7ACE4A32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2CEE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0741693-9FFA-F4CA-C21C-8F2114000603}"/>
                </a:ext>
              </a:extLst>
            </p:cNvPr>
            <p:cNvSpPr txBox="1"/>
            <p:nvPr/>
          </p:nvSpPr>
          <p:spPr>
            <a:xfrm>
              <a:off x="127000" y="146050"/>
              <a:ext cx="558800" cy="4881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spcBef>
                  <a:spcPct val="0"/>
                </a:spcBef>
                <a:defRPr/>
              </a:pP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5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1D8FA8-A873-3E57-7CCD-B9D832C1E25E}"/>
              </a:ext>
            </a:extLst>
          </p:cNvPr>
          <p:cNvGrpSpPr/>
          <p:nvPr/>
        </p:nvGrpSpPr>
        <p:grpSpPr>
          <a:xfrm>
            <a:off x="3505201" y="235332"/>
            <a:ext cx="5052093" cy="953336"/>
            <a:chOff x="5257800" y="352998"/>
            <a:chExt cx="7578140" cy="1430004"/>
          </a:xfrm>
        </p:grpSpPr>
        <p:sp>
          <p:nvSpPr>
            <p:cNvPr id="2" name="Google Shape;4790;p48">
              <a:extLst>
                <a:ext uri="{FF2B5EF4-FFF2-40B4-BE49-F238E27FC236}">
                  <a16:creationId xmlns:a16="http://schemas.microsoft.com/office/drawing/2014/main" id="{343F3869-E39D-B8CB-877C-0424ED3F4ED6}"/>
                </a:ext>
              </a:extLst>
            </p:cNvPr>
            <p:cNvSpPr txBox="1">
              <a:spLocks/>
            </p:cNvSpPr>
            <p:nvPr/>
          </p:nvSpPr>
          <p:spPr>
            <a:xfrm>
              <a:off x="5452060" y="495300"/>
              <a:ext cx="7383880" cy="11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300"/>
                <a:buFont typeface="Fahkwang"/>
                <a:buNone/>
                <a:defRPr sz="3300" b="1" i="0" u="none" strike="noStrike" cap="none">
                  <a:solidFill>
                    <a:schemeClr val="accent2"/>
                  </a:solidFill>
                  <a:latin typeface="Fahkwang"/>
                  <a:ea typeface="Fahkwang"/>
                  <a:cs typeface="Fahkwang"/>
                  <a:sym typeface="Fahkwang"/>
                </a:defRPr>
              </a:lvl9pPr>
            </a:lstStyle>
            <a:p>
              <a:pPr algn="ctr" defTabSz="1219322">
                <a:lnSpc>
                  <a:spcPct val="150000"/>
                </a:lnSpc>
                <a:buClr>
                  <a:srgbClr val="FFC8BB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543DD4-A4FB-A848-097E-2C3ADB1ED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352998"/>
              <a:ext cx="1390466" cy="1430004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5DA794-9686-BA95-6EF6-F6D3D5DAEF87}"/>
              </a:ext>
            </a:extLst>
          </p:cNvPr>
          <p:cNvSpPr/>
          <p:nvPr/>
        </p:nvSpPr>
        <p:spPr>
          <a:xfrm>
            <a:off x="660400" y="1470634"/>
            <a:ext cx="2489200" cy="1524000"/>
          </a:xfrm>
          <a:prstGeom prst="roundRect">
            <a:avLst>
              <a:gd name="adj" fmla="val 13110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kg.K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77F0DB-0226-63C1-2DA9-023F14ED85BB}"/>
              </a:ext>
            </a:extLst>
          </p:cNvPr>
          <p:cNvSpPr/>
          <p:nvPr/>
        </p:nvSpPr>
        <p:spPr>
          <a:xfrm>
            <a:off x="660400" y="3211817"/>
            <a:ext cx="2489200" cy="1524000"/>
          </a:xfrm>
          <a:prstGeom prst="roundRect">
            <a:avLst>
              <a:gd name="adj" fmla="val 13110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(J/kg)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169463-EC1A-EA05-93C5-823463A93D17}"/>
              </a:ext>
            </a:extLst>
          </p:cNvPr>
          <p:cNvSpPr/>
          <p:nvPr/>
        </p:nvSpPr>
        <p:spPr>
          <a:xfrm>
            <a:off x="646545" y="4952999"/>
            <a:ext cx="2489200" cy="1524000"/>
          </a:xfrm>
          <a:prstGeom prst="roundRect">
            <a:avLst>
              <a:gd name="adj" fmla="val 13110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(J/kg)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49F6EC-7B8E-76CD-EF77-D8CEEF51A915}"/>
              </a:ext>
            </a:extLst>
          </p:cNvPr>
          <p:cNvSpPr/>
          <p:nvPr/>
        </p:nvSpPr>
        <p:spPr>
          <a:xfrm>
            <a:off x="3505200" y="1470634"/>
            <a:ext cx="8026400" cy="1524000"/>
          </a:xfrm>
          <a:prstGeom prst="roundRect">
            <a:avLst>
              <a:gd name="adj" fmla="val 13110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C).</a:t>
            </a:r>
          </a:p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mc∆t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0F93FD-F7B9-CBCE-3E70-A8047DB7EBD3}"/>
              </a:ext>
            </a:extLst>
          </p:cNvPr>
          <p:cNvSpPr/>
          <p:nvPr/>
        </p:nvSpPr>
        <p:spPr>
          <a:xfrm>
            <a:off x="3505200" y="3211817"/>
            <a:ext cx="8026400" cy="1524000"/>
          </a:xfrm>
          <a:prstGeom prst="roundRect">
            <a:avLst>
              <a:gd name="adj" fmla="val 13110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D4914B-E9B3-CCAD-344C-7C9D1FF58186}"/>
              </a:ext>
            </a:extLst>
          </p:cNvPr>
          <p:cNvSpPr/>
          <p:nvPr/>
        </p:nvSpPr>
        <p:spPr>
          <a:xfrm>
            <a:off x="3505200" y="4952999"/>
            <a:ext cx="8026400" cy="1524000"/>
          </a:xfrm>
          <a:prstGeom prst="roundRect">
            <a:avLst>
              <a:gd name="adj" fmla="val 13110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38" indent="-381038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45A696C-AFEC-C8E5-70D8-4EC0B82E7111}"/>
              </a:ext>
            </a:extLst>
          </p:cNvPr>
          <p:cNvSpPr/>
          <p:nvPr/>
        </p:nvSpPr>
        <p:spPr>
          <a:xfrm>
            <a:off x="3149600" y="2108200"/>
            <a:ext cx="355600" cy="254000"/>
          </a:xfrm>
          <a:prstGeom prst="rightArrow">
            <a:avLst/>
          </a:prstGeom>
          <a:solidFill>
            <a:srgbClr val="F8961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F7120A6-A1A3-8267-AA87-9705E833398B}"/>
              </a:ext>
            </a:extLst>
          </p:cNvPr>
          <p:cNvSpPr/>
          <p:nvPr/>
        </p:nvSpPr>
        <p:spPr>
          <a:xfrm>
            <a:off x="3149600" y="3865161"/>
            <a:ext cx="355600" cy="254000"/>
          </a:xfrm>
          <a:prstGeom prst="rightArrow">
            <a:avLst/>
          </a:prstGeom>
          <a:solidFill>
            <a:srgbClr val="F8961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EF57F8-812B-EC6C-1396-832C2C1922F8}"/>
              </a:ext>
            </a:extLst>
          </p:cNvPr>
          <p:cNvSpPr/>
          <p:nvPr/>
        </p:nvSpPr>
        <p:spPr>
          <a:xfrm>
            <a:off x="3135745" y="5587999"/>
            <a:ext cx="355600" cy="254000"/>
          </a:xfrm>
          <a:prstGeom prst="rightArrow">
            <a:avLst/>
          </a:prstGeom>
          <a:solidFill>
            <a:srgbClr val="F8961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D9DE2-AF1F-BAB0-4AC2-39E640EE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902" y="5625785"/>
            <a:ext cx="920154" cy="12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8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7423" y="-429601"/>
            <a:ext cx="13026847" cy="2580500"/>
            <a:chOff x="0" y="0"/>
            <a:chExt cx="5146409" cy="10194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6409" cy="1019457"/>
            </a:xfrm>
            <a:custGeom>
              <a:avLst/>
              <a:gdLst/>
              <a:ahLst/>
              <a:cxnLst/>
              <a:rect l="l" t="t" r="r" b="b"/>
              <a:pathLst>
                <a:path w="5146409" h="1019457">
                  <a:moveTo>
                    <a:pt x="0" y="0"/>
                  </a:moveTo>
                  <a:lnTo>
                    <a:pt x="5146409" y="0"/>
                  </a:lnTo>
                  <a:lnTo>
                    <a:pt x="5146409" y="1019457"/>
                  </a:lnTo>
                  <a:lnTo>
                    <a:pt x="0" y="1019457"/>
                  </a:lnTo>
                  <a:close/>
                </a:path>
              </a:pathLst>
            </a:custGeom>
            <a:solidFill>
              <a:srgbClr val="FFF4D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46409" cy="1038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70440" y="2570055"/>
            <a:ext cx="3651121" cy="3739963"/>
            <a:chOff x="0" y="0"/>
            <a:chExt cx="8561921" cy="6856915"/>
          </a:xfrm>
        </p:grpSpPr>
        <p:sp>
          <p:nvSpPr>
            <p:cNvPr id="6" name="Freeform 6"/>
            <p:cNvSpPr/>
            <p:nvPr/>
          </p:nvSpPr>
          <p:spPr>
            <a:xfrm>
              <a:off x="-50165" y="-508"/>
              <a:ext cx="8626310" cy="6860344"/>
            </a:xfrm>
            <a:custGeom>
              <a:avLst/>
              <a:gdLst/>
              <a:ahLst/>
              <a:cxnLst/>
              <a:rect l="l" t="t" r="r" b="b"/>
              <a:pathLst>
                <a:path w="8626310" h="6860344">
                  <a:moveTo>
                    <a:pt x="8607895" y="5653844"/>
                  </a:moveTo>
                  <a:cubicBezTo>
                    <a:pt x="8594178" y="5959152"/>
                    <a:pt x="8554300" y="6296845"/>
                    <a:pt x="8344242" y="6536112"/>
                  </a:cubicBezTo>
                  <a:cubicBezTo>
                    <a:pt x="8261565" y="6630347"/>
                    <a:pt x="8154250" y="6699053"/>
                    <a:pt x="8036013" y="6739439"/>
                  </a:cubicBezTo>
                  <a:cubicBezTo>
                    <a:pt x="7924888" y="6777412"/>
                    <a:pt x="7808937" y="6785413"/>
                    <a:pt x="7692605" y="6792779"/>
                  </a:cubicBezTo>
                  <a:cubicBezTo>
                    <a:pt x="7438224" y="6808909"/>
                    <a:pt x="7183589" y="6823895"/>
                    <a:pt x="6928954" y="6835833"/>
                  </a:cubicBezTo>
                  <a:cubicBezTo>
                    <a:pt x="6564774" y="6849675"/>
                    <a:pt x="5843718" y="6860344"/>
                    <a:pt x="5122044" y="6856407"/>
                  </a:cubicBezTo>
                  <a:cubicBezTo>
                    <a:pt x="4467466" y="6852850"/>
                    <a:pt x="3813197" y="6841547"/>
                    <a:pt x="3158619" y="6836086"/>
                  </a:cubicBezTo>
                  <a:cubicBezTo>
                    <a:pt x="2703166" y="6832276"/>
                    <a:pt x="2247714" y="6828339"/>
                    <a:pt x="1903222" y="6830752"/>
                  </a:cubicBezTo>
                  <a:cubicBezTo>
                    <a:pt x="1724279" y="6833038"/>
                    <a:pt x="1545209" y="6837102"/>
                    <a:pt x="1366266" y="6831134"/>
                  </a:cubicBezTo>
                  <a:cubicBezTo>
                    <a:pt x="1203325" y="6825672"/>
                    <a:pt x="1034288" y="6816021"/>
                    <a:pt x="877824" y="6766490"/>
                  </a:cubicBezTo>
                  <a:cubicBezTo>
                    <a:pt x="717296" y="6715690"/>
                    <a:pt x="571881" y="6622219"/>
                    <a:pt x="459994" y="6496234"/>
                  </a:cubicBezTo>
                  <a:cubicBezTo>
                    <a:pt x="340233" y="6361488"/>
                    <a:pt x="253238" y="6192070"/>
                    <a:pt x="219710" y="6014651"/>
                  </a:cubicBezTo>
                  <a:cubicBezTo>
                    <a:pt x="199390" y="5907209"/>
                    <a:pt x="195072" y="5797608"/>
                    <a:pt x="194056" y="5688515"/>
                  </a:cubicBezTo>
                  <a:cubicBezTo>
                    <a:pt x="192913" y="5573326"/>
                    <a:pt x="193040" y="5458010"/>
                    <a:pt x="191897" y="5342821"/>
                  </a:cubicBezTo>
                  <a:cubicBezTo>
                    <a:pt x="187452" y="4867460"/>
                    <a:pt x="175260" y="4203946"/>
                    <a:pt x="155702" y="3536570"/>
                  </a:cubicBezTo>
                  <a:cubicBezTo>
                    <a:pt x="136144" y="2872050"/>
                    <a:pt x="109093" y="220770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809842" y="1016"/>
                    <a:pt x="3841644" y="508"/>
                  </a:cubicBezTo>
                  <a:cubicBezTo>
                    <a:pt x="4896328" y="0"/>
                    <a:pt x="5951011" y="8509"/>
                    <a:pt x="6813892" y="20447"/>
                  </a:cubicBezTo>
                  <a:cubicBezTo>
                    <a:pt x="7042365" y="26797"/>
                    <a:pt x="7270712" y="34036"/>
                    <a:pt x="7499185" y="41783"/>
                  </a:cubicBezTo>
                  <a:cubicBezTo>
                    <a:pt x="7605484" y="45339"/>
                    <a:pt x="7712545" y="45339"/>
                    <a:pt x="7818082" y="60325"/>
                  </a:cubicBezTo>
                  <a:cubicBezTo>
                    <a:pt x="7910157" y="73406"/>
                    <a:pt x="8000453" y="97409"/>
                    <a:pt x="8086178" y="133604"/>
                  </a:cubicBezTo>
                  <a:cubicBezTo>
                    <a:pt x="8214067" y="187579"/>
                    <a:pt x="8356435" y="273050"/>
                    <a:pt x="8416251" y="404368"/>
                  </a:cubicBezTo>
                  <a:cubicBezTo>
                    <a:pt x="8465782" y="513207"/>
                    <a:pt x="8484704" y="634619"/>
                    <a:pt x="8499437" y="752348"/>
                  </a:cubicBezTo>
                  <a:cubicBezTo>
                    <a:pt x="8533853" y="1026287"/>
                    <a:pt x="8532584" y="1304036"/>
                    <a:pt x="8530933" y="1579753"/>
                  </a:cubicBezTo>
                  <a:cubicBezTo>
                    <a:pt x="8528901" y="1908302"/>
                    <a:pt x="8530425" y="2324767"/>
                    <a:pt x="8528138" y="2786576"/>
                  </a:cubicBezTo>
                  <a:cubicBezTo>
                    <a:pt x="8525599" y="3278542"/>
                    <a:pt x="8533346" y="3769616"/>
                    <a:pt x="8555189" y="4260691"/>
                  </a:cubicBezTo>
                  <a:cubicBezTo>
                    <a:pt x="8580462" y="4832778"/>
                    <a:pt x="8626310" y="5245285"/>
                    <a:pt x="8607895" y="5653844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58800" y="2589244"/>
            <a:ext cx="3493043" cy="3739963"/>
            <a:chOff x="0" y="0"/>
            <a:chExt cx="8561921" cy="6856915"/>
          </a:xfrm>
        </p:grpSpPr>
        <p:sp>
          <p:nvSpPr>
            <p:cNvPr id="8" name="Freeform 8"/>
            <p:cNvSpPr/>
            <p:nvPr/>
          </p:nvSpPr>
          <p:spPr>
            <a:xfrm>
              <a:off x="-50165" y="-508"/>
              <a:ext cx="8626310" cy="6860344"/>
            </a:xfrm>
            <a:custGeom>
              <a:avLst/>
              <a:gdLst/>
              <a:ahLst/>
              <a:cxnLst/>
              <a:rect l="l" t="t" r="r" b="b"/>
              <a:pathLst>
                <a:path w="8626310" h="6860344">
                  <a:moveTo>
                    <a:pt x="8607895" y="5653844"/>
                  </a:moveTo>
                  <a:cubicBezTo>
                    <a:pt x="8594178" y="5959152"/>
                    <a:pt x="8554300" y="6296845"/>
                    <a:pt x="8344242" y="6536112"/>
                  </a:cubicBezTo>
                  <a:cubicBezTo>
                    <a:pt x="8261565" y="6630347"/>
                    <a:pt x="8154250" y="6699053"/>
                    <a:pt x="8036013" y="6739439"/>
                  </a:cubicBezTo>
                  <a:cubicBezTo>
                    <a:pt x="7924888" y="6777412"/>
                    <a:pt x="7808937" y="6785413"/>
                    <a:pt x="7692605" y="6792779"/>
                  </a:cubicBezTo>
                  <a:cubicBezTo>
                    <a:pt x="7438224" y="6808909"/>
                    <a:pt x="7183589" y="6823895"/>
                    <a:pt x="6928954" y="6835833"/>
                  </a:cubicBezTo>
                  <a:cubicBezTo>
                    <a:pt x="6564774" y="6849675"/>
                    <a:pt x="5843718" y="6860344"/>
                    <a:pt x="5122044" y="6856407"/>
                  </a:cubicBezTo>
                  <a:cubicBezTo>
                    <a:pt x="4467466" y="6852850"/>
                    <a:pt x="3813197" y="6841547"/>
                    <a:pt x="3158619" y="6836086"/>
                  </a:cubicBezTo>
                  <a:cubicBezTo>
                    <a:pt x="2703166" y="6832276"/>
                    <a:pt x="2247714" y="6828339"/>
                    <a:pt x="1903222" y="6830752"/>
                  </a:cubicBezTo>
                  <a:cubicBezTo>
                    <a:pt x="1724279" y="6833038"/>
                    <a:pt x="1545209" y="6837102"/>
                    <a:pt x="1366266" y="6831134"/>
                  </a:cubicBezTo>
                  <a:cubicBezTo>
                    <a:pt x="1203325" y="6825672"/>
                    <a:pt x="1034288" y="6816021"/>
                    <a:pt x="877824" y="6766490"/>
                  </a:cubicBezTo>
                  <a:cubicBezTo>
                    <a:pt x="717296" y="6715690"/>
                    <a:pt x="571881" y="6622219"/>
                    <a:pt x="459994" y="6496234"/>
                  </a:cubicBezTo>
                  <a:cubicBezTo>
                    <a:pt x="340233" y="6361488"/>
                    <a:pt x="253238" y="6192070"/>
                    <a:pt x="219710" y="6014651"/>
                  </a:cubicBezTo>
                  <a:cubicBezTo>
                    <a:pt x="199390" y="5907209"/>
                    <a:pt x="195072" y="5797608"/>
                    <a:pt x="194056" y="5688515"/>
                  </a:cubicBezTo>
                  <a:cubicBezTo>
                    <a:pt x="192913" y="5573326"/>
                    <a:pt x="193040" y="5458010"/>
                    <a:pt x="191897" y="5342821"/>
                  </a:cubicBezTo>
                  <a:cubicBezTo>
                    <a:pt x="187452" y="4867460"/>
                    <a:pt x="175260" y="4203946"/>
                    <a:pt x="155702" y="3536570"/>
                  </a:cubicBezTo>
                  <a:cubicBezTo>
                    <a:pt x="136144" y="2872050"/>
                    <a:pt x="109093" y="220770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809842" y="1016"/>
                    <a:pt x="3841644" y="508"/>
                  </a:cubicBezTo>
                  <a:cubicBezTo>
                    <a:pt x="4896328" y="0"/>
                    <a:pt x="5951011" y="8509"/>
                    <a:pt x="6813892" y="20447"/>
                  </a:cubicBezTo>
                  <a:cubicBezTo>
                    <a:pt x="7042365" y="26797"/>
                    <a:pt x="7270712" y="34036"/>
                    <a:pt x="7499185" y="41783"/>
                  </a:cubicBezTo>
                  <a:cubicBezTo>
                    <a:pt x="7605484" y="45339"/>
                    <a:pt x="7712545" y="45339"/>
                    <a:pt x="7818082" y="60325"/>
                  </a:cubicBezTo>
                  <a:cubicBezTo>
                    <a:pt x="7910157" y="73406"/>
                    <a:pt x="8000453" y="97409"/>
                    <a:pt x="8086178" y="133604"/>
                  </a:cubicBezTo>
                  <a:cubicBezTo>
                    <a:pt x="8214067" y="187579"/>
                    <a:pt x="8356435" y="273050"/>
                    <a:pt x="8416251" y="404368"/>
                  </a:cubicBezTo>
                  <a:cubicBezTo>
                    <a:pt x="8465782" y="513207"/>
                    <a:pt x="8484704" y="634619"/>
                    <a:pt x="8499437" y="752348"/>
                  </a:cubicBezTo>
                  <a:cubicBezTo>
                    <a:pt x="8533853" y="1026287"/>
                    <a:pt x="8532584" y="1304036"/>
                    <a:pt x="8530933" y="1579753"/>
                  </a:cubicBezTo>
                  <a:cubicBezTo>
                    <a:pt x="8528901" y="1908302"/>
                    <a:pt x="8530425" y="2324767"/>
                    <a:pt x="8528138" y="2786576"/>
                  </a:cubicBezTo>
                  <a:cubicBezTo>
                    <a:pt x="8525599" y="3278542"/>
                    <a:pt x="8533346" y="3769616"/>
                    <a:pt x="8555189" y="4260691"/>
                  </a:cubicBezTo>
                  <a:cubicBezTo>
                    <a:pt x="8580462" y="4832778"/>
                    <a:pt x="8626310" y="5245285"/>
                    <a:pt x="8607895" y="5653844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396" y="685800"/>
            <a:ext cx="692520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915"/>
              </a:lnSpc>
              <a:spcBef>
                <a:spcPct val="0"/>
              </a:spcBef>
              <a:defRPr/>
            </a:pPr>
            <a:r>
              <a:rPr lang="en-US" sz="4800" b="1" spc="-8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5967" y="3683000"/>
            <a:ext cx="2884046" cy="1270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9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9BB0BF-8977-F12F-0C74-43E9F0590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90" y="431800"/>
            <a:ext cx="1483489" cy="1593226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622AA129-028D-FE6F-4337-92C2EE36FFE4}"/>
              </a:ext>
            </a:extLst>
          </p:cNvPr>
          <p:cNvSpPr txBox="1"/>
          <p:nvPr/>
        </p:nvSpPr>
        <p:spPr>
          <a:xfrm>
            <a:off x="4487497" y="3382818"/>
            <a:ext cx="3201679" cy="1947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9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F50C22C1-9F27-CE3E-E0C2-054702537C58}"/>
              </a:ext>
            </a:extLst>
          </p:cNvPr>
          <p:cNvGrpSpPr/>
          <p:nvPr/>
        </p:nvGrpSpPr>
        <p:grpSpPr>
          <a:xfrm>
            <a:off x="8119028" y="2571647"/>
            <a:ext cx="3651121" cy="3739963"/>
            <a:chOff x="0" y="0"/>
            <a:chExt cx="8561921" cy="685691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67B62F-1D7B-6D11-2DDE-9C9BA5E98055}"/>
                </a:ext>
              </a:extLst>
            </p:cNvPr>
            <p:cNvSpPr/>
            <p:nvPr/>
          </p:nvSpPr>
          <p:spPr>
            <a:xfrm>
              <a:off x="-50165" y="-508"/>
              <a:ext cx="8626310" cy="6860344"/>
            </a:xfrm>
            <a:custGeom>
              <a:avLst/>
              <a:gdLst/>
              <a:ahLst/>
              <a:cxnLst/>
              <a:rect l="l" t="t" r="r" b="b"/>
              <a:pathLst>
                <a:path w="8626310" h="6860344">
                  <a:moveTo>
                    <a:pt x="8607895" y="5653844"/>
                  </a:moveTo>
                  <a:cubicBezTo>
                    <a:pt x="8594178" y="5959152"/>
                    <a:pt x="8554300" y="6296845"/>
                    <a:pt x="8344242" y="6536112"/>
                  </a:cubicBezTo>
                  <a:cubicBezTo>
                    <a:pt x="8261565" y="6630347"/>
                    <a:pt x="8154250" y="6699053"/>
                    <a:pt x="8036013" y="6739439"/>
                  </a:cubicBezTo>
                  <a:cubicBezTo>
                    <a:pt x="7924888" y="6777412"/>
                    <a:pt x="7808937" y="6785413"/>
                    <a:pt x="7692605" y="6792779"/>
                  </a:cubicBezTo>
                  <a:cubicBezTo>
                    <a:pt x="7438224" y="6808909"/>
                    <a:pt x="7183589" y="6823895"/>
                    <a:pt x="6928954" y="6835833"/>
                  </a:cubicBezTo>
                  <a:cubicBezTo>
                    <a:pt x="6564774" y="6849675"/>
                    <a:pt x="5843718" y="6860344"/>
                    <a:pt x="5122044" y="6856407"/>
                  </a:cubicBezTo>
                  <a:cubicBezTo>
                    <a:pt x="4467466" y="6852850"/>
                    <a:pt x="3813197" y="6841547"/>
                    <a:pt x="3158619" y="6836086"/>
                  </a:cubicBezTo>
                  <a:cubicBezTo>
                    <a:pt x="2703166" y="6832276"/>
                    <a:pt x="2247714" y="6828339"/>
                    <a:pt x="1903222" y="6830752"/>
                  </a:cubicBezTo>
                  <a:cubicBezTo>
                    <a:pt x="1724279" y="6833038"/>
                    <a:pt x="1545209" y="6837102"/>
                    <a:pt x="1366266" y="6831134"/>
                  </a:cubicBezTo>
                  <a:cubicBezTo>
                    <a:pt x="1203325" y="6825672"/>
                    <a:pt x="1034288" y="6816021"/>
                    <a:pt x="877824" y="6766490"/>
                  </a:cubicBezTo>
                  <a:cubicBezTo>
                    <a:pt x="717296" y="6715690"/>
                    <a:pt x="571881" y="6622219"/>
                    <a:pt x="459994" y="6496234"/>
                  </a:cubicBezTo>
                  <a:cubicBezTo>
                    <a:pt x="340233" y="6361488"/>
                    <a:pt x="253238" y="6192070"/>
                    <a:pt x="219710" y="6014651"/>
                  </a:cubicBezTo>
                  <a:cubicBezTo>
                    <a:pt x="199390" y="5907209"/>
                    <a:pt x="195072" y="5797608"/>
                    <a:pt x="194056" y="5688515"/>
                  </a:cubicBezTo>
                  <a:cubicBezTo>
                    <a:pt x="192913" y="5573326"/>
                    <a:pt x="193040" y="5458010"/>
                    <a:pt x="191897" y="5342821"/>
                  </a:cubicBezTo>
                  <a:cubicBezTo>
                    <a:pt x="187452" y="4867460"/>
                    <a:pt x="175260" y="4203946"/>
                    <a:pt x="155702" y="3536570"/>
                  </a:cubicBezTo>
                  <a:cubicBezTo>
                    <a:pt x="136144" y="2872050"/>
                    <a:pt x="109093" y="220770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809842" y="1016"/>
                    <a:pt x="3841644" y="508"/>
                  </a:cubicBezTo>
                  <a:cubicBezTo>
                    <a:pt x="4896328" y="0"/>
                    <a:pt x="5951011" y="8509"/>
                    <a:pt x="6813892" y="20447"/>
                  </a:cubicBezTo>
                  <a:cubicBezTo>
                    <a:pt x="7042365" y="26797"/>
                    <a:pt x="7270712" y="34036"/>
                    <a:pt x="7499185" y="41783"/>
                  </a:cubicBezTo>
                  <a:cubicBezTo>
                    <a:pt x="7605484" y="45339"/>
                    <a:pt x="7712545" y="45339"/>
                    <a:pt x="7818082" y="60325"/>
                  </a:cubicBezTo>
                  <a:cubicBezTo>
                    <a:pt x="7910157" y="73406"/>
                    <a:pt x="8000453" y="97409"/>
                    <a:pt x="8086178" y="133604"/>
                  </a:cubicBezTo>
                  <a:cubicBezTo>
                    <a:pt x="8214067" y="187579"/>
                    <a:pt x="8356435" y="273050"/>
                    <a:pt x="8416251" y="404368"/>
                  </a:cubicBezTo>
                  <a:cubicBezTo>
                    <a:pt x="8465782" y="513207"/>
                    <a:pt x="8484704" y="634619"/>
                    <a:pt x="8499437" y="752348"/>
                  </a:cubicBezTo>
                  <a:cubicBezTo>
                    <a:pt x="8533853" y="1026287"/>
                    <a:pt x="8532584" y="1304036"/>
                    <a:pt x="8530933" y="1579753"/>
                  </a:cubicBezTo>
                  <a:cubicBezTo>
                    <a:pt x="8528901" y="1908302"/>
                    <a:pt x="8530425" y="2324767"/>
                    <a:pt x="8528138" y="2786576"/>
                  </a:cubicBezTo>
                  <a:cubicBezTo>
                    <a:pt x="8525599" y="3278542"/>
                    <a:pt x="8533346" y="3769616"/>
                    <a:pt x="8555189" y="4260691"/>
                  </a:cubicBezTo>
                  <a:cubicBezTo>
                    <a:pt x="8580462" y="4832778"/>
                    <a:pt x="8626310" y="5245285"/>
                    <a:pt x="8607895" y="5653844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9B31FB39-DA5B-0972-7065-437186132736}"/>
              </a:ext>
            </a:extLst>
          </p:cNvPr>
          <p:cNvSpPr txBox="1"/>
          <p:nvPr/>
        </p:nvSpPr>
        <p:spPr>
          <a:xfrm>
            <a:off x="8251081" y="3382818"/>
            <a:ext cx="3371689" cy="1947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nội dung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6836465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687878" y="4546600"/>
            <a:ext cx="6816245" cy="2402726"/>
          </a:xfrm>
          <a:custGeom>
            <a:avLst/>
            <a:gdLst/>
            <a:ahLst/>
            <a:cxnLst/>
            <a:rect l="l" t="t" r="r" b="b"/>
            <a:pathLst>
              <a:path w="10224367" h="3604089">
                <a:moveTo>
                  <a:pt x="0" y="0"/>
                </a:moveTo>
                <a:lnTo>
                  <a:pt x="10224367" y="0"/>
                </a:lnTo>
                <a:lnTo>
                  <a:pt x="10224367" y="3604090"/>
                </a:lnTo>
                <a:lnTo>
                  <a:pt x="0" y="360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EE107-CA70-39EA-BF13-544252548820}"/>
              </a:ext>
            </a:extLst>
          </p:cNvPr>
          <p:cNvSpPr txBox="1"/>
          <p:nvPr/>
        </p:nvSpPr>
        <p:spPr>
          <a:xfrm>
            <a:off x="330199" y="3581400"/>
            <a:ext cx="11531600" cy="23716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09630">
              <a:lnSpc>
                <a:spcPct val="170000"/>
              </a:lnSpc>
              <a:defRPr/>
            </a:pPr>
            <a:r>
              <a:rPr lang="en-US" sz="5334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</a:t>
            </a:r>
          </a:p>
          <a:p>
            <a:pPr algn="ctr" defTabSz="609630">
              <a:lnSpc>
                <a:spcPct val="170000"/>
              </a:lnSpc>
              <a:defRPr/>
            </a:pPr>
            <a:r>
              <a:rPr lang="en-US" sz="5334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LẮNG NGHE BÀI GIẢNG!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E0A70-FA9B-FABD-1871-242AEDBD8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145" y="-1701800"/>
            <a:ext cx="30435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093373" y="3333812"/>
            <a:ext cx="172212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4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QUÝ THẦY, CÔ GIÁO</a:t>
            </a:r>
          </a:p>
          <a:p>
            <a:pPr algn="ctr"/>
            <a:r>
              <a:rPr lang="vi-VN" sz="4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 CÁC EM HỌC SINH</a:t>
            </a:r>
            <a:endParaRPr lang="en-US" sz="48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</a:pPr>
            <a:endParaRPr 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QuyNhonThanhPhoThiCa-V.A-32490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2686" y="6071094"/>
            <a:ext cx="609600" cy="609600"/>
          </a:xfrm>
          <a:prstGeom prst="rect">
            <a:avLst/>
          </a:prstGeom>
        </p:spPr>
      </p:pic>
      <p:sp>
        <p:nvSpPr>
          <p:cNvPr id="5" name="AutoShape 45">
            <a:hlinkClick r:id="" action="ppaction://noaction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10831515" y="6065838"/>
            <a:ext cx="1344084" cy="792162"/>
          </a:xfrm>
          <a:prstGeom prst="actionButtonSound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7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2.90833 -1.1111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8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9EEE884-2D95-D1D2-DCD2-8BC8B30A6A5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8600" y="487680"/>
              <a:ext cx="11803380" cy="630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55820">
                      <a:extLst>
                        <a:ext uri="{9D8B030D-6E8A-4147-A177-3AD203B41FA5}">
                          <a16:colId xmlns:a16="http://schemas.microsoft.com/office/drawing/2014/main" val="148634788"/>
                        </a:ext>
                      </a:extLst>
                    </a:gridCol>
                    <a:gridCol w="7147560">
                      <a:extLst>
                        <a:ext uri="{9D8B030D-6E8A-4147-A177-3AD203B41FA5}">
                          <a16:colId xmlns:a16="http://schemas.microsoft.com/office/drawing/2014/main" val="4277695433"/>
                        </a:ext>
                      </a:extLst>
                    </a:gridCol>
                  </a:tblGrid>
                  <a:tr h="28278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dung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a.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2911984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thêm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 (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hoặc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2400" baseline="300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95537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rắn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sang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51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dung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sang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khí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621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J/K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1213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J/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kg.K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3449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 =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λ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</a:rPr>
                            <a:t>g.  </a:t>
                          </a:r>
                          <a:r>
                            <a:rPr lang="en-US" sz="2400" dirty="0"/>
                            <a:t>K/J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6637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 =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mL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h.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làm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thay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endParaRPr 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0952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Q</m:t>
                                </m:r>
                                <m:r>
                                  <a:rPr lang="en-US" sz="28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mc</m:t>
                                </m:r>
                                <m:r>
                                  <a:rPr lang="en-US" sz="28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.∆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rắn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9767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9EEE884-2D95-D1D2-DCD2-8BC8B30A6A5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8600" y="487680"/>
              <a:ext cx="11803380" cy="630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55820">
                      <a:extLst>
                        <a:ext uri="{9D8B030D-6E8A-4147-A177-3AD203B41FA5}">
                          <a16:colId xmlns:a16="http://schemas.microsoft.com/office/drawing/2014/main" val="148634788"/>
                        </a:ext>
                      </a:extLst>
                    </a:gridCol>
                    <a:gridCol w="7147560">
                      <a:extLst>
                        <a:ext uri="{9D8B030D-6E8A-4147-A177-3AD203B41FA5}">
                          <a16:colId xmlns:a16="http://schemas.microsoft.com/office/drawing/2014/main" val="4277695433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dung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a.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b="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291198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thêm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 (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hoặc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2400" baseline="300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955371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rắn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sang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5136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dung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kg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đó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sang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khí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6217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J/K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121365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Đơn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hóa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hơi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riêng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J/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kg.K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344926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 =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λ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</a:rPr>
                            <a:t>g.  </a:t>
                          </a:r>
                          <a:r>
                            <a:rPr lang="en-US" sz="2400" dirty="0"/>
                            <a:t>K/J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663750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 =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mL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h.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làm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thay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chất</a:t>
                          </a:r>
                          <a:endParaRPr 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095264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1" t="-671852" r="-153796" b="-1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1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 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để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rắn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ở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nóng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chảy</a:t>
                          </a:r>
                          <a:r>
                            <a:rPr lang="en-US" sz="2400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9767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9ECE046-BC40-EABD-0201-011817522C25}"/>
              </a:ext>
            </a:extLst>
          </p:cNvPr>
          <p:cNvSpPr txBox="1"/>
          <p:nvPr/>
        </p:nvSpPr>
        <p:spPr>
          <a:xfrm>
            <a:off x="1965960" y="-30480"/>
            <a:ext cx="78486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1. </a:t>
            </a:r>
            <a:r>
              <a:rPr lang="en-US" sz="2800" b="1" dirty="0" err="1"/>
              <a:t>Ghép</a:t>
            </a:r>
            <a:r>
              <a:rPr lang="en-US" sz="2800" b="1" dirty="0"/>
              <a:t> </a:t>
            </a:r>
            <a:r>
              <a:rPr lang="en-US" sz="2800" b="1" dirty="0" err="1"/>
              <a:t>cột</a:t>
            </a:r>
            <a:r>
              <a:rPr lang="en-US" sz="2800" b="1" dirty="0"/>
              <a:t> </a:t>
            </a:r>
            <a:r>
              <a:rPr lang="en-US" sz="2800" b="1" dirty="0" err="1"/>
              <a:t>bên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bên</a:t>
            </a:r>
            <a:r>
              <a:rPr lang="en-US" sz="2800" b="1" dirty="0"/>
              <a:t> </a:t>
            </a:r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phù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endParaRPr lang="en-US" sz="28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855FF-A723-D181-67D7-6AD4A02B54FE}"/>
              </a:ext>
            </a:extLst>
          </p:cNvPr>
          <p:cNvCxnSpPr/>
          <p:nvPr/>
        </p:nvCxnSpPr>
        <p:spPr>
          <a:xfrm>
            <a:off x="3158490" y="531937"/>
            <a:ext cx="1828800" cy="1082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38ED32-6BA3-EBD0-490F-A40C8C707E95}"/>
              </a:ext>
            </a:extLst>
          </p:cNvPr>
          <p:cNvCxnSpPr>
            <a:cxnSpLocks/>
          </p:cNvCxnSpPr>
          <p:nvPr/>
        </p:nvCxnSpPr>
        <p:spPr>
          <a:xfrm>
            <a:off x="3291840" y="1722119"/>
            <a:ext cx="1912620" cy="22974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46C8F8-3350-0417-82D8-172C1BE6794E}"/>
              </a:ext>
            </a:extLst>
          </p:cNvPr>
          <p:cNvCxnSpPr>
            <a:cxnSpLocks/>
          </p:cNvCxnSpPr>
          <p:nvPr/>
        </p:nvCxnSpPr>
        <p:spPr>
          <a:xfrm flipV="1">
            <a:off x="3771900" y="4119863"/>
            <a:ext cx="1295400" cy="3962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68AD94-9011-67A7-9484-51AAE1008714}"/>
              </a:ext>
            </a:extLst>
          </p:cNvPr>
          <p:cNvCxnSpPr>
            <a:cxnSpLocks/>
          </p:cNvCxnSpPr>
          <p:nvPr/>
        </p:nvCxnSpPr>
        <p:spPr>
          <a:xfrm flipV="1">
            <a:off x="2756535" y="731520"/>
            <a:ext cx="2152650" cy="466725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AE0D1E-8BB1-FBFC-7B0A-E5042806782F}"/>
              </a:ext>
            </a:extLst>
          </p:cNvPr>
          <p:cNvCxnSpPr>
            <a:cxnSpLocks/>
          </p:cNvCxnSpPr>
          <p:nvPr/>
        </p:nvCxnSpPr>
        <p:spPr>
          <a:xfrm>
            <a:off x="3832860" y="2170753"/>
            <a:ext cx="1234440" cy="96201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BC1B0E-E4E2-E092-C658-B22780CA2169}"/>
              </a:ext>
            </a:extLst>
          </p:cNvPr>
          <p:cNvCxnSpPr/>
          <p:nvPr/>
        </p:nvCxnSpPr>
        <p:spPr>
          <a:xfrm>
            <a:off x="3185160" y="3378358"/>
            <a:ext cx="1828800" cy="10820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176602-2486-A397-2ED1-821BEFDDEB47}"/>
              </a:ext>
            </a:extLst>
          </p:cNvPr>
          <p:cNvCxnSpPr>
            <a:cxnSpLocks/>
          </p:cNvCxnSpPr>
          <p:nvPr/>
        </p:nvCxnSpPr>
        <p:spPr>
          <a:xfrm flipV="1">
            <a:off x="3497580" y="5522275"/>
            <a:ext cx="1516380" cy="82774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8D397-5F86-120A-712B-2EE67B95ED53}"/>
              </a:ext>
            </a:extLst>
          </p:cNvPr>
          <p:cNvCxnSpPr>
            <a:cxnSpLocks/>
          </p:cNvCxnSpPr>
          <p:nvPr/>
        </p:nvCxnSpPr>
        <p:spPr>
          <a:xfrm>
            <a:off x="3474720" y="5033012"/>
            <a:ext cx="1661160" cy="1150620"/>
          </a:xfrm>
          <a:prstGeom prst="straightConnector1">
            <a:avLst/>
          </a:prstGeom>
          <a:ln w="38100">
            <a:solidFill>
              <a:srgbClr val="66FF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B45CD6-52B8-468E-757B-93247B1CC93F}"/>
              </a:ext>
            </a:extLst>
          </p:cNvPr>
          <p:cNvCxnSpPr>
            <a:cxnSpLocks/>
          </p:cNvCxnSpPr>
          <p:nvPr/>
        </p:nvCxnSpPr>
        <p:spPr>
          <a:xfrm flipV="1">
            <a:off x="3023235" y="2399628"/>
            <a:ext cx="2042160" cy="1586207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4">
                <a:lumMod val="4000"/>
                <a:lumOff val="96000"/>
                <a:alpha val="0"/>
              </a:schemeClr>
            </a:gs>
            <a:gs pos="0">
              <a:schemeClr val="accent4">
                <a:lumMod val="40000"/>
                <a:lumOff val="60000"/>
              </a:schemeClr>
            </a:gs>
            <a:gs pos="21000">
              <a:schemeClr val="accent1">
                <a:tint val="44500"/>
                <a:satMod val="160000"/>
              </a:schemeClr>
            </a:gs>
            <a:gs pos="33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0"/>
          <p:cNvSpPr>
            <a:spLocks noChangeArrowheads="1"/>
          </p:cNvSpPr>
          <p:nvPr/>
        </p:nvSpPr>
        <p:spPr bwMode="gray">
          <a:xfrm>
            <a:off x="1411880" y="564932"/>
            <a:ext cx="8636000" cy="1265238"/>
          </a:xfrm>
          <a:prstGeom prst="roundRect">
            <a:avLst>
              <a:gd name="adj" fmla="val 50000"/>
            </a:avLst>
          </a:prstGeom>
          <a:solidFill>
            <a:srgbClr val="33CC33">
              <a:alpha val="38431"/>
            </a:srgbClr>
          </a:solidFill>
          <a:ln w="76200" cmpd="tri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alt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alt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  <a:endParaRPr lang="en-US" altLang="en-US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1"/>
          <p:cNvSpPr>
            <a:spLocks noChangeArrowheads="1"/>
          </p:cNvSpPr>
          <p:nvPr/>
        </p:nvSpPr>
        <p:spPr bwMode="gray">
          <a:xfrm>
            <a:off x="2639842" y="2582938"/>
            <a:ext cx="9144000" cy="12652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76200" cmpd="tri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solidFill>
                  <a:srgbClr val="C90731"/>
                </a:solidFill>
                <a:latin typeface="Times New Roman" pitchFamily="18" charset="0"/>
                <a:cs typeface="Times New Roman" pitchFamily="18" charset="0"/>
              </a:rPr>
              <a:t>Vòng 2: Tăng tốc </a:t>
            </a:r>
            <a:endParaRPr lang="en-US" alt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42"/>
          <p:cNvSpPr>
            <a:spLocks noChangeArrowheads="1"/>
          </p:cNvSpPr>
          <p:nvPr/>
        </p:nvSpPr>
        <p:spPr bwMode="gray">
          <a:xfrm>
            <a:off x="2137983" y="4535965"/>
            <a:ext cx="8432800" cy="126523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76200" cmpd="tri" algn="ctr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3: Về đích </a:t>
            </a:r>
            <a:endParaRPr lang="en-US" altLang="en-US" sz="4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AutoShape 4"/>
          <p:cNvSpPr>
            <a:spLocks noChangeArrowheads="1"/>
          </p:cNvSpPr>
          <p:nvPr/>
        </p:nvSpPr>
        <p:spPr bwMode="ltGray">
          <a:xfrm rot="5400000" flipH="1">
            <a:off x="-2436282" y="958850"/>
            <a:ext cx="4870450" cy="523875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WordArt 38"/>
          <p:cNvSpPr>
            <a:spLocks noChangeArrowheads="1" noChangeShapeType="1" noTextEdit="1"/>
          </p:cNvSpPr>
          <p:nvPr/>
        </p:nvSpPr>
        <p:spPr bwMode="auto">
          <a:xfrm>
            <a:off x="101459" y="2165959"/>
            <a:ext cx="1930400" cy="2814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Vui</a:t>
            </a:r>
            <a:endParaRPr lang="en-US" sz="3600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68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4933" y="2062164"/>
            <a:ext cx="7315200" cy="4586287"/>
            <a:chOff x="848" y="1299"/>
            <a:chExt cx="3456" cy="2889"/>
          </a:xfrm>
        </p:grpSpPr>
        <p:grpSp>
          <p:nvGrpSpPr>
            <p:cNvPr id="6163" name="Group 3"/>
            <p:cNvGrpSpPr>
              <a:grpSpLocks/>
            </p:cNvGrpSpPr>
            <p:nvPr/>
          </p:nvGrpSpPr>
          <p:grpSpPr bwMode="auto">
            <a:xfrm>
              <a:off x="922" y="1299"/>
              <a:ext cx="3081" cy="2889"/>
              <a:chOff x="768" y="816"/>
              <a:chExt cx="3552" cy="3382"/>
            </a:xfrm>
          </p:grpSpPr>
          <p:sp>
            <p:nvSpPr>
              <p:cNvPr id="6168" name="Freeform 4"/>
              <p:cNvSpPr>
                <a:spLocks/>
              </p:cNvSpPr>
              <p:nvPr/>
            </p:nvSpPr>
            <p:spPr bwMode="gray">
              <a:xfrm rot="-794496">
                <a:off x="2933" y="1702"/>
                <a:ext cx="866" cy="2496"/>
              </a:xfrm>
              <a:custGeom>
                <a:avLst/>
                <a:gdLst>
                  <a:gd name="T0" fmla="*/ 0 w 646"/>
                  <a:gd name="T1" fmla="*/ 0 h 1861"/>
                  <a:gd name="T2" fmla="*/ 3264990 w 646"/>
                  <a:gd name="T3" fmla="*/ 992984 h 1861"/>
                  <a:gd name="T4" fmla="*/ 6716904 w 646"/>
                  <a:gd name="T5" fmla="*/ 2264759 h 1861"/>
                  <a:gd name="T6" fmla="*/ 10111787 w 646"/>
                  <a:gd name="T7" fmla="*/ 3764990 h 1861"/>
                  <a:gd name="T8" fmla="*/ 13373992 w 646"/>
                  <a:gd name="T9" fmla="*/ 5681894 h 1861"/>
                  <a:gd name="T10" fmla="*/ 16588694 w 646"/>
                  <a:gd name="T11" fmla="*/ 7752284 h 1861"/>
                  <a:gd name="T12" fmla="*/ 19745862 w 646"/>
                  <a:gd name="T13" fmla="*/ 10265569 h 1861"/>
                  <a:gd name="T14" fmla="*/ 22861622 w 646"/>
                  <a:gd name="T15" fmla="*/ 12986723 h 1861"/>
                  <a:gd name="T16" fmla="*/ 25866818 w 646"/>
                  <a:gd name="T17" fmla="*/ 15961561 h 1861"/>
                  <a:gd name="T18" fmla="*/ 28702772 w 646"/>
                  <a:gd name="T19" fmla="*/ 19272301 h 1861"/>
                  <a:gd name="T20" fmla="*/ 31409532 w 646"/>
                  <a:gd name="T21" fmla="*/ 22768724 h 1861"/>
                  <a:gd name="T22" fmla="*/ 33880597 w 646"/>
                  <a:gd name="T23" fmla="*/ 26498035 h 1861"/>
                  <a:gd name="T24" fmla="*/ 36104503 w 646"/>
                  <a:gd name="T25" fmla="*/ 30572619 h 1861"/>
                  <a:gd name="T26" fmla="*/ 38109538 w 646"/>
                  <a:gd name="T27" fmla="*/ 34783479 h 1861"/>
                  <a:gd name="T28" fmla="*/ 39963941 w 646"/>
                  <a:gd name="T29" fmla="*/ 39346805 h 1861"/>
                  <a:gd name="T30" fmla="*/ 41518390 w 646"/>
                  <a:gd name="T31" fmla="*/ 44101907 h 1861"/>
                  <a:gd name="T32" fmla="*/ 42611955 w 646"/>
                  <a:gd name="T33" fmla="*/ 48981273 h 1861"/>
                  <a:gd name="T34" fmla="*/ 43527552 w 646"/>
                  <a:gd name="T35" fmla="*/ 54143834 h 1861"/>
                  <a:gd name="T36" fmla="*/ 44103791 w 646"/>
                  <a:gd name="T37" fmla="*/ 59501640 h 1861"/>
                  <a:gd name="T38" fmla="*/ 44353498 w 646"/>
                  <a:gd name="T39" fmla="*/ 65037817 h 1861"/>
                  <a:gd name="T40" fmla="*/ 44198600 w 646"/>
                  <a:gd name="T41" fmla="*/ 70779238 h 1861"/>
                  <a:gd name="T42" fmla="*/ 43685508 w 646"/>
                  <a:gd name="T43" fmla="*/ 75992952 h 1861"/>
                  <a:gd name="T44" fmla="*/ 42770992 w 646"/>
                  <a:gd name="T45" fmla="*/ 81173909 h 1861"/>
                  <a:gd name="T46" fmla="*/ 41702171 w 646"/>
                  <a:gd name="T47" fmla="*/ 86077713 h 1861"/>
                  <a:gd name="T48" fmla="*/ 40166631 w 646"/>
                  <a:gd name="T49" fmla="*/ 90779382 h 1861"/>
                  <a:gd name="T50" fmla="*/ 38521358 w 646"/>
                  <a:gd name="T51" fmla="*/ 95203225 h 1861"/>
                  <a:gd name="T52" fmla="*/ 36598153 w 646"/>
                  <a:gd name="T53" fmla="*/ 99424984 h 1861"/>
                  <a:gd name="T54" fmla="*/ 34326883 w 646"/>
                  <a:gd name="T55" fmla="*/ 103384236 h 1861"/>
                  <a:gd name="T56" fmla="*/ 32008146 w 646"/>
                  <a:gd name="T57" fmla="*/ 107175364 h 1861"/>
                  <a:gd name="T58" fmla="*/ 29393005 w 646"/>
                  <a:gd name="T59" fmla="*/ 110698823 h 1861"/>
                  <a:gd name="T60" fmla="*/ 26617735 w 646"/>
                  <a:gd name="T61" fmla="*/ 113870994 h 1861"/>
                  <a:gd name="T62" fmla="*/ 23667482 w 646"/>
                  <a:gd name="T63" fmla="*/ 116860583 h 1861"/>
                  <a:gd name="T64" fmla="*/ 20732364 w 646"/>
                  <a:gd name="T65" fmla="*/ 119579673 h 1861"/>
                  <a:gd name="T66" fmla="*/ 17477959 w 646"/>
                  <a:gd name="T67" fmla="*/ 122005388 h 1861"/>
                  <a:gd name="T68" fmla="*/ 14118713 w 646"/>
                  <a:gd name="T69" fmla="*/ 124268510 h 1861"/>
                  <a:gd name="T70" fmla="*/ 10698647 w 646"/>
                  <a:gd name="T71" fmla="*/ 126162510 h 1861"/>
                  <a:gd name="T72" fmla="*/ 7112038 w 646"/>
                  <a:gd name="T73" fmla="*/ 127770575 h 1861"/>
                  <a:gd name="T74" fmla="*/ 3618761 w 646"/>
                  <a:gd name="T75" fmla="*/ 129182708 h 1861"/>
                  <a:gd name="T76" fmla="*/ 0 w 646"/>
                  <a:gd name="T77" fmla="*/ 130223107 h 1861"/>
                  <a:gd name="T78" fmla="*/ 0 w 646"/>
                  <a:gd name="T79" fmla="*/ 0 h 18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6"/>
                  <a:gd name="T121" fmla="*/ 0 h 1861"/>
                  <a:gd name="T122" fmla="*/ 646 w 646"/>
                  <a:gd name="T123" fmla="*/ 1861 h 18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26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45" name="Freeform 5"/>
              <p:cNvSpPr>
                <a:spLocks/>
              </p:cNvSpPr>
              <p:nvPr/>
            </p:nvSpPr>
            <p:spPr bwMode="gray">
              <a:xfrm rot="5461794">
                <a:off x="1583" y="1365"/>
                <a:ext cx="866" cy="24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"/>
                  </a:cxn>
                  <a:cxn ang="0">
                    <a:pos x="98" y="32"/>
                  </a:cxn>
                  <a:cxn ang="0">
                    <a:pos x="147" y="54"/>
                  </a:cxn>
                  <a:cxn ang="0">
                    <a:pos x="195" y="81"/>
                  </a:cxn>
                  <a:cxn ang="0">
                    <a:pos x="242" y="111"/>
                  </a:cxn>
                  <a:cxn ang="0">
                    <a:pos x="288" y="147"/>
                  </a:cxn>
                  <a:cxn ang="0">
                    <a:pos x="333" y="185"/>
                  </a:cxn>
                  <a:cxn ang="0">
                    <a:pos x="377" y="228"/>
                  </a:cxn>
                  <a:cxn ang="0">
                    <a:pos x="418" y="275"/>
                  </a:cxn>
                  <a:cxn ang="0">
                    <a:pos x="457" y="325"/>
                  </a:cxn>
                  <a:cxn ang="0">
                    <a:pos x="493" y="379"/>
                  </a:cxn>
                  <a:cxn ang="0">
                    <a:pos x="526" y="437"/>
                  </a:cxn>
                  <a:cxn ang="0">
                    <a:pos x="555" y="497"/>
                  </a:cxn>
                  <a:cxn ang="0">
                    <a:pos x="582" y="562"/>
                  </a:cxn>
                  <a:cxn ang="0">
                    <a:pos x="604" y="630"/>
                  </a:cxn>
                  <a:cxn ang="0">
                    <a:pos x="621" y="700"/>
                  </a:cxn>
                  <a:cxn ang="0">
                    <a:pos x="634" y="774"/>
                  </a:cxn>
                  <a:cxn ang="0">
                    <a:pos x="642" y="851"/>
                  </a:cxn>
                  <a:cxn ang="0">
                    <a:pos x="646" y="930"/>
                  </a:cxn>
                  <a:cxn ang="0">
                    <a:pos x="643" y="1011"/>
                  </a:cxn>
                  <a:cxn ang="0">
                    <a:pos x="636" y="1086"/>
                  </a:cxn>
                  <a:cxn ang="0">
                    <a:pos x="623" y="1160"/>
                  </a:cxn>
                  <a:cxn ang="0">
                    <a:pos x="607" y="1230"/>
                  </a:cxn>
                  <a:cxn ang="0">
                    <a:pos x="585" y="1297"/>
                  </a:cxn>
                  <a:cxn ang="0">
                    <a:pos x="561" y="1361"/>
                  </a:cxn>
                  <a:cxn ang="0">
                    <a:pos x="533" y="1421"/>
                  </a:cxn>
                  <a:cxn ang="0">
                    <a:pos x="500" y="1478"/>
                  </a:cxn>
                  <a:cxn ang="0">
                    <a:pos x="466" y="1532"/>
                  </a:cxn>
                  <a:cxn ang="0">
                    <a:pos x="428" y="1582"/>
                  </a:cxn>
                  <a:cxn ang="0">
                    <a:pos x="388" y="1627"/>
                  </a:cxn>
                  <a:cxn ang="0">
                    <a:pos x="345" y="1670"/>
                  </a:cxn>
                  <a:cxn ang="0">
                    <a:pos x="301" y="1709"/>
                  </a:cxn>
                  <a:cxn ang="0">
                    <a:pos x="254" y="1744"/>
                  </a:cxn>
                  <a:cxn ang="0">
                    <a:pos x="205" y="1776"/>
                  </a:cxn>
                  <a:cxn ang="0">
                    <a:pos x="156" y="1803"/>
                  </a:cxn>
                  <a:cxn ang="0">
                    <a:pos x="104" y="1826"/>
                  </a:cxn>
                  <a:cxn ang="0">
                    <a:pos x="53" y="1846"/>
                  </a:cxn>
                  <a:cxn ang="0">
                    <a:pos x="0" y="1861"/>
                  </a:cxn>
                  <a:cxn ang="0">
                    <a:pos x="0" y="0"/>
                  </a:cxn>
                </a:cxnLst>
                <a:rect l="0" t="0" r="r" b="b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0" scaled="1"/>
              </a:gra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70" name="Freeform 6"/>
              <p:cNvSpPr>
                <a:spLocks/>
              </p:cNvSpPr>
              <p:nvPr/>
            </p:nvSpPr>
            <p:spPr bwMode="gray">
              <a:xfrm rot="-7471624">
                <a:off x="2639" y="1"/>
                <a:ext cx="866" cy="2496"/>
              </a:xfrm>
              <a:custGeom>
                <a:avLst/>
                <a:gdLst>
                  <a:gd name="T0" fmla="*/ 0 w 646"/>
                  <a:gd name="T1" fmla="*/ 0 h 1861"/>
                  <a:gd name="T2" fmla="*/ 3264990 w 646"/>
                  <a:gd name="T3" fmla="*/ 992984 h 1861"/>
                  <a:gd name="T4" fmla="*/ 6716904 w 646"/>
                  <a:gd name="T5" fmla="*/ 2264759 h 1861"/>
                  <a:gd name="T6" fmla="*/ 10111787 w 646"/>
                  <a:gd name="T7" fmla="*/ 3764990 h 1861"/>
                  <a:gd name="T8" fmla="*/ 13373992 w 646"/>
                  <a:gd name="T9" fmla="*/ 5681894 h 1861"/>
                  <a:gd name="T10" fmla="*/ 16588694 w 646"/>
                  <a:gd name="T11" fmla="*/ 7752284 h 1861"/>
                  <a:gd name="T12" fmla="*/ 19745862 w 646"/>
                  <a:gd name="T13" fmla="*/ 10265569 h 1861"/>
                  <a:gd name="T14" fmla="*/ 22861622 w 646"/>
                  <a:gd name="T15" fmla="*/ 12986723 h 1861"/>
                  <a:gd name="T16" fmla="*/ 25866818 w 646"/>
                  <a:gd name="T17" fmla="*/ 15961561 h 1861"/>
                  <a:gd name="T18" fmla="*/ 28702772 w 646"/>
                  <a:gd name="T19" fmla="*/ 19272301 h 1861"/>
                  <a:gd name="T20" fmla="*/ 31409532 w 646"/>
                  <a:gd name="T21" fmla="*/ 22768724 h 1861"/>
                  <a:gd name="T22" fmla="*/ 33880597 w 646"/>
                  <a:gd name="T23" fmla="*/ 26498035 h 1861"/>
                  <a:gd name="T24" fmla="*/ 36104503 w 646"/>
                  <a:gd name="T25" fmla="*/ 30572619 h 1861"/>
                  <a:gd name="T26" fmla="*/ 38109538 w 646"/>
                  <a:gd name="T27" fmla="*/ 34783479 h 1861"/>
                  <a:gd name="T28" fmla="*/ 39963941 w 646"/>
                  <a:gd name="T29" fmla="*/ 39346805 h 1861"/>
                  <a:gd name="T30" fmla="*/ 41518390 w 646"/>
                  <a:gd name="T31" fmla="*/ 44101907 h 1861"/>
                  <a:gd name="T32" fmla="*/ 42611955 w 646"/>
                  <a:gd name="T33" fmla="*/ 48981273 h 1861"/>
                  <a:gd name="T34" fmla="*/ 43527552 w 646"/>
                  <a:gd name="T35" fmla="*/ 54143834 h 1861"/>
                  <a:gd name="T36" fmla="*/ 44103791 w 646"/>
                  <a:gd name="T37" fmla="*/ 59501640 h 1861"/>
                  <a:gd name="T38" fmla="*/ 44353498 w 646"/>
                  <a:gd name="T39" fmla="*/ 65037817 h 1861"/>
                  <a:gd name="T40" fmla="*/ 44198600 w 646"/>
                  <a:gd name="T41" fmla="*/ 70779238 h 1861"/>
                  <a:gd name="T42" fmla="*/ 43685508 w 646"/>
                  <a:gd name="T43" fmla="*/ 75992952 h 1861"/>
                  <a:gd name="T44" fmla="*/ 42770992 w 646"/>
                  <a:gd name="T45" fmla="*/ 81173909 h 1861"/>
                  <a:gd name="T46" fmla="*/ 41702171 w 646"/>
                  <a:gd name="T47" fmla="*/ 86077713 h 1861"/>
                  <a:gd name="T48" fmla="*/ 40166631 w 646"/>
                  <a:gd name="T49" fmla="*/ 90779382 h 1861"/>
                  <a:gd name="T50" fmla="*/ 38521358 w 646"/>
                  <a:gd name="T51" fmla="*/ 95203225 h 1861"/>
                  <a:gd name="T52" fmla="*/ 36598153 w 646"/>
                  <a:gd name="T53" fmla="*/ 99424984 h 1861"/>
                  <a:gd name="T54" fmla="*/ 34326883 w 646"/>
                  <a:gd name="T55" fmla="*/ 103384236 h 1861"/>
                  <a:gd name="T56" fmla="*/ 32008146 w 646"/>
                  <a:gd name="T57" fmla="*/ 107175364 h 1861"/>
                  <a:gd name="T58" fmla="*/ 29393005 w 646"/>
                  <a:gd name="T59" fmla="*/ 110698823 h 1861"/>
                  <a:gd name="T60" fmla="*/ 26617735 w 646"/>
                  <a:gd name="T61" fmla="*/ 113870994 h 1861"/>
                  <a:gd name="T62" fmla="*/ 23667482 w 646"/>
                  <a:gd name="T63" fmla="*/ 116860583 h 1861"/>
                  <a:gd name="T64" fmla="*/ 20732364 w 646"/>
                  <a:gd name="T65" fmla="*/ 119579673 h 1861"/>
                  <a:gd name="T66" fmla="*/ 17477959 w 646"/>
                  <a:gd name="T67" fmla="*/ 122005388 h 1861"/>
                  <a:gd name="T68" fmla="*/ 14118713 w 646"/>
                  <a:gd name="T69" fmla="*/ 124268510 h 1861"/>
                  <a:gd name="T70" fmla="*/ 10698647 w 646"/>
                  <a:gd name="T71" fmla="*/ 126162510 h 1861"/>
                  <a:gd name="T72" fmla="*/ 7112038 w 646"/>
                  <a:gd name="T73" fmla="*/ 127770575 h 1861"/>
                  <a:gd name="T74" fmla="*/ 3618761 w 646"/>
                  <a:gd name="T75" fmla="*/ 129182708 h 1861"/>
                  <a:gd name="T76" fmla="*/ 0 w 646"/>
                  <a:gd name="T77" fmla="*/ 130223107 h 1861"/>
                  <a:gd name="T78" fmla="*/ 0 w 646"/>
                  <a:gd name="T79" fmla="*/ 0 h 18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6"/>
                  <a:gd name="T121" fmla="*/ 0 h 1861"/>
                  <a:gd name="T122" fmla="*/ 646 w 646"/>
                  <a:gd name="T123" fmla="*/ 1861 h 18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00226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4" name="Group 7"/>
            <p:cNvGrpSpPr>
              <a:grpSpLocks/>
            </p:cNvGrpSpPr>
            <p:nvPr/>
          </p:nvGrpSpPr>
          <p:grpSpPr bwMode="auto">
            <a:xfrm>
              <a:off x="848" y="1460"/>
              <a:ext cx="3456" cy="2624"/>
              <a:chOff x="768" y="1104"/>
              <a:chExt cx="3984" cy="3072"/>
            </a:xfrm>
          </p:grpSpPr>
          <p:sp>
            <p:nvSpPr>
              <p:cNvPr id="6165" name="Freeform 8"/>
              <p:cNvSpPr>
                <a:spLocks/>
              </p:cNvSpPr>
              <p:nvPr/>
            </p:nvSpPr>
            <p:spPr bwMode="gray">
              <a:xfrm>
                <a:off x="2784" y="1680"/>
                <a:ext cx="866" cy="2496"/>
              </a:xfrm>
              <a:custGeom>
                <a:avLst/>
                <a:gdLst>
                  <a:gd name="T0" fmla="*/ 0 w 646"/>
                  <a:gd name="T1" fmla="*/ 0 h 1861"/>
                  <a:gd name="T2" fmla="*/ 3264990 w 646"/>
                  <a:gd name="T3" fmla="*/ 992984 h 1861"/>
                  <a:gd name="T4" fmla="*/ 6716904 w 646"/>
                  <a:gd name="T5" fmla="*/ 2264759 h 1861"/>
                  <a:gd name="T6" fmla="*/ 10111787 w 646"/>
                  <a:gd name="T7" fmla="*/ 3764990 h 1861"/>
                  <a:gd name="T8" fmla="*/ 13373992 w 646"/>
                  <a:gd name="T9" fmla="*/ 5681894 h 1861"/>
                  <a:gd name="T10" fmla="*/ 16588694 w 646"/>
                  <a:gd name="T11" fmla="*/ 7752284 h 1861"/>
                  <a:gd name="T12" fmla="*/ 19745862 w 646"/>
                  <a:gd name="T13" fmla="*/ 10265569 h 1861"/>
                  <a:gd name="T14" fmla="*/ 22861622 w 646"/>
                  <a:gd name="T15" fmla="*/ 12986723 h 1861"/>
                  <a:gd name="T16" fmla="*/ 25866818 w 646"/>
                  <a:gd name="T17" fmla="*/ 15961561 h 1861"/>
                  <a:gd name="T18" fmla="*/ 28702772 w 646"/>
                  <a:gd name="T19" fmla="*/ 19272301 h 1861"/>
                  <a:gd name="T20" fmla="*/ 31409532 w 646"/>
                  <a:gd name="T21" fmla="*/ 22768724 h 1861"/>
                  <a:gd name="T22" fmla="*/ 33880597 w 646"/>
                  <a:gd name="T23" fmla="*/ 26498035 h 1861"/>
                  <a:gd name="T24" fmla="*/ 36104503 w 646"/>
                  <a:gd name="T25" fmla="*/ 30572619 h 1861"/>
                  <a:gd name="T26" fmla="*/ 38109538 w 646"/>
                  <a:gd name="T27" fmla="*/ 34783479 h 1861"/>
                  <a:gd name="T28" fmla="*/ 39963941 w 646"/>
                  <a:gd name="T29" fmla="*/ 39346805 h 1861"/>
                  <a:gd name="T30" fmla="*/ 41518390 w 646"/>
                  <a:gd name="T31" fmla="*/ 44101907 h 1861"/>
                  <a:gd name="T32" fmla="*/ 42611955 w 646"/>
                  <a:gd name="T33" fmla="*/ 48981273 h 1861"/>
                  <a:gd name="T34" fmla="*/ 43527552 w 646"/>
                  <a:gd name="T35" fmla="*/ 54143834 h 1861"/>
                  <a:gd name="T36" fmla="*/ 44103791 w 646"/>
                  <a:gd name="T37" fmla="*/ 59501640 h 1861"/>
                  <a:gd name="T38" fmla="*/ 44353498 w 646"/>
                  <a:gd name="T39" fmla="*/ 65037817 h 1861"/>
                  <a:gd name="T40" fmla="*/ 44198600 w 646"/>
                  <a:gd name="T41" fmla="*/ 70779238 h 1861"/>
                  <a:gd name="T42" fmla="*/ 43685508 w 646"/>
                  <a:gd name="T43" fmla="*/ 75992952 h 1861"/>
                  <a:gd name="T44" fmla="*/ 42770992 w 646"/>
                  <a:gd name="T45" fmla="*/ 81173909 h 1861"/>
                  <a:gd name="T46" fmla="*/ 41702171 w 646"/>
                  <a:gd name="T47" fmla="*/ 86077713 h 1861"/>
                  <a:gd name="T48" fmla="*/ 40166631 w 646"/>
                  <a:gd name="T49" fmla="*/ 90779382 h 1861"/>
                  <a:gd name="T50" fmla="*/ 38521358 w 646"/>
                  <a:gd name="T51" fmla="*/ 95203225 h 1861"/>
                  <a:gd name="T52" fmla="*/ 36598153 w 646"/>
                  <a:gd name="T53" fmla="*/ 99424984 h 1861"/>
                  <a:gd name="T54" fmla="*/ 34326883 w 646"/>
                  <a:gd name="T55" fmla="*/ 103384236 h 1861"/>
                  <a:gd name="T56" fmla="*/ 32008146 w 646"/>
                  <a:gd name="T57" fmla="*/ 107175364 h 1861"/>
                  <a:gd name="T58" fmla="*/ 29393005 w 646"/>
                  <a:gd name="T59" fmla="*/ 110698823 h 1861"/>
                  <a:gd name="T60" fmla="*/ 26617735 w 646"/>
                  <a:gd name="T61" fmla="*/ 113870994 h 1861"/>
                  <a:gd name="T62" fmla="*/ 23667482 w 646"/>
                  <a:gd name="T63" fmla="*/ 116860583 h 1861"/>
                  <a:gd name="T64" fmla="*/ 20732364 w 646"/>
                  <a:gd name="T65" fmla="*/ 119579673 h 1861"/>
                  <a:gd name="T66" fmla="*/ 17477959 w 646"/>
                  <a:gd name="T67" fmla="*/ 122005388 h 1861"/>
                  <a:gd name="T68" fmla="*/ 14118713 w 646"/>
                  <a:gd name="T69" fmla="*/ 124268510 h 1861"/>
                  <a:gd name="T70" fmla="*/ 10698647 w 646"/>
                  <a:gd name="T71" fmla="*/ 126162510 h 1861"/>
                  <a:gd name="T72" fmla="*/ 7112038 w 646"/>
                  <a:gd name="T73" fmla="*/ 127770575 h 1861"/>
                  <a:gd name="T74" fmla="*/ 3618761 w 646"/>
                  <a:gd name="T75" fmla="*/ 129182708 h 1861"/>
                  <a:gd name="T76" fmla="*/ 0 w 646"/>
                  <a:gd name="T77" fmla="*/ 130223107 h 1861"/>
                  <a:gd name="T78" fmla="*/ 0 w 646"/>
                  <a:gd name="T79" fmla="*/ 0 h 18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6"/>
                  <a:gd name="T121" fmla="*/ 0 h 1861"/>
                  <a:gd name="T122" fmla="*/ 646 w 646"/>
                  <a:gd name="T123" fmla="*/ 1861 h 18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A4945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9"/>
              <p:cNvSpPr>
                <a:spLocks/>
              </p:cNvSpPr>
              <p:nvPr/>
            </p:nvSpPr>
            <p:spPr bwMode="gray">
              <a:xfrm rot="6256290">
                <a:off x="1583" y="1153"/>
                <a:ext cx="866" cy="2496"/>
              </a:xfrm>
              <a:custGeom>
                <a:avLst/>
                <a:gdLst>
                  <a:gd name="T0" fmla="*/ 0 w 646"/>
                  <a:gd name="T1" fmla="*/ 0 h 1861"/>
                  <a:gd name="T2" fmla="*/ 3264990 w 646"/>
                  <a:gd name="T3" fmla="*/ 992984 h 1861"/>
                  <a:gd name="T4" fmla="*/ 6716904 w 646"/>
                  <a:gd name="T5" fmla="*/ 2264759 h 1861"/>
                  <a:gd name="T6" fmla="*/ 10111787 w 646"/>
                  <a:gd name="T7" fmla="*/ 3764990 h 1861"/>
                  <a:gd name="T8" fmla="*/ 13373992 w 646"/>
                  <a:gd name="T9" fmla="*/ 5681894 h 1861"/>
                  <a:gd name="T10" fmla="*/ 16588694 w 646"/>
                  <a:gd name="T11" fmla="*/ 7752284 h 1861"/>
                  <a:gd name="T12" fmla="*/ 19745862 w 646"/>
                  <a:gd name="T13" fmla="*/ 10265569 h 1861"/>
                  <a:gd name="T14" fmla="*/ 22861622 w 646"/>
                  <a:gd name="T15" fmla="*/ 12986723 h 1861"/>
                  <a:gd name="T16" fmla="*/ 25866818 w 646"/>
                  <a:gd name="T17" fmla="*/ 15961561 h 1861"/>
                  <a:gd name="T18" fmla="*/ 28702772 w 646"/>
                  <a:gd name="T19" fmla="*/ 19272301 h 1861"/>
                  <a:gd name="T20" fmla="*/ 31409532 w 646"/>
                  <a:gd name="T21" fmla="*/ 22768724 h 1861"/>
                  <a:gd name="T22" fmla="*/ 33880597 w 646"/>
                  <a:gd name="T23" fmla="*/ 26498035 h 1861"/>
                  <a:gd name="T24" fmla="*/ 36104503 w 646"/>
                  <a:gd name="T25" fmla="*/ 30572619 h 1861"/>
                  <a:gd name="T26" fmla="*/ 38109538 w 646"/>
                  <a:gd name="T27" fmla="*/ 34783479 h 1861"/>
                  <a:gd name="T28" fmla="*/ 39963941 w 646"/>
                  <a:gd name="T29" fmla="*/ 39346805 h 1861"/>
                  <a:gd name="T30" fmla="*/ 41518390 w 646"/>
                  <a:gd name="T31" fmla="*/ 44101907 h 1861"/>
                  <a:gd name="T32" fmla="*/ 42611955 w 646"/>
                  <a:gd name="T33" fmla="*/ 48981273 h 1861"/>
                  <a:gd name="T34" fmla="*/ 43527552 w 646"/>
                  <a:gd name="T35" fmla="*/ 54143834 h 1861"/>
                  <a:gd name="T36" fmla="*/ 44103791 w 646"/>
                  <a:gd name="T37" fmla="*/ 59501640 h 1861"/>
                  <a:gd name="T38" fmla="*/ 44353498 w 646"/>
                  <a:gd name="T39" fmla="*/ 65037817 h 1861"/>
                  <a:gd name="T40" fmla="*/ 44198600 w 646"/>
                  <a:gd name="T41" fmla="*/ 70779238 h 1861"/>
                  <a:gd name="T42" fmla="*/ 43685508 w 646"/>
                  <a:gd name="T43" fmla="*/ 75992952 h 1861"/>
                  <a:gd name="T44" fmla="*/ 42770992 w 646"/>
                  <a:gd name="T45" fmla="*/ 81173909 h 1861"/>
                  <a:gd name="T46" fmla="*/ 41702171 w 646"/>
                  <a:gd name="T47" fmla="*/ 86077713 h 1861"/>
                  <a:gd name="T48" fmla="*/ 40166631 w 646"/>
                  <a:gd name="T49" fmla="*/ 90779382 h 1861"/>
                  <a:gd name="T50" fmla="*/ 38521358 w 646"/>
                  <a:gd name="T51" fmla="*/ 95203225 h 1861"/>
                  <a:gd name="T52" fmla="*/ 36598153 w 646"/>
                  <a:gd name="T53" fmla="*/ 99424984 h 1861"/>
                  <a:gd name="T54" fmla="*/ 34326883 w 646"/>
                  <a:gd name="T55" fmla="*/ 103384236 h 1861"/>
                  <a:gd name="T56" fmla="*/ 32008146 w 646"/>
                  <a:gd name="T57" fmla="*/ 107175364 h 1861"/>
                  <a:gd name="T58" fmla="*/ 29393005 w 646"/>
                  <a:gd name="T59" fmla="*/ 110698823 h 1861"/>
                  <a:gd name="T60" fmla="*/ 26617735 w 646"/>
                  <a:gd name="T61" fmla="*/ 113870994 h 1861"/>
                  <a:gd name="T62" fmla="*/ 23667482 w 646"/>
                  <a:gd name="T63" fmla="*/ 116860583 h 1861"/>
                  <a:gd name="T64" fmla="*/ 20732364 w 646"/>
                  <a:gd name="T65" fmla="*/ 119579673 h 1861"/>
                  <a:gd name="T66" fmla="*/ 17477959 w 646"/>
                  <a:gd name="T67" fmla="*/ 122005388 h 1861"/>
                  <a:gd name="T68" fmla="*/ 14118713 w 646"/>
                  <a:gd name="T69" fmla="*/ 124268510 h 1861"/>
                  <a:gd name="T70" fmla="*/ 10698647 w 646"/>
                  <a:gd name="T71" fmla="*/ 126162510 h 1861"/>
                  <a:gd name="T72" fmla="*/ 7112038 w 646"/>
                  <a:gd name="T73" fmla="*/ 127770575 h 1861"/>
                  <a:gd name="T74" fmla="*/ 3618761 w 646"/>
                  <a:gd name="T75" fmla="*/ 129182708 h 1861"/>
                  <a:gd name="T76" fmla="*/ 0 w 646"/>
                  <a:gd name="T77" fmla="*/ 130223107 h 1861"/>
                  <a:gd name="T78" fmla="*/ 0 w 646"/>
                  <a:gd name="T79" fmla="*/ 0 h 18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6"/>
                  <a:gd name="T121" fmla="*/ 0 h 1861"/>
                  <a:gd name="T122" fmla="*/ 646 w 646"/>
                  <a:gd name="T123" fmla="*/ 1861 h 18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5B8957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10"/>
              <p:cNvSpPr>
                <a:spLocks/>
              </p:cNvSpPr>
              <p:nvPr/>
            </p:nvSpPr>
            <p:spPr bwMode="gray">
              <a:xfrm rot="-6677128">
                <a:off x="3071" y="289"/>
                <a:ext cx="866" cy="2496"/>
              </a:xfrm>
              <a:custGeom>
                <a:avLst/>
                <a:gdLst>
                  <a:gd name="T0" fmla="*/ 0 w 646"/>
                  <a:gd name="T1" fmla="*/ 0 h 1861"/>
                  <a:gd name="T2" fmla="*/ 3264990 w 646"/>
                  <a:gd name="T3" fmla="*/ 992984 h 1861"/>
                  <a:gd name="T4" fmla="*/ 6716904 w 646"/>
                  <a:gd name="T5" fmla="*/ 2264759 h 1861"/>
                  <a:gd name="T6" fmla="*/ 10111787 w 646"/>
                  <a:gd name="T7" fmla="*/ 3764990 h 1861"/>
                  <a:gd name="T8" fmla="*/ 13373992 w 646"/>
                  <a:gd name="T9" fmla="*/ 5681894 h 1861"/>
                  <a:gd name="T10" fmla="*/ 16588694 w 646"/>
                  <a:gd name="T11" fmla="*/ 7752284 h 1861"/>
                  <a:gd name="T12" fmla="*/ 19745862 w 646"/>
                  <a:gd name="T13" fmla="*/ 10265569 h 1861"/>
                  <a:gd name="T14" fmla="*/ 22861622 w 646"/>
                  <a:gd name="T15" fmla="*/ 12986723 h 1861"/>
                  <a:gd name="T16" fmla="*/ 25866818 w 646"/>
                  <a:gd name="T17" fmla="*/ 15961561 h 1861"/>
                  <a:gd name="T18" fmla="*/ 28702772 w 646"/>
                  <a:gd name="T19" fmla="*/ 19272301 h 1861"/>
                  <a:gd name="T20" fmla="*/ 31409532 w 646"/>
                  <a:gd name="T21" fmla="*/ 22768724 h 1861"/>
                  <a:gd name="T22" fmla="*/ 33880597 w 646"/>
                  <a:gd name="T23" fmla="*/ 26498035 h 1861"/>
                  <a:gd name="T24" fmla="*/ 36104503 w 646"/>
                  <a:gd name="T25" fmla="*/ 30572619 h 1861"/>
                  <a:gd name="T26" fmla="*/ 38109538 w 646"/>
                  <a:gd name="T27" fmla="*/ 34783479 h 1861"/>
                  <a:gd name="T28" fmla="*/ 39963941 w 646"/>
                  <a:gd name="T29" fmla="*/ 39346805 h 1861"/>
                  <a:gd name="T30" fmla="*/ 41518390 w 646"/>
                  <a:gd name="T31" fmla="*/ 44101907 h 1861"/>
                  <a:gd name="T32" fmla="*/ 42611955 w 646"/>
                  <a:gd name="T33" fmla="*/ 48981273 h 1861"/>
                  <a:gd name="T34" fmla="*/ 43527552 w 646"/>
                  <a:gd name="T35" fmla="*/ 54143834 h 1861"/>
                  <a:gd name="T36" fmla="*/ 44103791 w 646"/>
                  <a:gd name="T37" fmla="*/ 59501640 h 1861"/>
                  <a:gd name="T38" fmla="*/ 44353498 w 646"/>
                  <a:gd name="T39" fmla="*/ 65037817 h 1861"/>
                  <a:gd name="T40" fmla="*/ 44198600 w 646"/>
                  <a:gd name="T41" fmla="*/ 70779238 h 1861"/>
                  <a:gd name="T42" fmla="*/ 43685508 w 646"/>
                  <a:gd name="T43" fmla="*/ 75992952 h 1861"/>
                  <a:gd name="T44" fmla="*/ 42770992 w 646"/>
                  <a:gd name="T45" fmla="*/ 81173909 h 1861"/>
                  <a:gd name="T46" fmla="*/ 41702171 w 646"/>
                  <a:gd name="T47" fmla="*/ 86077713 h 1861"/>
                  <a:gd name="T48" fmla="*/ 40166631 w 646"/>
                  <a:gd name="T49" fmla="*/ 90779382 h 1861"/>
                  <a:gd name="T50" fmla="*/ 38521358 w 646"/>
                  <a:gd name="T51" fmla="*/ 95203225 h 1861"/>
                  <a:gd name="T52" fmla="*/ 36598153 w 646"/>
                  <a:gd name="T53" fmla="*/ 99424984 h 1861"/>
                  <a:gd name="T54" fmla="*/ 34326883 w 646"/>
                  <a:gd name="T55" fmla="*/ 103384236 h 1861"/>
                  <a:gd name="T56" fmla="*/ 32008146 w 646"/>
                  <a:gd name="T57" fmla="*/ 107175364 h 1861"/>
                  <a:gd name="T58" fmla="*/ 29393005 w 646"/>
                  <a:gd name="T59" fmla="*/ 110698823 h 1861"/>
                  <a:gd name="T60" fmla="*/ 26617735 w 646"/>
                  <a:gd name="T61" fmla="*/ 113870994 h 1861"/>
                  <a:gd name="T62" fmla="*/ 23667482 w 646"/>
                  <a:gd name="T63" fmla="*/ 116860583 h 1861"/>
                  <a:gd name="T64" fmla="*/ 20732364 w 646"/>
                  <a:gd name="T65" fmla="*/ 119579673 h 1861"/>
                  <a:gd name="T66" fmla="*/ 17477959 w 646"/>
                  <a:gd name="T67" fmla="*/ 122005388 h 1861"/>
                  <a:gd name="T68" fmla="*/ 14118713 w 646"/>
                  <a:gd name="T69" fmla="*/ 124268510 h 1861"/>
                  <a:gd name="T70" fmla="*/ 10698647 w 646"/>
                  <a:gd name="T71" fmla="*/ 126162510 h 1861"/>
                  <a:gd name="T72" fmla="*/ 7112038 w 646"/>
                  <a:gd name="T73" fmla="*/ 127770575 h 1861"/>
                  <a:gd name="T74" fmla="*/ 3618761 w 646"/>
                  <a:gd name="T75" fmla="*/ 129182708 h 1861"/>
                  <a:gd name="T76" fmla="*/ 0 w 646"/>
                  <a:gd name="T77" fmla="*/ 130223107 h 1861"/>
                  <a:gd name="T78" fmla="*/ 0 w 646"/>
                  <a:gd name="T79" fmla="*/ 0 h 18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6"/>
                  <a:gd name="T121" fmla="*/ 0 h 1861"/>
                  <a:gd name="T122" fmla="*/ 646 w 646"/>
                  <a:gd name="T123" fmla="*/ 1861 h 18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rgbClr val="003399"/>
                  </a:gs>
                  <a:gs pos="100000">
                    <a:srgbClr val="428E8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61" name="Oval 12"/>
          <p:cNvSpPr>
            <a:spLocks noChangeArrowheads="1"/>
          </p:cNvSpPr>
          <p:nvPr/>
        </p:nvSpPr>
        <p:spPr bwMode="gray">
          <a:xfrm>
            <a:off x="4064000" y="2674938"/>
            <a:ext cx="3352800" cy="2506662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3E0C00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charset="0"/>
            </a:endParaRP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gray">
          <a:xfrm>
            <a:off x="4648296" y="3532188"/>
            <a:ext cx="23006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VÒNG 1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711200" y="304801"/>
            <a:ext cx="10972800" cy="1266825"/>
            <a:chOff x="1488" y="3282"/>
            <a:chExt cx="2736" cy="406"/>
          </a:xfrm>
        </p:grpSpPr>
        <p:grpSp>
          <p:nvGrpSpPr>
            <p:cNvPr id="6157" name="Group 16"/>
            <p:cNvGrpSpPr>
              <a:grpSpLocks/>
            </p:cNvGrpSpPr>
            <p:nvPr/>
          </p:nvGrpSpPr>
          <p:grpSpPr bwMode="auto">
            <a:xfrm>
              <a:off x="1488" y="3282"/>
              <a:ext cx="2736" cy="406"/>
              <a:chOff x="1404" y="3282"/>
              <a:chExt cx="3060" cy="406"/>
            </a:xfrm>
          </p:grpSpPr>
          <p:sp>
            <p:nvSpPr>
              <p:cNvPr id="6159" name="AutoShape 17"/>
              <p:cNvSpPr>
                <a:spLocks noChangeArrowheads="1"/>
              </p:cNvSpPr>
              <p:nvPr/>
            </p:nvSpPr>
            <p:spPr bwMode="gray">
              <a:xfrm>
                <a:off x="1404" y="3282"/>
                <a:ext cx="3060" cy="4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2268B4"/>
                  </a:gs>
                  <a:gs pos="100000">
                    <a:srgbClr val="99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6160" name="AutoShape 18"/>
              <p:cNvSpPr>
                <a:spLocks noChangeArrowheads="1"/>
              </p:cNvSpPr>
              <p:nvPr/>
            </p:nvSpPr>
            <p:spPr bwMode="gray">
              <a:xfrm>
                <a:off x="1458" y="3312"/>
                <a:ext cx="2970" cy="336"/>
              </a:xfrm>
              <a:prstGeom prst="roundRect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6158" name="Text Box 19"/>
            <p:cNvSpPr txBox="1">
              <a:spLocks noChangeArrowheads="1"/>
            </p:cNvSpPr>
            <p:nvPr/>
          </p:nvSpPr>
          <p:spPr bwMode="gray">
            <a:xfrm>
              <a:off x="1548" y="3312"/>
              <a:ext cx="2640" cy="32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0" b="0">
                  <a:solidFill>
                    <a:srgbClr val="FFFF01"/>
                  </a:solidFill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pic>
        <p:nvPicPr>
          <p:cNvPr id="6150" name="Picture 42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4281">
            <a:off x="10471151" y="6111876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3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639">
            <a:off x="-1473200" y="6122989"/>
            <a:ext cx="2946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2" name="Group 16"/>
          <p:cNvGrpSpPr>
            <a:grpSpLocks/>
          </p:cNvGrpSpPr>
          <p:nvPr/>
        </p:nvGrpSpPr>
        <p:grpSpPr bwMode="auto">
          <a:xfrm>
            <a:off x="-4233" y="0"/>
            <a:ext cx="12196233" cy="6861175"/>
            <a:chOff x="0" y="-3175"/>
            <a:chExt cx="9147175" cy="6861175"/>
          </a:xfrm>
        </p:grpSpPr>
        <p:pic>
          <p:nvPicPr>
            <p:cNvPr id="6153" name="Picture 4" descr="BGT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2" descr="BGT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75"/>
              <a:ext cx="89995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3" descr="BGT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6659380"/>
              <a:ext cx="9144000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4" descr="BGT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0" y="0"/>
              <a:ext cx="1936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70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292 ngoc sang 2024"/>
          <p:cNvSpPr>
            <a:spLocks noGrp="1"/>
          </p:cNvSpPr>
          <p:nvPr>
            <p:ph type="ctrTitle"/>
          </p:nvPr>
        </p:nvSpPr>
        <p:spPr>
          <a:xfrm>
            <a:off x="178377" y="911283"/>
            <a:ext cx="10945091" cy="2387600"/>
          </a:xfrm>
        </p:spPr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br>
              <a:rPr lang="en-US" sz="720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MAY MẮN</a:t>
            </a:r>
          </a:p>
        </p:txBody>
      </p:sp>
      <p:sp>
        <p:nvSpPr>
          <p:cNvPr id="3" name="Title 1" descr="292 ngoc sang 2024">
            <a:extLst>
              <a:ext uri="{FF2B5EF4-FFF2-40B4-BE49-F238E27FC236}">
                <a16:creationId xmlns:a16="http://schemas.microsoft.com/office/drawing/2014/main" id="{F20DC4EA-6D07-30FA-72CF-8712C928F062}"/>
              </a:ext>
            </a:extLst>
          </p:cNvPr>
          <p:cNvSpPr txBox="1">
            <a:spLocks/>
          </p:cNvSpPr>
          <p:nvPr/>
        </p:nvSpPr>
        <p:spPr>
          <a:xfrm>
            <a:off x="2884714" y="121217"/>
            <a:ext cx="5960225" cy="10675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Thể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lệ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chơi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 descr="292 ngoc sang 2024">
            <a:extLst>
              <a:ext uri="{FF2B5EF4-FFF2-40B4-BE49-F238E27FC236}">
                <a16:creationId xmlns:a16="http://schemas.microsoft.com/office/drawing/2014/main" id="{23BE6357-56D7-AE47-0FE1-A651F6954AD9}"/>
              </a:ext>
            </a:extLst>
          </p:cNvPr>
          <p:cNvSpPr txBox="1"/>
          <p:nvPr/>
        </p:nvSpPr>
        <p:spPr>
          <a:xfrm>
            <a:off x="532656" y="1779687"/>
            <a:ext cx="11480967" cy="5078313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lớp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không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may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292 ngoc sang 2024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292 ngoc sang 2024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292 ngoc sang 2024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292 ngoc sang 2024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292 ngoc sang 2024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292 ngoc sang 202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292 ngoc sang 2024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 descr="292 ngoc sang 2024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 descr="292 ngoc sang 2024">
            <a:hlinkClick r:id="rId11" action="ppaction://hlinksldjump"/>
          </p:cNvPr>
          <p:cNvSpPr/>
          <p:nvPr/>
        </p:nvSpPr>
        <p:spPr>
          <a:xfrm>
            <a:off x="1437603" y="534765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 descr="292 ngoc sang 2024">
            <a:hlinkClick r:id="rId12" action="ppaction://hlinksldjump"/>
          </p:cNvPr>
          <p:cNvSpPr/>
          <p:nvPr/>
        </p:nvSpPr>
        <p:spPr>
          <a:xfrm>
            <a:off x="3258805" y="532153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292 ngoc sang 2024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292 ngoc sang 20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 descr="292 ngoc sang 20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 descr="292 ngoc sang 20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 descr="292 ngoc sang 20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 descr="292 ngoc sang 20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 descr="292 ngoc sang 2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 descr="292 ngoc sang 202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 descr="292 ngoc sang 2024">
            <a:hlinkClick r:id="rId12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ction Button: Go to End 4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32062450-0290-880B-A0C7-BC3A7948BE09}"/>
              </a:ext>
            </a:extLst>
          </p:cNvPr>
          <p:cNvSpPr/>
          <p:nvPr/>
        </p:nvSpPr>
        <p:spPr>
          <a:xfrm>
            <a:off x="11231880" y="4715814"/>
            <a:ext cx="594325" cy="605717"/>
          </a:xfrm>
          <a:prstGeom prst="actionButtonE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92 ngoc sang 2024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292 ngoc sang 2024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292 ngoc sang 2024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292 ngoc sang 2024"/>
          <p:cNvSpPr/>
          <p:nvPr/>
        </p:nvSpPr>
        <p:spPr>
          <a:xfrm>
            <a:off x="811832" y="66691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 25" descr="292 ngoc sang 2024"/>
          <p:cNvSpPr/>
          <p:nvPr/>
        </p:nvSpPr>
        <p:spPr>
          <a:xfrm>
            <a:off x="832636" y="1918041"/>
            <a:ext cx="10505924" cy="30340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lvl="0" algn="just">
              <a:lnSpc>
                <a:spcPct val="115000"/>
              </a:lnSpc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0" name="Cloud 39" descr="292 ngoc sang 202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292 ngoc sang 2024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292 ngoc sang 2024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1978" y="4114383"/>
            <a:ext cx="885137" cy="708059"/>
          </a:xfrm>
          <a:prstGeom prst="rect">
            <a:avLst/>
          </a:prstGeom>
        </p:spPr>
      </p:pic>
      <p:sp>
        <p:nvSpPr>
          <p:cNvPr id="57" name="Cloud 56" descr="292 ngoc sang 2024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20SM-wm.wmv">
            <a:hlinkClick r:id="" action="ppaction://media"/>
            <a:extLst>
              <a:ext uri="{FF2B5EF4-FFF2-40B4-BE49-F238E27FC236}">
                <a16:creationId xmlns:a16="http://schemas.microsoft.com/office/drawing/2014/main" id="{9A8CD50D-BAB6-CC4B-8257-E56E5D3D60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27.4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04546" y="105624"/>
            <a:ext cx="1090314" cy="9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6029</TotalTime>
  <Words>2766</Words>
  <Application>Microsoft Office PowerPoint</Application>
  <PresentationFormat>Widescreen</PresentationFormat>
  <Paragraphs>267</Paragraphs>
  <Slides>45</Slides>
  <Notes>0</Notes>
  <HiddenSlides>0</HiddenSlides>
  <MMClips>19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.VnTime</vt:lpstr>
      <vt:lpstr>Arial</vt:lpstr>
      <vt:lpstr>Calibri</vt:lpstr>
      <vt:lpstr>Calibri Light</vt:lpstr>
      <vt:lpstr>Cambria Math</vt:lpstr>
      <vt:lpstr>KG Primary Penmanship</vt:lpstr>
      <vt:lpstr>Nunito Light</vt:lpstr>
      <vt:lpstr>Tahoma</vt:lpstr>
      <vt:lpstr>Times New Roman</vt:lpstr>
      <vt:lpstr>VNI-Bodon-Poster</vt:lpstr>
      <vt:lpstr>VNI-Dur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VÀ CÁC BẠN ĐẾN XEM BÀI TRÌNH CHIẾU CỦA TỔ 1 LỚP 12A2</dc:title>
  <dc:creator>admin</dc:creator>
  <cp:lastModifiedBy>ASUS</cp:lastModifiedBy>
  <cp:revision>409</cp:revision>
  <dcterms:created xsi:type="dcterms:W3CDTF">2018-10-20T05:20:29Z</dcterms:created>
  <dcterms:modified xsi:type="dcterms:W3CDTF">2024-10-29T16:37:41Z</dcterms:modified>
</cp:coreProperties>
</file>