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0" r:id="rId15"/>
    <p:sldId id="271" r:id="rId16"/>
    <p:sldId id="272" r:id="rId17"/>
    <p:sldId id="273" r:id="rId18"/>
    <p:sldId id="274" r:id="rId19"/>
    <p:sldId id="275" r:id="rId20"/>
    <p:sldId id="277" r:id="rId21"/>
    <p:sldId id="278" r:id="rId22"/>
    <p:sldId id="279" r:id="rId23"/>
    <p:sldId id="280" r:id="rId24"/>
    <p:sldId id="281" r:id="rId25"/>
    <p:sldId id="282" r:id="rId26"/>
    <p:sldId id="284" r:id="rId27"/>
    <p:sldId id="285" r:id="rId28"/>
    <p:sldId id="286" r:id="rId29"/>
    <p:sldId id="287" r:id="rId30"/>
    <p:sldId id="288" r:id="rId31"/>
    <p:sldId id="289" r:id="rId32"/>
  </p:sldIdLst>
  <p:sldSz cx="18288000" cy="10287000"/>
  <p:notesSz cx="6858000" cy="9144000"/>
  <p:embeddedFontLst>
    <p:embeddedFont>
      <p:font typeface="Arimo" panose="020B0604020202020204" charset="0"/>
      <p:regular r:id="rId33"/>
    </p:embeddedFont>
    <p:embeddedFont>
      <p:font typeface="Arimo Bold" panose="020B0604020202020204" charset="0"/>
      <p:regular r:id="rId34"/>
    </p:embeddedFont>
    <p:embeddedFont>
      <p:font typeface="Bungee" panose="020B0604020202020204" charset="0"/>
      <p:regular r:id="rId35"/>
    </p:embeddedFont>
    <p:embeddedFont>
      <p:font typeface="Charmonman" panose="00000500000000000000" pitchFamily="2" charset="-34"/>
      <p:regular r:id="rId36"/>
      <p:bold r:id="rId37"/>
    </p:embeddedFont>
    <p:embeddedFont>
      <p:font typeface="Noto Serif Bold" panose="020B0604020202020204" charset="0"/>
      <p:regular r:id="rId38"/>
    </p:embeddedFont>
    <p:embeddedFont>
      <p:font typeface="Noto Serif Bold Italics" panose="020B0604020202020204" charset="0"/>
      <p:regular r:id="rId39"/>
    </p:embeddedFont>
    <p:embeddedFont>
      <p:font typeface="Noto Serif Display" panose="020B0604020202020204"/>
      <p:regular r:id="rId40"/>
    </p:embeddedFont>
    <p:embeddedFont>
      <p:font typeface="Noto Serif Display Bold" panose="020B0604020202020204"/>
      <p:regular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5" d="100"/>
          <a:sy n="45" d="100"/>
        </p:scale>
        <p:origin x="816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20" Type="http://schemas.openxmlformats.org/officeDocument/2006/relationships/slide" Target="slides/slide19.xml"/><Relationship Id="rId41" Type="http://schemas.openxmlformats.org/officeDocument/2006/relationships/font" Target="fonts/font9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3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3.sv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23.sv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906000" y="1"/>
            <a:ext cx="8382000" cy="5143500"/>
          </a:xfrm>
          <a:custGeom>
            <a:avLst/>
            <a:gdLst/>
            <a:ahLst/>
            <a:cxnLst/>
            <a:rect l="l" t="t" r="r" b="b"/>
            <a:pathLst>
              <a:path w="11091887" h="5796405">
                <a:moveTo>
                  <a:pt x="0" y="0"/>
                </a:moveTo>
                <a:lnTo>
                  <a:pt x="11091887" y="0"/>
                </a:lnTo>
                <a:lnTo>
                  <a:pt x="11091887" y="5796405"/>
                </a:lnTo>
                <a:lnTo>
                  <a:pt x="0" y="579640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0" y="1335567"/>
            <a:ext cx="9906000" cy="23633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977"/>
              </a:lnSpc>
              <a:spcBef>
                <a:spcPct val="0"/>
              </a:spcBef>
            </a:pPr>
            <a:r>
              <a:rPr lang="vi-VN" sz="3600" dirty="0">
                <a:solidFill>
                  <a:srgbClr val="155FC2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CHỦ ĐỀ 4: </a:t>
            </a:r>
            <a:r>
              <a:rPr lang="en-US" sz="3600" dirty="0">
                <a:solidFill>
                  <a:srgbClr val="155FC2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THƠ</a:t>
            </a:r>
            <a:r>
              <a:rPr lang="vi-VN" sz="3600" dirty="0">
                <a:solidFill>
                  <a:srgbClr val="155FC2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 HIỆN ĐẠI VIỆT NAM TỪ SAU CÁCH MẠNG THÁNG TÁM 1945</a:t>
            </a:r>
            <a:endParaRPr lang="en-US" sz="3600" dirty="0">
              <a:solidFill>
                <a:srgbClr val="155FC2"/>
              </a:solidFill>
              <a:latin typeface="Noto Serif Bold"/>
              <a:ea typeface="Noto Serif Bold"/>
              <a:cs typeface="Noto Serif Bold"/>
              <a:sym typeface="Noto Serif Bold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0" y="3726111"/>
            <a:ext cx="7543800" cy="26829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129"/>
              </a:lnSpc>
            </a:pPr>
            <a:endParaRPr lang="en-US" sz="5796" dirty="0">
              <a:solidFill>
                <a:srgbClr val="155FC2"/>
              </a:solidFill>
              <a:latin typeface="Noto Serif Bold"/>
              <a:ea typeface="Noto Serif Bold"/>
              <a:cs typeface="Noto Serif Bold"/>
              <a:sym typeface="Noto Serif Bold"/>
            </a:endParaRPr>
          </a:p>
          <a:p>
            <a:pPr algn="ctr">
              <a:lnSpc>
                <a:spcPts val="11129"/>
              </a:lnSpc>
              <a:spcBef>
                <a:spcPct val="0"/>
              </a:spcBef>
            </a:pPr>
            <a:r>
              <a:rPr lang="en-US" sz="5796" dirty="0" err="1">
                <a:solidFill>
                  <a:srgbClr val="155FC2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Đọc</a:t>
            </a:r>
            <a:r>
              <a:rPr lang="en-US" sz="5796" dirty="0">
                <a:solidFill>
                  <a:srgbClr val="155FC2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 </a:t>
            </a:r>
            <a:r>
              <a:rPr lang="en-US" sz="5796" dirty="0" err="1">
                <a:solidFill>
                  <a:srgbClr val="155FC2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hiểu</a:t>
            </a:r>
            <a:r>
              <a:rPr lang="en-US" sz="5796" dirty="0">
                <a:solidFill>
                  <a:srgbClr val="155FC2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 </a:t>
            </a:r>
            <a:r>
              <a:rPr lang="en-US" sz="5796" dirty="0" err="1">
                <a:solidFill>
                  <a:srgbClr val="155FC2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văn</a:t>
            </a:r>
            <a:r>
              <a:rPr lang="en-US" sz="5796" dirty="0">
                <a:solidFill>
                  <a:srgbClr val="155FC2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 </a:t>
            </a:r>
            <a:r>
              <a:rPr lang="vi-VN" sz="5796" dirty="0">
                <a:solidFill>
                  <a:srgbClr val="155FC2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bản:</a:t>
            </a:r>
            <a:r>
              <a:rPr lang="en-US" sz="5796" dirty="0">
                <a:solidFill>
                  <a:srgbClr val="155FC2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909581" y="5920230"/>
            <a:ext cx="17378419" cy="15465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009"/>
              </a:lnSpc>
            </a:pPr>
            <a:r>
              <a:rPr lang="en-US" sz="5200" dirty="0">
                <a:solidFill>
                  <a:srgbClr val="FF3131"/>
                </a:solidFill>
                <a:latin typeface="Bungee"/>
                <a:ea typeface="Bungee"/>
                <a:cs typeface="Bungee"/>
                <a:sym typeface="Bungee"/>
              </a:rPr>
              <a:t>TÂY TIẾN - QUANG DŨNG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81669" y="59329"/>
            <a:ext cx="18077053" cy="10168342"/>
          </a:xfrm>
          <a:custGeom>
            <a:avLst/>
            <a:gdLst/>
            <a:ahLst/>
            <a:cxnLst/>
            <a:rect l="l" t="t" r="r" b="b"/>
            <a:pathLst>
              <a:path w="18077053" h="10168342">
                <a:moveTo>
                  <a:pt x="0" y="0"/>
                </a:moveTo>
                <a:lnTo>
                  <a:pt x="18077053" y="0"/>
                </a:lnTo>
                <a:lnTo>
                  <a:pt x="18077053" y="10168342"/>
                </a:lnTo>
                <a:lnTo>
                  <a:pt x="0" y="1016834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2597283" y="933450"/>
            <a:ext cx="13664810" cy="83284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890"/>
              </a:lnSpc>
            </a:pPr>
            <a:r>
              <a:rPr lang="en-US" sz="4818" dirty="0">
                <a:solidFill>
                  <a:srgbClr val="FF3131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2. </a:t>
            </a:r>
            <a:r>
              <a:rPr lang="en-US" sz="4818" dirty="0" err="1">
                <a:solidFill>
                  <a:srgbClr val="FF3131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Thể</a:t>
            </a:r>
            <a:r>
              <a:rPr lang="en-US" sz="4818" dirty="0">
                <a:solidFill>
                  <a:srgbClr val="FF3131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 </a:t>
            </a:r>
            <a:r>
              <a:rPr lang="en-US" sz="4818" dirty="0" err="1">
                <a:solidFill>
                  <a:srgbClr val="FF3131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thơ</a:t>
            </a:r>
            <a:r>
              <a:rPr lang="en-US" sz="4818" dirty="0">
                <a:solidFill>
                  <a:srgbClr val="FF3131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, </a:t>
            </a:r>
            <a:r>
              <a:rPr lang="en-US" sz="4818" dirty="0" err="1">
                <a:solidFill>
                  <a:srgbClr val="FF3131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bố</a:t>
            </a:r>
            <a:r>
              <a:rPr lang="en-US" sz="4818" dirty="0">
                <a:solidFill>
                  <a:srgbClr val="FF3131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 </a:t>
            </a:r>
            <a:r>
              <a:rPr lang="en-US" sz="4818" dirty="0" err="1">
                <a:solidFill>
                  <a:srgbClr val="FF3131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cục</a:t>
            </a:r>
            <a:endParaRPr lang="en-US" sz="4818" dirty="0">
              <a:solidFill>
                <a:srgbClr val="FF3131"/>
              </a:solidFill>
              <a:latin typeface="Noto Serif Bold"/>
              <a:ea typeface="Noto Serif Bold"/>
              <a:cs typeface="Noto Serif Bold"/>
              <a:sym typeface="Noto Serif Bold"/>
            </a:endParaRPr>
          </a:p>
          <a:p>
            <a:pPr algn="just">
              <a:lnSpc>
                <a:spcPts val="6890"/>
              </a:lnSpc>
            </a:pPr>
            <a:r>
              <a:rPr lang="en-US" sz="4818" dirty="0">
                <a:solidFill>
                  <a:srgbClr val="000000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- </a:t>
            </a:r>
            <a:r>
              <a:rPr lang="en-US" sz="4818" dirty="0" err="1">
                <a:solidFill>
                  <a:srgbClr val="000000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Thể</a:t>
            </a:r>
            <a:r>
              <a:rPr lang="en-US" sz="4818" dirty="0">
                <a:solidFill>
                  <a:srgbClr val="000000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 </a:t>
            </a:r>
            <a:r>
              <a:rPr lang="en-US" sz="4818" dirty="0" err="1">
                <a:solidFill>
                  <a:srgbClr val="000000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thơ</a:t>
            </a:r>
            <a:r>
              <a:rPr lang="en-US" sz="4818" dirty="0">
                <a:solidFill>
                  <a:srgbClr val="000000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: </a:t>
            </a:r>
            <a:r>
              <a:rPr lang="en-US" sz="4818" dirty="0" err="1">
                <a:solidFill>
                  <a:srgbClr val="000000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thất</a:t>
            </a:r>
            <a:r>
              <a:rPr lang="en-US" sz="4818" dirty="0">
                <a:solidFill>
                  <a:srgbClr val="000000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 </a:t>
            </a:r>
            <a:r>
              <a:rPr lang="en-US" sz="4818" dirty="0" err="1">
                <a:solidFill>
                  <a:srgbClr val="000000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ngôn</a:t>
            </a:r>
            <a:r>
              <a:rPr lang="en-US" sz="4818" dirty="0">
                <a:solidFill>
                  <a:srgbClr val="000000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 (7 </a:t>
            </a:r>
            <a:r>
              <a:rPr lang="en-US" sz="4818" dirty="0" err="1">
                <a:solidFill>
                  <a:srgbClr val="000000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chữ</a:t>
            </a:r>
            <a:r>
              <a:rPr lang="en-US" sz="4818" dirty="0">
                <a:solidFill>
                  <a:srgbClr val="000000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)</a:t>
            </a:r>
          </a:p>
          <a:p>
            <a:pPr algn="just">
              <a:lnSpc>
                <a:spcPts val="6890"/>
              </a:lnSpc>
            </a:pPr>
            <a:r>
              <a:rPr lang="en-US" sz="4818" dirty="0">
                <a:solidFill>
                  <a:srgbClr val="000000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- </a:t>
            </a:r>
            <a:r>
              <a:rPr lang="en-US" sz="4818" dirty="0" err="1">
                <a:solidFill>
                  <a:srgbClr val="000000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Bố</a:t>
            </a:r>
            <a:r>
              <a:rPr lang="en-US" sz="4818" dirty="0">
                <a:solidFill>
                  <a:srgbClr val="000000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 </a:t>
            </a:r>
            <a:r>
              <a:rPr lang="en-US" sz="4818" dirty="0" err="1">
                <a:solidFill>
                  <a:srgbClr val="000000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cục</a:t>
            </a:r>
            <a:r>
              <a:rPr lang="en-US" sz="4818" dirty="0">
                <a:solidFill>
                  <a:srgbClr val="000000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: 4 </a:t>
            </a:r>
            <a:r>
              <a:rPr lang="en-US" sz="4818" dirty="0" err="1">
                <a:solidFill>
                  <a:srgbClr val="000000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phần</a:t>
            </a:r>
            <a:endParaRPr lang="en-US" sz="4818" dirty="0">
              <a:solidFill>
                <a:srgbClr val="000000"/>
              </a:solidFill>
              <a:latin typeface="Noto Serif Bold"/>
              <a:ea typeface="Noto Serif Bold"/>
              <a:cs typeface="Noto Serif Bold"/>
              <a:sym typeface="Noto Serif Bold"/>
            </a:endParaRPr>
          </a:p>
          <a:p>
            <a:pPr algn="just">
              <a:lnSpc>
                <a:spcPts val="5746"/>
              </a:lnSpc>
            </a:pPr>
            <a:r>
              <a:rPr lang="en-US" sz="4018" dirty="0">
                <a:solidFill>
                  <a:srgbClr val="000000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+ </a:t>
            </a:r>
            <a:r>
              <a:rPr lang="en-US" sz="4018" dirty="0" err="1">
                <a:solidFill>
                  <a:srgbClr val="000000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Đoạn</a:t>
            </a:r>
            <a:r>
              <a:rPr lang="en-US" sz="4018" dirty="0">
                <a:solidFill>
                  <a:srgbClr val="000000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 1: </a:t>
            </a:r>
            <a:r>
              <a:rPr lang="en-US" sz="4018" dirty="0" err="1">
                <a:solidFill>
                  <a:srgbClr val="000000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Nhớ</a:t>
            </a:r>
            <a:r>
              <a:rPr lang="en-US" sz="4018" dirty="0">
                <a:solidFill>
                  <a:srgbClr val="000000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 </a:t>
            </a:r>
            <a:r>
              <a:rPr lang="en-US" sz="4018" dirty="0" err="1">
                <a:solidFill>
                  <a:srgbClr val="000000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về</a:t>
            </a:r>
            <a:r>
              <a:rPr lang="en-US" sz="4018" dirty="0">
                <a:solidFill>
                  <a:srgbClr val="000000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 </a:t>
            </a:r>
            <a:r>
              <a:rPr lang="en-US" sz="4018" dirty="0" err="1">
                <a:solidFill>
                  <a:srgbClr val="000000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cuộc</a:t>
            </a:r>
            <a:r>
              <a:rPr lang="en-US" sz="4018" dirty="0">
                <a:solidFill>
                  <a:srgbClr val="000000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 </a:t>
            </a:r>
            <a:r>
              <a:rPr lang="en-US" sz="4018" dirty="0" err="1">
                <a:solidFill>
                  <a:srgbClr val="000000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hành</a:t>
            </a:r>
            <a:r>
              <a:rPr lang="en-US" sz="4018" dirty="0">
                <a:solidFill>
                  <a:srgbClr val="000000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 </a:t>
            </a:r>
            <a:r>
              <a:rPr lang="en-US" sz="4018" dirty="0" err="1">
                <a:solidFill>
                  <a:srgbClr val="000000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quân</a:t>
            </a:r>
            <a:r>
              <a:rPr lang="en-US" sz="4018" dirty="0">
                <a:solidFill>
                  <a:srgbClr val="000000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 </a:t>
            </a:r>
            <a:r>
              <a:rPr lang="en-US" sz="4018" dirty="0" err="1">
                <a:solidFill>
                  <a:srgbClr val="000000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gian</a:t>
            </a:r>
            <a:r>
              <a:rPr lang="en-US" sz="4018" dirty="0">
                <a:solidFill>
                  <a:srgbClr val="000000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 </a:t>
            </a:r>
            <a:r>
              <a:rPr lang="en-US" sz="4018" dirty="0" err="1">
                <a:solidFill>
                  <a:srgbClr val="000000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khổ</a:t>
            </a:r>
            <a:r>
              <a:rPr lang="en-US" sz="4018" dirty="0">
                <a:solidFill>
                  <a:srgbClr val="000000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 </a:t>
            </a:r>
            <a:r>
              <a:rPr lang="en-US" sz="4018" dirty="0" err="1">
                <a:solidFill>
                  <a:srgbClr val="000000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của</a:t>
            </a:r>
            <a:r>
              <a:rPr lang="en-US" sz="4018" dirty="0">
                <a:solidFill>
                  <a:srgbClr val="000000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 </a:t>
            </a:r>
            <a:r>
              <a:rPr lang="en-US" sz="4018" dirty="0" err="1">
                <a:solidFill>
                  <a:srgbClr val="000000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người</a:t>
            </a:r>
            <a:r>
              <a:rPr lang="en-US" sz="4018" dirty="0">
                <a:solidFill>
                  <a:srgbClr val="000000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 </a:t>
            </a:r>
            <a:r>
              <a:rPr lang="en-US" sz="4018" dirty="0" err="1">
                <a:solidFill>
                  <a:srgbClr val="000000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lính</a:t>
            </a:r>
            <a:r>
              <a:rPr lang="en-US" sz="4018" dirty="0">
                <a:solidFill>
                  <a:srgbClr val="000000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 </a:t>
            </a:r>
            <a:r>
              <a:rPr lang="en-US" sz="4018" dirty="0" err="1">
                <a:solidFill>
                  <a:srgbClr val="000000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Tây</a:t>
            </a:r>
            <a:r>
              <a:rPr lang="en-US" sz="4018" dirty="0">
                <a:solidFill>
                  <a:srgbClr val="000000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 </a:t>
            </a:r>
            <a:r>
              <a:rPr lang="en-US" sz="4018" dirty="0" err="1">
                <a:solidFill>
                  <a:srgbClr val="000000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Tiến</a:t>
            </a:r>
            <a:r>
              <a:rPr lang="en-US" sz="4018" dirty="0">
                <a:solidFill>
                  <a:srgbClr val="000000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.</a:t>
            </a:r>
          </a:p>
          <a:p>
            <a:pPr algn="just">
              <a:lnSpc>
                <a:spcPts val="5746"/>
              </a:lnSpc>
            </a:pPr>
            <a:r>
              <a:rPr lang="en-US" sz="4018" dirty="0">
                <a:solidFill>
                  <a:srgbClr val="000000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+ </a:t>
            </a:r>
            <a:r>
              <a:rPr lang="en-US" sz="4018" dirty="0" err="1">
                <a:solidFill>
                  <a:srgbClr val="000000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Đoạn</a:t>
            </a:r>
            <a:r>
              <a:rPr lang="en-US" sz="4018" dirty="0">
                <a:solidFill>
                  <a:srgbClr val="000000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 2: </a:t>
            </a:r>
            <a:r>
              <a:rPr lang="en-US" sz="4018" dirty="0" err="1">
                <a:solidFill>
                  <a:srgbClr val="000000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Nhớ</a:t>
            </a:r>
            <a:r>
              <a:rPr lang="en-US" sz="4018" dirty="0">
                <a:solidFill>
                  <a:srgbClr val="000000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 </a:t>
            </a:r>
            <a:r>
              <a:rPr lang="en-US" sz="4018" dirty="0" err="1">
                <a:solidFill>
                  <a:srgbClr val="000000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về</a:t>
            </a:r>
            <a:r>
              <a:rPr lang="en-US" sz="4018" dirty="0">
                <a:solidFill>
                  <a:srgbClr val="000000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 </a:t>
            </a:r>
            <a:r>
              <a:rPr lang="en-US" sz="4018" dirty="0" err="1">
                <a:solidFill>
                  <a:srgbClr val="000000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những</a:t>
            </a:r>
            <a:r>
              <a:rPr lang="en-US" sz="4018" dirty="0">
                <a:solidFill>
                  <a:srgbClr val="000000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 </a:t>
            </a:r>
            <a:r>
              <a:rPr lang="en-US" sz="4018" dirty="0" err="1">
                <a:solidFill>
                  <a:srgbClr val="000000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kỷ</a:t>
            </a:r>
            <a:r>
              <a:rPr lang="en-US" sz="4018" dirty="0">
                <a:solidFill>
                  <a:srgbClr val="000000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 </a:t>
            </a:r>
            <a:r>
              <a:rPr lang="en-US" sz="4018" dirty="0" err="1">
                <a:solidFill>
                  <a:srgbClr val="000000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niệm</a:t>
            </a:r>
            <a:r>
              <a:rPr lang="en-US" sz="4018" dirty="0">
                <a:solidFill>
                  <a:srgbClr val="000000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 </a:t>
            </a:r>
            <a:r>
              <a:rPr lang="en-US" sz="4018" dirty="0" err="1">
                <a:solidFill>
                  <a:srgbClr val="000000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đẹp</a:t>
            </a:r>
            <a:r>
              <a:rPr lang="en-US" sz="4018" dirty="0">
                <a:solidFill>
                  <a:srgbClr val="000000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 </a:t>
            </a:r>
          </a:p>
          <a:p>
            <a:pPr algn="just">
              <a:lnSpc>
                <a:spcPts val="5746"/>
              </a:lnSpc>
            </a:pPr>
            <a:r>
              <a:rPr lang="en-US" sz="4018" dirty="0">
                <a:solidFill>
                  <a:srgbClr val="000000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+ </a:t>
            </a:r>
            <a:r>
              <a:rPr lang="en-US" sz="4018" dirty="0" err="1">
                <a:solidFill>
                  <a:srgbClr val="000000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Đoạn</a:t>
            </a:r>
            <a:r>
              <a:rPr lang="en-US" sz="4018" dirty="0">
                <a:solidFill>
                  <a:srgbClr val="000000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 3: </a:t>
            </a:r>
            <a:r>
              <a:rPr lang="en-US" sz="4018" dirty="0" err="1">
                <a:solidFill>
                  <a:srgbClr val="000000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Nhớ</a:t>
            </a:r>
            <a:r>
              <a:rPr lang="en-US" sz="4018" dirty="0">
                <a:solidFill>
                  <a:srgbClr val="000000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 </a:t>
            </a:r>
            <a:r>
              <a:rPr lang="en-US" sz="4018" dirty="0" err="1">
                <a:solidFill>
                  <a:srgbClr val="000000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về</a:t>
            </a:r>
            <a:r>
              <a:rPr lang="en-US" sz="4018" dirty="0">
                <a:solidFill>
                  <a:srgbClr val="000000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 </a:t>
            </a:r>
            <a:r>
              <a:rPr lang="en-US" sz="4018" dirty="0" err="1">
                <a:solidFill>
                  <a:srgbClr val="000000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bức</a:t>
            </a:r>
            <a:r>
              <a:rPr lang="en-US" sz="4018" dirty="0">
                <a:solidFill>
                  <a:srgbClr val="000000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 </a:t>
            </a:r>
            <a:r>
              <a:rPr lang="en-US" sz="4018" dirty="0" err="1">
                <a:solidFill>
                  <a:srgbClr val="000000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chân</a:t>
            </a:r>
            <a:r>
              <a:rPr lang="en-US" sz="4018" dirty="0">
                <a:solidFill>
                  <a:srgbClr val="000000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 dung </a:t>
            </a:r>
            <a:r>
              <a:rPr lang="en-US" sz="4018" dirty="0" err="1">
                <a:solidFill>
                  <a:srgbClr val="000000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đoàn</a:t>
            </a:r>
            <a:r>
              <a:rPr lang="en-US" sz="4018" dirty="0">
                <a:solidFill>
                  <a:srgbClr val="000000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 </a:t>
            </a:r>
            <a:r>
              <a:rPr lang="en-US" sz="4018" dirty="0" err="1">
                <a:solidFill>
                  <a:srgbClr val="000000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binh</a:t>
            </a:r>
            <a:r>
              <a:rPr lang="en-US" sz="4018" dirty="0">
                <a:solidFill>
                  <a:srgbClr val="000000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 </a:t>
            </a:r>
            <a:r>
              <a:rPr lang="en-US" sz="4018" dirty="0" err="1">
                <a:solidFill>
                  <a:srgbClr val="000000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Tây</a:t>
            </a:r>
            <a:r>
              <a:rPr lang="en-US" sz="4018" dirty="0">
                <a:solidFill>
                  <a:srgbClr val="000000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 </a:t>
            </a:r>
            <a:r>
              <a:rPr lang="en-US" sz="4018" dirty="0" err="1">
                <a:solidFill>
                  <a:srgbClr val="000000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Tiến</a:t>
            </a:r>
            <a:endParaRPr lang="en-US" sz="4018" dirty="0">
              <a:solidFill>
                <a:srgbClr val="000000"/>
              </a:solidFill>
              <a:latin typeface="Noto Serif Bold"/>
              <a:ea typeface="Noto Serif Bold"/>
              <a:cs typeface="Noto Serif Bold"/>
              <a:sym typeface="Noto Serif Bold"/>
            </a:endParaRPr>
          </a:p>
          <a:p>
            <a:pPr algn="just">
              <a:lnSpc>
                <a:spcPts val="5746"/>
              </a:lnSpc>
            </a:pPr>
            <a:r>
              <a:rPr lang="en-US" sz="4018" dirty="0">
                <a:solidFill>
                  <a:srgbClr val="000000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+ </a:t>
            </a:r>
            <a:r>
              <a:rPr lang="en-US" sz="4018" dirty="0" err="1">
                <a:solidFill>
                  <a:srgbClr val="000000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Đoạn</a:t>
            </a:r>
            <a:r>
              <a:rPr lang="en-US" sz="4018" dirty="0">
                <a:solidFill>
                  <a:srgbClr val="000000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 4: </a:t>
            </a:r>
            <a:r>
              <a:rPr lang="en-US" sz="4018" dirty="0" err="1">
                <a:solidFill>
                  <a:srgbClr val="000000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Lời</a:t>
            </a:r>
            <a:r>
              <a:rPr lang="en-US" sz="4018" dirty="0">
                <a:solidFill>
                  <a:srgbClr val="000000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 </a:t>
            </a:r>
            <a:r>
              <a:rPr lang="en-US" sz="4018" dirty="0" err="1">
                <a:solidFill>
                  <a:srgbClr val="000000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thề</a:t>
            </a:r>
            <a:r>
              <a:rPr lang="en-US" sz="4018" dirty="0">
                <a:solidFill>
                  <a:srgbClr val="000000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 </a:t>
            </a:r>
            <a:r>
              <a:rPr lang="en-US" sz="4018" dirty="0" err="1">
                <a:solidFill>
                  <a:srgbClr val="000000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thiêng</a:t>
            </a:r>
            <a:r>
              <a:rPr lang="en-US" sz="4018" dirty="0">
                <a:solidFill>
                  <a:srgbClr val="000000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 </a:t>
            </a:r>
            <a:r>
              <a:rPr lang="en-US" sz="4018" dirty="0" err="1">
                <a:solidFill>
                  <a:srgbClr val="000000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liêng</a:t>
            </a:r>
            <a:r>
              <a:rPr lang="en-US" sz="4018" dirty="0">
                <a:solidFill>
                  <a:srgbClr val="000000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.</a:t>
            </a:r>
          </a:p>
          <a:p>
            <a:pPr algn="just">
              <a:lnSpc>
                <a:spcPts val="8606"/>
              </a:lnSpc>
            </a:pPr>
            <a:endParaRPr lang="en-US" sz="4018" dirty="0">
              <a:solidFill>
                <a:srgbClr val="000000"/>
              </a:solidFill>
              <a:latin typeface="Noto Serif Bold"/>
              <a:ea typeface="Noto Serif Bold"/>
              <a:cs typeface="Noto Serif Bold"/>
              <a:sym typeface="Noto Serif Bold"/>
            </a:endParaRPr>
          </a:p>
          <a:p>
            <a:pPr algn="just">
              <a:lnSpc>
                <a:spcPts val="8606"/>
              </a:lnSpc>
            </a:pPr>
            <a:endParaRPr lang="en-US" sz="4018" dirty="0">
              <a:solidFill>
                <a:srgbClr val="000000"/>
              </a:solidFill>
              <a:latin typeface="Noto Serif Bold"/>
              <a:ea typeface="Noto Serif Bold"/>
              <a:cs typeface="Noto Serif Bold"/>
              <a:sym typeface="Noto Serif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5473" y="-67538"/>
            <a:ext cx="18077053" cy="10168342"/>
          </a:xfrm>
          <a:custGeom>
            <a:avLst/>
            <a:gdLst/>
            <a:ahLst/>
            <a:cxnLst/>
            <a:rect l="l" t="t" r="r" b="b"/>
            <a:pathLst>
              <a:path w="18077053" h="10168342">
                <a:moveTo>
                  <a:pt x="0" y="0"/>
                </a:moveTo>
                <a:lnTo>
                  <a:pt x="18077054" y="0"/>
                </a:lnTo>
                <a:lnTo>
                  <a:pt x="18077054" y="10168342"/>
                </a:lnTo>
                <a:lnTo>
                  <a:pt x="0" y="1016834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2687790" y="812334"/>
            <a:ext cx="12976712" cy="79513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3265"/>
              </a:lnSpc>
            </a:pPr>
            <a:r>
              <a:rPr lang="en-US" sz="7018" dirty="0">
                <a:solidFill>
                  <a:srgbClr val="000000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III. </a:t>
            </a:r>
            <a:r>
              <a:rPr lang="en-US" sz="7018" dirty="0" err="1">
                <a:solidFill>
                  <a:srgbClr val="000000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Đọc</a:t>
            </a:r>
            <a:r>
              <a:rPr lang="en-US" sz="7018" dirty="0">
                <a:solidFill>
                  <a:srgbClr val="000000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 </a:t>
            </a:r>
            <a:r>
              <a:rPr lang="en-US" sz="7018" dirty="0" err="1">
                <a:solidFill>
                  <a:srgbClr val="000000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hiểu</a:t>
            </a:r>
            <a:r>
              <a:rPr lang="en-US" sz="7018" dirty="0">
                <a:solidFill>
                  <a:srgbClr val="000000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 </a:t>
            </a:r>
            <a:r>
              <a:rPr lang="en-US" sz="7018" dirty="0" err="1">
                <a:solidFill>
                  <a:srgbClr val="000000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văn</a:t>
            </a:r>
            <a:r>
              <a:rPr lang="en-US" sz="7018" dirty="0">
                <a:solidFill>
                  <a:srgbClr val="000000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 </a:t>
            </a:r>
            <a:r>
              <a:rPr lang="en-US" sz="7018" dirty="0" err="1">
                <a:solidFill>
                  <a:srgbClr val="000000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bản</a:t>
            </a:r>
            <a:endParaRPr lang="en-US" sz="7018" dirty="0">
              <a:solidFill>
                <a:srgbClr val="000000"/>
              </a:solidFill>
              <a:latin typeface="Noto Serif Bold"/>
              <a:ea typeface="Noto Serif Bold"/>
              <a:cs typeface="Noto Serif Bold"/>
              <a:sym typeface="Noto Serif Bold"/>
            </a:endParaRPr>
          </a:p>
          <a:p>
            <a:pPr algn="just">
              <a:lnSpc>
                <a:spcPts val="10808"/>
              </a:lnSpc>
            </a:pPr>
            <a:r>
              <a:rPr lang="en-US" sz="5718" dirty="0">
                <a:solidFill>
                  <a:srgbClr val="FF3131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1. </a:t>
            </a:r>
            <a:r>
              <a:rPr lang="en-US" sz="5718" dirty="0" err="1">
                <a:solidFill>
                  <a:srgbClr val="FF3131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Nhớ</a:t>
            </a:r>
            <a:r>
              <a:rPr lang="en-US" sz="5718" dirty="0">
                <a:solidFill>
                  <a:srgbClr val="FF3131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 </a:t>
            </a:r>
            <a:r>
              <a:rPr lang="en-US" sz="5718" dirty="0" err="1">
                <a:solidFill>
                  <a:srgbClr val="FF3131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về</a:t>
            </a:r>
            <a:r>
              <a:rPr lang="en-US" sz="5718" dirty="0">
                <a:solidFill>
                  <a:srgbClr val="FF3131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 </a:t>
            </a:r>
            <a:r>
              <a:rPr lang="en-US" sz="5718" dirty="0" err="1">
                <a:solidFill>
                  <a:srgbClr val="FF3131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bức</a:t>
            </a:r>
            <a:r>
              <a:rPr lang="en-US" sz="5718" dirty="0">
                <a:solidFill>
                  <a:srgbClr val="FF3131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 </a:t>
            </a:r>
            <a:r>
              <a:rPr lang="en-US" sz="5718" dirty="0" err="1">
                <a:solidFill>
                  <a:srgbClr val="FF3131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tranh</a:t>
            </a:r>
            <a:r>
              <a:rPr lang="en-US" sz="5718" dirty="0">
                <a:solidFill>
                  <a:srgbClr val="FF3131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 </a:t>
            </a:r>
            <a:r>
              <a:rPr lang="en-US" sz="5718" dirty="0" err="1">
                <a:solidFill>
                  <a:srgbClr val="FF3131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thiên</a:t>
            </a:r>
            <a:r>
              <a:rPr lang="en-US" sz="5718" dirty="0">
                <a:solidFill>
                  <a:srgbClr val="FF3131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 </a:t>
            </a:r>
            <a:r>
              <a:rPr lang="en-US" sz="5718" dirty="0" err="1">
                <a:solidFill>
                  <a:srgbClr val="FF3131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nhiên</a:t>
            </a:r>
            <a:r>
              <a:rPr lang="en-US" sz="5718" dirty="0">
                <a:solidFill>
                  <a:srgbClr val="FF3131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 </a:t>
            </a:r>
            <a:r>
              <a:rPr lang="en-US" sz="5718" dirty="0" err="1">
                <a:solidFill>
                  <a:srgbClr val="FF3131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núi</a:t>
            </a:r>
            <a:r>
              <a:rPr lang="en-US" sz="5718" dirty="0">
                <a:solidFill>
                  <a:srgbClr val="FF3131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 </a:t>
            </a:r>
            <a:r>
              <a:rPr lang="en-US" sz="5718" dirty="0" err="1">
                <a:solidFill>
                  <a:srgbClr val="FF3131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rừng</a:t>
            </a:r>
            <a:r>
              <a:rPr lang="en-US" sz="5718" dirty="0">
                <a:solidFill>
                  <a:srgbClr val="FF3131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 </a:t>
            </a:r>
            <a:r>
              <a:rPr lang="en-US" sz="5718" dirty="0" err="1">
                <a:solidFill>
                  <a:srgbClr val="FF3131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miền</a:t>
            </a:r>
            <a:r>
              <a:rPr lang="en-US" sz="5718" dirty="0">
                <a:solidFill>
                  <a:srgbClr val="FF3131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 </a:t>
            </a:r>
            <a:r>
              <a:rPr lang="en-US" sz="5718" dirty="0" err="1">
                <a:solidFill>
                  <a:srgbClr val="FF3131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Tây</a:t>
            </a:r>
            <a:r>
              <a:rPr lang="en-US" sz="5718" dirty="0">
                <a:solidFill>
                  <a:srgbClr val="FF3131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 </a:t>
            </a:r>
            <a:r>
              <a:rPr lang="en-US" sz="5718" dirty="0" err="1">
                <a:solidFill>
                  <a:srgbClr val="FF3131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hùng</a:t>
            </a:r>
            <a:r>
              <a:rPr lang="en-US" sz="5718" dirty="0">
                <a:solidFill>
                  <a:srgbClr val="FF3131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 </a:t>
            </a:r>
            <a:r>
              <a:rPr lang="en-US" sz="5718" dirty="0" err="1">
                <a:solidFill>
                  <a:srgbClr val="FF3131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vĩ</a:t>
            </a:r>
            <a:r>
              <a:rPr lang="en-US" sz="5718" dirty="0">
                <a:solidFill>
                  <a:srgbClr val="FF3131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, </a:t>
            </a:r>
            <a:r>
              <a:rPr lang="en-US" sz="5718" dirty="0" err="1">
                <a:solidFill>
                  <a:srgbClr val="FF3131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hiểm</a:t>
            </a:r>
            <a:r>
              <a:rPr lang="en-US" sz="5718" dirty="0">
                <a:solidFill>
                  <a:srgbClr val="FF3131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 </a:t>
            </a:r>
            <a:r>
              <a:rPr lang="en-US" sz="5718" dirty="0" err="1">
                <a:solidFill>
                  <a:srgbClr val="FF3131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trở</a:t>
            </a:r>
            <a:r>
              <a:rPr lang="en-US" sz="5718" dirty="0">
                <a:solidFill>
                  <a:srgbClr val="FF3131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, </a:t>
            </a:r>
            <a:r>
              <a:rPr lang="en-US" sz="5718" dirty="0" err="1">
                <a:solidFill>
                  <a:srgbClr val="FF3131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dữ</a:t>
            </a:r>
            <a:r>
              <a:rPr lang="en-US" sz="5718" dirty="0">
                <a:solidFill>
                  <a:srgbClr val="FF3131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 </a:t>
            </a:r>
            <a:r>
              <a:rPr lang="en-US" sz="5718" dirty="0" err="1">
                <a:solidFill>
                  <a:srgbClr val="FF3131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dội</a:t>
            </a:r>
            <a:r>
              <a:rPr lang="en-US" sz="5718" dirty="0">
                <a:solidFill>
                  <a:srgbClr val="FF3131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 (</a:t>
            </a:r>
            <a:r>
              <a:rPr lang="en-US" sz="5718" dirty="0" err="1">
                <a:solidFill>
                  <a:srgbClr val="FF3131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đoạn</a:t>
            </a:r>
            <a:r>
              <a:rPr lang="en-US" sz="5718" dirty="0">
                <a:solidFill>
                  <a:srgbClr val="FF3131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 1)</a:t>
            </a:r>
          </a:p>
          <a:p>
            <a:pPr algn="just">
              <a:lnSpc>
                <a:spcPts val="8320"/>
              </a:lnSpc>
            </a:pPr>
            <a:endParaRPr lang="en-US" sz="5718" dirty="0">
              <a:solidFill>
                <a:srgbClr val="FF3131"/>
              </a:solidFill>
              <a:latin typeface="Noto Serif Bold"/>
              <a:ea typeface="Noto Serif Bold"/>
              <a:cs typeface="Noto Serif Bold"/>
              <a:sym typeface="Noto Serif Bold"/>
            </a:endParaRPr>
          </a:p>
          <a:p>
            <a:pPr algn="just">
              <a:lnSpc>
                <a:spcPts val="8320"/>
              </a:lnSpc>
            </a:pPr>
            <a:endParaRPr lang="en-US" sz="5718" dirty="0">
              <a:solidFill>
                <a:srgbClr val="FF3131"/>
              </a:solidFill>
              <a:latin typeface="Noto Serif Bold"/>
              <a:ea typeface="Noto Serif Bold"/>
              <a:cs typeface="Noto Serif Bold"/>
              <a:sym typeface="Noto Serif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59426" y="2942089"/>
            <a:ext cx="17369149" cy="4506037"/>
          </a:xfrm>
          <a:custGeom>
            <a:avLst/>
            <a:gdLst/>
            <a:ahLst/>
            <a:cxnLst/>
            <a:rect l="l" t="t" r="r" b="b"/>
            <a:pathLst>
              <a:path w="17369149" h="4506037">
                <a:moveTo>
                  <a:pt x="0" y="0"/>
                </a:moveTo>
                <a:lnTo>
                  <a:pt x="17369148" y="0"/>
                </a:lnTo>
                <a:lnTo>
                  <a:pt x="17369148" y="4506037"/>
                </a:lnTo>
                <a:lnTo>
                  <a:pt x="0" y="450603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69" t="-763" r="-769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28700" y="7471852"/>
            <a:ext cx="2577283" cy="2600033"/>
          </a:xfrm>
          <a:custGeom>
            <a:avLst/>
            <a:gdLst/>
            <a:ahLst/>
            <a:cxnLst/>
            <a:rect l="l" t="t" r="r" b="b"/>
            <a:pathLst>
              <a:path w="2577283" h="2600033">
                <a:moveTo>
                  <a:pt x="0" y="0"/>
                </a:moveTo>
                <a:lnTo>
                  <a:pt x="2577283" y="0"/>
                </a:lnTo>
                <a:lnTo>
                  <a:pt x="2577283" y="2600033"/>
                </a:lnTo>
                <a:lnTo>
                  <a:pt x="0" y="260003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837840" y="91592"/>
            <a:ext cx="3286007" cy="2489399"/>
          </a:xfrm>
          <a:custGeom>
            <a:avLst/>
            <a:gdLst/>
            <a:ahLst/>
            <a:cxnLst/>
            <a:rect l="l" t="t" r="r" b="b"/>
            <a:pathLst>
              <a:path w="3286007" h="2489399">
                <a:moveTo>
                  <a:pt x="0" y="0"/>
                </a:moveTo>
                <a:lnTo>
                  <a:pt x="3286006" y="0"/>
                </a:lnTo>
                <a:lnTo>
                  <a:pt x="3286006" y="2489399"/>
                </a:lnTo>
                <a:lnTo>
                  <a:pt x="0" y="24893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764549" y="452986"/>
            <a:ext cx="13587710" cy="1347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705"/>
              </a:lnSpc>
              <a:spcBef>
                <a:spcPct val="0"/>
              </a:spcBef>
            </a:pPr>
            <a:r>
              <a:rPr lang="en-US" sz="6096" dirty="0" err="1">
                <a:solidFill>
                  <a:srgbClr val="FF3131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Phiếu</a:t>
            </a:r>
            <a:r>
              <a:rPr lang="en-US" sz="6096" dirty="0">
                <a:solidFill>
                  <a:srgbClr val="FF3131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 </a:t>
            </a:r>
            <a:r>
              <a:rPr lang="en-US" sz="6096" dirty="0" err="1">
                <a:solidFill>
                  <a:srgbClr val="FF3131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học</a:t>
            </a:r>
            <a:r>
              <a:rPr lang="en-US" sz="6096" dirty="0">
                <a:solidFill>
                  <a:srgbClr val="FF3131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 </a:t>
            </a:r>
            <a:r>
              <a:rPr lang="en-US" sz="6096" dirty="0" err="1">
                <a:solidFill>
                  <a:srgbClr val="FF3131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tập</a:t>
            </a:r>
            <a:r>
              <a:rPr lang="en-US" sz="6096" dirty="0">
                <a:solidFill>
                  <a:srgbClr val="FF3131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: </a:t>
            </a:r>
            <a:r>
              <a:rPr lang="en-US" sz="6096" dirty="0" err="1">
                <a:solidFill>
                  <a:srgbClr val="FF3131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Tìm</a:t>
            </a:r>
            <a:r>
              <a:rPr lang="en-US" sz="6096" dirty="0">
                <a:solidFill>
                  <a:srgbClr val="FF3131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 </a:t>
            </a:r>
            <a:r>
              <a:rPr lang="en-US" sz="6096" dirty="0" err="1">
                <a:solidFill>
                  <a:srgbClr val="FF3131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hiểu</a:t>
            </a:r>
            <a:r>
              <a:rPr lang="en-US" sz="6096" dirty="0">
                <a:solidFill>
                  <a:srgbClr val="FF3131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 </a:t>
            </a:r>
            <a:r>
              <a:rPr lang="en-US" sz="6096" dirty="0" err="1">
                <a:solidFill>
                  <a:srgbClr val="FF3131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đoạn</a:t>
            </a:r>
            <a:r>
              <a:rPr lang="en-US" sz="6096" dirty="0">
                <a:solidFill>
                  <a:srgbClr val="FF3131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 </a:t>
            </a:r>
            <a:r>
              <a:rPr lang="en-US" sz="6096" dirty="0" err="1">
                <a:solidFill>
                  <a:srgbClr val="FF3131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thơ</a:t>
            </a:r>
            <a:r>
              <a:rPr lang="en-US" sz="6096" dirty="0">
                <a:solidFill>
                  <a:srgbClr val="FF3131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 1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316694" y="7927044"/>
            <a:ext cx="12066305" cy="12895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321"/>
              </a:lnSpc>
              <a:spcBef>
                <a:spcPct val="0"/>
              </a:spcBef>
            </a:pPr>
            <a:r>
              <a:rPr lang="en-US" sz="5896" dirty="0" err="1">
                <a:solidFill>
                  <a:srgbClr val="155FC2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Thảo</a:t>
            </a:r>
            <a:r>
              <a:rPr lang="en-US" sz="5896" dirty="0">
                <a:solidFill>
                  <a:srgbClr val="155FC2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 </a:t>
            </a:r>
            <a:r>
              <a:rPr lang="en-US" sz="5896" dirty="0" err="1">
                <a:solidFill>
                  <a:srgbClr val="155FC2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luận</a:t>
            </a:r>
            <a:r>
              <a:rPr lang="en-US" sz="5896" dirty="0">
                <a:solidFill>
                  <a:srgbClr val="155FC2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 </a:t>
            </a:r>
            <a:r>
              <a:rPr lang="en-US" sz="5896" dirty="0" err="1">
                <a:solidFill>
                  <a:srgbClr val="155FC2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nhóm</a:t>
            </a:r>
            <a:r>
              <a:rPr lang="en-US" sz="5896" dirty="0">
                <a:solidFill>
                  <a:srgbClr val="155FC2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 </a:t>
            </a:r>
            <a:r>
              <a:rPr lang="en-US" sz="5896" dirty="0" err="1">
                <a:solidFill>
                  <a:srgbClr val="155FC2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bàn</a:t>
            </a:r>
            <a:r>
              <a:rPr lang="en-US" sz="5896" dirty="0">
                <a:solidFill>
                  <a:srgbClr val="155FC2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 (5 </a:t>
            </a:r>
            <a:r>
              <a:rPr lang="en-US" sz="5896" dirty="0" err="1">
                <a:solidFill>
                  <a:srgbClr val="155FC2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phút</a:t>
            </a:r>
            <a:r>
              <a:rPr lang="en-US" sz="5896" dirty="0">
                <a:solidFill>
                  <a:srgbClr val="155FC2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086" b="-1108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204934"/>
            <a:ext cx="18288000" cy="9877131"/>
          </a:xfrm>
          <a:custGeom>
            <a:avLst/>
            <a:gdLst/>
            <a:ahLst/>
            <a:cxnLst/>
            <a:rect l="l" t="t" r="r" b="b"/>
            <a:pathLst>
              <a:path w="18288000" h="9877131">
                <a:moveTo>
                  <a:pt x="0" y="0"/>
                </a:moveTo>
                <a:lnTo>
                  <a:pt x="18288000" y="0"/>
                </a:lnTo>
                <a:lnTo>
                  <a:pt x="18288000" y="9877132"/>
                </a:lnTo>
                <a:lnTo>
                  <a:pt x="0" y="987713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5473" y="-67538"/>
            <a:ext cx="18077053" cy="10168342"/>
          </a:xfrm>
          <a:custGeom>
            <a:avLst/>
            <a:gdLst/>
            <a:ahLst/>
            <a:cxnLst/>
            <a:rect l="l" t="t" r="r" b="b"/>
            <a:pathLst>
              <a:path w="18077053" h="10168342">
                <a:moveTo>
                  <a:pt x="0" y="0"/>
                </a:moveTo>
                <a:lnTo>
                  <a:pt x="18077054" y="0"/>
                </a:lnTo>
                <a:lnTo>
                  <a:pt x="18077054" y="10168342"/>
                </a:lnTo>
                <a:lnTo>
                  <a:pt x="0" y="1016834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2687790" y="812334"/>
            <a:ext cx="12976712" cy="79513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3265"/>
              </a:lnSpc>
            </a:pPr>
            <a:r>
              <a:rPr lang="en-US" sz="7018" dirty="0">
                <a:solidFill>
                  <a:srgbClr val="000000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III. </a:t>
            </a:r>
            <a:r>
              <a:rPr lang="en-US" sz="7018" dirty="0" err="1">
                <a:solidFill>
                  <a:srgbClr val="000000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Đọc</a:t>
            </a:r>
            <a:r>
              <a:rPr lang="en-US" sz="7018" dirty="0">
                <a:solidFill>
                  <a:srgbClr val="000000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 </a:t>
            </a:r>
            <a:r>
              <a:rPr lang="en-US" sz="7018" dirty="0" err="1">
                <a:solidFill>
                  <a:srgbClr val="000000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hiểu</a:t>
            </a:r>
            <a:r>
              <a:rPr lang="en-US" sz="7018" dirty="0">
                <a:solidFill>
                  <a:srgbClr val="000000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 </a:t>
            </a:r>
            <a:r>
              <a:rPr lang="en-US" sz="7018" dirty="0" err="1">
                <a:solidFill>
                  <a:srgbClr val="000000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văn</a:t>
            </a:r>
            <a:r>
              <a:rPr lang="en-US" sz="7018" dirty="0">
                <a:solidFill>
                  <a:srgbClr val="000000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 </a:t>
            </a:r>
            <a:r>
              <a:rPr lang="en-US" sz="7018" dirty="0" err="1">
                <a:solidFill>
                  <a:srgbClr val="000000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bản</a:t>
            </a:r>
            <a:endParaRPr lang="en-US" sz="7018" dirty="0">
              <a:solidFill>
                <a:srgbClr val="000000"/>
              </a:solidFill>
              <a:latin typeface="Noto Serif Bold"/>
              <a:ea typeface="Noto Serif Bold"/>
              <a:cs typeface="Noto Serif Bold"/>
              <a:sym typeface="Noto Serif Bold"/>
            </a:endParaRPr>
          </a:p>
          <a:p>
            <a:pPr algn="just">
              <a:lnSpc>
                <a:spcPts val="10808"/>
              </a:lnSpc>
            </a:pPr>
            <a:r>
              <a:rPr lang="en-US" sz="5718" dirty="0">
                <a:solidFill>
                  <a:srgbClr val="FF3131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2. </a:t>
            </a:r>
            <a:r>
              <a:rPr lang="en-US" sz="5718" dirty="0" err="1">
                <a:solidFill>
                  <a:srgbClr val="FF3131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Nhớ</a:t>
            </a:r>
            <a:r>
              <a:rPr lang="en-US" sz="5718" dirty="0">
                <a:solidFill>
                  <a:srgbClr val="FF3131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 </a:t>
            </a:r>
            <a:r>
              <a:rPr lang="en-US" sz="5718" dirty="0" err="1">
                <a:solidFill>
                  <a:srgbClr val="FF3131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về</a:t>
            </a:r>
            <a:r>
              <a:rPr lang="en-US" sz="5718" dirty="0">
                <a:solidFill>
                  <a:srgbClr val="FF3131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 </a:t>
            </a:r>
            <a:r>
              <a:rPr lang="en-US" sz="5718" dirty="0" err="1">
                <a:solidFill>
                  <a:srgbClr val="FF3131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những</a:t>
            </a:r>
            <a:r>
              <a:rPr lang="en-US" sz="5718" dirty="0">
                <a:solidFill>
                  <a:srgbClr val="FF3131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 </a:t>
            </a:r>
            <a:r>
              <a:rPr lang="en-US" sz="5718" dirty="0" err="1">
                <a:solidFill>
                  <a:srgbClr val="FF3131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kỉ</a:t>
            </a:r>
            <a:r>
              <a:rPr lang="en-US" sz="5718" dirty="0">
                <a:solidFill>
                  <a:srgbClr val="FF3131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 </a:t>
            </a:r>
            <a:r>
              <a:rPr lang="en-US" sz="5718" dirty="0" err="1">
                <a:solidFill>
                  <a:srgbClr val="FF3131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niệm</a:t>
            </a:r>
            <a:r>
              <a:rPr lang="en-US" sz="5718" dirty="0">
                <a:solidFill>
                  <a:srgbClr val="FF3131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 </a:t>
            </a:r>
            <a:r>
              <a:rPr lang="en-US" sz="5718" dirty="0" err="1">
                <a:solidFill>
                  <a:srgbClr val="FF3131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đẹp</a:t>
            </a:r>
            <a:r>
              <a:rPr lang="en-US" sz="5718" dirty="0">
                <a:solidFill>
                  <a:srgbClr val="FF3131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 - </a:t>
            </a:r>
            <a:r>
              <a:rPr lang="en-US" sz="5718" dirty="0" err="1">
                <a:solidFill>
                  <a:srgbClr val="FF3131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một</a:t>
            </a:r>
            <a:r>
              <a:rPr lang="en-US" sz="5718" dirty="0">
                <a:solidFill>
                  <a:srgbClr val="FF3131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 </a:t>
            </a:r>
            <a:r>
              <a:rPr lang="en-US" sz="5718" dirty="0" err="1">
                <a:solidFill>
                  <a:srgbClr val="FF3131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vùng</a:t>
            </a:r>
            <a:r>
              <a:rPr lang="en-US" sz="5718" dirty="0">
                <a:solidFill>
                  <a:srgbClr val="FF3131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 </a:t>
            </a:r>
            <a:r>
              <a:rPr lang="en-US" sz="5718" dirty="0" err="1">
                <a:solidFill>
                  <a:srgbClr val="FF3131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kí</a:t>
            </a:r>
            <a:r>
              <a:rPr lang="en-US" sz="5718" dirty="0">
                <a:solidFill>
                  <a:srgbClr val="FF3131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 </a:t>
            </a:r>
            <a:r>
              <a:rPr lang="en-US" sz="5718" dirty="0" err="1">
                <a:solidFill>
                  <a:srgbClr val="FF3131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ức</a:t>
            </a:r>
            <a:r>
              <a:rPr lang="en-US" sz="5718" dirty="0">
                <a:solidFill>
                  <a:srgbClr val="FF3131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 </a:t>
            </a:r>
            <a:r>
              <a:rPr lang="en-US" sz="5718" dirty="0" err="1">
                <a:solidFill>
                  <a:srgbClr val="FF3131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mĩ</a:t>
            </a:r>
            <a:r>
              <a:rPr lang="en-US" sz="5718" dirty="0">
                <a:solidFill>
                  <a:srgbClr val="FF3131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 </a:t>
            </a:r>
            <a:r>
              <a:rPr lang="en-US" sz="5718" dirty="0" err="1">
                <a:solidFill>
                  <a:srgbClr val="FF3131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lệ</a:t>
            </a:r>
            <a:r>
              <a:rPr lang="en-US" sz="5718" dirty="0">
                <a:solidFill>
                  <a:srgbClr val="FF3131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, </a:t>
            </a:r>
            <a:r>
              <a:rPr lang="en-US" sz="5718" dirty="0" err="1">
                <a:solidFill>
                  <a:srgbClr val="FF3131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thơ</a:t>
            </a:r>
            <a:r>
              <a:rPr lang="en-US" sz="5718" dirty="0">
                <a:solidFill>
                  <a:srgbClr val="FF3131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 </a:t>
            </a:r>
            <a:r>
              <a:rPr lang="en-US" sz="5718" dirty="0" err="1">
                <a:solidFill>
                  <a:srgbClr val="FF3131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mộng</a:t>
            </a:r>
            <a:r>
              <a:rPr lang="en-US" sz="5718" dirty="0">
                <a:solidFill>
                  <a:srgbClr val="FF3131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, </a:t>
            </a:r>
            <a:r>
              <a:rPr lang="en-US" sz="5718" dirty="0" err="1">
                <a:solidFill>
                  <a:srgbClr val="FF3131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trữ</a:t>
            </a:r>
            <a:r>
              <a:rPr lang="en-US" sz="5718" dirty="0">
                <a:solidFill>
                  <a:srgbClr val="FF3131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 </a:t>
            </a:r>
            <a:r>
              <a:rPr lang="en-US" sz="5718" dirty="0" err="1">
                <a:solidFill>
                  <a:srgbClr val="FF3131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tình</a:t>
            </a:r>
            <a:r>
              <a:rPr lang="en-US" sz="5718" dirty="0">
                <a:solidFill>
                  <a:srgbClr val="FF3131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 (</a:t>
            </a:r>
            <a:r>
              <a:rPr lang="en-US" sz="5718" dirty="0" err="1">
                <a:solidFill>
                  <a:srgbClr val="FF3131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đoạn</a:t>
            </a:r>
            <a:r>
              <a:rPr lang="en-US" sz="5718" dirty="0">
                <a:solidFill>
                  <a:srgbClr val="FF3131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 2).</a:t>
            </a:r>
          </a:p>
          <a:p>
            <a:pPr algn="just">
              <a:lnSpc>
                <a:spcPts val="8320"/>
              </a:lnSpc>
            </a:pPr>
            <a:endParaRPr lang="en-US" sz="5718" dirty="0">
              <a:solidFill>
                <a:srgbClr val="FF3131"/>
              </a:solidFill>
              <a:latin typeface="Noto Serif Bold"/>
              <a:ea typeface="Noto Serif Bold"/>
              <a:cs typeface="Noto Serif Bold"/>
              <a:sym typeface="Noto Serif Bold"/>
            </a:endParaRPr>
          </a:p>
          <a:p>
            <a:pPr algn="just">
              <a:lnSpc>
                <a:spcPts val="8320"/>
              </a:lnSpc>
            </a:pPr>
            <a:endParaRPr lang="en-US" sz="5718" dirty="0">
              <a:solidFill>
                <a:srgbClr val="FF3131"/>
              </a:solidFill>
              <a:latin typeface="Noto Serif Bold"/>
              <a:ea typeface="Noto Serif Bold"/>
              <a:cs typeface="Noto Serif Bold"/>
              <a:sym typeface="Noto Serif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7471852"/>
            <a:ext cx="2577283" cy="2600033"/>
          </a:xfrm>
          <a:custGeom>
            <a:avLst/>
            <a:gdLst/>
            <a:ahLst/>
            <a:cxnLst/>
            <a:rect l="l" t="t" r="r" b="b"/>
            <a:pathLst>
              <a:path w="2577283" h="2600033">
                <a:moveTo>
                  <a:pt x="0" y="0"/>
                </a:moveTo>
                <a:lnTo>
                  <a:pt x="2577283" y="0"/>
                </a:lnTo>
                <a:lnTo>
                  <a:pt x="2577283" y="2600033"/>
                </a:lnTo>
                <a:lnTo>
                  <a:pt x="0" y="26000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837840" y="91592"/>
            <a:ext cx="3286007" cy="2489399"/>
          </a:xfrm>
          <a:custGeom>
            <a:avLst/>
            <a:gdLst/>
            <a:ahLst/>
            <a:cxnLst/>
            <a:rect l="l" t="t" r="r" b="b"/>
            <a:pathLst>
              <a:path w="3286007" h="2489399">
                <a:moveTo>
                  <a:pt x="0" y="0"/>
                </a:moveTo>
                <a:lnTo>
                  <a:pt x="3286006" y="0"/>
                </a:lnTo>
                <a:lnTo>
                  <a:pt x="3286006" y="2489399"/>
                </a:lnTo>
                <a:lnTo>
                  <a:pt x="0" y="248939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64549" y="2671958"/>
            <a:ext cx="15732717" cy="4708927"/>
          </a:xfrm>
          <a:custGeom>
            <a:avLst/>
            <a:gdLst/>
            <a:ahLst/>
            <a:cxnLst/>
            <a:rect l="l" t="t" r="r" b="b"/>
            <a:pathLst>
              <a:path w="15732717" h="4708927">
                <a:moveTo>
                  <a:pt x="0" y="0"/>
                </a:moveTo>
                <a:lnTo>
                  <a:pt x="15732718" y="0"/>
                </a:lnTo>
                <a:lnTo>
                  <a:pt x="15732718" y="4708927"/>
                </a:lnTo>
                <a:lnTo>
                  <a:pt x="0" y="470892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764549" y="452986"/>
            <a:ext cx="13587710" cy="1347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705"/>
              </a:lnSpc>
              <a:spcBef>
                <a:spcPct val="0"/>
              </a:spcBef>
            </a:pPr>
            <a:r>
              <a:rPr lang="en-US" sz="6096" dirty="0" err="1">
                <a:solidFill>
                  <a:srgbClr val="FF3131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Phiếu</a:t>
            </a:r>
            <a:r>
              <a:rPr lang="en-US" sz="6096" dirty="0">
                <a:solidFill>
                  <a:srgbClr val="FF3131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 </a:t>
            </a:r>
            <a:r>
              <a:rPr lang="en-US" sz="6096" dirty="0" err="1">
                <a:solidFill>
                  <a:srgbClr val="FF3131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học</a:t>
            </a:r>
            <a:r>
              <a:rPr lang="en-US" sz="6096" dirty="0">
                <a:solidFill>
                  <a:srgbClr val="FF3131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 </a:t>
            </a:r>
            <a:r>
              <a:rPr lang="en-US" sz="6096" dirty="0" err="1">
                <a:solidFill>
                  <a:srgbClr val="FF3131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tập</a:t>
            </a:r>
            <a:r>
              <a:rPr lang="en-US" sz="6096" dirty="0">
                <a:solidFill>
                  <a:srgbClr val="FF3131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: </a:t>
            </a:r>
            <a:r>
              <a:rPr lang="en-US" sz="6096" dirty="0" err="1">
                <a:solidFill>
                  <a:srgbClr val="FF3131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Tìm</a:t>
            </a:r>
            <a:r>
              <a:rPr lang="en-US" sz="6096" dirty="0">
                <a:solidFill>
                  <a:srgbClr val="FF3131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 </a:t>
            </a:r>
            <a:r>
              <a:rPr lang="en-US" sz="6096" dirty="0" err="1">
                <a:solidFill>
                  <a:srgbClr val="FF3131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hiểu</a:t>
            </a:r>
            <a:r>
              <a:rPr lang="en-US" sz="6096" dirty="0">
                <a:solidFill>
                  <a:srgbClr val="FF3131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 </a:t>
            </a:r>
            <a:r>
              <a:rPr lang="en-US" sz="6096" dirty="0" err="1">
                <a:solidFill>
                  <a:srgbClr val="FF3131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đoạn</a:t>
            </a:r>
            <a:r>
              <a:rPr lang="en-US" sz="6096" dirty="0">
                <a:solidFill>
                  <a:srgbClr val="FF3131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 </a:t>
            </a:r>
            <a:r>
              <a:rPr lang="en-US" sz="6096" dirty="0" err="1">
                <a:solidFill>
                  <a:srgbClr val="FF3131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thơ</a:t>
            </a:r>
            <a:r>
              <a:rPr lang="en-US" sz="6096" dirty="0">
                <a:solidFill>
                  <a:srgbClr val="FF3131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 2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705309" y="7927044"/>
            <a:ext cx="12235558" cy="12895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321"/>
              </a:lnSpc>
              <a:spcBef>
                <a:spcPct val="0"/>
              </a:spcBef>
            </a:pPr>
            <a:r>
              <a:rPr lang="en-US" sz="5896" dirty="0" err="1">
                <a:solidFill>
                  <a:srgbClr val="155FC2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Thảo</a:t>
            </a:r>
            <a:r>
              <a:rPr lang="en-US" sz="5896" dirty="0">
                <a:solidFill>
                  <a:srgbClr val="155FC2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 </a:t>
            </a:r>
            <a:r>
              <a:rPr lang="en-US" sz="5896" dirty="0" err="1">
                <a:solidFill>
                  <a:srgbClr val="155FC2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luận</a:t>
            </a:r>
            <a:r>
              <a:rPr lang="en-US" sz="5896" dirty="0">
                <a:solidFill>
                  <a:srgbClr val="155FC2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 </a:t>
            </a:r>
            <a:r>
              <a:rPr lang="en-US" sz="5896" dirty="0" err="1">
                <a:solidFill>
                  <a:srgbClr val="155FC2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nhóm</a:t>
            </a:r>
            <a:r>
              <a:rPr lang="en-US" sz="5896" dirty="0">
                <a:solidFill>
                  <a:srgbClr val="155FC2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 - </a:t>
            </a:r>
            <a:r>
              <a:rPr lang="en-US" sz="5896" dirty="0" err="1">
                <a:solidFill>
                  <a:srgbClr val="155FC2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Khăn</a:t>
            </a:r>
            <a:r>
              <a:rPr lang="en-US" sz="5896" dirty="0">
                <a:solidFill>
                  <a:srgbClr val="155FC2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 </a:t>
            </a:r>
            <a:r>
              <a:rPr lang="en-US" sz="5896" dirty="0" err="1">
                <a:solidFill>
                  <a:srgbClr val="155FC2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trải</a:t>
            </a:r>
            <a:r>
              <a:rPr lang="en-US" sz="5896" dirty="0">
                <a:solidFill>
                  <a:srgbClr val="155FC2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 </a:t>
            </a:r>
            <a:r>
              <a:rPr lang="en-US" sz="5896" dirty="0" err="1">
                <a:solidFill>
                  <a:srgbClr val="155FC2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bàn</a:t>
            </a:r>
            <a:r>
              <a:rPr lang="en-US" sz="5896" dirty="0">
                <a:solidFill>
                  <a:srgbClr val="155FC2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8590" y="1028700"/>
            <a:ext cx="18090821" cy="7963121"/>
          </a:xfrm>
          <a:custGeom>
            <a:avLst/>
            <a:gdLst/>
            <a:ahLst/>
            <a:cxnLst/>
            <a:rect l="l" t="t" r="r" b="b"/>
            <a:pathLst>
              <a:path w="18090821" h="7963121">
                <a:moveTo>
                  <a:pt x="0" y="0"/>
                </a:moveTo>
                <a:lnTo>
                  <a:pt x="18090820" y="0"/>
                </a:lnTo>
                <a:lnTo>
                  <a:pt x="18090820" y="7963121"/>
                </a:lnTo>
                <a:lnTo>
                  <a:pt x="0" y="796312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5473" y="-67538"/>
            <a:ext cx="18077053" cy="10168342"/>
          </a:xfrm>
          <a:custGeom>
            <a:avLst/>
            <a:gdLst/>
            <a:ahLst/>
            <a:cxnLst/>
            <a:rect l="l" t="t" r="r" b="b"/>
            <a:pathLst>
              <a:path w="18077053" h="10168342">
                <a:moveTo>
                  <a:pt x="0" y="0"/>
                </a:moveTo>
                <a:lnTo>
                  <a:pt x="18077054" y="0"/>
                </a:lnTo>
                <a:lnTo>
                  <a:pt x="18077054" y="10168342"/>
                </a:lnTo>
                <a:lnTo>
                  <a:pt x="0" y="1016834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2687790" y="812334"/>
            <a:ext cx="12976712" cy="65797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3265"/>
              </a:lnSpc>
            </a:pPr>
            <a:r>
              <a:rPr lang="en-US" sz="7018" dirty="0">
                <a:solidFill>
                  <a:srgbClr val="000000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III. </a:t>
            </a:r>
            <a:r>
              <a:rPr lang="en-US" sz="7018" dirty="0" err="1">
                <a:solidFill>
                  <a:srgbClr val="000000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Đọc</a:t>
            </a:r>
            <a:r>
              <a:rPr lang="en-US" sz="7018" dirty="0">
                <a:solidFill>
                  <a:srgbClr val="000000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 </a:t>
            </a:r>
            <a:r>
              <a:rPr lang="en-US" sz="7018" dirty="0" err="1">
                <a:solidFill>
                  <a:srgbClr val="000000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hiểu</a:t>
            </a:r>
            <a:r>
              <a:rPr lang="en-US" sz="7018" dirty="0">
                <a:solidFill>
                  <a:srgbClr val="000000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 </a:t>
            </a:r>
            <a:r>
              <a:rPr lang="en-US" sz="7018" dirty="0" err="1">
                <a:solidFill>
                  <a:srgbClr val="000000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văn</a:t>
            </a:r>
            <a:r>
              <a:rPr lang="en-US" sz="7018" dirty="0">
                <a:solidFill>
                  <a:srgbClr val="000000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 </a:t>
            </a:r>
            <a:r>
              <a:rPr lang="en-US" sz="7018" dirty="0" err="1">
                <a:solidFill>
                  <a:srgbClr val="000000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bản</a:t>
            </a:r>
            <a:endParaRPr lang="en-US" sz="7018" dirty="0">
              <a:solidFill>
                <a:srgbClr val="000000"/>
              </a:solidFill>
              <a:latin typeface="Noto Serif Bold"/>
              <a:ea typeface="Noto Serif Bold"/>
              <a:cs typeface="Noto Serif Bold"/>
              <a:sym typeface="Noto Serif Bold"/>
            </a:endParaRPr>
          </a:p>
          <a:p>
            <a:pPr algn="l">
              <a:lnSpc>
                <a:spcPts val="10808"/>
              </a:lnSpc>
            </a:pPr>
            <a:r>
              <a:rPr lang="en-US" sz="5718" dirty="0">
                <a:solidFill>
                  <a:srgbClr val="FF3131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3. </a:t>
            </a:r>
            <a:r>
              <a:rPr lang="en-US" sz="5718" dirty="0" err="1">
                <a:solidFill>
                  <a:srgbClr val="FF3131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Nhớ</a:t>
            </a:r>
            <a:r>
              <a:rPr lang="en-US" sz="5718" dirty="0">
                <a:solidFill>
                  <a:srgbClr val="FF3131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 </a:t>
            </a:r>
            <a:r>
              <a:rPr lang="en-US" sz="5718" dirty="0" err="1">
                <a:solidFill>
                  <a:srgbClr val="FF3131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về</a:t>
            </a:r>
            <a:r>
              <a:rPr lang="en-US" sz="5718" dirty="0">
                <a:solidFill>
                  <a:srgbClr val="FF3131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 </a:t>
            </a:r>
            <a:r>
              <a:rPr lang="en-US" sz="5718" dirty="0" err="1">
                <a:solidFill>
                  <a:srgbClr val="FF3131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đoàn</a:t>
            </a:r>
            <a:r>
              <a:rPr lang="en-US" sz="5718" dirty="0">
                <a:solidFill>
                  <a:srgbClr val="FF3131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 </a:t>
            </a:r>
            <a:r>
              <a:rPr lang="en-US" sz="5718" dirty="0" err="1">
                <a:solidFill>
                  <a:srgbClr val="FF3131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quân</a:t>
            </a:r>
            <a:r>
              <a:rPr lang="en-US" sz="5718" dirty="0">
                <a:solidFill>
                  <a:srgbClr val="FF3131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 </a:t>
            </a:r>
            <a:r>
              <a:rPr lang="en-US" sz="5718" dirty="0" err="1">
                <a:solidFill>
                  <a:srgbClr val="FF3131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Tây</a:t>
            </a:r>
            <a:r>
              <a:rPr lang="en-US" sz="5718" dirty="0">
                <a:solidFill>
                  <a:srgbClr val="FF3131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 </a:t>
            </a:r>
            <a:r>
              <a:rPr lang="en-US" sz="5718" dirty="0" err="1">
                <a:solidFill>
                  <a:srgbClr val="FF3131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Tiến</a:t>
            </a:r>
            <a:r>
              <a:rPr lang="en-US" sz="5718" dirty="0">
                <a:solidFill>
                  <a:srgbClr val="FF3131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 (</a:t>
            </a:r>
            <a:r>
              <a:rPr lang="en-US" sz="5718" dirty="0" err="1">
                <a:solidFill>
                  <a:srgbClr val="FF3131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đoạn</a:t>
            </a:r>
            <a:r>
              <a:rPr lang="en-US" sz="5718" dirty="0">
                <a:solidFill>
                  <a:srgbClr val="FF3131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 3).</a:t>
            </a:r>
          </a:p>
          <a:p>
            <a:pPr algn="l">
              <a:lnSpc>
                <a:spcPts val="8320"/>
              </a:lnSpc>
            </a:pPr>
            <a:endParaRPr lang="en-US" sz="5718" dirty="0">
              <a:solidFill>
                <a:srgbClr val="FF3131"/>
              </a:solidFill>
              <a:latin typeface="Noto Serif Bold"/>
              <a:ea typeface="Noto Serif Bold"/>
              <a:cs typeface="Noto Serif Bold"/>
              <a:sym typeface="Noto Serif Bold"/>
            </a:endParaRPr>
          </a:p>
          <a:p>
            <a:pPr algn="l">
              <a:lnSpc>
                <a:spcPts val="8320"/>
              </a:lnSpc>
            </a:pPr>
            <a:endParaRPr lang="en-US" sz="5718" dirty="0">
              <a:solidFill>
                <a:srgbClr val="FF3131"/>
              </a:solidFill>
              <a:latin typeface="Noto Serif Bold"/>
              <a:ea typeface="Noto Serif Bold"/>
              <a:cs typeface="Noto Serif Bold"/>
              <a:sym typeface="Noto Serif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7471852"/>
            <a:ext cx="2577283" cy="2600033"/>
          </a:xfrm>
          <a:custGeom>
            <a:avLst/>
            <a:gdLst/>
            <a:ahLst/>
            <a:cxnLst/>
            <a:rect l="l" t="t" r="r" b="b"/>
            <a:pathLst>
              <a:path w="2577283" h="2600033">
                <a:moveTo>
                  <a:pt x="0" y="0"/>
                </a:moveTo>
                <a:lnTo>
                  <a:pt x="2577283" y="0"/>
                </a:lnTo>
                <a:lnTo>
                  <a:pt x="2577283" y="2600033"/>
                </a:lnTo>
                <a:lnTo>
                  <a:pt x="0" y="26000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837840" y="91592"/>
            <a:ext cx="3286007" cy="2489399"/>
          </a:xfrm>
          <a:custGeom>
            <a:avLst/>
            <a:gdLst/>
            <a:ahLst/>
            <a:cxnLst/>
            <a:rect l="l" t="t" r="r" b="b"/>
            <a:pathLst>
              <a:path w="3286007" h="2489399">
                <a:moveTo>
                  <a:pt x="0" y="0"/>
                </a:moveTo>
                <a:lnTo>
                  <a:pt x="3286006" y="0"/>
                </a:lnTo>
                <a:lnTo>
                  <a:pt x="3286006" y="2489399"/>
                </a:lnTo>
                <a:lnTo>
                  <a:pt x="0" y="248939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64549" y="2335687"/>
            <a:ext cx="14708806" cy="5003743"/>
          </a:xfrm>
          <a:custGeom>
            <a:avLst/>
            <a:gdLst/>
            <a:ahLst/>
            <a:cxnLst/>
            <a:rect l="l" t="t" r="r" b="b"/>
            <a:pathLst>
              <a:path w="14708806" h="5003743">
                <a:moveTo>
                  <a:pt x="0" y="0"/>
                </a:moveTo>
                <a:lnTo>
                  <a:pt x="14708806" y="0"/>
                </a:lnTo>
                <a:lnTo>
                  <a:pt x="14708806" y="5003744"/>
                </a:lnTo>
                <a:lnTo>
                  <a:pt x="0" y="50037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764549" y="452986"/>
            <a:ext cx="13587710" cy="1347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705"/>
              </a:lnSpc>
              <a:spcBef>
                <a:spcPct val="0"/>
              </a:spcBef>
            </a:pPr>
            <a:r>
              <a:rPr lang="en-US" sz="6096" dirty="0" err="1">
                <a:solidFill>
                  <a:srgbClr val="FF3131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Phiếu</a:t>
            </a:r>
            <a:r>
              <a:rPr lang="en-US" sz="6096" dirty="0">
                <a:solidFill>
                  <a:srgbClr val="FF3131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 </a:t>
            </a:r>
            <a:r>
              <a:rPr lang="en-US" sz="6096" dirty="0" err="1">
                <a:solidFill>
                  <a:srgbClr val="FF3131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học</a:t>
            </a:r>
            <a:r>
              <a:rPr lang="en-US" sz="6096" dirty="0">
                <a:solidFill>
                  <a:srgbClr val="FF3131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 </a:t>
            </a:r>
            <a:r>
              <a:rPr lang="en-US" sz="6096" dirty="0" err="1">
                <a:solidFill>
                  <a:srgbClr val="FF3131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tập</a:t>
            </a:r>
            <a:r>
              <a:rPr lang="en-US" sz="6096" dirty="0">
                <a:solidFill>
                  <a:srgbClr val="FF3131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: </a:t>
            </a:r>
            <a:r>
              <a:rPr lang="en-US" sz="6096" dirty="0" err="1">
                <a:solidFill>
                  <a:srgbClr val="FF3131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Tìm</a:t>
            </a:r>
            <a:r>
              <a:rPr lang="en-US" sz="6096" dirty="0">
                <a:solidFill>
                  <a:srgbClr val="FF3131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 </a:t>
            </a:r>
            <a:r>
              <a:rPr lang="en-US" sz="6096" dirty="0" err="1">
                <a:solidFill>
                  <a:srgbClr val="FF3131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hiểu</a:t>
            </a:r>
            <a:r>
              <a:rPr lang="en-US" sz="6096" dirty="0">
                <a:solidFill>
                  <a:srgbClr val="FF3131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 </a:t>
            </a:r>
            <a:r>
              <a:rPr lang="en-US" sz="6096" dirty="0" err="1">
                <a:solidFill>
                  <a:srgbClr val="FF3131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đoạn</a:t>
            </a:r>
            <a:r>
              <a:rPr lang="en-US" sz="6096" dirty="0">
                <a:solidFill>
                  <a:srgbClr val="FF3131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 </a:t>
            </a:r>
            <a:r>
              <a:rPr lang="en-US" sz="6096" dirty="0" err="1">
                <a:solidFill>
                  <a:srgbClr val="FF3131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thơ</a:t>
            </a:r>
            <a:r>
              <a:rPr lang="en-US" sz="6096" dirty="0">
                <a:solidFill>
                  <a:srgbClr val="FF3131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 3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705309" y="7927044"/>
            <a:ext cx="12235558" cy="12895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321"/>
              </a:lnSpc>
              <a:spcBef>
                <a:spcPct val="0"/>
              </a:spcBef>
            </a:pPr>
            <a:r>
              <a:rPr lang="en-US" sz="5896" dirty="0" err="1">
                <a:solidFill>
                  <a:srgbClr val="155FC2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Thảo</a:t>
            </a:r>
            <a:r>
              <a:rPr lang="en-US" sz="5896" dirty="0">
                <a:solidFill>
                  <a:srgbClr val="155FC2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 </a:t>
            </a:r>
            <a:r>
              <a:rPr lang="en-US" sz="5896" dirty="0" err="1">
                <a:solidFill>
                  <a:srgbClr val="155FC2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luận</a:t>
            </a:r>
            <a:r>
              <a:rPr lang="en-US" sz="5896" dirty="0">
                <a:solidFill>
                  <a:srgbClr val="155FC2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 </a:t>
            </a:r>
            <a:r>
              <a:rPr lang="en-US" sz="5896" dirty="0" err="1">
                <a:solidFill>
                  <a:srgbClr val="155FC2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nhóm</a:t>
            </a:r>
            <a:r>
              <a:rPr lang="en-US" sz="5896" dirty="0">
                <a:solidFill>
                  <a:srgbClr val="155FC2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 - </a:t>
            </a:r>
            <a:r>
              <a:rPr lang="en-US" sz="5896" dirty="0" err="1">
                <a:solidFill>
                  <a:srgbClr val="155FC2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Khăn</a:t>
            </a:r>
            <a:r>
              <a:rPr lang="en-US" sz="5896" dirty="0">
                <a:solidFill>
                  <a:srgbClr val="155FC2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 </a:t>
            </a:r>
            <a:r>
              <a:rPr lang="en-US" sz="5896" dirty="0" err="1">
                <a:solidFill>
                  <a:srgbClr val="155FC2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trải</a:t>
            </a:r>
            <a:r>
              <a:rPr lang="en-US" sz="5896" dirty="0">
                <a:solidFill>
                  <a:srgbClr val="155FC2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 </a:t>
            </a:r>
            <a:r>
              <a:rPr lang="en-US" sz="5896" dirty="0" err="1">
                <a:solidFill>
                  <a:srgbClr val="155FC2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bàn</a:t>
            </a:r>
            <a:r>
              <a:rPr lang="en-US" sz="5896" dirty="0">
                <a:solidFill>
                  <a:srgbClr val="155FC2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7223" y="427362"/>
            <a:ext cx="18073554" cy="9432276"/>
          </a:xfrm>
          <a:custGeom>
            <a:avLst/>
            <a:gdLst/>
            <a:ahLst/>
            <a:cxnLst/>
            <a:rect l="l" t="t" r="r" b="b"/>
            <a:pathLst>
              <a:path w="18073554" h="9432276">
                <a:moveTo>
                  <a:pt x="0" y="0"/>
                </a:moveTo>
                <a:lnTo>
                  <a:pt x="18073554" y="0"/>
                </a:lnTo>
                <a:lnTo>
                  <a:pt x="18073554" y="9432276"/>
                </a:lnTo>
                <a:lnTo>
                  <a:pt x="0" y="94322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10947" y="0"/>
            <a:ext cx="18077053" cy="10168342"/>
          </a:xfrm>
          <a:custGeom>
            <a:avLst/>
            <a:gdLst/>
            <a:ahLst/>
            <a:cxnLst/>
            <a:rect l="l" t="t" r="r" b="b"/>
            <a:pathLst>
              <a:path w="18077053" h="10168342">
                <a:moveTo>
                  <a:pt x="0" y="0"/>
                </a:moveTo>
                <a:lnTo>
                  <a:pt x="18077053" y="0"/>
                </a:lnTo>
                <a:lnTo>
                  <a:pt x="18077053" y="10168342"/>
                </a:lnTo>
                <a:lnTo>
                  <a:pt x="0" y="1016834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5128260" y="1068273"/>
            <a:ext cx="7205762" cy="15665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79"/>
              </a:lnSpc>
              <a:spcBef>
                <a:spcPct val="0"/>
              </a:spcBef>
            </a:pPr>
            <a:r>
              <a:rPr lang="en-US" sz="9199" dirty="0" err="1">
                <a:solidFill>
                  <a:srgbClr val="FF3131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KHỞI</a:t>
            </a:r>
            <a:r>
              <a:rPr lang="en-US" sz="9199" dirty="0">
                <a:solidFill>
                  <a:srgbClr val="FF3131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 </a:t>
            </a:r>
            <a:r>
              <a:rPr lang="en-US" sz="9199" dirty="0" err="1">
                <a:solidFill>
                  <a:srgbClr val="FF3131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ĐỘNG</a:t>
            </a:r>
            <a:endParaRPr lang="en-US" sz="9199" dirty="0">
              <a:solidFill>
                <a:srgbClr val="FF3131"/>
              </a:solidFill>
              <a:latin typeface="Noto Serif Bold"/>
              <a:ea typeface="Noto Serif Bold"/>
              <a:cs typeface="Noto Serif Bold"/>
              <a:sym typeface="Noto Serif Bold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4216152" y="2803315"/>
            <a:ext cx="9855696" cy="20669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</a:pPr>
            <a:r>
              <a:rPr lang="en-US" sz="5999" dirty="0" err="1">
                <a:solidFill>
                  <a:srgbClr val="8C52FF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Trò</a:t>
            </a:r>
            <a:r>
              <a:rPr lang="en-US" sz="5999" dirty="0">
                <a:solidFill>
                  <a:srgbClr val="8C52FF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 </a:t>
            </a:r>
            <a:r>
              <a:rPr lang="en-US" sz="5999" dirty="0" err="1">
                <a:solidFill>
                  <a:srgbClr val="8C52FF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chơi</a:t>
            </a:r>
            <a:r>
              <a:rPr lang="en-US" sz="5999" dirty="0">
                <a:solidFill>
                  <a:srgbClr val="8C52FF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: </a:t>
            </a:r>
            <a:r>
              <a:rPr lang="en-US" sz="5999" dirty="0" err="1">
                <a:solidFill>
                  <a:srgbClr val="8C52FF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Đoán</a:t>
            </a:r>
            <a:r>
              <a:rPr lang="en-US" sz="5999" dirty="0">
                <a:solidFill>
                  <a:srgbClr val="8C52FF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 ý </a:t>
            </a:r>
            <a:r>
              <a:rPr lang="en-US" sz="5999" dirty="0" err="1">
                <a:solidFill>
                  <a:srgbClr val="8C52FF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đồng</a:t>
            </a:r>
            <a:r>
              <a:rPr lang="en-US" sz="5999" dirty="0">
                <a:solidFill>
                  <a:srgbClr val="8C52FF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 </a:t>
            </a:r>
            <a:r>
              <a:rPr lang="en-US" sz="5999" dirty="0" err="1">
                <a:solidFill>
                  <a:srgbClr val="8C52FF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đội</a:t>
            </a:r>
            <a:endParaRPr lang="en-US" sz="5999" dirty="0">
              <a:solidFill>
                <a:srgbClr val="8C52FF"/>
              </a:solidFill>
              <a:latin typeface="Noto Serif Bold"/>
              <a:ea typeface="Noto Serif Bold"/>
              <a:cs typeface="Noto Serif Bold"/>
              <a:sym typeface="Noto Serif Bold"/>
            </a:endParaRPr>
          </a:p>
          <a:p>
            <a:pPr algn="ctr">
              <a:lnSpc>
                <a:spcPts val="8399"/>
              </a:lnSpc>
              <a:spcBef>
                <a:spcPct val="0"/>
              </a:spcBef>
            </a:pPr>
            <a:r>
              <a:rPr lang="en-US" sz="5999" dirty="0">
                <a:solidFill>
                  <a:srgbClr val="8C52FF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 </a:t>
            </a:r>
          </a:p>
        </p:txBody>
      </p:sp>
      <p:sp>
        <p:nvSpPr>
          <p:cNvPr id="5" name="Freeform 5"/>
          <p:cNvSpPr/>
          <p:nvPr/>
        </p:nvSpPr>
        <p:spPr>
          <a:xfrm>
            <a:off x="2794171" y="4145758"/>
            <a:ext cx="5593528" cy="3283158"/>
          </a:xfrm>
          <a:custGeom>
            <a:avLst/>
            <a:gdLst/>
            <a:ahLst/>
            <a:cxnLst/>
            <a:rect l="l" t="t" r="r" b="b"/>
            <a:pathLst>
              <a:path w="5593528" h="3283158">
                <a:moveTo>
                  <a:pt x="0" y="0"/>
                </a:moveTo>
                <a:lnTo>
                  <a:pt x="5593528" y="0"/>
                </a:lnTo>
                <a:lnTo>
                  <a:pt x="5593528" y="3283158"/>
                </a:lnTo>
                <a:lnTo>
                  <a:pt x="0" y="32831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</p:sp>
      <p:sp>
        <p:nvSpPr>
          <p:cNvPr id="6" name="Freeform 6"/>
          <p:cNvSpPr/>
          <p:nvPr/>
        </p:nvSpPr>
        <p:spPr>
          <a:xfrm>
            <a:off x="10282683" y="4145758"/>
            <a:ext cx="5401161" cy="3283158"/>
          </a:xfrm>
          <a:custGeom>
            <a:avLst/>
            <a:gdLst/>
            <a:ahLst/>
            <a:cxnLst/>
            <a:rect l="l" t="t" r="r" b="b"/>
            <a:pathLst>
              <a:path w="5401161" h="3283158">
                <a:moveTo>
                  <a:pt x="0" y="0"/>
                </a:moveTo>
                <a:lnTo>
                  <a:pt x="5401161" y="0"/>
                </a:lnTo>
                <a:lnTo>
                  <a:pt x="5401161" y="3283158"/>
                </a:lnTo>
                <a:lnTo>
                  <a:pt x="0" y="32831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2977" b="-6697"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5473" y="-67538"/>
            <a:ext cx="18077053" cy="10168342"/>
          </a:xfrm>
          <a:custGeom>
            <a:avLst/>
            <a:gdLst/>
            <a:ahLst/>
            <a:cxnLst/>
            <a:rect l="l" t="t" r="r" b="b"/>
            <a:pathLst>
              <a:path w="18077053" h="10168342">
                <a:moveTo>
                  <a:pt x="0" y="0"/>
                </a:moveTo>
                <a:lnTo>
                  <a:pt x="18077054" y="0"/>
                </a:lnTo>
                <a:lnTo>
                  <a:pt x="18077054" y="10168342"/>
                </a:lnTo>
                <a:lnTo>
                  <a:pt x="0" y="1016834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2687790" y="812334"/>
            <a:ext cx="12976712" cy="65797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3265"/>
              </a:lnSpc>
            </a:pPr>
            <a:r>
              <a:rPr lang="en-US" sz="7018" dirty="0">
                <a:solidFill>
                  <a:srgbClr val="000000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III. </a:t>
            </a:r>
            <a:r>
              <a:rPr lang="en-US" sz="7018" dirty="0" err="1">
                <a:solidFill>
                  <a:srgbClr val="000000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Đọc</a:t>
            </a:r>
            <a:r>
              <a:rPr lang="en-US" sz="7018" dirty="0">
                <a:solidFill>
                  <a:srgbClr val="000000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 </a:t>
            </a:r>
            <a:r>
              <a:rPr lang="en-US" sz="7018" dirty="0" err="1">
                <a:solidFill>
                  <a:srgbClr val="000000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hiểu</a:t>
            </a:r>
            <a:r>
              <a:rPr lang="en-US" sz="7018" dirty="0">
                <a:solidFill>
                  <a:srgbClr val="000000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 </a:t>
            </a:r>
            <a:r>
              <a:rPr lang="en-US" sz="7018" dirty="0" err="1">
                <a:solidFill>
                  <a:srgbClr val="000000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văn</a:t>
            </a:r>
            <a:r>
              <a:rPr lang="en-US" sz="7018" dirty="0">
                <a:solidFill>
                  <a:srgbClr val="000000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 </a:t>
            </a:r>
            <a:r>
              <a:rPr lang="en-US" sz="7018" dirty="0" err="1">
                <a:solidFill>
                  <a:srgbClr val="000000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bản</a:t>
            </a:r>
            <a:endParaRPr lang="en-US" sz="7018" dirty="0">
              <a:solidFill>
                <a:srgbClr val="000000"/>
              </a:solidFill>
              <a:latin typeface="Noto Serif Bold"/>
              <a:ea typeface="Noto Serif Bold"/>
              <a:cs typeface="Noto Serif Bold"/>
              <a:sym typeface="Noto Serif Bold"/>
            </a:endParaRPr>
          </a:p>
          <a:p>
            <a:pPr algn="l">
              <a:lnSpc>
                <a:spcPts val="10808"/>
              </a:lnSpc>
            </a:pPr>
            <a:r>
              <a:rPr lang="en-US" sz="5718" dirty="0">
                <a:solidFill>
                  <a:srgbClr val="FF3131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4. </a:t>
            </a:r>
            <a:r>
              <a:rPr lang="en-US" sz="5718" dirty="0" err="1">
                <a:solidFill>
                  <a:srgbClr val="FF3131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Đoạn</a:t>
            </a:r>
            <a:r>
              <a:rPr lang="en-US" sz="5718" dirty="0">
                <a:solidFill>
                  <a:srgbClr val="FF3131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 </a:t>
            </a:r>
            <a:r>
              <a:rPr lang="en-US" sz="5718" dirty="0" err="1">
                <a:solidFill>
                  <a:srgbClr val="FF3131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kết</a:t>
            </a:r>
            <a:r>
              <a:rPr lang="en-US" sz="5718" dirty="0">
                <a:solidFill>
                  <a:srgbClr val="FF3131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: </a:t>
            </a:r>
            <a:r>
              <a:rPr lang="en-US" sz="5718" dirty="0" err="1">
                <a:solidFill>
                  <a:srgbClr val="FF3131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Lời</a:t>
            </a:r>
            <a:r>
              <a:rPr lang="en-US" sz="5718" dirty="0">
                <a:solidFill>
                  <a:srgbClr val="FF3131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 </a:t>
            </a:r>
            <a:r>
              <a:rPr lang="en-US" sz="5718" dirty="0" err="1">
                <a:solidFill>
                  <a:srgbClr val="FF3131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hẹn</a:t>
            </a:r>
            <a:r>
              <a:rPr lang="en-US" sz="5718" dirty="0">
                <a:solidFill>
                  <a:srgbClr val="FF3131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 </a:t>
            </a:r>
            <a:r>
              <a:rPr lang="en-US" sz="5718" dirty="0" err="1">
                <a:solidFill>
                  <a:srgbClr val="FF3131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ước</a:t>
            </a:r>
            <a:r>
              <a:rPr lang="en-US" sz="5718" dirty="0">
                <a:solidFill>
                  <a:srgbClr val="FF3131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 </a:t>
            </a:r>
            <a:r>
              <a:rPr lang="en-US" sz="5718" dirty="0" err="1">
                <a:solidFill>
                  <a:srgbClr val="FF3131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cùng</a:t>
            </a:r>
            <a:r>
              <a:rPr lang="en-US" sz="5718" dirty="0">
                <a:solidFill>
                  <a:srgbClr val="FF3131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 </a:t>
            </a:r>
            <a:r>
              <a:rPr lang="en-US" sz="5718" dirty="0" err="1">
                <a:solidFill>
                  <a:srgbClr val="FF3131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Tây</a:t>
            </a:r>
            <a:r>
              <a:rPr lang="en-US" sz="5718" dirty="0">
                <a:solidFill>
                  <a:srgbClr val="FF3131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 </a:t>
            </a:r>
            <a:r>
              <a:rPr lang="en-US" sz="5718" dirty="0" err="1">
                <a:solidFill>
                  <a:srgbClr val="FF3131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Tiến</a:t>
            </a:r>
            <a:r>
              <a:rPr lang="en-US" sz="5718" dirty="0">
                <a:solidFill>
                  <a:srgbClr val="FF3131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 </a:t>
            </a:r>
          </a:p>
          <a:p>
            <a:pPr algn="l">
              <a:lnSpc>
                <a:spcPts val="8320"/>
              </a:lnSpc>
            </a:pPr>
            <a:endParaRPr lang="en-US" sz="5718" dirty="0">
              <a:solidFill>
                <a:srgbClr val="FF3131"/>
              </a:solidFill>
              <a:latin typeface="Noto Serif Bold"/>
              <a:ea typeface="Noto Serif Bold"/>
              <a:cs typeface="Noto Serif Bold"/>
              <a:sym typeface="Noto Serif Bold"/>
            </a:endParaRPr>
          </a:p>
          <a:p>
            <a:pPr algn="l">
              <a:lnSpc>
                <a:spcPts val="8320"/>
              </a:lnSpc>
            </a:pPr>
            <a:endParaRPr lang="en-US" sz="5718" dirty="0">
              <a:solidFill>
                <a:srgbClr val="FF3131"/>
              </a:solidFill>
              <a:latin typeface="Noto Serif Bold"/>
              <a:ea typeface="Noto Serif Bold"/>
              <a:cs typeface="Noto Serif Bold"/>
              <a:sym typeface="Noto Serif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7471852"/>
            <a:ext cx="2577283" cy="2600033"/>
          </a:xfrm>
          <a:custGeom>
            <a:avLst/>
            <a:gdLst/>
            <a:ahLst/>
            <a:cxnLst/>
            <a:rect l="l" t="t" r="r" b="b"/>
            <a:pathLst>
              <a:path w="2577283" h="2600033">
                <a:moveTo>
                  <a:pt x="0" y="0"/>
                </a:moveTo>
                <a:lnTo>
                  <a:pt x="2577283" y="0"/>
                </a:lnTo>
                <a:lnTo>
                  <a:pt x="2577283" y="2600033"/>
                </a:lnTo>
                <a:lnTo>
                  <a:pt x="0" y="26000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837840" y="91592"/>
            <a:ext cx="3286007" cy="2489399"/>
          </a:xfrm>
          <a:custGeom>
            <a:avLst/>
            <a:gdLst/>
            <a:ahLst/>
            <a:cxnLst/>
            <a:rect l="l" t="t" r="r" b="b"/>
            <a:pathLst>
              <a:path w="3286007" h="2489399">
                <a:moveTo>
                  <a:pt x="0" y="0"/>
                </a:moveTo>
                <a:lnTo>
                  <a:pt x="3286006" y="0"/>
                </a:lnTo>
                <a:lnTo>
                  <a:pt x="3286006" y="2489399"/>
                </a:lnTo>
                <a:lnTo>
                  <a:pt x="0" y="248939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28700" y="2203032"/>
            <a:ext cx="13809140" cy="4971290"/>
          </a:xfrm>
          <a:custGeom>
            <a:avLst/>
            <a:gdLst/>
            <a:ahLst/>
            <a:cxnLst/>
            <a:rect l="l" t="t" r="r" b="b"/>
            <a:pathLst>
              <a:path w="13809140" h="4971290">
                <a:moveTo>
                  <a:pt x="0" y="0"/>
                </a:moveTo>
                <a:lnTo>
                  <a:pt x="13809140" y="0"/>
                </a:lnTo>
                <a:lnTo>
                  <a:pt x="13809140" y="4971291"/>
                </a:lnTo>
                <a:lnTo>
                  <a:pt x="0" y="497129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764549" y="452986"/>
            <a:ext cx="13587710" cy="1347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705"/>
              </a:lnSpc>
              <a:spcBef>
                <a:spcPct val="0"/>
              </a:spcBef>
            </a:pPr>
            <a:r>
              <a:rPr lang="en-US" sz="6096" dirty="0" err="1">
                <a:solidFill>
                  <a:srgbClr val="FF3131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Phiếu</a:t>
            </a:r>
            <a:r>
              <a:rPr lang="en-US" sz="6096" dirty="0">
                <a:solidFill>
                  <a:srgbClr val="FF3131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 </a:t>
            </a:r>
            <a:r>
              <a:rPr lang="en-US" sz="6096" dirty="0" err="1">
                <a:solidFill>
                  <a:srgbClr val="FF3131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học</a:t>
            </a:r>
            <a:r>
              <a:rPr lang="en-US" sz="6096" dirty="0">
                <a:solidFill>
                  <a:srgbClr val="FF3131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 </a:t>
            </a:r>
            <a:r>
              <a:rPr lang="en-US" sz="6096" dirty="0" err="1">
                <a:solidFill>
                  <a:srgbClr val="FF3131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tập</a:t>
            </a:r>
            <a:r>
              <a:rPr lang="en-US" sz="6096" dirty="0">
                <a:solidFill>
                  <a:srgbClr val="FF3131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: </a:t>
            </a:r>
            <a:r>
              <a:rPr lang="en-US" sz="6096" dirty="0" err="1">
                <a:solidFill>
                  <a:srgbClr val="FF3131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Tìm</a:t>
            </a:r>
            <a:r>
              <a:rPr lang="en-US" sz="6096" dirty="0">
                <a:solidFill>
                  <a:srgbClr val="FF3131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 </a:t>
            </a:r>
            <a:r>
              <a:rPr lang="en-US" sz="6096" dirty="0" err="1">
                <a:solidFill>
                  <a:srgbClr val="FF3131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hiểu</a:t>
            </a:r>
            <a:r>
              <a:rPr lang="en-US" sz="6096" dirty="0">
                <a:solidFill>
                  <a:srgbClr val="FF3131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 </a:t>
            </a:r>
            <a:r>
              <a:rPr lang="en-US" sz="6096" dirty="0" err="1">
                <a:solidFill>
                  <a:srgbClr val="FF3131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đoạn</a:t>
            </a:r>
            <a:r>
              <a:rPr lang="en-US" sz="6096" dirty="0">
                <a:solidFill>
                  <a:srgbClr val="FF3131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 </a:t>
            </a:r>
            <a:r>
              <a:rPr lang="en-US" sz="6096" dirty="0" err="1">
                <a:solidFill>
                  <a:srgbClr val="FF3131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thơ</a:t>
            </a:r>
            <a:r>
              <a:rPr lang="en-US" sz="6096" dirty="0">
                <a:solidFill>
                  <a:srgbClr val="FF3131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 4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705309" y="7927044"/>
            <a:ext cx="12235558" cy="12895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321"/>
              </a:lnSpc>
              <a:spcBef>
                <a:spcPct val="0"/>
              </a:spcBef>
            </a:pPr>
            <a:r>
              <a:rPr lang="en-US" sz="5896" dirty="0" err="1">
                <a:solidFill>
                  <a:srgbClr val="155FC2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Thảo</a:t>
            </a:r>
            <a:r>
              <a:rPr lang="en-US" sz="5896" dirty="0">
                <a:solidFill>
                  <a:srgbClr val="155FC2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 </a:t>
            </a:r>
            <a:r>
              <a:rPr lang="en-US" sz="5896" dirty="0" err="1">
                <a:solidFill>
                  <a:srgbClr val="155FC2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luận</a:t>
            </a:r>
            <a:r>
              <a:rPr lang="en-US" sz="5896" dirty="0">
                <a:solidFill>
                  <a:srgbClr val="155FC2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 </a:t>
            </a:r>
            <a:r>
              <a:rPr lang="en-US" sz="5896" dirty="0" err="1">
                <a:solidFill>
                  <a:srgbClr val="155FC2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nhóm</a:t>
            </a:r>
            <a:r>
              <a:rPr lang="en-US" sz="5896" dirty="0">
                <a:solidFill>
                  <a:srgbClr val="155FC2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 - </a:t>
            </a:r>
            <a:r>
              <a:rPr lang="en-US" sz="5896" dirty="0" err="1">
                <a:solidFill>
                  <a:srgbClr val="155FC2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Khăn</a:t>
            </a:r>
            <a:r>
              <a:rPr lang="en-US" sz="5896" dirty="0">
                <a:solidFill>
                  <a:srgbClr val="155FC2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 </a:t>
            </a:r>
            <a:r>
              <a:rPr lang="en-US" sz="5896" dirty="0" err="1">
                <a:solidFill>
                  <a:srgbClr val="155FC2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trải</a:t>
            </a:r>
            <a:r>
              <a:rPr lang="en-US" sz="5896" dirty="0">
                <a:solidFill>
                  <a:srgbClr val="155FC2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 </a:t>
            </a:r>
            <a:r>
              <a:rPr lang="en-US" sz="5896" dirty="0" err="1">
                <a:solidFill>
                  <a:srgbClr val="155FC2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bàn</a:t>
            </a:r>
            <a:r>
              <a:rPr lang="en-US" sz="5896" dirty="0">
                <a:solidFill>
                  <a:srgbClr val="155FC2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9434" y="1028700"/>
            <a:ext cx="17929133" cy="7898849"/>
          </a:xfrm>
          <a:custGeom>
            <a:avLst/>
            <a:gdLst/>
            <a:ahLst/>
            <a:cxnLst/>
            <a:rect l="l" t="t" r="r" b="b"/>
            <a:pathLst>
              <a:path w="17929133" h="7898849">
                <a:moveTo>
                  <a:pt x="0" y="0"/>
                </a:moveTo>
                <a:lnTo>
                  <a:pt x="17929132" y="0"/>
                </a:lnTo>
                <a:lnTo>
                  <a:pt x="17929132" y="7898849"/>
                </a:lnTo>
                <a:lnTo>
                  <a:pt x="0" y="789884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5473" y="-67538"/>
            <a:ext cx="18077053" cy="10168342"/>
          </a:xfrm>
          <a:custGeom>
            <a:avLst/>
            <a:gdLst/>
            <a:ahLst/>
            <a:cxnLst/>
            <a:rect l="l" t="t" r="r" b="b"/>
            <a:pathLst>
              <a:path w="18077053" h="10168342">
                <a:moveTo>
                  <a:pt x="0" y="0"/>
                </a:moveTo>
                <a:lnTo>
                  <a:pt x="18077054" y="0"/>
                </a:lnTo>
                <a:lnTo>
                  <a:pt x="18077054" y="10168342"/>
                </a:lnTo>
                <a:lnTo>
                  <a:pt x="0" y="1016834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239989" y="3737196"/>
            <a:ext cx="6245147" cy="5291054"/>
            <a:chOff x="0" y="0"/>
            <a:chExt cx="1644812" cy="139352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644812" cy="1393529"/>
            </a:xfrm>
            <a:custGeom>
              <a:avLst/>
              <a:gdLst/>
              <a:ahLst/>
              <a:cxnLst/>
              <a:rect l="l" t="t" r="r" b="b"/>
              <a:pathLst>
                <a:path w="1644812" h="1393529">
                  <a:moveTo>
                    <a:pt x="63223" y="0"/>
                  </a:moveTo>
                  <a:lnTo>
                    <a:pt x="1581589" y="0"/>
                  </a:lnTo>
                  <a:cubicBezTo>
                    <a:pt x="1598357" y="0"/>
                    <a:pt x="1614438" y="6661"/>
                    <a:pt x="1626295" y="18518"/>
                  </a:cubicBezTo>
                  <a:cubicBezTo>
                    <a:pt x="1638151" y="30374"/>
                    <a:pt x="1644812" y="46455"/>
                    <a:pt x="1644812" y="63223"/>
                  </a:cubicBezTo>
                  <a:lnTo>
                    <a:pt x="1644812" y="1330306"/>
                  </a:lnTo>
                  <a:cubicBezTo>
                    <a:pt x="1644812" y="1365223"/>
                    <a:pt x="1616506" y="1393529"/>
                    <a:pt x="1581589" y="1393529"/>
                  </a:cubicBezTo>
                  <a:lnTo>
                    <a:pt x="63223" y="1393529"/>
                  </a:lnTo>
                  <a:cubicBezTo>
                    <a:pt x="46455" y="1393529"/>
                    <a:pt x="30374" y="1386868"/>
                    <a:pt x="18518" y="1375011"/>
                  </a:cubicBezTo>
                  <a:cubicBezTo>
                    <a:pt x="6661" y="1363154"/>
                    <a:pt x="0" y="1347073"/>
                    <a:pt x="0" y="1330306"/>
                  </a:cubicBezTo>
                  <a:lnTo>
                    <a:pt x="0" y="63223"/>
                  </a:lnTo>
                  <a:cubicBezTo>
                    <a:pt x="0" y="28306"/>
                    <a:pt x="28306" y="0"/>
                    <a:pt x="63223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F7AD">
                    <a:alpha val="100000"/>
                  </a:srgbClr>
                </a:gs>
                <a:gs pos="100000">
                  <a:srgbClr val="FFA9F9">
                    <a:alpha val="100000"/>
                  </a:srgbClr>
                </a:gs>
              </a:gsLst>
              <a:lin ang="0"/>
            </a:gradFill>
            <a:ln w="1905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85725"/>
              <a:ext cx="1644812" cy="14792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4479"/>
                </a:lnSpc>
              </a:pPr>
              <a:r>
                <a:rPr lang="en-US" sz="3199" dirty="0" err="1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Bài</a:t>
              </a:r>
              <a:r>
                <a:rPr lang="en-US" sz="3199" dirty="0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 </a:t>
              </a:r>
              <a:r>
                <a:rPr lang="en-US" sz="3199" dirty="0" err="1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thơ</a:t>
              </a:r>
              <a:r>
                <a:rPr lang="en-US" sz="3199" dirty="0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 </a:t>
              </a:r>
              <a:r>
                <a:rPr lang="en-US" sz="3199" dirty="0" err="1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khắc</a:t>
              </a:r>
              <a:r>
                <a:rPr lang="en-US" sz="3199" dirty="0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 </a:t>
              </a:r>
              <a:r>
                <a:rPr lang="en-US" sz="3199" dirty="0" err="1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họa</a:t>
              </a:r>
              <a:r>
                <a:rPr lang="en-US" sz="3199" dirty="0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 </a:t>
              </a:r>
              <a:r>
                <a:rPr lang="en-US" sz="3199" dirty="0" err="1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thành</a:t>
              </a:r>
              <a:r>
                <a:rPr lang="en-US" sz="3199" dirty="0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 </a:t>
              </a:r>
              <a:r>
                <a:rPr lang="en-US" sz="3199" dirty="0" err="1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công</a:t>
              </a:r>
              <a:r>
                <a:rPr lang="en-US" sz="3199" dirty="0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 </a:t>
              </a:r>
              <a:r>
                <a:rPr lang="en-US" sz="3199" dirty="0" err="1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hình</a:t>
              </a:r>
              <a:r>
                <a:rPr lang="en-US" sz="3199" dirty="0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 </a:t>
              </a:r>
              <a:r>
                <a:rPr lang="en-US" sz="3199" dirty="0" err="1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tượng</a:t>
              </a:r>
              <a:r>
                <a:rPr lang="en-US" sz="3199" dirty="0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 </a:t>
              </a:r>
              <a:r>
                <a:rPr lang="en-US" sz="3199" dirty="0" err="1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người</a:t>
              </a:r>
              <a:r>
                <a:rPr lang="en-US" sz="3199" dirty="0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 </a:t>
              </a:r>
              <a:r>
                <a:rPr lang="en-US" sz="3199" dirty="0" err="1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lính</a:t>
              </a:r>
              <a:r>
                <a:rPr lang="en-US" sz="3199" dirty="0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 </a:t>
              </a:r>
              <a:r>
                <a:rPr lang="en-US" sz="3199" dirty="0" err="1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Tây</a:t>
              </a:r>
              <a:r>
                <a:rPr lang="en-US" sz="3199" dirty="0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 </a:t>
              </a:r>
              <a:r>
                <a:rPr lang="en-US" sz="3199" dirty="0" err="1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Tiến</a:t>
              </a:r>
              <a:r>
                <a:rPr lang="en-US" sz="3199" dirty="0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 </a:t>
              </a:r>
              <a:r>
                <a:rPr lang="en-US" sz="3199" dirty="0" err="1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trên</a:t>
              </a:r>
              <a:r>
                <a:rPr lang="en-US" sz="3199" dirty="0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 </a:t>
              </a:r>
              <a:r>
                <a:rPr lang="en-US" sz="3199" dirty="0" err="1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nền</a:t>
              </a:r>
              <a:r>
                <a:rPr lang="en-US" sz="3199" dirty="0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 </a:t>
              </a:r>
              <a:r>
                <a:rPr lang="en-US" sz="3199" dirty="0" err="1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cảnh</a:t>
              </a:r>
              <a:r>
                <a:rPr lang="en-US" sz="3199" dirty="0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 </a:t>
              </a:r>
              <a:r>
                <a:rPr lang="en-US" sz="3199" dirty="0" err="1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núi</a:t>
              </a:r>
              <a:r>
                <a:rPr lang="en-US" sz="3199" dirty="0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 </a:t>
              </a:r>
              <a:r>
                <a:rPr lang="en-US" sz="3199" dirty="0" err="1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rừng</a:t>
              </a:r>
              <a:r>
                <a:rPr lang="en-US" sz="3199" dirty="0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 </a:t>
              </a:r>
              <a:r>
                <a:rPr lang="en-US" sz="3199" dirty="0" err="1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miền</a:t>
              </a:r>
              <a:r>
                <a:rPr lang="en-US" sz="3199" dirty="0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 </a:t>
              </a:r>
              <a:r>
                <a:rPr lang="en-US" sz="3199" dirty="0" err="1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Tây</a:t>
              </a:r>
              <a:r>
                <a:rPr lang="en-US" sz="3199" dirty="0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 </a:t>
              </a:r>
              <a:r>
                <a:rPr lang="en-US" sz="3199" dirty="0" err="1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hùng</a:t>
              </a:r>
              <a:r>
                <a:rPr lang="en-US" sz="3199" dirty="0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 </a:t>
              </a:r>
              <a:r>
                <a:rPr lang="en-US" sz="3199" dirty="0" err="1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vĩ</a:t>
              </a:r>
              <a:r>
                <a:rPr lang="en-US" sz="3199" dirty="0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, </a:t>
              </a:r>
              <a:r>
                <a:rPr lang="en-US" sz="3199" dirty="0" err="1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dữ</a:t>
              </a:r>
              <a:r>
                <a:rPr lang="en-US" sz="3199" dirty="0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 </a:t>
              </a:r>
              <a:r>
                <a:rPr lang="en-US" sz="3199" dirty="0" err="1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dội</a:t>
              </a:r>
              <a:r>
                <a:rPr lang="en-US" sz="3199" dirty="0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.</a:t>
              </a:r>
            </a:p>
            <a:p>
              <a:pPr algn="l">
                <a:lnSpc>
                  <a:spcPts val="4479"/>
                </a:lnSpc>
              </a:pPr>
              <a:r>
                <a:rPr lang="en-US" sz="3199" dirty="0" err="1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Hình</a:t>
              </a:r>
              <a:r>
                <a:rPr lang="en-US" sz="3199" dirty="0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 </a:t>
              </a:r>
              <a:r>
                <a:rPr lang="en-US" sz="3199" dirty="0" err="1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tượng</a:t>
              </a:r>
              <a:r>
                <a:rPr lang="en-US" sz="3199" dirty="0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 </a:t>
              </a:r>
              <a:r>
                <a:rPr lang="en-US" sz="3199" dirty="0" err="1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người</a:t>
              </a:r>
              <a:r>
                <a:rPr lang="en-US" sz="3199" dirty="0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 </a:t>
              </a:r>
              <a:r>
                <a:rPr lang="en-US" sz="3199" dirty="0" err="1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lính</a:t>
              </a:r>
              <a:r>
                <a:rPr lang="en-US" sz="3199" dirty="0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 </a:t>
              </a:r>
              <a:r>
                <a:rPr lang="en-US" sz="3199" dirty="0" err="1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Tây</a:t>
              </a:r>
              <a:r>
                <a:rPr lang="en-US" sz="3199" dirty="0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 </a:t>
              </a:r>
              <a:r>
                <a:rPr lang="en-US" sz="3199" dirty="0" err="1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Tiến</a:t>
              </a:r>
              <a:r>
                <a:rPr lang="en-US" sz="3199" dirty="0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 </a:t>
              </a:r>
              <a:r>
                <a:rPr lang="en-US" sz="3199" dirty="0" err="1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mang</a:t>
              </a:r>
              <a:r>
                <a:rPr lang="en-US" sz="3199" dirty="0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 </a:t>
              </a:r>
              <a:r>
                <a:rPr lang="en-US" sz="3199" dirty="0" err="1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vẻ</a:t>
              </a:r>
              <a:r>
                <a:rPr lang="en-US" sz="3199" dirty="0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 </a:t>
              </a:r>
              <a:r>
                <a:rPr lang="en-US" sz="3199" dirty="0" err="1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đẹp</a:t>
              </a:r>
              <a:r>
                <a:rPr lang="en-US" sz="3199" dirty="0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 </a:t>
              </a:r>
              <a:r>
                <a:rPr lang="en-US" sz="3199" dirty="0" err="1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lãng</a:t>
              </a:r>
              <a:r>
                <a:rPr lang="en-US" sz="3199" dirty="0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 </a:t>
              </a:r>
              <a:r>
                <a:rPr lang="en-US" sz="3199" dirty="0" err="1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mạn</a:t>
              </a:r>
              <a:r>
                <a:rPr lang="en-US" sz="3199" dirty="0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, </a:t>
              </a:r>
              <a:r>
                <a:rPr lang="en-US" sz="3199" dirty="0" err="1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đạm</a:t>
              </a:r>
              <a:r>
                <a:rPr lang="en-US" sz="3199" dirty="0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 </a:t>
              </a:r>
              <a:r>
                <a:rPr lang="en-US" sz="3199" dirty="0" err="1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chất</a:t>
              </a:r>
              <a:r>
                <a:rPr lang="en-US" sz="3199" dirty="0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 bi </a:t>
              </a:r>
              <a:r>
                <a:rPr lang="en-US" sz="3199" dirty="0" err="1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tráng</a:t>
              </a:r>
              <a:r>
                <a:rPr lang="en-US" sz="3199" dirty="0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 </a:t>
              </a:r>
              <a:r>
                <a:rPr lang="en-US" sz="3199" dirty="0" err="1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sẽ</a:t>
              </a:r>
              <a:r>
                <a:rPr lang="en-US" sz="3199" dirty="0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 </a:t>
              </a:r>
              <a:r>
                <a:rPr lang="en-US" sz="3199" dirty="0" err="1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luôn</a:t>
              </a:r>
              <a:r>
                <a:rPr lang="en-US" sz="3199" dirty="0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 </a:t>
              </a:r>
              <a:r>
                <a:rPr lang="en-US" sz="3199" dirty="0" err="1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đồng</a:t>
              </a:r>
              <a:r>
                <a:rPr lang="en-US" sz="3199" dirty="0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 </a:t>
              </a:r>
              <a:r>
                <a:rPr lang="en-US" sz="3199" dirty="0" err="1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hành</a:t>
              </a:r>
              <a:r>
                <a:rPr lang="en-US" sz="3199" dirty="0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 </a:t>
              </a:r>
              <a:r>
                <a:rPr lang="en-US" sz="3199" dirty="0" err="1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trong</a:t>
              </a:r>
              <a:r>
                <a:rPr lang="en-US" sz="3199" dirty="0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 </a:t>
              </a:r>
              <a:r>
                <a:rPr lang="en-US" sz="3199" dirty="0" err="1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trái</a:t>
              </a:r>
              <a:r>
                <a:rPr lang="en-US" sz="3199" dirty="0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 </a:t>
              </a:r>
              <a:r>
                <a:rPr lang="en-US" sz="3199" dirty="0" err="1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tim</a:t>
              </a:r>
              <a:r>
                <a:rPr lang="en-US" sz="3199" dirty="0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 </a:t>
              </a:r>
              <a:r>
                <a:rPr lang="en-US" sz="3199" dirty="0" err="1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và</a:t>
              </a:r>
              <a:r>
                <a:rPr lang="en-US" sz="3199" dirty="0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 </a:t>
              </a:r>
              <a:r>
                <a:rPr lang="en-US" sz="3199" dirty="0" err="1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trí</a:t>
              </a:r>
              <a:r>
                <a:rPr lang="en-US" sz="3199" dirty="0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 </a:t>
              </a:r>
              <a:r>
                <a:rPr lang="en-US" sz="3199" dirty="0" err="1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óc</a:t>
              </a:r>
              <a:r>
                <a:rPr lang="en-US" sz="3199" dirty="0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 </a:t>
              </a:r>
              <a:r>
                <a:rPr lang="en-US" sz="3199" dirty="0" err="1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của</a:t>
              </a:r>
              <a:r>
                <a:rPr lang="en-US" sz="3199" dirty="0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 </a:t>
              </a:r>
              <a:r>
                <a:rPr lang="en-US" sz="3199" dirty="0" err="1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mỗi</a:t>
              </a:r>
              <a:r>
                <a:rPr lang="en-US" sz="3199" dirty="0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 </a:t>
              </a:r>
              <a:r>
                <a:rPr lang="en-US" sz="3199" dirty="0" err="1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chúng</a:t>
              </a:r>
              <a:r>
                <a:rPr lang="en-US" sz="3199" dirty="0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 ta.</a:t>
              </a:r>
            </a:p>
            <a:p>
              <a:pPr algn="ctr">
                <a:lnSpc>
                  <a:spcPts val="2939"/>
                </a:lnSpc>
                <a:spcBef>
                  <a:spcPct val="0"/>
                </a:spcBef>
              </a:pPr>
              <a:endParaRPr lang="en-US" sz="3199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9550771" y="3737196"/>
            <a:ext cx="6516194" cy="5252954"/>
            <a:chOff x="0" y="0"/>
            <a:chExt cx="1716199" cy="138349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716199" cy="1383494"/>
            </a:xfrm>
            <a:custGeom>
              <a:avLst/>
              <a:gdLst/>
              <a:ahLst/>
              <a:cxnLst/>
              <a:rect l="l" t="t" r="r" b="b"/>
              <a:pathLst>
                <a:path w="1716199" h="1383494">
                  <a:moveTo>
                    <a:pt x="60593" y="0"/>
                  </a:moveTo>
                  <a:lnTo>
                    <a:pt x="1655606" y="0"/>
                  </a:lnTo>
                  <a:cubicBezTo>
                    <a:pt x="1689071" y="0"/>
                    <a:pt x="1716199" y="27129"/>
                    <a:pt x="1716199" y="60593"/>
                  </a:cubicBezTo>
                  <a:lnTo>
                    <a:pt x="1716199" y="1322901"/>
                  </a:lnTo>
                  <a:cubicBezTo>
                    <a:pt x="1716199" y="1338971"/>
                    <a:pt x="1709815" y="1354383"/>
                    <a:pt x="1698452" y="1365747"/>
                  </a:cubicBezTo>
                  <a:cubicBezTo>
                    <a:pt x="1687088" y="1377110"/>
                    <a:pt x="1671676" y="1383494"/>
                    <a:pt x="1655606" y="1383494"/>
                  </a:cubicBezTo>
                  <a:lnTo>
                    <a:pt x="60593" y="1383494"/>
                  </a:lnTo>
                  <a:cubicBezTo>
                    <a:pt x="27129" y="1383494"/>
                    <a:pt x="0" y="1356365"/>
                    <a:pt x="0" y="1322901"/>
                  </a:cubicBezTo>
                  <a:lnTo>
                    <a:pt x="0" y="60593"/>
                  </a:lnTo>
                  <a:cubicBezTo>
                    <a:pt x="0" y="27129"/>
                    <a:pt x="27129" y="0"/>
                    <a:pt x="60593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F7AD">
                    <a:alpha val="100000"/>
                  </a:srgbClr>
                </a:gs>
                <a:gs pos="100000">
                  <a:srgbClr val="FFA9F9">
                    <a:alpha val="100000"/>
                  </a:srgbClr>
                </a:gs>
              </a:gsLst>
              <a:lin ang="0"/>
            </a:gradFill>
            <a:ln w="1905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85725"/>
              <a:ext cx="1716199" cy="14692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4479"/>
                </a:lnSpc>
              </a:pPr>
              <a:r>
                <a:rPr lang="en-US" sz="3199" dirty="0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 -</a:t>
              </a:r>
              <a:r>
                <a:rPr lang="en-US" sz="3199" dirty="0" err="1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Cảm</a:t>
              </a:r>
              <a:r>
                <a:rPr lang="en-US" sz="3199" dirty="0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 </a:t>
              </a:r>
              <a:r>
                <a:rPr lang="en-US" sz="3199" dirty="0" err="1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hứng</a:t>
              </a:r>
              <a:r>
                <a:rPr lang="en-US" sz="3199" dirty="0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 </a:t>
              </a:r>
              <a:r>
                <a:rPr lang="en-US" sz="3199" dirty="0" err="1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và</a:t>
              </a:r>
              <a:r>
                <a:rPr lang="en-US" sz="3199" dirty="0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 </a:t>
              </a:r>
              <a:r>
                <a:rPr lang="en-US" sz="3199" dirty="0" err="1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bút</a:t>
              </a:r>
              <a:r>
                <a:rPr lang="en-US" sz="3199" dirty="0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 </a:t>
              </a:r>
              <a:r>
                <a:rPr lang="en-US" sz="3199" dirty="0" err="1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pháp</a:t>
              </a:r>
              <a:r>
                <a:rPr lang="en-US" sz="3199" dirty="0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 </a:t>
              </a:r>
              <a:r>
                <a:rPr lang="en-US" sz="3199" dirty="0" err="1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lãng</a:t>
              </a:r>
              <a:r>
                <a:rPr lang="en-US" sz="3199" dirty="0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 </a:t>
              </a:r>
              <a:r>
                <a:rPr lang="en-US" sz="3199" dirty="0" err="1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mạn</a:t>
              </a:r>
              <a:r>
                <a:rPr lang="en-US" sz="3199" dirty="0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.</a:t>
              </a:r>
            </a:p>
            <a:p>
              <a:pPr algn="l">
                <a:lnSpc>
                  <a:spcPts val="4479"/>
                </a:lnSpc>
              </a:pPr>
              <a:r>
                <a:rPr lang="en-US" sz="3199" dirty="0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  -</a:t>
              </a:r>
              <a:r>
                <a:rPr lang="en-US" sz="3199" dirty="0" err="1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Cách</a:t>
              </a:r>
              <a:r>
                <a:rPr lang="en-US" sz="3199" dirty="0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 </a:t>
              </a:r>
              <a:r>
                <a:rPr lang="en-US" sz="3199" dirty="0" err="1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sử</a:t>
              </a:r>
              <a:r>
                <a:rPr lang="en-US" sz="3199" dirty="0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 </a:t>
              </a:r>
              <a:r>
                <a:rPr lang="en-US" sz="3199" dirty="0" err="1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dụng</a:t>
              </a:r>
              <a:r>
                <a:rPr lang="en-US" sz="3199" dirty="0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 </a:t>
              </a:r>
              <a:r>
                <a:rPr lang="en-US" sz="3199" dirty="0" err="1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ngôn</a:t>
              </a:r>
              <a:r>
                <a:rPr lang="en-US" sz="3199" dirty="0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 </a:t>
              </a:r>
              <a:r>
                <a:rPr lang="en-US" sz="3199" dirty="0" err="1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từ</a:t>
              </a:r>
              <a:r>
                <a:rPr lang="en-US" sz="3199" dirty="0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 </a:t>
              </a:r>
              <a:r>
                <a:rPr lang="en-US" sz="3199" dirty="0" err="1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đặc</a:t>
              </a:r>
              <a:r>
                <a:rPr lang="en-US" sz="3199" dirty="0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 </a:t>
              </a:r>
              <a:r>
                <a:rPr lang="en-US" sz="3199" dirty="0" err="1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sắc</a:t>
              </a:r>
              <a:r>
                <a:rPr lang="en-US" sz="3199" dirty="0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: </a:t>
              </a:r>
              <a:r>
                <a:rPr lang="en-US" sz="3199" dirty="0" err="1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từ</a:t>
              </a:r>
              <a:r>
                <a:rPr lang="en-US" sz="3199" dirty="0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 </a:t>
              </a:r>
              <a:r>
                <a:rPr lang="en-US" sz="3199" dirty="0" err="1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chỉ</a:t>
              </a:r>
              <a:r>
                <a:rPr lang="en-US" sz="3199" dirty="0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 </a:t>
              </a:r>
              <a:r>
                <a:rPr lang="en-US" sz="3199" dirty="0" err="1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địa</a:t>
              </a:r>
              <a:r>
                <a:rPr lang="en-US" sz="3199" dirty="0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 </a:t>
              </a:r>
              <a:r>
                <a:rPr lang="en-US" sz="3199" dirty="0" err="1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danh</a:t>
              </a:r>
              <a:r>
                <a:rPr lang="en-US" sz="3199" dirty="0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, </a:t>
              </a:r>
              <a:r>
                <a:rPr lang="en-US" sz="3199" dirty="0" err="1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từ</a:t>
              </a:r>
              <a:r>
                <a:rPr lang="en-US" sz="3199" dirty="0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 </a:t>
              </a:r>
              <a:r>
                <a:rPr lang="en-US" sz="3199" dirty="0" err="1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tượng</a:t>
              </a:r>
              <a:r>
                <a:rPr lang="en-US" sz="3199" dirty="0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 </a:t>
              </a:r>
              <a:r>
                <a:rPr lang="en-US" sz="3199" dirty="0" err="1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hình</a:t>
              </a:r>
              <a:r>
                <a:rPr lang="en-US" sz="3199" dirty="0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, </a:t>
              </a:r>
              <a:r>
                <a:rPr lang="en-US" sz="3199" dirty="0" err="1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từ</a:t>
              </a:r>
              <a:r>
                <a:rPr lang="en-US" sz="3199" dirty="0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 </a:t>
              </a:r>
              <a:r>
                <a:rPr lang="en-US" sz="3199" dirty="0" err="1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Hán</a:t>
              </a:r>
              <a:r>
                <a:rPr lang="en-US" sz="3199" dirty="0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 </a:t>
              </a:r>
              <a:r>
                <a:rPr lang="en-US" sz="3199" dirty="0" err="1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Việt</a:t>
              </a:r>
              <a:r>
                <a:rPr lang="en-US" sz="3199" dirty="0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,...</a:t>
              </a:r>
            </a:p>
            <a:p>
              <a:pPr algn="l">
                <a:lnSpc>
                  <a:spcPts val="4479"/>
                </a:lnSpc>
              </a:pPr>
              <a:r>
                <a:rPr lang="en-US" sz="3199" dirty="0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  -</a:t>
              </a:r>
              <a:r>
                <a:rPr lang="en-US" sz="3199" dirty="0" err="1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Kết</a:t>
              </a:r>
              <a:r>
                <a:rPr lang="en-US" sz="3199" dirty="0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 </a:t>
              </a:r>
              <a:r>
                <a:rPr lang="en-US" sz="3199" dirty="0" err="1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hợp</a:t>
              </a:r>
              <a:r>
                <a:rPr lang="en-US" sz="3199" dirty="0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 </a:t>
              </a:r>
              <a:r>
                <a:rPr lang="en-US" sz="3199" dirty="0" err="1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chất</a:t>
              </a:r>
              <a:r>
                <a:rPr lang="en-US" sz="3199" dirty="0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 </a:t>
              </a:r>
              <a:r>
                <a:rPr lang="en-US" sz="3199" dirty="0" err="1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nhạc</a:t>
              </a:r>
              <a:r>
                <a:rPr lang="en-US" sz="3199" dirty="0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 </a:t>
              </a:r>
              <a:r>
                <a:rPr lang="en-US" sz="3199" dirty="0" err="1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và</a:t>
              </a:r>
              <a:r>
                <a:rPr lang="en-US" sz="3199" dirty="0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 </a:t>
              </a:r>
              <a:r>
                <a:rPr lang="en-US" sz="3199" dirty="0" err="1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chất</a:t>
              </a:r>
              <a:r>
                <a:rPr lang="en-US" sz="3199" dirty="0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 </a:t>
              </a:r>
              <a:r>
                <a:rPr lang="en-US" sz="3199" dirty="0" err="1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họa</a:t>
              </a:r>
              <a:r>
                <a:rPr lang="en-US" sz="3199" dirty="0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.</a:t>
              </a:r>
            </a:p>
            <a:p>
              <a:pPr algn="l">
                <a:lnSpc>
                  <a:spcPts val="4479"/>
                </a:lnSpc>
                <a:spcBef>
                  <a:spcPct val="0"/>
                </a:spcBef>
              </a:pPr>
              <a:r>
                <a:rPr lang="en-US" sz="3199" dirty="0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  - </a:t>
              </a:r>
              <a:r>
                <a:rPr lang="en-US" sz="3199" dirty="0" err="1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Bài</a:t>
              </a:r>
              <a:r>
                <a:rPr lang="en-US" sz="3199" dirty="0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 </a:t>
              </a:r>
              <a:r>
                <a:rPr lang="en-US" sz="3199" dirty="0" err="1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thơ</a:t>
              </a:r>
              <a:r>
                <a:rPr lang="en-US" sz="3199" dirty="0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 </a:t>
              </a:r>
              <a:r>
                <a:rPr lang="en-US" sz="3199" dirty="0" err="1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sử</a:t>
              </a:r>
              <a:r>
                <a:rPr lang="en-US" sz="3199" dirty="0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 </a:t>
              </a:r>
              <a:r>
                <a:rPr lang="en-US" sz="3199" dirty="0" err="1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dụng</a:t>
              </a:r>
              <a:r>
                <a:rPr lang="en-US" sz="3199" dirty="0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 </a:t>
              </a:r>
              <a:r>
                <a:rPr lang="en-US" sz="3199" dirty="0" err="1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các</a:t>
              </a:r>
              <a:r>
                <a:rPr lang="en-US" sz="3199" dirty="0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 </a:t>
              </a:r>
              <a:r>
                <a:rPr lang="en-US" sz="3199" dirty="0" err="1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biện</a:t>
              </a:r>
              <a:r>
                <a:rPr lang="en-US" sz="3199" dirty="0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 </a:t>
              </a:r>
              <a:r>
                <a:rPr lang="en-US" sz="3199" dirty="0" err="1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pháp</a:t>
              </a:r>
              <a:r>
                <a:rPr lang="en-US" sz="3199" dirty="0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 </a:t>
              </a:r>
              <a:r>
                <a:rPr lang="en-US" sz="3199" dirty="0" err="1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nhân</a:t>
              </a:r>
              <a:r>
                <a:rPr lang="en-US" sz="3199" dirty="0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 </a:t>
              </a:r>
              <a:r>
                <a:rPr lang="en-US" sz="3199" dirty="0" err="1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hóa</a:t>
              </a:r>
              <a:r>
                <a:rPr lang="en-US" sz="3199" dirty="0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, </a:t>
              </a:r>
              <a:r>
                <a:rPr lang="en-US" sz="3199" dirty="0" err="1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ẩn</a:t>
              </a:r>
              <a:r>
                <a:rPr lang="en-US" sz="3199" dirty="0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 </a:t>
              </a:r>
              <a:r>
                <a:rPr lang="en-US" sz="3199" dirty="0" err="1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dụ</a:t>
              </a:r>
              <a:r>
                <a:rPr lang="en-US" sz="3199" dirty="0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, </a:t>
              </a:r>
              <a:r>
                <a:rPr lang="en-US" sz="3199" dirty="0" err="1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đối</a:t>
              </a:r>
              <a:r>
                <a:rPr lang="en-US" sz="3199" dirty="0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 </a:t>
              </a:r>
              <a:r>
                <a:rPr lang="en-US" sz="3199" dirty="0" err="1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lập</a:t>
              </a:r>
              <a:r>
                <a:rPr lang="en-US" sz="3199" dirty="0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 - </a:t>
              </a:r>
              <a:r>
                <a:rPr lang="en-US" sz="3199" dirty="0" err="1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tương</a:t>
              </a:r>
              <a:r>
                <a:rPr lang="en-US" sz="3199" dirty="0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 </a:t>
              </a:r>
              <a:r>
                <a:rPr lang="en-US" sz="3199" dirty="0" err="1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phản</a:t>
              </a:r>
              <a:r>
                <a:rPr lang="en-US" sz="3199" dirty="0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.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3885220" y="2330893"/>
            <a:ext cx="3086100" cy="1233406"/>
            <a:chOff x="0" y="0"/>
            <a:chExt cx="812800" cy="32484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324848"/>
            </a:xfrm>
            <a:custGeom>
              <a:avLst/>
              <a:gdLst/>
              <a:ahLst/>
              <a:cxnLst/>
              <a:rect l="l" t="t" r="r" b="b"/>
              <a:pathLst>
                <a:path w="812800" h="324848">
                  <a:moveTo>
                    <a:pt x="609600" y="0"/>
                  </a:moveTo>
                  <a:lnTo>
                    <a:pt x="0" y="0"/>
                  </a:lnTo>
                  <a:lnTo>
                    <a:pt x="0" y="324848"/>
                  </a:lnTo>
                  <a:lnTo>
                    <a:pt x="609600" y="324848"/>
                  </a:lnTo>
                  <a:lnTo>
                    <a:pt x="812800" y="162424"/>
                  </a:lnTo>
                  <a:lnTo>
                    <a:pt x="609600" y="0"/>
                  </a:lnTo>
                  <a:close/>
                </a:path>
              </a:pathLst>
            </a:custGeom>
            <a:solidFill>
              <a:srgbClr val="5CE1E6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85725"/>
              <a:ext cx="698500" cy="4105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899"/>
                </a:lnSpc>
                <a:spcBef>
                  <a:spcPct val="0"/>
                </a:spcBef>
              </a:pPr>
              <a:r>
                <a:rPr lang="en-US" sz="3499" dirty="0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1.  </a:t>
              </a:r>
              <a:r>
                <a:rPr lang="en-US" sz="3499" dirty="0" err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Nội</a:t>
              </a:r>
              <a:r>
                <a:rPr lang="en-US" sz="3499" dirty="0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 dung</a:t>
              </a: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2687790" y="812334"/>
            <a:ext cx="12976712" cy="15185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3265"/>
              </a:lnSpc>
            </a:pPr>
            <a:r>
              <a:rPr lang="en-US" sz="7018" dirty="0">
                <a:solidFill>
                  <a:srgbClr val="000000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IV. </a:t>
            </a:r>
            <a:r>
              <a:rPr lang="en-US" sz="7018" dirty="0" err="1">
                <a:solidFill>
                  <a:srgbClr val="000000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Tổng</a:t>
            </a:r>
            <a:r>
              <a:rPr lang="en-US" sz="7018" dirty="0">
                <a:solidFill>
                  <a:srgbClr val="000000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 </a:t>
            </a:r>
            <a:r>
              <a:rPr lang="en-US" sz="7018" dirty="0" err="1">
                <a:solidFill>
                  <a:srgbClr val="000000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kết</a:t>
            </a:r>
            <a:r>
              <a:rPr lang="en-US" sz="7018" dirty="0">
                <a:solidFill>
                  <a:srgbClr val="000000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 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11144655" y="2338513"/>
            <a:ext cx="3258125" cy="1233406"/>
            <a:chOff x="0" y="0"/>
            <a:chExt cx="858107" cy="324848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58107" cy="324848"/>
            </a:xfrm>
            <a:custGeom>
              <a:avLst/>
              <a:gdLst/>
              <a:ahLst/>
              <a:cxnLst/>
              <a:rect l="l" t="t" r="r" b="b"/>
              <a:pathLst>
                <a:path w="858107" h="324848">
                  <a:moveTo>
                    <a:pt x="654907" y="0"/>
                  </a:moveTo>
                  <a:lnTo>
                    <a:pt x="0" y="0"/>
                  </a:lnTo>
                  <a:lnTo>
                    <a:pt x="0" y="324848"/>
                  </a:lnTo>
                  <a:lnTo>
                    <a:pt x="654907" y="324848"/>
                  </a:lnTo>
                  <a:lnTo>
                    <a:pt x="858107" y="162424"/>
                  </a:lnTo>
                  <a:lnTo>
                    <a:pt x="654907" y="0"/>
                  </a:lnTo>
                  <a:close/>
                </a:path>
              </a:pathLst>
            </a:custGeom>
            <a:solidFill>
              <a:srgbClr val="5CE1E6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95250"/>
              <a:ext cx="743807" cy="4200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619"/>
                </a:lnSpc>
                <a:spcBef>
                  <a:spcPct val="0"/>
                </a:spcBef>
              </a:pPr>
              <a:r>
                <a:rPr lang="en-US" sz="3299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2. Nghệ thuật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5473" y="-67538"/>
            <a:ext cx="18077053" cy="10168342"/>
          </a:xfrm>
          <a:custGeom>
            <a:avLst/>
            <a:gdLst/>
            <a:ahLst/>
            <a:cxnLst/>
            <a:rect l="l" t="t" r="r" b="b"/>
            <a:pathLst>
              <a:path w="18077053" h="10168342">
                <a:moveTo>
                  <a:pt x="0" y="0"/>
                </a:moveTo>
                <a:lnTo>
                  <a:pt x="18077054" y="0"/>
                </a:lnTo>
                <a:lnTo>
                  <a:pt x="18077054" y="10168342"/>
                </a:lnTo>
                <a:lnTo>
                  <a:pt x="0" y="1016834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341484" y="2976723"/>
            <a:ext cx="12976712" cy="21994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122"/>
              </a:lnSpc>
            </a:pPr>
            <a:r>
              <a:rPr lang="en-US" sz="10117">
                <a:solidFill>
                  <a:srgbClr val="000000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V. Luyện tập 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84651" y="506044"/>
            <a:ext cx="15438374" cy="1543050"/>
            <a:chOff x="0" y="0"/>
            <a:chExt cx="4066074" cy="4064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066074" cy="406400"/>
            </a:xfrm>
            <a:custGeom>
              <a:avLst/>
              <a:gdLst/>
              <a:ahLst/>
              <a:cxnLst/>
              <a:rect l="l" t="t" r="r" b="b"/>
              <a:pathLst>
                <a:path w="4066074" h="406400">
                  <a:moveTo>
                    <a:pt x="3862874" y="0"/>
                  </a:moveTo>
                  <a:cubicBezTo>
                    <a:pt x="3975098" y="0"/>
                    <a:pt x="4066074" y="90976"/>
                    <a:pt x="4066074" y="203200"/>
                  </a:cubicBezTo>
                  <a:cubicBezTo>
                    <a:pt x="4066074" y="315424"/>
                    <a:pt x="3975098" y="406400"/>
                    <a:pt x="3862874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946EE0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4066074" cy="463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899"/>
                </a:lnSpc>
                <a:spcBef>
                  <a:spcPct val="0"/>
                </a:spcBef>
              </a:pPr>
              <a:r>
                <a:rPr lang="en-US" sz="3499" dirty="0" err="1">
                  <a:solidFill>
                    <a:srgbClr val="FFFFFF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Câu</a:t>
              </a:r>
              <a:r>
                <a:rPr lang="en-US" sz="3499" dirty="0">
                  <a:solidFill>
                    <a:srgbClr val="FFFFFF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1: </a:t>
              </a:r>
              <a:r>
                <a:rPr lang="en-US" sz="3499" dirty="0" err="1">
                  <a:solidFill>
                    <a:srgbClr val="FFFFFF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Phong</a:t>
              </a:r>
              <a:r>
                <a:rPr lang="en-US" sz="3499" dirty="0">
                  <a:solidFill>
                    <a:srgbClr val="FFFFFF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499" dirty="0" err="1">
                  <a:solidFill>
                    <a:srgbClr val="FFFFFF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cách</a:t>
              </a:r>
              <a:r>
                <a:rPr lang="en-US" sz="3499" dirty="0">
                  <a:solidFill>
                    <a:srgbClr val="FFFFFF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499" dirty="0" err="1">
                  <a:solidFill>
                    <a:srgbClr val="FFFFFF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sáng</a:t>
              </a:r>
              <a:r>
                <a:rPr lang="en-US" sz="3499" dirty="0">
                  <a:solidFill>
                    <a:srgbClr val="FFFFFF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499" dirty="0" err="1">
                  <a:solidFill>
                    <a:srgbClr val="FFFFFF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tác</a:t>
              </a:r>
              <a:r>
                <a:rPr lang="en-US" sz="3499" dirty="0">
                  <a:solidFill>
                    <a:srgbClr val="FFFFFF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499" dirty="0" err="1">
                  <a:solidFill>
                    <a:srgbClr val="FFFFFF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của</a:t>
              </a:r>
              <a:r>
                <a:rPr lang="en-US" sz="3499" dirty="0">
                  <a:solidFill>
                    <a:srgbClr val="FFFFFF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499" dirty="0" err="1">
                  <a:solidFill>
                    <a:srgbClr val="FFFFFF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nhà</a:t>
              </a:r>
              <a:r>
                <a:rPr lang="en-US" sz="3499" dirty="0">
                  <a:solidFill>
                    <a:srgbClr val="FFFFFF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499" dirty="0" err="1">
                  <a:solidFill>
                    <a:srgbClr val="FFFFFF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thơ</a:t>
              </a:r>
              <a:r>
                <a:rPr lang="en-US" sz="3499" dirty="0">
                  <a:solidFill>
                    <a:srgbClr val="FFFFFF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Quang </a:t>
              </a:r>
              <a:r>
                <a:rPr lang="en-US" sz="3499" dirty="0" err="1">
                  <a:solidFill>
                    <a:srgbClr val="FFFFFF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Dũng</a:t>
              </a:r>
              <a:r>
                <a:rPr lang="en-US" sz="3499" dirty="0">
                  <a:solidFill>
                    <a:srgbClr val="FFFFFF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499" dirty="0" err="1">
                  <a:solidFill>
                    <a:srgbClr val="FFFFFF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là</a:t>
              </a:r>
              <a:r>
                <a:rPr lang="en-US" sz="3499" dirty="0">
                  <a:solidFill>
                    <a:srgbClr val="FFFFFF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: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762290" y="2613847"/>
            <a:ext cx="15456033" cy="4496701"/>
            <a:chOff x="0" y="0"/>
            <a:chExt cx="4070725" cy="118431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070725" cy="1184316"/>
            </a:xfrm>
            <a:custGeom>
              <a:avLst/>
              <a:gdLst/>
              <a:ahLst/>
              <a:cxnLst/>
              <a:rect l="l" t="t" r="r" b="b"/>
              <a:pathLst>
                <a:path w="4070725" h="1184316">
                  <a:moveTo>
                    <a:pt x="25546" y="0"/>
                  </a:moveTo>
                  <a:lnTo>
                    <a:pt x="4045179" y="0"/>
                  </a:lnTo>
                  <a:cubicBezTo>
                    <a:pt x="4059287" y="0"/>
                    <a:pt x="4070725" y="11437"/>
                    <a:pt x="4070725" y="25546"/>
                  </a:cubicBezTo>
                  <a:lnTo>
                    <a:pt x="4070725" y="1158770"/>
                  </a:lnTo>
                  <a:cubicBezTo>
                    <a:pt x="4070725" y="1172879"/>
                    <a:pt x="4059287" y="1184316"/>
                    <a:pt x="4045179" y="1184316"/>
                  </a:cubicBezTo>
                  <a:lnTo>
                    <a:pt x="25546" y="1184316"/>
                  </a:lnTo>
                  <a:cubicBezTo>
                    <a:pt x="11437" y="1184316"/>
                    <a:pt x="0" y="1172879"/>
                    <a:pt x="0" y="1158770"/>
                  </a:cubicBezTo>
                  <a:lnTo>
                    <a:pt x="0" y="25546"/>
                  </a:lnTo>
                  <a:cubicBezTo>
                    <a:pt x="0" y="11437"/>
                    <a:pt x="11437" y="0"/>
                    <a:pt x="25546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CDFFD8">
                    <a:alpha val="100000"/>
                  </a:srgbClr>
                </a:gs>
                <a:gs pos="100000">
                  <a:srgbClr val="94B9FF">
                    <a:alpha val="100000"/>
                  </a:srgbClr>
                </a:gs>
              </a:gsLst>
              <a:lin ang="0"/>
            </a:gradFill>
            <a:ln w="1905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66675"/>
              <a:ext cx="4070725" cy="12509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5039"/>
                </a:lnSpc>
              </a:pPr>
              <a:r>
                <a:rPr lang="en-US" sz="3599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A. </a:t>
              </a:r>
              <a:r>
                <a:rPr lang="en-US" sz="3599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Chất</a:t>
              </a:r>
              <a:r>
                <a:rPr lang="en-US" sz="3599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599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trữ</a:t>
              </a:r>
              <a:r>
                <a:rPr lang="en-US" sz="3599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599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tình</a:t>
              </a:r>
              <a:r>
                <a:rPr lang="en-US" sz="3599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599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chính</a:t>
              </a:r>
              <a:r>
                <a:rPr lang="en-US" sz="3599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599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trị</a:t>
              </a:r>
              <a:r>
                <a:rPr lang="en-US" sz="3599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599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sâu</a:t>
              </a:r>
              <a:r>
                <a:rPr lang="en-US" sz="3599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599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sắc</a:t>
              </a:r>
              <a:endParaRPr lang="en-US" sz="3599" dirty="0">
                <a:solidFill>
                  <a:srgbClr val="000000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endParaRPr>
            </a:p>
            <a:p>
              <a:pPr algn="l">
                <a:lnSpc>
                  <a:spcPts val="5039"/>
                </a:lnSpc>
              </a:pPr>
              <a:r>
                <a:rPr lang="en-US" sz="3599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B. </a:t>
              </a:r>
              <a:r>
                <a:rPr lang="en-US" sz="3599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Cảm</a:t>
              </a:r>
              <a:r>
                <a:rPr lang="en-US" sz="3599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599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xúc</a:t>
              </a:r>
              <a:r>
                <a:rPr lang="en-US" sz="3599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599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nồng</a:t>
              </a:r>
              <a:r>
                <a:rPr lang="en-US" sz="3599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599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nàn</a:t>
              </a:r>
              <a:r>
                <a:rPr lang="en-US" sz="3599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, </a:t>
              </a:r>
              <a:r>
                <a:rPr lang="en-US" sz="3599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suy</a:t>
              </a:r>
              <a:r>
                <a:rPr lang="en-US" sz="3599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599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tư</a:t>
              </a:r>
              <a:r>
                <a:rPr lang="en-US" sz="3599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599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sâu</a:t>
              </a:r>
              <a:r>
                <a:rPr lang="en-US" sz="3599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599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lắng</a:t>
              </a:r>
              <a:endParaRPr lang="en-US" sz="3599" dirty="0">
                <a:solidFill>
                  <a:srgbClr val="000000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endParaRPr>
            </a:p>
            <a:p>
              <a:pPr algn="l">
                <a:lnSpc>
                  <a:spcPts val="5039"/>
                </a:lnSpc>
              </a:pPr>
              <a:r>
                <a:rPr lang="en-US" sz="3599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C. </a:t>
              </a:r>
              <a:r>
                <a:rPr lang="en-US" sz="3599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Mang</a:t>
              </a:r>
              <a:r>
                <a:rPr lang="en-US" sz="3599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599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hồn</a:t>
              </a:r>
              <a:r>
                <a:rPr lang="en-US" sz="3599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599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thơ</a:t>
              </a:r>
              <a:r>
                <a:rPr lang="en-US" sz="3599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599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phóng</a:t>
              </a:r>
              <a:r>
                <a:rPr lang="en-US" sz="3599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599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khoáng</a:t>
              </a:r>
              <a:r>
                <a:rPr lang="en-US" sz="3599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, </a:t>
              </a:r>
              <a:r>
                <a:rPr lang="en-US" sz="3599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hồn</a:t>
              </a:r>
              <a:r>
                <a:rPr lang="en-US" sz="3599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599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hậu</a:t>
              </a:r>
              <a:r>
                <a:rPr lang="en-US" sz="3599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, </a:t>
              </a:r>
              <a:r>
                <a:rPr lang="en-US" sz="3599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lãng</a:t>
              </a:r>
              <a:r>
                <a:rPr lang="en-US" sz="3599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599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mạn</a:t>
              </a:r>
              <a:r>
                <a:rPr lang="en-US" sz="3599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599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và</a:t>
              </a:r>
              <a:r>
                <a:rPr lang="en-US" sz="3599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599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tài</a:t>
              </a:r>
              <a:r>
                <a:rPr lang="en-US" sz="3599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599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hoa</a:t>
              </a:r>
              <a:endParaRPr lang="en-US" sz="3599" dirty="0">
                <a:solidFill>
                  <a:srgbClr val="000000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endParaRPr>
            </a:p>
            <a:p>
              <a:pPr algn="l">
                <a:lnSpc>
                  <a:spcPts val="5039"/>
                </a:lnSpc>
              </a:pPr>
              <a:r>
                <a:rPr lang="en-US" sz="3599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D. </a:t>
              </a:r>
              <a:r>
                <a:rPr lang="en-US" sz="3599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Mang</a:t>
              </a:r>
              <a:r>
                <a:rPr lang="en-US" sz="3599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599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vẻ</a:t>
              </a:r>
              <a:r>
                <a:rPr lang="en-US" sz="3599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599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đẹp</a:t>
              </a:r>
              <a:r>
                <a:rPr lang="en-US" sz="3599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599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trí</a:t>
              </a:r>
              <a:r>
                <a:rPr lang="en-US" sz="3599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599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tuệ</a:t>
              </a:r>
              <a:r>
                <a:rPr lang="en-US" sz="3599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, </a:t>
              </a:r>
              <a:r>
                <a:rPr lang="en-US" sz="3599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luôn</a:t>
              </a:r>
              <a:r>
                <a:rPr lang="en-US" sz="3599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599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có</a:t>
              </a:r>
              <a:r>
                <a:rPr lang="en-US" sz="3599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ý </a:t>
              </a:r>
              <a:r>
                <a:rPr lang="en-US" sz="3599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thức</a:t>
              </a:r>
              <a:r>
                <a:rPr lang="en-US" sz="3599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599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khai</a:t>
              </a:r>
              <a:r>
                <a:rPr lang="en-US" sz="3599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599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thác</a:t>
              </a:r>
              <a:r>
                <a:rPr lang="en-US" sz="3599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599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triệt</a:t>
              </a:r>
              <a:r>
                <a:rPr lang="en-US" sz="3599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599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để</a:t>
              </a:r>
              <a:r>
                <a:rPr lang="en-US" sz="3599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599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những</a:t>
              </a:r>
              <a:r>
                <a:rPr lang="en-US" sz="3599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599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tương</a:t>
              </a:r>
              <a:r>
                <a:rPr lang="en-US" sz="3599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599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quan</a:t>
              </a:r>
              <a:r>
                <a:rPr lang="en-US" sz="3599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599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đối</a:t>
              </a:r>
              <a:r>
                <a:rPr lang="en-US" sz="3599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599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lập</a:t>
              </a:r>
              <a:r>
                <a:rPr lang="en-US" sz="3599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, </a:t>
              </a:r>
              <a:r>
                <a:rPr lang="en-US" sz="3599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giàu</a:t>
              </a:r>
              <a:r>
                <a:rPr lang="en-US" sz="3599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599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chất</a:t>
              </a:r>
              <a:r>
                <a:rPr lang="en-US" sz="3599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599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suy</a:t>
              </a:r>
              <a:r>
                <a:rPr lang="en-US" sz="3599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599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tưởng</a:t>
              </a:r>
              <a:r>
                <a:rPr lang="en-US" sz="3599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599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triết</a:t>
              </a:r>
              <a:r>
                <a:rPr lang="en-US" sz="3599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599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lí</a:t>
              </a:r>
              <a:r>
                <a:rPr lang="en-US" sz="3599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.</a:t>
              </a:r>
            </a:p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lang="en-US" sz="3599" dirty="0">
                <a:solidFill>
                  <a:srgbClr val="000000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endParaRP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6207394" y="7466093"/>
            <a:ext cx="3727919" cy="2384604"/>
            <a:chOff x="0" y="0"/>
            <a:chExt cx="1217210" cy="778602"/>
          </a:xfrm>
        </p:grpSpPr>
        <p:sp>
          <p:nvSpPr>
            <p:cNvPr id="10" name="Freeform 10"/>
            <p:cNvSpPr/>
            <p:nvPr/>
          </p:nvSpPr>
          <p:spPr>
            <a:xfrm>
              <a:off x="-33680" y="-8369"/>
              <a:ext cx="1259356" cy="786971"/>
            </a:xfrm>
            <a:custGeom>
              <a:avLst/>
              <a:gdLst/>
              <a:ahLst/>
              <a:cxnLst/>
              <a:rect l="l" t="t" r="r" b="b"/>
              <a:pathLst>
                <a:path w="1259356" h="786971">
                  <a:moveTo>
                    <a:pt x="81936" y="132689"/>
                  </a:moveTo>
                  <a:cubicBezTo>
                    <a:pt x="0" y="251551"/>
                    <a:pt x="52773" y="367245"/>
                    <a:pt x="140150" y="428648"/>
                  </a:cubicBezTo>
                  <a:lnTo>
                    <a:pt x="651041" y="786971"/>
                  </a:lnTo>
                  <a:lnTo>
                    <a:pt x="1151149" y="429929"/>
                  </a:lnTo>
                  <a:cubicBezTo>
                    <a:pt x="1232417" y="363874"/>
                    <a:pt x="1259356" y="293809"/>
                    <a:pt x="1246267" y="215790"/>
                  </a:cubicBezTo>
                  <a:cubicBezTo>
                    <a:pt x="1222369" y="107865"/>
                    <a:pt x="1100711" y="24132"/>
                    <a:pt x="950424" y="12175"/>
                  </a:cubicBezTo>
                  <a:cubicBezTo>
                    <a:pt x="858250" y="5218"/>
                    <a:pt x="769210" y="23989"/>
                    <a:pt x="699716" y="66205"/>
                  </a:cubicBezTo>
                  <a:cubicBezTo>
                    <a:pt x="681011" y="77563"/>
                    <a:pt x="664294" y="90262"/>
                    <a:pt x="649723" y="104064"/>
                  </a:cubicBezTo>
                  <a:cubicBezTo>
                    <a:pt x="632435" y="88349"/>
                    <a:pt x="612165" y="73974"/>
                    <a:pt x="589237" y="61233"/>
                  </a:cubicBezTo>
                  <a:cubicBezTo>
                    <a:pt x="509324" y="16835"/>
                    <a:pt x="407599" y="0"/>
                    <a:pt x="309888" y="12916"/>
                  </a:cubicBezTo>
                  <a:cubicBezTo>
                    <a:pt x="217343" y="25986"/>
                    <a:pt x="134276" y="69626"/>
                    <a:pt x="81936" y="132689"/>
                  </a:cubicBez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114113" y="-1536"/>
              <a:ext cx="988983" cy="6411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899"/>
                </a:lnSpc>
                <a:spcBef>
                  <a:spcPct val="0"/>
                </a:spcBef>
              </a:pPr>
              <a:r>
                <a:rPr lang="en-US" sz="3499" dirty="0" err="1">
                  <a:solidFill>
                    <a:srgbClr val="FFFFFF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ĐÁP</a:t>
              </a:r>
              <a:r>
                <a:rPr lang="en-US" sz="3499" dirty="0">
                  <a:solidFill>
                    <a:srgbClr val="FFFFFF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499" dirty="0" err="1">
                  <a:solidFill>
                    <a:srgbClr val="FFFFFF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ÁN</a:t>
              </a:r>
              <a:r>
                <a:rPr lang="en-US" sz="3499" dirty="0">
                  <a:solidFill>
                    <a:srgbClr val="FFFFFF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: C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84651" y="506044"/>
            <a:ext cx="15438374" cy="1543050"/>
            <a:chOff x="0" y="0"/>
            <a:chExt cx="4066074" cy="4064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066074" cy="406400"/>
            </a:xfrm>
            <a:custGeom>
              <a:avLst/>
              <a:gdLst/>
              <a:ahLst/>
              <a:cxnLst/>
              <a:rect l="l" t="t" r="r" b="b"/>
              <a:pathLst>
                <a:path w="4066074" h="406400">
                  <a:moveTo>
                    <a:pt x="3862874" y="0"/>
                  </a:moveTo>
                  <a:cubicBezTo>
                    <a:pt x="3975098" y="0"/>
                    <a:pt x="4066074" y="90976"/>
                    <a:pt x="4066074" y="203200"/>
                  </a:cubicBezTo>
                  <a:cubicBezTo>
                    <a:pt x="4066074" y="315424"/>
                    <a:pt x="3975098" y="406400"/>
                    <a:pt x="3862874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946EE0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4066074" cy="463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899"/>
                </a:lnSpc>
                <a:spcBef>
                  <a:spcPct val="0"/>
                </a:spcBef>
              </a:pPr>
              <a:r>
                <a:rPr lang="en-US" sz="3499" dirty="0">
                  <a:solidFill>
                    <a:srgbClr val="FFFFFF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Câu 2: </a:t>
              </a:r>
              <a:r>
                <a:rPr lang="en-US" sz="3499" dirty="0" err="1">
                  <a:solidFill>
                    <a:srgbClr val="FFFFFF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Thể</a:t>
              </a:r>
              <a:r>
                <a:rPr lang="en-US" sz="3499" dirty="0">
                  <a:solidFill>
                    <a:srgbClr val="FFFFFF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499" dirty="0" err="1">
                  <a:solidFill>
                    <a:srgbClr val="FFFFFF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thơ</a:t>
              </a:r>
              <a:r>
                <a:rPr lang="en-US" sz="3499" dirty="0">
                  <a:solidFill>
                    <a:srgbClr val="FFFFFF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499" dirty="0" err="1">
                  <a:solidFill>
                    <a:srgbClr val="FFFFFF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của</a:t>
              </a:r>
              <a:r>
                <a:rPr lang="en-US" sz="3499" dirty="0">
                  <a:solidFill>
                    <a:srgbClr val="FFFFFF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499" dirty="0" err="1">
                  <a:solidFill>
                    <a:srgbClr val="FFFFFF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bài</a:t>
              </a:r>
              <a:r>
                <a:rPr lang="en-US" sz="3499" dirty="0">
                  <a:solidFill>
                    <a:srgbClr val="FFFFFF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499" dirty="0" err="1">
                  <a:solidFill>
                    <a:srgbClr val="FFFFFF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thơ</a:t>
              </a:r>
              <a:r>
                <a:rPr lang="en-US" sz="3499" dirty="0">
                  <a:solidFill>
                    <a:srgbClr val="FFFFFF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“ </a:t>
              </a:r>
              <a:r>
                <a:rPr lang="en-US" sz="3499" dirty="0" err="1">
                  <a:solidFill>
                    <a:srgbClr val="FFFFFF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Tây</a:t>
              </a:r>
              <a:r>
                <a:rPr lang="en-US" sz="3499" dirty="0">
                  <a:solidFill>
                    <a:srgbClr val="FFFFFF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499" dirty="0" err="1">
                  <a:solidFill>
                    <a:srgbClr val="FFFFFF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Tiến</a:t>
              </a:r>
              <a:r>
                <a:rPr lang="en-US" sz="3499" dirty="0">
                  <a:solidFill>
                    <a:srgbClr val="FFFFFF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”: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762290" y="2613847"/>
            <a:ext cx="15456033" cy="4496701"/>
            <a:chOff x="0" y="0"/>
            <a:chExt cx="4070725" cy="118431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070725" cy="1184316"/>
            </a:xfrm>
            <a:custGeom>
              <a:avLst/>
              <a:gdLst/>
              <a:ahLst/>
              <a:cxnLst/>
              <a:rect l="l" t="t" r="r" b="b"/>
              <a:pathLst>
                <a:path w="4070725" h="1184316">
                  <a:moveTo>
                    <a:pt x="25546" y="0"/>
                  </a:moveTo>
                  <a:lnTo>
                    <a:pt x="4045179" y="0"/>
                  </a:lnTo>
                  <a:cubicBezTo>
                    <a:pt x="4059287" y="0"/>
                    <a:pt x="4070725" y="11437"/>
                    <a:pt x="4070725" y="25546"/>
                  </a:cubicBezTo>
                  <a:lnTo>
                    <a:pt x="4070725" y="1158770"/>
                  </a:lnTo>
                  <a:cubicBezTo>
                    <a:pt x="4070725" y="1172879"/>
                    <a:pt x="4059287" y="1184316"/>
                    <a:pt x="4045179" y="1184316"/>
                  </a:cubicBezTo>
                  <a:lnTo>
                    <a:pt x="25546" y="1184316"/>
                  </a:lnTo>
                  <a:cubicBezTo>
                    <a:pt x="11437" y="1184316"/>
                    <a:pt x="0" y="1172879"/>
                    <a:pt x="0" y="1158770"/>
                  </a:cubicBezTo>
                  <a:lnTo>
                    <a:pt x="0" y="25546"/>
                  </a:lnTo>
                  <a:cubicBezTo>
                    <a:pt x="0" y="11437"/>
                    <a:pt x="11437" y="0"/>
                    <a:pt x="25546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CDFFD8">
                    <a:alpha val="100000"/>
                  </a:srgbClr>
                </a:gs>
                <a:gs pos="100000">
                  <a:srgbClr val="94B9FF">
                    <a:alpha val="100000"/>
                  </a:srgbClr>
                </a:gs>
              </a:gsLst>
              <a:lin ang="0"/>
            </a:gradFill>
            <a:ln w="1905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209550"/>
              <a:ext cx="4070725" cy="13938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6551"/>
                </a:lnSpc>
              </a:pPr>
              <a:r>
                <a:rPr lang="en-US" sz="3599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A. </a:t>
              </a:r>
              <a:r>
                <a:rPr lang="en-US" sz="3599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Thơ</a:t>
              </a:r>
              <a:r>
                <a:rPr lang="en-US" sz="3599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599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năm</a:t>
              </a:r>
              <a:r>
                <a:rPr lang="en-US" sz="3599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599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chữ</a:t>
              </a:r>
              <a:r>
                <a:rPr lang="en-US" sz="3599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      </a:t>
              </a:r>
            </a:p>
            <a:p>
              <a:pPr algn="l">
                <a:lnSpc>
                  <a:spcPts val="6551"/>
                </a:lnSpc>
              </a:pPr>
              <a:r>
                <a:rPr lang="en-US" sz="3599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B. </a:t>
              </a:r>
              <a:r>
                <a:rPr lang="en-US" sz="3599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Thơ</a:t>
              </a:r>
              <a:r>
                <a:rPr lang="en-US" sz="3599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599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sáu</a:t>
              </a:r>
              <a:r>
                <a:rPr lang="en-US" sz="3599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599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chữ</a:t>
              </a:r>
              <a:r>
                <a:rPr lang="en-US" sz="3599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</a:p>
            <a:p>
              <a:pPr algn="l">
                <a:lnSpc>
                  <a:spcPts val="6551"/>
                </a:lnSpc>
              </a:pPr>
              <a:r>
                <a:rPr lang="en-US" sz="3599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C. </a:t>
              </a:r>
              <a:r>
                <a:rPr lang="en-US" sz="3599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Thơ</a:t>
              </a:r>
              <a:r>
                <a:rPr lang="en-US" sz="3599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599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bảy</a:t>
              </a:r>
              <a:r>
                <a:rPr lang="en-US" sz="3599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599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chữ</a:t>
              </a:r>
              <a:r>
                <a:rPr lang="en-US" sz="3599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       </a:t>
              </a:r>
            </a:p>
            <a:p>
              <a:pPr algn="l">
                <a:lnSpc>
                  <a:spcPts val="6551"/>
                </a:lnSpc>
              </a:pPr>
              <a:r>
                <a:rPr lang="en-US" sz="3599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D. </a:t>
              </a:r>
              <a:r>
                <a:rPr lang="en-US" sz="3599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Thơ</a:t>
              </a:r>
              <a:r>
                <a:rPr lang="en-US" sz="3599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599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tự</a:t>
              </a:r>
              <a:r>
                <a:rPr lang="en-US" sz="3599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do</a:t>
              </a:r>
            </a:p>
            <a:p>
              <a:pPr algn="ctr">
                <a:lnSpc>
                  <a:spcPts val="3457"/>
                </a:lnSpc>
              </a:pPr>
              <a:endParaRPr lang="en-US" sz="3599" dirty="0">
                <a:solidFill>
                  <a:srgbClr val="000000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endParaRP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6207394" y="7466093"/>
            <a:ext cx="3727919" cy="2384604"/>
            <a:chOff x="0" y="0"/>
            <a:chExt cx="1217210" cy="778602"/>
          </a:xfrm>
        </p:grpSpPr>
        <p:sp>
          <p:nvSpPr>
            <p:cNvPr id="10" name="Freeform 10"/>
            <p:cNvSpPr/>
            <p:nvPr/>
          </p:nvSpPr>
          <p:spPr>
            <a:xfrm>
              <a:off x="-33680" y="-8369"/>
              <a:ext cx="1259356" cy="786971"/>
            </a:xfrm>
            <a:custGeom>
              <a:avLst/>
              <a:gdLst/>
              <a:ahLst/>
              <a:cxnLst/>
              <a:rect l="l" t="t" r="r" b="b"/>
              <a:pathLst>
                <a:path w="1259356" h="786971">
                  <a:moveTo>
                    <a:pt x="81936" y="132689"/>
                  </a:moveTo>
                  <a:cubicBezTo>
                    <a:pt x="0" y="251551"/>
                    <a:pt x="52773" y="367245"/>
                    <a:pt x="140150" y="428648"/>
                  </a:cubicBezTo>
                  <a:lnTo>
                    <a:pt x="651041" y="786971"/>
                  </a:lnTo>
                  <a:lnTo>
                    <a:pt x="1151149" y="429929"/>
                  </a:lnTo>
                  <a:cubicBezTo>
                    <a:pt x="1232417" y="363874"/>
                    <a:pt x="1259356" y="293809"/>
                    <a:pt x="1246267" y="215790"/>
                  </a:cubicBezTo>
                  <a:cubicBezTo>
                    <a:pt x="1222369" y="107865"/>
                    <a:pt x="1100711" y="24132"/>
                    <a:pt x="950424" y="12175"/>
                  </a:cubicBezTo>
                  <a:cubicBezTo>
                    <a:pt x="858250" y="5218"/>
                    <a:pt x="769210" y="23989"/>
                    <a:pt x="699716" y="66205"/>
                  </a:cubicBezTo>
                  <a:cubicBezTo>
                    <a:pt x="681011" y="77563"/>
                    <a:pt x="664294" y="90262"/>
                    <a:pt x="649723" y="104064"/>
                  </a:cubicBezTo>
                  <a:cubicBezTo>
                    <a:pt x="632435" y="88349"/>
                    <a:pt x="612165" y="73974"/>
                    <a:pt x="589237" y="61233"/>
                  </a:cubicBezTo>
                  <a:cubicBezTo>
                    <a:pt x="509324" y="16835"/>
                    <a:pt x="407599" y="0"/>
                    <a:pt x="309888" y="12916"/>
                  </a:cubicBezTo>
                  <a:cubicBezTo>
                    <a:pt x="217343" y="25986"/>
                    <a:pt x="134276" y="69626"/>
                    <a:pt x="81936" y="132689"/>
                  </a:cubicBez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114113" y="-1536"/>
              <a:ext cx="988983" cy="6411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899"/>
                </a:lnSpc>
                <a:spcBef>
                  <a:spcPct val="0"/>
                </a:spcBef>
              </a:pPr>
              <a:r>
                <a:rPr lang="en-US" sz="3499" dirty="0" err="1">
                  <a:solidFill>
                    <a:srgbClr val="FFFFFF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ĐÁP</a:t>
              </a:r>
              <a:r>
                <a:rPr lang="en-US" sz="3499" dirty="0">
                  <a:solidFill>
                    <a:srgbClr val="FFFFFF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499" dirty="0" err="1">
                  <a:solidFill>
                    <a:srgbClr val="FFFFFF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ÁN</a:t>
              </a:r>
              <a:r>
                <a:rPr lang="en-US" sz="3499" dirty="0">
                  <a:solidFill>
                    <a:srgbClr val="FFFFFF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: C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84651" y="506044"/>
            <a:ext cx="16574649" cy="1543050"/>
            <a:chOff x="0" y="0"/>
            <a:chExt cx="4365340" cy="4064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65340" cy="406400"/>
            </a:xfrm>
            <a:custGeom>
              <a:avLst/>
              <a:gdLst/>
              <a:ahLst/>
              <a:cxnLst/>
              <a:rect l="l" t="t" r="r" b="b"/>
              <a:pathLst>
                <a:path w="4365340" h="406400">
                  <a:moveTo>
                    <a:pt x="4162140" y="0"/>
                  </a:moveTo>
                  <a:cubicBezTo>
                    <a:pt x="4274364" y="0"/>
                    <a:pt x="4365340" y="90976"/>
                    <a:pt x="4365340" y="203200"/>
                  </a:cubicBezTo>
                  <a:cubicBezTo>
                    <a:pt x="4365340" y="315424"/>
                    <a:pt x="4274364" y="406400"/>
                    <a:pt x="416214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946EE0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4365340" cy="463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899"/>
                </a:lnSpc>
                <a:spcBef>
                  <a:spcPct val="0"/>
                </a:spcBef>
              </a:pPr>
              <a:r>
                <a:rPr lang="en-US" sz="3499" dirty="0">
                  <a:solidFill>
                    <a:srgbClr val="FFFFFF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Câu 3: </a:t>
              </a:r>
              <a:r>
                <a:rPr lang="en-US" sz="3499" dirty="0" err="1">
                  <a:solidFill>
                    <a:srgbClr val="FFFFFF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Nội</a:t>
              </a:r>
              <a:r>
                <a:rPr lang="en-US" sz="3499" dirty="0">
                  <a:solidFill>
                    <a:srgbClr val="FFFFFF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dung </a:t>
              </a:r>
              <a:r>
                <a:rPr lang="en-US" sz="3499" dirty="0" err="1">
                  <a:solidFill>
                    <a:srgbClr val="FFFFFF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nào</a:t>
              </a:r>
              <a:r>
                <a:rPr lang="en-US" sz="3499" dirty="0">
                  <a:solidFill>
                    <a:srgbClr val="FFFFFF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499" dirty="0" err="1">
                  <a:solidFill>
                    <a:srgbClr val="FFFFFF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sau</a:t>
              </a:r>
              <a:r>
                <a:rPr lang="en-US" sz="3499" dirty="0">
                  <a:solidFill>
                    <a:srgbClr val="FFFFFF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499" dirty="0" err="1">
                  <a:solidFill>
                    <a:srgbClr val="FFFFFF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đây</a:t>
              </a:r>
              <a:r>
                <a:rPr lang="en-US" sz="3499" dirty="0">
                  <a:solidFill>
                    <a:srgbClr val="FFFFFF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499" dirty="0" err="1">
                  <a:solidFill>
                    <a:srgbClr val="FFFFFF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đúng</a:t>
              </a:r>
              <a:r>
                <a:rPr lang="en-US" sz="3499" dirty="0">
                  <a:solidFill>
                    <a:srgbClr val="FFFFFF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499" dirty="0" err="1">
                  <a:solidFill>
                    <a:srgbClr val="FFFFFF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với</a:t>
              </a:r>
              <a:r>
                <a:rPr lang="en-US" sz="3499" dirty="0">
                  <a:solidFill>
                    <a:srgbClr val="FFFFFF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499" dirty="0" err="1">
                  <a:solidFill>
                    <a:srgbClr val="FFFFFF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bài</a:t>
              </a:r>
              <a:r>
                <a:rPr lang="en-US" sz="3499" dirty="0">
                  <a:solidFill>
                    <a:srgbClr val="FFFFFF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499" dirty="0" err="1">
                  <a:solidFill>
                    <a:srgbClr val="FFFFFF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thơ</a:t>
              </a:r>
              <a:r>
                <a:rPr lang="en-US" sz="3499" dirty="0">
                  <a:solidFill>
                    <a:srgbClr val="FFFFFF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“</a:t>
              </a:r>
              <a:r>
                <a:rPr lang="en-US" sz="3499" dirty="0" err="1">
                  <a:solidFill>
                    <a:srgbClr val="FFFFFF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Tây</a:t>
              </a:r>
              <a:r>
                <a:rPr lang="en-US" sz="3499" dirty="0">
                  <a:solidFill>
                    <a:srgbClr val="FFFFFF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499" dirty="0" err="1">
                  <a:solidFill>
                    <a:srgbClr val="FFFFFF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Tiến</a:t>
              </a:r>
              <a:r>
                <a:rPr lang="en-US" sz="3499" dirty="0">
                  <a:solidFill>
                    <a:srgbClr val="FFFFFF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” </a:t>
              </a:r>
              <a:r>
                <a:rPr lang="en-US" sz="3499" dirty="0" err="1">
                  <a:solidFill>
                    <a:srgbClr val="FFFFFF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của</a:t>
              </a:r>
              <a:r>
                <a:rPr lang="en-US" sz="3499" dirty="0">
                  <a:solidFill>
                    <a:srgbClr val="FFFFFF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Quang </a:t>
              </a:r>
              <a:r>
                <a:rPr lang="en-US" sz="3499" dirty="0" err="1">
                  <a:solidFill>
                    <a:srgbClr val="FFFFFF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Dũng</a:t>
              </a:r>
              <a:r>
                <a:rPr lang="en-US" sz="3499" dirty="0">
                  <a:solidFill>
                    <a:srgbClr val="FFFFFF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?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418241" y="2517499"/>
            <a:ext cx="17391537" cy="5252003"/>
            <a:chOff x="0" y="0"/>
            <a:chExt cx="4580487" cy="138324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80487" cy="1383243"/>
            </a:xfrm>
            <a:custGeom>
              <a:avLst/>
              <a:gdLst/>
              <a:ahLst/>
              <a:cxnLst/>
              <a:rect l="l" t="t" r="r" b="b"/>
              <a:pathLst>
                <a:path w="4580487" h="1383243">
                  <a:moveTo>
                    <a:pt x="22703" y="0"/>
                  </a:moveTo>
                  <a:lnTo>
                    <a:pt x="4557784" y="0"/>
                  </a:lnTo>
                  <a:cubicBezTo>
                    <a:pt x="4563806" y="0"/>
                    <a:pt x="4569580" y="2392"/>
                    <a:pt x="4573837" y="6650"/>
                  </a:cubicBezTo>
                  <a:cubicBezTo>
                    <a:pt x="4578095" y="10907"/>
                    <a:pt x="4580487" y="16682"/>
                    <a:pt x="4580487" y="22703"/>
                  </a:cubicBezTo>
                  <a:lnTo>
                    <a:pt x="4580487" y="1360541"/>
                  </a:lnTo>
                  <a:cubicBezTo>
                    <a:pt x="4580487" y="1366562"/>
                    <a:pt x="4578095" y="1372336"/>
                    <a:pt x="4573837" y="1376594"/>
                  </a:cubicBezTo>
                  <a:cubicBezTo>
                    <a:pt x="4569580" y="1380852"/>
                    <a:pt x="4563806" y="1383243"/>
                    <a:pt x="4557784" y="1383243"/>
                  </a:cubicBezTo>
                  <a:lnTo>
                    <a:pt x="22703" y="1383243"/>
                  </a:lnTo>
                  <a:cubicBezTo>
                    <a:pt x="16682" y="1383243"/>
                    <a:pt x="10907" y="1380852"/>
                    <a:pt x="6650" y="1376594"/>
                  </a:cubicBezTo>
                  <a:cubicBezTo>
                    <a:pt x="2392" y="1372336"/>
                    <a:pt x="0" y="1366562"/>
                    <a:pt x="0" y="1360541"/>
                  </a:cubicBezTo>
                  <a:lnTo>
                    <a:pt x="0" y="22703"/>
                  </a:lnTo>
                  <a:cubicBezTo>
                    <a:pt x="0" y="16682"/>
                    <a:pt x="2392" y="10907"/>
                    <a:pt x="6650" y="6650"/>
                  </a:cubicBezTo>
                  <a:cubicBezTo>
                    <a:pt x="10907" y="2392"/>
                    <a:pt x="16682" y="0"/>
                    <a:pt x="22703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CDFFD8">
                    <a:alpha val="100000"/>
                  </a:srgbClr>
                </a:gs>
                <a:gs pos="100000">
                  <a:srgbClr val="94B9FF">
                    <a:alpha val="100000"/>
                  </a:srgbClr>
                </a:gs>
              </a:gsLst>
              <a:lin ang="0"/>
            </a:gradFill>
            <a:ln w="1905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19050"/>
              <a:ext cx="4580487" cy="14022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4125"/>
                </a:lnSpc>
              </a:pPr>
              <a:r>
                <a:rPr lang="en-US" sz="3300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A. </a:t>
              </a:r>
              <a:r>
                <a:rPr lang="en-US" sz="3300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Bài</a:t>
              </a:r>
              <a:r>
                <a:rPr lang="en-US" sz="3300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300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thơ</a:t>
              </a:r>
              <a:r>
                <a:rPr lang="en-US" sz="3300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300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thể</a:t>
              </a:r>
              <a:r>
                <a:rPr lang="en-US" sz="3300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300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hiện</a:t>
              </a:r>
              <a:r>
                <a:rPr lang="en-US" sz="3300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300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khát</a:t>
              </a:r>
              <a:r>
                <a:rPr lang="en-US" sz="3300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300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vọng</a:t>
              </a:r>
              <a:r>
                <a:rPr lang="en-US" sz="3300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300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về</a:t>
              </a:r>
              <a:r>
                <a:rPr lang="en-US" sz="3300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300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với</a:t>
              </a:r>
              <a:r>
                <a:rPr lang="en-US" sz="3300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300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những</a:t>
              </a:r>
              <a:r>
                <a:rPr lang="en-US" sz="3300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300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sâu</a:t>
              </a:r>
              <a:r>
                <a:rPr lang="en-US" sz="3300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300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nặng</a:t>
              </a:r>
              <a:r>
                <a:rPr lang="en-US" sz="3300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300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nghĩa</a:t>
              </a:r>
              <a:r>
                <a:rPr lang="en-US" sz="3300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300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tình</a:t>
              </a:r>
              <a:r>
                <a:rPr lang="en-US" sz="3300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300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trong</a:t>
              </a:r>
              <a:r>
                <a:rPr lang="en-US" sz="3300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300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cuộc</a:t>
              </a:r>
              <a:r>
                <a:rPr lang="en-US" sz="3300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300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kháng</a:t>
              </a:r>
              <a:r>
                <a:rPr lang="en-US" sz="3300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300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chiến</a:t>
              </a:r>
              <a:r>
                <a:rPr lang="en-US" sz="3300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300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chống</a:t>
              </a:r>
              <a:r>
                <a:rPr lang="en-US" sz="3300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300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Pháp</a:t>
              </a:r>
              <a:r>
                <a:rPr lang="en-US" sz="3300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, </a:t>
              </a:r>
              <a:r>
                <a:rPr lang="en-US" sz="3300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về</a:t>
              </a:r>
              <a:r>
                <a:rPr lang="en-US" sz="3300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300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với</a:t>
              </a:r>
              <a:r>
                <a:rPr lang="en-US" sz="3300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300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ngọn</a:t>
              </a:r>
              <a:r>
                <a:rPr lang="en-US" sz="3300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300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nguồn</a:t>
              </a:r>
              <a:r>
                <a:rPr lang="en-US" sz="3300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300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cảm</a:t>
              </a:r>
              <a:r>
                <a:rPr lang="en-US" sz="3300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300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hứng</a:t>
              </a:r>
              <a:r>
                <a:rPr lang="en-US" sz="3300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300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sáng</a:t>
              </a:r>
              <a:r>
                <a:rPr lang="en-US" sz="3300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300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tác</a:t>
              </a:r>
              <a:r>
                <a:rPr lang="en-US" sz="3300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.</a:t>
              </a:r>
            </a:p>
            <a:p>
              <a:pPr algn="l">
                <a:lnSpc>
                  <a:spcPts val="4125"/>
                </a:lnSpc>
              </a:pPr>
              <a:r>
                <a:rPr lang="en-US" sz="3300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B. </a:t>
              </a:r>
              <a:r>
                <a:rPr lang="en-US" sz="3300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Bài</a:t>
              </a:r>
              <a:r>
                <a:rPr lang="en-US" sz="3300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300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thơ</a:t>
              </a:r>
              <a:r>
                <a:rPr lang="en-US" sz="3300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300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là</a:t>
              </a:r>
              <a:r>
                <a:rPr lang="en-US" sz="3300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300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một</a:t>
              </a:r>
              <a:r>
                <a:rPr lang="en-US" sz="3300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300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bản</a:t>
              </a:r>
              <a:r>
                <a:rPr lang="en-US" sz="3300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300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quyết</a:t>
              </a:r>
              <a:r>
                <a:rPr lang="en-US" sz="3300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300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tâm</a:t>
              </a:r>
              <a:r>
                <a:rPr lang="en-US" sz="3300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300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tư</a:t>
              </a:r>
              <a:r>
                <a:rPr lang="en-US" sz="3300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, </a:t>
              </a:r>
              <a:r>
                <a:rPr lang="en-US" sz="3300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là</a:t>
              </a:r>
              <a:r>
                <a:rPr lang="en-US" sz="3300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300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lời</a:t>
              </a:r>
              <a:r>
                <a:rPr lang="en-US" sz="3300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300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thề</a:t>
              </a:r>
              <a:r>
                <a:rPr lang="en-US" sz="3300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300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hành</a:t>
              </a:r>
              <a:r>
                <a:rPr lang="en-US" sz="3300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300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động</a:t>
              </a:r>
              <a:r>
                <a:rPr lang="en-US" sz="3300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300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của</a:t>
              </a:r>
              <a:r>
                <a:rPr lang="en-US" sz="3300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300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người</a:t>
              </a:r>
              <a:r>
                <a:rPr lang="en-US" sz="3300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300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chiến</a:t>
              </a:r>
              <a:r>
                <a:rPr lang="en-US" sz="3300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300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sĩ</a:t>
              </a:r>
              <a:r>
                <a:rPr lang="en-US" sz="3300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300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trẻ</a:t>
              </a:r>
              <a:r>
                <a:rPr lang="en-US" sz="3300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, </a:t>
              </a:r>
              <a:r>
                <a:rPr lang="en-US" sz="3300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đồng</a:t>
              </a:r>
              <a:r>
                <a:rPr lang="en-US" sz="3300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300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thời</a:t>
              </a:r>
              <a:r>
                <a:rPr lang="en-US" sz="3300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300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thể</a:t>
              </a:r>
              <a:r>
                <a:rPr lang="en-US" sz="3300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300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hiện</a:t>
              </a:r>
              <a:r>
                <a:rPr lang="en-US" sz="3300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300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khát</a:t>
              </a:r>
              <a:r>
                <a:rPr lang="en-US" sz="3300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khao </a:t>
              </a:r>
              <a:r>
                <a:rPr lang="en-US" sz="3300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rạo</a:t>
              </a:r>
              <a:r>
                <a:rPr lang="en-US" sz="3300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300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rực</a:t>
              </a:r>
              <a:r>
                <a:rPr lang="en-US" sz="3300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, </a:t>
              </a:r>
              <a:r>
                <a:rPr lang="en-US" sz="3300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mong</a:t>
              </a:r>
              <a:r>
                <a:rPr lang="en-US" sz="3300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300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được</a:t>
              </a:r>
              <a:r>
                <a:rPr lang="en-US" sz="3300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300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về</a:t>
              </a:r>
              <a:r>
                <a:rPr lang="en-US" sz="3300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300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với</a:t>
              </a:r>
              <a:r>
                <a:rPr lang="en-US" sz="3300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300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cuộc</a:t>
              </a:r>
              <a:r>
                <a:rPr lang="en-US" sz="3300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300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sống</a:t>
              </a:r>
              <a:r>
                <a:rPr lang="en-US" sz="3300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300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tự</a:t>
              </a:r>
              <a:r>
                <a:rPr lang="en-US" sz="3300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do.</a:t>
              </a:r>
            </a:p>
            <a:p>
              <a:pPr algn="l">
                <a:lnSpc>
                  <a:spcPts val="4125"/>
                </a:lnSpc>
              </a:pPr>
              <a:r>
                <a:rPr lang="en-US" sz="3300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C. </a:t>
              </a:r>
              <a:r>
                <a:rPr lang="en-US" sz="3300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Bài</a:t>
              </a:r>
              <a:r>
                <a:rPr lang="en-US" sz="3300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300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thơ</a:t>
              </a:r>
              <a:r>
                <a:rPr lang="en-US" sz="3300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300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là</a:t>
              </a:r>
              <a:r>
                <a:rPr lang="en-US" sz="3300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300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cảm</a:t>
              </a:r>
              <a:r>
                <a:rPr lang="en-US" sz="3300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300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xúc</a:t>
              </a:r>
              <a:r>
                <a:rPr lang="en-US" sz="3300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300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và</a:t>
              </a:r>
              <a:r>
                <a:rPr lang="en-US" sz="3300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300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suy</a:t>
              </a:r>
              <a:r>
                <a:rPr lang="en-US" sz="3300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300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tư</a:t>
              </a:r>
              <a:r>
                <a:rPr lang="en-US" sz="3300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300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về</a:t>
              </a:r>
              <a:r>
                <a:rPr lang="en-US" sz="3300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300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đất</a:t>
              </a:r>
              <a:r>
                <a:rPr lang="en-US" sz="3300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300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nước</a:t>
              </a:r>
              <a:r>
                <a:rPr lang="en-US" sz="3300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300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đau</a:t>
              </a:r>
              <a:r>
                <a:rPr lang="en-US" sz="3300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300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thương</a:t>
              </a:r>
              <a:r>
                <a:rPr lang="en-US" sz="3300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300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nhưng</a:t>
              </a:r>
              <a:r>
                <a:rPr lang="en-US" sz="3300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300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anh</a:t>
              </a:r>
              <a:r>
                <a:rPr lang="en-US" sz="3300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300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dũng</a:t>
              </a:r>
              <a:r>
                <a:rPr lang="en-US" sz="3300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300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kiên</a:t>
              </a:r>
              <a:r>
                <a:rPr lang="en-US" sz="3300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300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cường</a:t>
              </a:r>
              <a:r>
                <a:rPr lang="en-US" sz="3300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300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đứng</a:t>
              </a:r>
              <a:r>
                <a:rPr lang="en-US" sz="3300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300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lên</a:t>
              </a:r>
              <a:r>
                <a:rPr lang="en-US" sz="3300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300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chiến</a:t>
              </a:r>
              <a:r>
                <a:rPr lang="en-US" sz="3300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300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đấu</a:t>
              </a:r>
              <a:r>
                <a:rPr lang="en-US" sz="3300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300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và</a:t>
              </a:r>
              <a:r>
                <a:rPr lang="en-US" sz="3300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300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chiến</a:t>
              </a:r>
              <a:r>
                <a:rPr lang="en-US" sz="3300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300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thắng</a:t>
              </a:r>
              <a:r>
                <a:rPr lang="en-US" sz="3300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300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trong</a:t>
              </a:r>
              <a:r>
                <a:rPr lang="en-US" sz="3300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300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kháng</a:t>
              </a:r>
              <a:r>
                <a:rPr lang="en-US" sz="3300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300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chiến</a:t>
              </a:r>
              <a:r>
                <a:rPr lang="en-US" sz="3300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300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chống</a:t>
              </a:r>
              <a:r>
                <a:rPr lang="en-US" sz="3300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300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thực</a:t>
              </a:r>
              <a:r>
                <a:rPr lang="en-US" sz="3300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300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dân</a:t>
              </a:r>
              <a:r>
                <a:rPr lang="en-US" sz="3300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300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Pháp</a:t>
              </a:r>
              <a:r>
                <a:rPr lang="en-US" sz="3300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.</a:t>
              </a:r>
            </a:p>
            <a:p>
              <a:pPr algn="l">
                <a:lnSpc>
                  <a:spcPts val="4125"/>
                </a:lnSpc>
              </a:pPr>
              <a:r>
                <a:rPr lang="en-US" sz="3300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D. </a:t>
              </a:r>
              <a:r>
                <a:rPr lang="en-US" sz="3300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Bài</a:t>
              </a:r>
              <a:r>
                <a:rPr lang="en-US" sz="3300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300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thơ</a:t>
              </a:r>
              <a:r>
                <a:rPr lang="en-US" sz="3300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300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là</a:t>
              </a:r>
              <a:r>
                <a:rPr lang="en-US" sz="3300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300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một</a:t>
              </a:r>
              <a:r>
                <a:rPr lang="en-US" sz="3300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300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bức</a:t>
              </a:r>
              <a:r>
                <a:rPr lang="en-US" sz="3300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300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tranh</a:t>
              </a:r>
              <a:r>
                <a:rPr lang="en-US" sz="3300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300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hoang</a:t>
              </a:r>
              <a:r>
                <a:rPr lang="en-US" sz="3300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vu, </a:t>
              </a:r>
              <a:r>
                <a:rPr lang="en-US" sz="3300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kỳ</a:t>
              </a:r>
              <a:r>
                <a:rPr lang="en-US" sz="3300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300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vĩ</a:t>
              </a:r>
              <a:r>
                <a:rPr lang="en-US" sz="3300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, </a:t>
              </a:r>
              <a:r>
                <a:rPr lang="en-US" sz="3300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hấp</a:t>
              </a:r>
              <a:r>
                <a:rPr lang="en-US" sz="3300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300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dẫn</a:t>
              </a:r>
              <a:r>
                <a:rPr lang="en-US" sz="3300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300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của</a:t>
              </a:r>
              <a:r>
                <a:rPr lang="en-US" sz="3300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300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thiên</a:t>
              </a:r>
              <a:r>
                <a:rPr lang="en-US" sz="3300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300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nhiên</a:t>
              </a:r>
              <a:r>
                <a:rPr lang="en-US" sz="3300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300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Tây</a:t>
              </a:r>
              <a:r>
                <a:rPr lang="en-US" sz="3300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300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Bắc</a:t>
              </a:r>
              <a:r>
                <a:rPr lang="en-US" sz="3300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, </a:t>
              </a:r>
              <a:r>
                <a:rPr lang="en-US" sz="3300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là</a:t>
              </a:r>
              <a:r>
                <a:rPr lang="en-US" sz="3300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300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nỗi</a:t>
              </a:r>
              <a:r>
                <a:rPr lang="en-US" sz="3300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300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nhớ</a:t>
              </a:r>
              <a:r>
                <a:rPr lang="en-US" sz="3300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300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khôn</a:t>
              </a:r>
              <a:r>
                <a:rPr lang="en-US" sz="3300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300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nguôi</a:t>
              </a:r>
              <a:r>
                <a:rPr lang="en-US" sz="3300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, </a:t>
              </a:r>
              <a:r>
                <a:rPr lang="en-US" sz="3300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là</a:t>
              </a:r>
              <a:r>
                <a:rPr lang="en-US" sz="3300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300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khúc</a:t>
              </a:r>
              <a:r>
                <a:rPr lang="en-US" sz="3300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300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hoài</a:t>
              </a:r>
              <a:r>
                <a:rPr lang="en-US" sz="3300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300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niệm</a:t>
              </a:r>
              <a:r>
                <a:rPr lang="en-US" sz="3300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, </a:t>
              </a:r>
              <a:r>
                <a:rPr lang="en-US" sz="3300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là</a:t>
              </a:r>
              <a:r>
                <a:rPr lang="en-US" sz="3300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300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một</a:t>
              </a:r>
              <a:r>
                <a:rPr lang="en-US" sz="3300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300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dư</a:t>
              </a:r>
              <a:r>
                <a:rPr lang="en-US" sz="3300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300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âm</a:t>
              </a:r>
              <a:r>
                <a:rPr lang="en-US" sz="3300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300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không</a:t>
              </a:r>
              <a:r>
                <a:rPr lang="en-US" sz="3300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300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dứt</a:t>
              </a:r>
              <a:r>
                <a:rPr lang="en-US" sz="3300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300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về</a:t>
              </a:r>
              <a:r>
                <a:rPr lang="en-US" sz="3300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300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cuộc</a:t>
              </a:r>
              <a:r>
                <a:rPr lang="en-US" sz="3300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300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đời</a:t>
              </a:r>
              <a:r>
                <a:rPr lang="en-US" sz="3300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300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chiến</a:t>
              </a:r>
              <a:r>
                <a:rPr lang="en-US" sz="3300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300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binh</a:t>
              </a:r>
              <a:r>
                <a:rPr lang="en-US" sz="3300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.</a:t>
              </a:r>
            </a:p>
            <a:p>
              <a:pPr algn="ctr">
                <a:lnSpc>
                  <a:spcPts val="2000"/>
                </a:lnSpc>
              </a:pPr>
              <a:endParaRPr lang="en-US" sz="3300" dirty="0">
                <a:solidFill>
                  <a:srgbClr val="000000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endParaRP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6781800" y="7769501"/>
            <a:ext cx="3727919" cy="2384604"/>
            <a:chOff x="0" y="0"/>
            <a:chExt cx="1217210" cy="778602"/>
          </a:xfrm>
        </p:grpSpPr>
        <p:sp>
          <p:nvSpPr>
            <p:cNvPr id="10" name="Freeform 10"/>
            <p:cNvSpPr/>
            <p:nvPr/>
          </p:nvSpPr>
          <p:spPr>
            <a:xfrm>
              <a:off x="-33680" y="-8369"/>
              <a:ext cx="1259356" cy="786971"/>
            </a:xfrm>
            <a:custGeom>
              <a:avLst/>
              <a:gdLst/>
              <a:ahLst/>
              <a:cxnLst/>
              <a:rect l="l" t="t" r="r" b="b"/>
              <a:pathLst>
                <a:path w="1259356" h="786971">
                  <a:moveTo>
                    <a:pt x="81936" y="132689"/>
                  </a:moveTo>
                  <a:cubicBezTo>
                    <a:pt x="0" y="251551"/>
                    <a:pt x="52773" y="367245"/>
                    <a:pt x="140150" y="428648"/>
                  </a:cubicBezTo>
                  <a:lnTo>
                    <a:pt x="651041" y="786971"/>
                  </a:lnTo>
                  <a:lnTo>
                    <a:pt x="1151149" y="429929"/>
                  </a:lnTo>
                  <a:cubicBezTo>
                    <a:pt x="1232417" y="363874"/>
                    <a:pt x="1259356" y="293809"/>
                    <a:pt x="1246267" y="215790"/>
                  </a:cubicBezTo>
                  <a:cubicBezTo>
                    <a:pt x="1222369" y="107865"/>
                    <a:pt x="1100711" y="24132"/>
                    <a:pt x="950424" y="12175"/>
                  </a:cubicBezTo>
                  <a:cubicBezTo>
                    <a:pt x="858250" y="5218"/>
                    <a:pt x="769210" y="23989"/>
                    <a:pt x="699716" y="66205"/>
                  </a:cubicBezTo>
                  <a:cubicBezTo>
                    <a:pt x="681011" y="77563"/>
                    <a:pt x="664294" y="90262"/>
                    <a:pt x="649723" y="104064"/>
                  </a:cubicBezTo>
                  <a:cubicBezTo>
                    <a:pt x="632435" y="88349"/>
                    <a:pt x="612165" y="73974"/>
                    <a:pt x="589237" y="61233"/>
                  </a:cubicBezTo>
                  <a:cubicBezTo>
                    <a:pt x="509324" y="16835"/>
                    <a:pt x="407599" y="0"/>
                    <a:pt x="309888" y="12916"/>
                  </a:cubicBezTo>
                  <a:cubicBezTo>
                    <a:pt x="217343" y="25986"/>
                    <a:pt x="134276" y="69626"/>
                    <a:pt x="81936" y="132689"/>
                  </a:cubicBez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114113" y="-1536"/>
              <a:ext cx="988983" cy="6411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899"/>
                </a:lnSpc>
                <a:spcBef>
                  <a:spcPct val="0"/>
                </a:spcBef>
              </a:pPr>
              <a:r>
                <a:rPr lang="en-US" sz="3499" dirty="0" err="1">
                  <a:solidFill>
                    <a:srgbClr val="FFFFFF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ĐÁP</a:t>
              </a:r>
              <a:r>
                <a:rPr lang="en-US" sz="3499" dirty="0">
                  <a:solidFill>
                    <a:srgbClr val="FFFFFF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499" dirty="0" err="1">
                  <a:solidFill>
                    <a:srgbClr val="FFFFFF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ÁN</a:t>
              </a:r>
              <a:r>
                <a:rPr lang="en-US" sz="3499" dirty="0">
                  <a:solidFill>
                    <a:srgbClr val="FFFFFF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: D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84651" y="506044"/>
            <a:ext cx="15438374" cy="1543050"/>
            <a:chOff x="0" y="0"/>
            <a:chExt cx="4066074" cy="4064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066074" cy="406400"/>
            </a:xfrm>
            <a:custGeom>
              <a:avLst/>
              <a:gdLst/>
              <a:ahLst/>
              <a:cxnLst/>
              <a:rect l="l" t="t" r="r" b="b"/>
              <a:pathLst>
                <a:path w="4066074" h="406400">
                  <a:moveTo>
                    <a:pt x="3862874" y="0"/>
                  </a:moveTo>
                  <a:cubicBezTo>
                    <a:pt x="3975098" y="0"/>
                    <a:pt x="4066074" y="90976"/>
                    <a:pt x="4066074" y="203200"/>
                  </a:cubicBezTo>
                  <a:cubicBezTo>
                    <a:pt x="4066074" y="315424"/>
                    <a:pt x="3975098" y="406400"/>
                    <a:pt x="3862874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946EE0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4066074" cy="463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899"/>
                </a:lnSpc>
                <a:spcBef>
                  <a:spcPct val="0"/>
                </a:spcBef>
              </a:pPr>
              <a:r>
                <a:rPr lang="en-US" sz="3499" dirty="0">
                  <a:solidFill>
                    <a:srgbClr val="FFFFFF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Câu 4: </a:t>
              </a:r>
              <a:r>
                <a:rPr lang="en-US" sz="3499" dirty="0" err="1">
                  <a:solidFill>
                    <a:srgbClr val="FFFFFF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Đáp</a:t>
              </a:r>
              <a:r>
                <a:rPr lang="en-US" sz="3499" dirty="0">
                  <a:solidFill>
                    <a:srgbClr val="FFFFFF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499" dirty="0" err="1">
                  <a:solidFill>
                    <a:srgbClr val="FFFFFF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án</a:t>
              </a:r>
              <a:r>
                <a:rPr lang="en-US" sz="3499" dirty="0">
                  <a:solidFill>
                    <a:srgbClr val="FFFFFF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499" dirty="0" err="1">
                  <a:solidFill>
                    <a:srgbClr val="FFFFFF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nào</a:t>
              </a:r>
              <a:r>
                <a:rPr lang="en-US" sz="3499" dirty="0">
                  <a:solidFill>
                    <a:srgbClr val="FFFFFF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499" dirty="0" err="1">
                  <a:solidFill>
                    <a:srgbClr val="FFFFFF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không</a:t>
              </a:r>
              <a:r>
                <a:rPr lang="en-US" sz="3499" dirty="0">
                  <a:solidFill>
                    <a:srgbClr val="FFFFFF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499" dirty="0" err="1">
                  <a:solidFill>
                    <a:srgbClr val="FFFFFF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phải</a:t>
              </a:r>
              <a:r>
                <a:rPr lang="en-US" sz="3499" dirty="0">
                  <a:solidFill>
                    <a:srgbClr val="FFFFFF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499" dirty="0" err="1">
                  <a:solidFill>
                    <a:srgbClr val="FFFFFF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biện</a:t>
              </a:r>
              <a:r>
                <a:rPr lang="en-US" sz="3499" dirty="0">
                  <a:solidFill>
                    <a:srgbClr val="FFFFFF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499" dirty="0" err="1">
                  <a:solidFill>
                    <a:srgbClr val="FFFFFF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pháp</a:t>
              </a:r>
              <a:r>
                <a:rPr lang="en-US" sz="3499" dirty="0">
                  <a:solidFill>
                    <a:srgbClr val="FFFFFF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499" dirty="0" err="1">
                  <a:solidFill>
                    <a:srgbClr val="FFFFFF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nghệ</a:t>
              </a:r>
              <a:r>
                <a:rPr lang="en-US" sz="3499" dirty="0">
                  <a:solidFill>
                    <a:srgbClr val="FFFFFF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499" dirty="0" err="1">
                  <a:solidFill>
                    <a:srgbClr val="FFFFFF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thuật</a:t>
              </a:r>
              <a:r>
                <a:rPr lang="en-US" sz="3499" dirty="0">
                  <a:solidFill>
                    <a:srgbClr val="FFFFFF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499" dirty="0" err="1">
                  <a:solidFill>
                    <a:srgbClr val="FFFFFF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được</a:t>
              </a:r>
              <a:r>
                <a:rPr lang="en-US" sz="3499" dirty="0">
                  <a:solidFill>
                    <a:srgbClr val="FFFFFF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499" dirty="0" err="1">
                  <a:solidFill>
                    <a:srgbClr val="FFFFFF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sử</a:t>
              </a:r>
              <a:r>
                <a:rPr lang="en-US" sz="3499" dirty="0">
                  <a:solidFill>
                    <a:srgbClr val="FFFFFF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499" dirty="0" err="1">
                  <a:solidFill>
                    <a:srgbClr val="FFFFFF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dụng</a:t>
              </a:r>
              <a:r>
                <a:rPr lang="en-US" sz="3499" dirty="0">
                  <a:solidFill>
                    <a:srgbClr val="FFFFFF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499" dirty="0" err="1">
                  <a:solidFill>
                    <a:srgbClr val="FFFFFF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trong</a:t>
              </a:r>
              <a:r>
                <a:rPr lang="en-US" sz="3499" dirty="0">
                  <a:solidFill>
                    <a:srgbClr val="FFFFFF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499" dirty="0" err="1">
                  <a:solidFill>
                    <a:srgbClr val="FFFFFF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bài</a:t>
              </a:r>
              <a:r>
                <a:rPr lang="en-US" sz="3499" dirty="0">
                  <a:solidFill>
                    <a:srgbClr val="FFFFFF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499" dirty="0" err="1">
                  <a:solidFill>
                    <a:srgbClr val="FFFFFF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thơ</a:t>
              </a:r>
              <a:r>
                <a:rPr lang="en-US" sz="3499" dirty="0">
                  <a:solidFill>
                    <a:srgbClr val="FFFFFF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499" dirty="0" err="1">
                  <a:solidFill>
                    <a:srgbClr val="FFFFFF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Tây</a:t>
              </a:r>
              <a:r>
                <a:rPr lang="en-US" sz="3499" dirty="0">
                  <a:solidFill>
                    <a:srgbClr val="FFFFFF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499" dirty="0" err="1">
                  <a:solidFill>
                    <a:srgbClr val="FFFFFF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Tiến</a:t>
              </a:r>
              <a:r>
                <a:rPr lang="en-US" sz="3499" dirty="0">
                  <a:solidFill>
                    <a:srgbClr val="FFFFFF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?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762290" y="2613847"/>
            <a:ext cx="15456033" cy="4496701"/>
            <a:chOff x="0" y="0"/>
            <a:chExt cx="4070725" cy="118431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070725" cy="1184316"/>
            </a:xfrm>
            <a:custGeom>
              <a:avLst/>
              <a:gdLst/>
              <a:ahLst/>
              <a:cxnLst/>
              <a:rect l="l" t="t" r="r" b="b"/>
              <a:pathLst>
                <a:path w="4070725" h="1184316">
                  <a:moveTo>
                    <a:pt x="25546" y="0"/>
                  </a:moveTo>
                  <a:lnTo>
                    <a:pt x="4045179" y="0"/>
                  </a:lnTo>
                  <a:cubicBezTo>
                    <a:pt x="4059287" y="0"/>
                    <a:pt x="4070725" y="11437"/>
                    <a:pt x="4070725" y="25546"/>
                  </a:cubicBezTo>
                  <a:lnTo>
                    <a:pt x="4070725" y="1158770"/>
                  </a:lnTo>
                  <a:cubicBezTo>
                    <a:pt x="4070725" y="1172879"/>
                    <a:pt x="4059287" y="1184316"/>
                    <a:pt x="4045179" y="1184316"/>
                  </a:cubicBezTo>
                  <a:lnTo>
                    <a:pt x="25546" y="1184316"/>
                  </a:lnTo>
                  <a:cubicBezTo>
                    <a:pt x="11437" y="1184316"/>
                    <a:pt x="0" y="1172879"/>
                    <a:pt x="0" y="1158770"/>
                  </a:cubicBezTo>
                  <a:lnTo>
                    <a:pt x="0" y="25546"/>
                  </a:lnTo>
                  <a:cubicBezTo>
                    <a:pt x="0" y="11437"/>
                    <a:pt x="11437" y="0"/>
                    <a:pt x="25546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CDFFD8">
                    <a:alpha val="100000"/>
                  </a:srgbClr>
                </a:gs>
                <a:gs pos="100000">
                  <a:srgbClr val="94B9FF">
                    <a:alpha val="100000"/>
                  </a:srgbClr>
                </a:gs>
              </a:gsLst>
              <a:lin ang="0"/>
            </a:gradFill>
            <a:ln w="1905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66675"/>
              <a:ext cx="4070725" cy="12509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5039"/>
                </a:lnSpc>
              </a:pPr>
              <a:r>
                <a:rPr lang="en-US" sz="3599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A. </a:t>
              </a:r>
              <a:r>
                <a:rPr lang="en-US" sz="3599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Bút</a:t>
              </a:r>
              <a:r>
                <a:rPr lang="en-US" sz="3599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599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pháp</a:t>
              </a:r>
              <a:r>
                <a:rPr lang="en-US" sz="3599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599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hiện</a:t>
              </a:r>
              <a:r>
                <a:rPr lang="en-US" sz="3599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599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thực</a:t>
              </a:r>
              <a:r>
                <a:rPr lang="en-US" sz="3599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599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kết</a:t>
              </a:r>
              <a:r>
                <a:rPr lang="en-US" sz="3599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599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hợp</a:t>
              </a:r>
              <a:r>
                <a:rPr lang="en-US" sz="3599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599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với</a:t>
              </a:r>
              <a:r>
                <a:rPr lang="en-US" sz="3599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599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lãng</a:t>
              </a:r>
              <a:r>
                <a:rPr lang="en-US" sz="3599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599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mạn</a:t>
              </a:r>
              <a:endParaRPr lang="en-US" sz="3599" dirty="0">
                <a:solidFill>
                  <a:srgbClr val="000000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endParaRPr>
            </a:p>
            <a:p>
              <a:pPr algn="l">
                <a:lnSpc>
                  <a:spcPts val="5039"/>
                </a:lnSpc>
              </a:pPr>
              <a:r>
                <a:rPr lang="en-US" sz="3599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B. </a:t>
              </a:r>
              <a:r>
                <a:rPr lang="en-US" sz="3599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Hình</a:t>
              </a:r>
              <a:r>
                <a:rPr lang="en-US" sz="3599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599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ảnh</a:t>
              </a:r>
              <a:r>
                <a:rPr lang="en-US" sz="3599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599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thơ</a:t>
              </a:r>
              <a:r>
                <a:rPr lang="en-US" sz="3599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599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phong</a:t>
              </a:r>
              <a:r>
                <a:rPr lang="en-US" sz="3599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599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phú</a:t>
              </a:r>
              <a:r>
                <a:rPr lang="en-US" sz="3599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, </a:t>
              </a:r>
              <a:r>
                <a:rPr lang="en-US" sz="3599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gần</a:t>
              </a:r>
              <a:r>
                <a:rPr lang="en-US" sz="3599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599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gũi</a:t>
              </a:r>
              <a:r>
                <a:rPr lang="en-US" sz="3599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, </a:t>
              </a:r>
              <a:r>
                <a:rPr lang="en-US" sz="3599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chân</a:t>
              </a:r>
              <a:r>
                <a:rPr lang="en-US" sz="3599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599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thực</a:t>
              </a:r>
              <a:endParaRPr lang="en-US" sz="3599" dirty="0">
                <a:solidFill>
                  <a:srgbClr val="000000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endParaRPr>
            </a:p>
            <a:p>
              <a:pPr algn="l">
                <a:lnSpc>
                  <a:spcPts val="5039"/>
                </a:lnSpc>
              </a:pPr>
              <a:r>
                <a:rPr lang="en-US" sz="3599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C. </a:t>
              </a:r>
              <a:r>
                <a:rPr lang="en-US" sz="3599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Ngôn</a:t>
              </a:r>
              <a:r>
                <a:rPr lang="en-US" sz="3599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599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ngữ</a:t>
              </a:r>
              <a:r>
                <a:rPr lang="en-US" sz="3599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599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thơ</a:t>
              </a:r>
              <a:r>
                <a:rPr lang="en-US" sz="3599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599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linh</a:t>
              </a:r>
              <a:r>
                <a:rPr lang="en-US" sz="3599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599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hoạt</a:t>
              </a:r>
              <a:r>
                <a:rPr lang="en-US" sz="3599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, </a:t>
              </a:r>
              <a:r>
                <a:rPr lang="en-US" sz="3599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đa</a:t>
              </a:r>
              <a:r>
                <a:rPr lang="en-US" sz="3599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599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dạng</a:t>
              </a:r>
              <a:endParaRPr lang="en-US" sz="3599" dirty="0">
                <a:solidFill>
                  <a:srgbClr val="000000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endParaRPr>
            </a:p>
            <a:p>
              <a:pPr algn="l">
                <a:lnSpc>
                  <a:spcPts val="5039"/>
                </a:lnSpc>
              </a:pPr>
              <a:r>
                <a:rPr lang="en-US" sz="3599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D. </a:t>
              </a:r>
              <a:r>
                <a:rPr lang="en-US" sz="3599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Nghệ</a:t>
              </a:r>
              <a:r>
                <a:rPr lang="en-US" sz="3599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599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thuật</a:t>
              </a:r>
              <a:r>
                <a:rPr lang="en-US" sz="3599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599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lấy</a:t>
              </a:r>
              <a:r>
                <a:rPr lang="en-US" sz="3599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599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động</a:t>
              </a:r>
              <a:r>
                <a:rPr lang="en-US" sz="3599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599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tả</a:t>
              </a:r>
              <a:r>
                <a:rPr lang="en-US" sz="3599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599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tĩnh</a:t>
              </a:r>
              <a:endParaRPr lang="en-US" sz="3599" dirty="0">
                <a:solidFill>
                  <a:srgbClr val="000000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endParaRPr>
            </a:p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lang="en-US" sz="3599" dirty="0">
                <a:solidFill>
                  <a:srgbClr val="000000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endParaRP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6207394" y="7466093"/>
            <a:ext cx="3727919" cy="2384604"/>
            <a:chOff x="0" y="0"/>
            <a:chExt cx="1217210" cy="778602"/>
          </a:xfrm>
        </p:grpSpPr>
        <p:sp>
          <p:nvSpPr>
            <p:cNvPr id="10" name="Freeform 10"/>
            <p:cNvSpPr/>
            <p:nvPr/>
          </p:nvSpPr>
          <p:spPr>
            <a:xfrm>
              <a:off x="-33680" y="-8369"/>
              <a:ext cx="1259356" cy="786971"/>
            </a:xfrm>
            <a:custGeom>
              <a:avLst/>
              <a:gdLst/>
              <a:ahLst/>
              <a:cxnLst/>
              <a:rect l="l" t="t" r="r" b="b"/>
              <a:pathLst>
                <a:path w="1259356" h="786971">
                  <a:moveTo>
                    <a:pt x="81936" y="132689"/>
                  </a:moveTo>
                  <a:cubicBezTo>
                    <a:pt x="0" y="251551"/>
                    <a:pt x="52773" y="367245"/>
                    <a:pt x="140150" y="428648"/>
                  </a:cubicBezTo>
                  <a:lnTo>
                    <a:pt x="651041" y="786971"/>
                  </a:lnTo>
                  <a:lnTo>
                    <a:pt x="1151149" y="429929"/>
                  </a:lnTo>
                  <a:cubicBezTo>
                    <a:pt x="1232417" y="363874"/>
                    <a:pt x="1259356" y="293809"/>
                    <a:pt x="1246267" y="215790"/>
                  </a:cubicBezTo>
                  <a:cubicBezTo>
                    <a:pt x="1222369" y="107865"/>
                    <a:pt x="1100711" y="24132"/>
                    <a:pt x="950424" y="12175"/>
                  </a:cubicBezTo>
                  <a:cubicBezTo>
                    <a:pt x="858250" y="5218"/>
                    <a:pt x="769210" y="23989"/>
                    <a:pt x="699716" y="66205"/>
                  </a:cubicBezTo>
                  <a:cubicBezTo>
                    <a:pt x="681011" y="77563"/>
                    <a:pt x="664294" y="90262"/>
                    <a:pt x="649723" y="104064"/>
                  </a:cubicBezTo>
                  <a:cubicBezTo>
                    <a:pt x="632435" y="88349"/>
                    <a:pt x="612165" y="73974"/>
                    <a:pt x="589237" y="61233"/>
                  </a:cubicBezTo>
                  <a:cubicBezTo>
                    <a:pt x="509324" y="16835"/>
                    <a:pt x="407599" y="0"/>
                    <a:pt x="309888" y="12916"/>
                  </a:cubicBezTo>
                  <a:cubicBezTo>
                    <a:pt x="217343" y="25986"/>
                    <a:pt x="134276" y="69626"/>
                    <a:pt x="81936" y="132689"/>
                  </a:cubicBez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114113" y="-1536"/>
              <a:ext cx="988983" cy="6411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899"/>
                </a:lnSpc>
                <a:spcBef>
                  <a:spcPct val="0"/>
                </a:spcBef>
              </a:pPr>
              <a:r>
                <a:rPr lang="en-US" sz="3499">
                  <a:solidFill>
                    <a:srgbClr val="FFFFFF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ĐÁP ÁN: D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239563"/>
            <a:ext cx="18077053" cy="10168342"/>
          </a:xfrm>
          <a:custGeom>
            <a:avLst/>
            <a:gdLst/>
            <a:ahLst/>
            <a:cxnLst/>
            <a:rect l="l" t="t" r="r" b="b"/>
            <a:pathLst>
              <a:path w="18077053" h="10168342">
                <a:moveTo>
                  <a:pt x="0" y="0"/>
                </a:moveTo>
                <a:lnTo>
                  <a:pt x="18077053" y="0"/>
                </a:lnTo>
                <a:lnTo>
                  <a:pt x="18077053" y="10168343"/>
                </a:lnTo>
                <a:lnTo>
                  <a:pt x="0" y="1016834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341484" y="2976723"/>
            <a:ext cx="12976712" cy="21994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122"/>
              </a:lnSpc>
            </a:pPr>
            <a:r>
              <a:rPr lang="en-US" sz="10117">
                <a:solidFill>
                  <a:srgbClr val="000000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VI. Vận dụng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077053" cy="10168342"/>
          </a:xfrm>
          <a:custGeom>
            <a:avLst/>
            <a:gdLst/>
            <a:ahLst/>
            <a:cxnLst/>
            <a:rect l="l" t="t" r="r" b="b"/>
            <a:pathLst>
              <a:path w="18077053" h="10168342">
                <a:moveTo>
                  <a:pt x="0" y="0"/>
                </a:moveTo>
                <a:lnTo>
                  <a:pt x="18077053" y="0"/>
                </a:lnTo>
                <a:lnTo>
                  <a:pt x="18077053" y="10168342"/>
                </a:lnTo>
                <a:lnTo>
                  <a:pt x="0" y="1016834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2743200" y="1104900"/>
            <a:ext cx="8163520" cy="5152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009"/>
              </a:lnSpc>
            </a:pPr>
            <a:r>
              <a:rPr lang="en-US" sz="7296" dirty="0">
                <a:solidFill>
                  <a:srgbClr val="000000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I. </a:t>
            </a:r>
            <a:r>
              <a:rPr lang="en-US" sz="7296" dirty="0" err="1">
                <a:solidFill>
                  <a:srgbClr val="000000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Tìm</a:t>
            </a:r>
            <a:r>
              <a:rPr lang="en-US" sz="7296" dirty="0">
                <a:solidFill>
                  <a:srgbClr val="000000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 </a:t>
            </a:r>
            <a:r>
              <a:rPr lang="en-US" sz="7296" dirty="0" err="1">
                <a:solidFill>
                  <a:srgbClr val="000000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hiểu</a:t>
            </a:r>
            <a:r>
              <a:rPr lang="en-US" sz="7296" dirty="0">
                <a:solidFill>
                  <a:srgbClr val="000000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 </a:t>
            </a:r>
            <a:r>
              <a:rPr lang="en-US" sz="7296" dirty="0" err="1">
                <a:solidFill>
                  <a:srgbClr val="000000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chung</a:t>
            </a:r>
            <a:endParaRPr lang="en-US" sz="7296" dirty="0">
              <a:solidFill>
                <a:srgbClr val="000000"/>
              </a:solidFill>
              <a:latin typeface="Noto Serif Bold"/>
              <a:ea typeface="Noto Serif Bold"/>
              <a:cs typeface="Noto Serif Bold"/>
              <a:sym typeface="Noto Serif Bold"/>
            </a:endParaRPr>
          </a:p>
          <a:p>
            <a:pPr algn="l">
              <a:lnSpc>
                <a:spcPts val="14009"/>
              </a:lnSpc>
            </a:pPr>
            <a:r>
              <a:rPr lang="en-US" sz="7296" dirty="0">
                <a:solidFill>
                  <a:srgbClr val="000000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1. </a:t>
            </a:r>
            <a:r>
              <a:rPr lang="en-US" sz="7296" dirty="0" err="1">
                <a:solidFill>
                  <a:srgbClr val="000000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Tác</a:t>
            </a:r>
            <a:r>
              <a:rPr lang="en-US" sz="7296" dirty="0">
                <a:solidFill>
                  <a:srgbClr val="000000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 </a:t>
            </a:r>
            <a:r>
              <a:rPr lang="en-US" sz="7296" dirty="0" err="1">
                <a:solidFill>
                  <a:srgbClr val="000000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giả</a:t>
            </a:r>
            <a:endParaRPr lang="en-US" sz="7296" dirty="0">
              <a:solidFill>
                <a:srgbClr val="000000"/>
              </a:solidFill>
              <a:latin typeface="Noto Serif Bold"/>
              <a:ea typeface="Noto Serif Bold"/>
              <a:cs typeface="Noto Serif Bold"/>
              <a:sym typeface="Noto Serif Bold"/>
            </a:endParaRPr>
          </a:p>
          <a:p>
            <a:pPr algn="l">
              <a:lnSpc>
                <a:spcPts val="14009"/>
              </a:lnSpc>
            </a:pPr>
            <a:r>
              <a:rPr lang="en-US" sz="7296" dirty="0">
                <a:solidFill>
                  <a:srgbClr val="000000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2. </a:t>
            </a:r>
            <a:r>
              <a:rPr lang="en-US" sz="7296" dirty="0" err="1">
                <a:solidFill>
                  <a:srgbClr val="000000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Tác</a:t>
            </a:r>
            <a:r>
              <a:rPr lang="en-US" sz="7296" dirty="0">
                <a:solidFill>
                  <a:srgbClr val="000000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 </a:t>
            </a:r>
            <a:r>
              <a:rPr lang="en-US" sz="7296" dirty="0" err="1">
                <a:solidFill>
                  <a:srgbClr val="000000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phẩm</a:t>
            </a:r>
            <a:r>
              <a:rPr lang="en-US" sz="7296" dirty="0">
                <a:solidFill>
                  <a:srgbClr val="000000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83194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333" b="-9333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752116" y="1378748"/>
            <a:ext cx="13820430" cy="1543050"/>
            <a:chOff x="0" y="0"/>
            <a:chExt cx="3639949" cy="4064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639949" cy="406400"/>
            </a:xfrm>
            <a:custGeom>
              <a:avLst/>
              <a:gdLst/>
              <a:ahLst/>
              <a:cxnLst/>
              <a:rect l="l" t="t" r="r" b="b"/>
              <a:pathLst>
                <a:path w="3639949" h="406400">
                  <a:moveTo>
                    <a:pt x="3436749" y="0"/>
                  </a:moveTo>
                  <a:lnTo>
                    <a:pt x="0" y="0"/>
                  </a:lnTo>
                  <a:lnTo>
                    <a:pt x="0" y="406400"/>
                  </a:lnTo>
                  <a:lnTo>
                    <a:pt x="3436749" y="406400"/>
                  </a:lnTo>
                  <a:lnTo>
                    <a:pt x="3639949" y="203200"/>
                  </a:lnTo>
                  <a:lnTo>
                    <a:pt x="3436749" y="0"/>
                  </a:lnTo>
                  <a:close/>
                </a:path>
              </a:pathLst>
            </a:custGeom>
            <a:solidFill>
              <a:srgbClr val="18A561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200025"/>
              <a:ext cx="3525649" cy="606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005"/>
                </a:lnSpc>
              </a:pPr>
              <a:r>
                <a:rPr lang="en-US" sz="3299" dirty="0" err="1">
                  <a:solidFill>
                    <a:srgbClr val="FFFFFF"/>
                  </a:solidFill>
                  <a:latin typeface="Noto Serif Display"/>
                  <a:ea typeface="Noto Serif Display"/>
                  <a:cs typeface="Noto Serif Display"/>
                  <a:sym typeface="Noto Serif Display"/>
                </a:rPr>
                <a:t>Vẽ</a:t>
              </a:r>
              <a:r>
                <a:rPr lang="en-US" sz="3299" dirty="0">
                  <a:solidFill>
                    <a:srgbClr val="FFFFFF"/>
                  </a:solidFill>
                  <a:latin typeface="Noto Serif Display"/>
                  <a:ea typeface="Noto Serif Display"/>
                  <a:cs typeface="Noto Serif Display"/>
                  <a:sym typeface="Noto Serif Display"/>
                </a:rPr>
                <a:t> </a:t>
              </a:r>
              <a:r>
                <a:rPr lang="en-US" sz="3299" dirty="0" err="1">
                  <a:solidFill>
                    <a:srgbClr val="FFFFFF"/>
                  </a:solidFill>
                  <a:latin typeface="Noto Serif Display"/>
                  <a:ea typeface="Noto Serif Display"/>
                  <a:cs typeface="Noto Serif Display"/>
                  <a:sym typeface="Noto Serif Display"/>
                </a:rPr>
                <a:t>tranh</a:t>
              </a:r>
              <a:r>
                <a:rPr lang="en-US" sz="3299" dirty="0">
                  <a:solidFill>
                    <a:srgbClr val="FFFFFF"/>
                  </a:solidFill>
                  <a:latin typeface="Noto Serif Display"/>
                  <a:ea typeface="Noto Serif Display"/>
                  <a:cs typeface="Noto Serif Display"/>
                  <a:sym typeface="Noto Serif Display"/>
                </a:rPr>
                <a:t> </a:t>
              </a:r>
              <a:r>
                <a:rPr lang="en-US" sz="3299" dirty="0" err="1">
                  <a:solidFill>
                    <a:srgbClr val="FFFFFF"/>
                  </a:solidFill>
                  <a:latin typeface="Noto Serif Display"/>
                  <a:ea typeface="Noto Serif Display"/>
                  <a:cs typeface="Noto Serif Display"/>
                  <a:sym typeface="Noto Serif Display"/>
                </a:rPr>
                <a:t>về</a:t>
              </a:r>
              <a:r>
                <a:rPr lang="en-US" sz="3299" dirty="0">
                  <a:solidFill>
                    <a:srgbClr val="FFFFFF"/>
                  </a:solidFill>
                  <a:latin typeface="Noto Serif Display"/>
                  <a:ea typeface="Noto Serif Display"/>
                  <a:cs typeface="Noto Serif Display"/>
                  <a:sym typeface="Noto Serif Display"/>
                </a:rPr>
                <a:t> </a:t>
              </a:r>
              <a:r>
                <a:rPr lang="en-US" sz="3299" dirty="0" err="1">
                  <a:solidFill>
                    <a:srgbClr val="FFFFFF"/>
                  </a:solidFill>
                  <a:latin typeface="Noto Serif Display"/>
                  <a:ea typeface="Noto Serif Display"/>
                  <a:cs typeface="Noto Serif Display"/>
                  <a:sym typeface="Noto Serif Display"/>
                </a:rPr>
                <a:t>binh</a:t>
              </a:r>
              <a:r>
                <a:rPr lang="en-US" sz="3299" dirty="0">
                  <a:solidFill>
                    <a:srgbClr val="FFFFFF"/>
                  </a:solidFill>
                  <a:latin typeface="Noto Serif Display"/>
                  <a:ea typeface="Noto Serif Display"/>
                  <a:cs typeface="Noto Serif Display"/>
                  <a:sym typeface="Noto Serif Display"/>
                </a:rPr>
                <a:t> </a:t>
              </a:r>
              <a:r>
                <a:rPr lang="en-US" sz="3299" dirty="0" err="1">
                  <a:solidFill>
                    <a:srgbClr val="FFFFFF"/>
                  </a:solidFill>
                  <a:latin typeface="Noto Serif Display"/>
                  <a:ea typeface="Noto Serif Display"/>
                  <a:cs typeface="Noto Serif Display"/>
                  <a:sym typeface="Noto Serif Display"/>
                </a:rPr>
                <a:t>đoàn</a:t>
              </a:r>
              <a:r>
                <a:rPr lang="en-US" sz="3299" dirty="0">
                  <a:solidFill>
                    <a:srgbClr val="FFFFFF"/>
                  </a:solidFill>
                  <a:latin typeface="Noto Serif Display"/>
                  <a:ea typeface="Noto Serif Display"/>
                  <a:cs typeface="Noto Serif Display"/>
                  <a:sym typeface="Noto Serif Display"/>
                </a:rPr>
                <a:t> </a:t>
              </a:r>
              <a:r>
                <a:rPr lang="en-US" sz="3299" dirty="0" err="1">
                  <a:solidFill>
                    <a:srgbClr val="FFFFFF"/>
                  </a:solidFill>
                  <a:latin typeface="Noto Serif Display"/>
                  <a:ea typeface="Noto Serif Display"/>
                  <a:cs typeface="Noto Serif Display"/>
                  <a:sym typeface="Noto Serif Display"/>
                </a:rPr>
                <a:t>Tây</a:t>
              </a:r>
              <a:r>
                <a:rPr lang="en-US" sz="3299" dirty="0">
                  <a:solidFill>
                    <a:srgbClr val="FFFFFF"/>
                  </a:solidFill>
                  <a:latin typeface="Noto Serif Display"/>
                  <a:ea typeface="Noto Serif Display"/>
                  <a:cs typeface="Noto Serif Display"/>
                  <a:sym typeface="Noto Serif Display"/>
                </a:rPr>
                <a:t> </a:t>
              </a:r>
              <a:r>
                <a:rPr lang="en-US" sz="3299" dirty="0" err="1">
                  <a:solidFill>
                    <a:srgbClr val="FFFFFF"/>
                  </a:solidFill>
                  <a:latin typeface="Noto Serif Display"/>
                  <a:ea typeface="Noto Serif Display"/>
                  <a:cs typeface="Noto Serif Display"/>
                  <a:sym typeface="Noto Serif Display"/>
                </a:rPr>
                <a:t>Tiến</a:t>
              </a:r>
              <a:endParaRPr lang="en-US" sz="3299" dirty="0">
                <a:solidFill>
                  <a:srgbClr val="FFFFFF"/>
                </a:solidFill>
                <a:latin typeface="Noto Serif Display"/>
                <a:ea typeface="Noto Serif Display"/>
                <a:cs typeface="Noto Serif Display"/>
                <a:sym typeface="Noto Serif Display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752116" y="3600450"/>
            <a:ext cx="13820430" cy="1543050"/>
            <a:chOff x="0" y="0"/>
            <a:chExt cx="3639949" cy="4064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639949" cy="406400"/>
            </a:xfrm>
            <a:custGeom>
              <a:avLst/>
              <a:gdLst/>
              <a:ahLst/>
              <a:cxnLst/>
              <a:rect l="l" t="t" r="r" b="b"/>
              <a:pathLst>
                <a:path w="3639949" h="406400">
                  <a:moveTo>
                    <a:pt x="3436749" y="0"/>
                  </a:moveTo>
                  <a:lnTo>
                    <a:pt x="0" y="0"/>
                  </a:lnTo>
                  <a:lnTo>
                    <a:pt x="0" y="406400"/>
                  </a:lnTo>
                  <a:lnTo>
                    <a:pt x="3436749" y="406400"/>
                  </a:lnTo>
                  <a:lnTo>
                    <a:pt x="3639949" y="203200"/>
                  </a:lnTo>
                  <a:lnTo>
                    <a:pt x="3436749" y="0"/>
                  </a:lnTo>
                  <a:close/>
                </a:path>
              </a:pathLst>
            </a:custGeom>
            <a:solidFill>
              <a:srgbClr val="6B3FC2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200025"/>
              <a:ext cx="3525649" cy="606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005"/>
                </a:lnSpc>
              </a:pPr>
              <a:r>
                <a:rPr lang="en-US" sz="3299">
                  <a:solidFill>
                    <a:srgbClr val="FFFFFF"/>
                  </a:solidFill>
                  <a:latin typeface="Noto Serif Display"/>
                  <a:ea typeface="Noto Serif Display"/>
                  <a:cs typeface="Noto Serif Display"/>
                  <a:sym typeface="Noto Serif Display"/>
                </a:rPr>
                <a:t>Hát, rap bài thơ “Tây Tiến”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752116" y="5819775"/>
            <a:ext cx="13820430" cy="2010125"/>
            <a:chOff x="0" y="0"/>
            <a:chExt cx="3639949" cy="529416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639949" cy="529416"/>
            </a:xfrm>
            <a:custGeom>
              <a:avLst/>
              <a:gdLst/>
              <a:ahLst/>
              <a:cxnLst/>
              <a:rect l="l" t="t" r="r" b="b"/>
              <a:pathLst>
                <a:path w="3639949" h="529416">
                  <a:moveTo>
                    <a:pt x="3436749" y="0"/>
                  </a:moveTo>
                  <a:lnTo>
                    <a:pt x="0" y="0"/>
                  </a:lnTo>
                  <a:lnTo>
                    <a:pt x="0" y="529416"/>
                  </a:lnTo>
                  <a:lnTo>
                    <a:pt x="3436749" y="529416"/>
                  </a:lnTo>
                  <a:lnTo>
                    <a:pt x="3639949" y="264708"/>
                  </a:lnTo>
                  <a:lnTo>
                    <a:pt x="3436749" y="0"/>
                  </a:lnTo>
                  <a:close/>
                </a:path>
              </a:pathLst>
            </a:custGeom>
            <a:solidFill>
              <a:srgbClr val="BB3C90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200025"/>
              <a:ext cx="3525649" cy="7294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005"/>
                </a:lnSpc>
              </a:pPr>
              <a:r>
                <a:rPr lang="en-US" sz="3299">
                  <a:solidFill>
                    <a:srgbClr val="FFFFFF"/>
                  </a:solidFill>
                  <a:latin typeface="Noto Serif Display"/>
                  <a:ea typeface="Noto Serif Display"/>
                  <a:cs typeface="Noto Serif Display"/>
                  <a:sym typeface="Noto Serif Display"/>
                </a:rPr>
                <a:t>-Viết đoạn văn khoảng 200 chữ bày tỏ quan điểm của em về lẽ sống đẹp của người lính trong thời kì kháng chiến? 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901788" y="1978092"/>
            <a:ext cx="5067274" cy="4309147"/>
            <a:chOff x="0" y="0"/>
            <a:chExt cx="1147948" cy="976201"/>
          </a:xfrm>
        </p:grpSpPr>
        <p:sp>
          <p:nvSpPr>
            <p:cNvPr id="4" name="Freeform 4"/>
            <p:cNvSpPr/>
            <p:nvPr/>
          </p:nvSpPr>
          <p:spPr>
            <a:xfrm>
              <a:off x="-33680" y="-8369"/>
              <a:ext cx="1190094" cy="984570"/>
            </a:xfrm>
            <a:custGeom>
              <a:avLst/>
              <a:gdLst/>
              <a:ahLst/>
              <a:cxnLst/>
              <a:rect l="l" t="t" r="r" b="b"/>
              <a:pathLst>
                <a:path w="1190094" h="984570">
                  <a:moveTo>
                    <a:pt x="79190" y="164239"/>
                  </a:moveTo>
                  <a:cubicBezTo>
                    <a:pt x="0" y="313268"/>
                    <a:pt x="51686" y="458323"/>
                    <a:pt x="134092" y="535310"/>
                  </a:cubicBezTo>
                  <a:lnTo>
                    <a:pt x="615912" y="984570"/>
                  </a:lnTo>
                  <a:lnTo>
                    <a:pt x="1087563" y="536915"/>
                  </a:lnTo>
                  <a:cubicBezTo>
                    <a:pt x="1164206" y="454097"/>
                    <a:pt x="1190094" y="366249"/>
                    <a:pt x="1177268" y="268431"/>
                  </a:cubicBezTo>
                  <a:cubicBezTo>
                    <a:pt x="1154730" y="133115"/>
                    <a:pt x="1039994" y="28132"/>
                    <a:pt x="898259" y="13141"/>
                  </a:cubicBezTo>
                  <a:cubicBezTo>
                    <a:pt x="811330" y="5218"/>
                    <a:pt x="727356" y="27953"/>
                    <a:pt x="661817" y="80883"/>
                  </a:cubicBezTo>
                  <a:cubicBezTo>
                    <a:pt x="644177" y="95124"/>
                    <a:pt x="628410" y="111045"/>
                    <a:pt x="614669" y="128351"/>
                  </a:cubicBezTo>
                  <a:cubicBezTo>
                    <a:pt x="598365" y="108647"/>
                    <a:pt x="579248" y="90623"/>
                    <a:pt x="557625" y="74649"/>
                  </a:cubicBezTo>
                  <a:cubicBezTo>
                    <a:pt x="482259" y="18983"/>
                    <a:pt x="386322" y="0"/>
                    <a:pt x="294171" y="14070"/>
                  </a:cubicBezTo>
                  <a:cubicBezTo>
                    <a:pt x="206893" y="30456"/>
                    <a:pt x="128551" y="85172"/>
                    <a:pt x="79190" y="164239"/>
                  </a:cubicBezTo>
                  <a:close/>
                </a:path>
              </a:pathLst>
            </a:custGeom>
            <a:solidFill>
              <a:srgbClr val="BC93B1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107620" y="-349371"/>
              <a:ext cx="932708" cy="11512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2739"/>
                </a:lnSpc>
              </a:pPr>
              <a:r>
                <a:rPr lang="en-US" sz="6999" dirty="0">
                  <a:solidFill>
                    <a:srgbClr val="000000"/>
                  </a:solidFill>
                  <a:latin typeface="Charmonman"/>
                  <a:ea typeface="Charmonman"/>
                  <a:cs typeface="Charmonman"/>
                  <a:sym typeface="Charmonman"/>
                </a:rPr>
                <a:t>thank you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2644553"/>
            <a:ext cx="18288000" cy="12931553"/>
          </a:xfrm>
          <a:custGeom>
            <a:avLst/>
            <a:gdLst/>
            <a:ahLst/>
            <a:cxnLst/>
            <a:rect l="l" t="t" r="r" b="b"/>
            <a:pathLst>
              <a:path w="18288000" h="12931553">
                <a:moveTo>
                  <a:pt x="0" y="0"/>
                </a:moveTo>
                <a:lnTo>
                  <a:pt x="18288000" y="0"/>
                </a:lnTo>
                <a:lnTo>
                  <a:pt x="18288000" y="12931553"/>
                </a:lnTo>
                <a:lnTo>
                  <a:pt x="0" y="1293155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964" b="-296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73949" y="2788402"/>
            <a:ext cx="17940102" cy="5026322"/>
          </a:xfrm>
          <a:custGeom>
            <a:avLst/>
            <a:gdLst/>
            <a:ahLst/>
            <a:cxnLst/>
            <a:rect l="l" t="t" r="r" b="b"/>
            <a:pathLst>
              <a:path w="17940102" h="5026322">
                <a:moveTo>
                  <a:pt x="0" y="0"/>
                </a:moveTo>
                <a:lnTo>
                  <a:pt x="17940102" y="0"/>
                </a:lnTo>
                <a:lnTo>
                  <a:pt x="17940102" y="5026322"/>
                </a:lnTo>
                <a:lnTo>
                  <a:pt x="0" y="50263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73949" y="523875"/>
            <a:ext cx="17940102" cy="16092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009"/>
              </a:lnSpc>
              <a:spcBef>
                <a:spcPct val="0"/>
              </a:spcBef>
            </a:pPr>
            <a:r>
              <a:rPr lang="en-US" sz="7296" dirty="0" err="1">
                <a:solidFill>
                  <a:srgbClr val="000000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PHIẾU</a:t>
            </a:r>
            <a:r>
              <a:rPr lang="en-US" sz="7296" dirty="0">
                <a:solidFill>
                  <a:srgbClr val="000000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 </a:t>
            </a:r>
            <a:r>
              <a:rPr lang="en-US" sz="7296" dirty="0" err="1">
                <a:solidFill>
                  <a:srgbClr val="000000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HỌC</a:t>
            </a:r>
            <a:r>
              <a:rPr lang="en-US" sz="7296" dirty="0">
                <a:solidFill>
                  <a:srgbClr val="000000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 </a:t>
            </a:r>
            <a:r>
              <a:rPr lang="en-US" sz="7296" dirty="0" err="1">
                <a:solidFill>
                  <a:srgbClr val="000000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TẬP</a:t>
            </a:r>
            <a:r>
              <a:rPr lang="en-US" sz="7296" dirty="0">
                <a:solidFill>
                  <a:srgbClr val="000000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 </a:t>
            </a:r>
            <a:r>
              <a:rPr lang="en-US" sz="7296" dirty="0" err="1">
                <a:solidFill>
                  <a:srgbClr val="000000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SỐ</a:t>
            </a:r>
            <a:r>
              <a:rPr lang="en-US" sz="7296" dirty="0">
                <a:solidFill>
                  <a:srgbClr val="000000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 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93720" y="417966"/>
            <a:ext cx="3807407" cy="5391289"/>
          </a:xfrm>
          <a:custGeom>
            <a:avLst/>
            <a:gdLst/>
            <a:ahLst/>
            <a:cxnLst/>
            <a:rect l="l" t="t" r="r" b="b"/>
            <a:pathLst>
              <a:path w="3807407" h="5391289">
                <a:moveTo>
                  <a:pt x="0" y="0"/>
                </a:moveTo>
                <a:lnTo>
                  <a:pt x="3807408" y="0"/>
                </a:lnTo>
                <a:lnTo>
                  <a:pt x="3807408" y="5391289"/>
                </a:lnTo>
                <a:lnTo>
                  <a:pt x="0" y="539128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943789" y="417966"/>
            <a:ext cx="3548448" cy="5391289"/>
          </a:xfrm>
          <a:custGeom>
            <a:avLst/>
            <a:gdLst/>
            <a:ahLst/>
            <a:cxnLst/>
            <a:rect l="l" t="t" r="r" b="b"/>
            <a:pathLst>
              <a:path w="3548448" h="5391289">
                <a:moveTo>
                  <a:pt x="0" y="0"/>
                </a:moveTo>
                <a:lnTo>
                  <a:pt x="3548448" y="0"/>
                </a:lnTo>
                <a:lnTo>
                  <a:pt x="3548448" y="5391289"/>
                </a:lnTo>
                <a:lnTo>
                  <a:pt x="0" y="53912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142889" y="417966"/>
            <a:ext cx="4607990" cy="3746944"/>
          </a:xfrm>
          <a:custGeom>
            <a:avLst/>
            <a:gdLst/>
            <a:ahLst/>
            <a:cxnLst/>
            <a:rect l="l" t="t" r="r" b="b"/>
            <a:pathLst>
              <a:path w="4607990" h="3746944">
                <a:moveTo>
                  <a:pt x="0" y="0"/>
                </a:moveTo>
                <a:lnTo>
                  <a:pt x="4607990" y="0"/>
                </a:lnTo>
                <a:lnTo>
                  <a:pt x="4607990" y="3746945"/>
                </a:lnTo>
                <a:lnTo>
                  <a:pt x="0" y="374694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8418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546663" y="6054969"/>
            <a:ext cx="2985560" cy="4232031"/>
          </a:xfrm>
          <a:custGeom>
            <a:avLst/>
            <a:gdLst/>
            <a:ahLst/>
            <a:cxnLst/>
            <a:rect l="l" t="t" r="r" b="b"/>
            <a:pathLst>
              <a:path w="2985560" h="4232031">
                <a:moveTo>
                  <a:pt x="0" y="0"/>
                </a:moveTo>
                <a:lnTo>
                  <a:pt x="2985560" y="0"/>
                </a:lnTo>
                <a:lnTo>
                  <a:pt x="2985560" y="4232031"/>
                </a:lnTo>
                <a:lnTo>
                  <a:pt x="0" y="423203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3164587" y="6071318"/>
            <a:ext cx="6329174" cy="4215682"/>
          </a:xfrm>
          <a:custGeom>
            <a:avLst/>
            <a:gdLst/>
            <a:ahLst/>
            <a:cxnLst/>
            <a:rect l="l" t="t" r="r" b="b"/>
            <a:pathLst>
              <a:path w="6329174" h="4215682">
                <a:moveTo>
                  <a:pt x="0" y="0"/>
                </a:moveTo>
                <a:lnTo>
                  <a:pt x="6329174" y="0"/>
                </a:lnTo>
                <a:lnTo>
                  <a:pt x="6329174" y="4215682"/>
                </a:lnTo>
                <a:lnTo>
                  <a:pt x="0" y="421568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9144000" y="417966"/>
            <a:ext cx="3255939" cy="4199096"/>
          </a:xfrm>
          <a:custGeom>
            <a:avLst/>
            <a:gdLst/>
            <a:ahLst/>
            <a:cxnLst/>
            <a:rect l="l" t="t" r="r" b="b"/>
            <a:pathLst>
              <a:path w="3255939" h="4199096">
                <a:moveTo>
                  <a:pt x="0" y="0"/>
                </a:moveTo>
                <a:lnTo>
                  <a:pt x="3255939" y="0"/>
                </a:lnTo>
                <a:lnTo>
                  <a:pt x="3255939" y="4199096"/>
                </a:lnTo>
                <a:lnTo>
                  <a:pt x="0" y="419909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3513584" y="4617062"/>
            <a:ext cx="3866601" cy="5063406"/>
          </a:xfrm>
          <a:custGeom>
            <a:avLst/>
            <a:gdLst/>
            <a:ahLst/>
            <a:cxnLst/>
            <a:rect l="l" t="t" r="r" b="b"/>
            <a:pathLst>
              <a:path w="3866601" h="5063406">
                <a:moveTo>
                  <a:pt x="0" y="0"/>
                </a:moveTo>
                <a:lnTo>
                  <a:pt x="3866601" y="0"/>
                </a:lnTo>
                <a:lnTo>
                  <a:pt x="3866601" y="5063406"/>
                </a:lnTo>
                <a:lnTo>
                  <a:pt x="0" y="506340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7331188" y="6054969"/>
            <a:ext cx="5383430" cy="4037573"/>
          </a:xfrm>
          <a:custGeom>
            <a:avLst/>
            <a:gdLst/>
            <a:ahLst/>
            <a:cxnLst/>
            <a:rect l="l" t="t" r="r" b="b"/>
            <a:pathLst>
              <a:path w="5383430" h="4037573">
                <a:moveTo>
                  <a:pt x="0" y="0"/>
                </a:moveTo>
                <a:lnTo>
                  <a:pt x="5383430" y="0"/>
                </a:lnTo>
                <a:lnTo>
                  <a:pt x="5383430" y="4037573"/>
                </a:lnTo>
                <a:lnTo>
                  <a:pt x="0" y="403757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077053" cy="10168342"/>
          </a:xfrm>
          <a:custGeom>
            <a:avLst/>
            <a:gdLst/>
            <a:ahLst/>
            <a:cxnLst/>
            <a:rect l="l" t="t" r="r" b="b"/>
            <a:pathLst>
              <a:path w="18077053" h="10168342">
                <a:moveTo>
                  <a:pt x="0" y="0"/>
                </a:moveTo>
                <a:lnTo>
                  <a:pt x="18077053" y="0"/>
                </a:lnTo>
                <a:lnTo>
                  <a:pt x="18077053" y="10168342"/>
                </a:lnTo>
                <a:lnTo>
                  <a:pt x="0" y="1016834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867189" y="1028700"/>
            <a:ext cx="14342674" cy="6904124"/>
          </a:xfrm>
          <a:custGeom>
            <a:avLst/>
            <a:gdLst/>
            <a:ahLst/>
            <a:cxnLst/>
            <a:rect l="l" t="t" r="r" b="b"/>
            <a:pathLst>
              <a:path w="14342674" h="6904124">
                <a:moveTo>
                  <a:pt x="0" y="0"/>
                </a:moveTo>
                <a:lnTo>
                  <a:pt x="14342675" y="0"/>
                </a:lnTo>
                <a:lnTo>
                  <a:pt x="14342675" y="6904124"/>
                </a:lnTo>
                <a:lnTo>
                  <a:pt x="0" y="69041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511" b="-3504"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79666" y="0"/>
            <a:ext cx="19052233" cy="10716881"/>
          </a:xfrm>
          <a:custGeom>
            <a:avLst/>
            <a:gdLst/>
            <a:ahLst/>
            <a:cxnLst/>
            <a:rect l="l" t="t" r="r" b="b"/>
            <a:pathLst>
              <a:path w="19052233" h="10716881">
                <a:moveTo>
                  <a:pt x="0" y="0"/>
                </a:moveTo>
                <a:lnTo>
                  <a:pt x="19052233" y="0"/>
                </a:lnTo>
                <a:lnTo>
                  <a:pt x="19052233" y="10716881"/>
                </a:lnTo>
                <a:lnTo>
                  <a:pt x="0" y="107168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3680351" y="3330381"/>
            <a:ext cx="5308827" cy="3154910"/>
            <a:chOff x="0" y="0"/>
            <a:chExt cx="1367714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367714" cy="812800"/>
            </a:xfrm>
            <a:custGeom>
              <a:avLst/>
              <a:gdLst/>
              <a:ahLst/>
              <a:cxnLst/>
              <a:rect l="l" t="t" r="r" b="b"/>
              <a:pathLst>
                <a:path w="1367714" h="812800">
                  <a:moveTo>
                    <a:pt x="683857" y="0"/>
                  </a:moveTo>
                  <a:cubicBezTo>
                    <a:pt x="306173" y="0"/>
                    <a:pt x="0" y="181951"/>
                    <a:pt x="0" y="406400"/>
                  </a:cubicBezTo>
                  <a:cubicBezTo>
                    <a:pt x="0" y="630849"/>
                    <a:pt x="306173" y="812800"/>
                    <a:pt x="683857" y="812800"/>
                  </a:cubicBezTo>
                  <a:cubicBezTo>
                    <a:pt x="1061541" y="812800"/>
                    <a:pt x="1367714" y="630849"/>
                    <a:pt x="1367714" y="406400"/>
                  </a:cubicBezTo>
                  <a:cubicBezTo>
                    <a:pt x="1367714" y="181951"/>
                    <a:pt x="1061541" y="0"/>
                    <a:pt x="683857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F7AD">
                    <a:alpha val="100000"/>
                  </a:srgbClr>
                </a:gs>
                <a:gs pos="100000">
                  <a:srgbClr val="FFA9F9">
                    <a:alpha val="100000"/>
                  </a:srgbClr>
                </a:gs>
              </a:gsLst>
              <a:lin ang="0"/>
            </a:gradFill>
            <a:ln w="952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128223" y="-9525"/>
              <a:ext cx="1111268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739"/>
                </a:lnSpc>
                <a:spcBef>
                  <a:spcPct val="0"/>
                </a:spcBef>
              </a:pPr>
              <a:r>
                <a:rPr lang="en-US" sz="4099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In </a:t>
              </a:r>
              <a:r>
                <a:rPr lang="en-US" sz="4099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trong</a:t>
              </a:r>
              <a:r>
                <a:rPr lang="en-US" sz="4099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4099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tập</a:t>
              </a:r>
              <a:r>
                <a:rPr lang="en-US" sz="4099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“</a:t>
              </a:r>
              <a:r>
                <a:rPr lang="en-US" sz="4099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Mây</a:t>
              </a:r>
              <a:r>
                <a:rPr lang="en-US" sz="4099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4099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đầu</a:t>
              </a:r>
              <a:r>
                <a:rPr lang="en-US" sz="4099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ô” 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9144000" y="3474956"/>
            <a:ext cx="5287569" cy="2908631"/>
            <a:chOff x="0" y="0"/>
            <a:chExt cx="1161045" cy="63867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161045" cy="638677"/>
            </a:xfrm>
            <a:custGeom>
              <a:avLst/>
              <a:gdLst/>
              <a:ahLst/>
              <a:cxnLst/>
              <a:rect l="l" t="t" r="r" b="b"/>
              <a:pathLst>
                <a:path w="1161045" h="638677">
                  <a:moveTo>
                    <a:pt x="580523" y="0"/>
                  </a:moveTo>
                  <a:cubicBezTo>
                    <a:pt x="259909" y="0"/>
                    <a:pt x="0" y="142973"/>
                    <a:pt x="0" y="319339"/>
                  </a:cubicBezTo>
                  <a:cubicBezTo>
                    <a:pt x="0" y="495705"/>
                    <a:pt x="259909" y="638677"/>
                    <a:pt x="580523" y="638677"/>
                  </a:cubicBezTo>
                  <a:cubicBezTo>
                    <a:pt x="901136" y="638677"/>
                    <a:pt x="1161045" y="495705"/>
                    <a:pt x="1161045" y="319339"/>
                  </a:cubicBezTo>
                  <a:cubicBezTo>
                    <a:pt x="1161045" y="142973"/>
                    <a:pt x="901136" y="0"/>
                    <a:pt x="580523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F7AD">
                    <a:alpha val="100000"/>
                  </a:srgbClr>
                </a:gs>
                <a:gs pos="100000">
                  <a:srgbClr val="FFA9F9">
                    <a:alpha val="100000"/>
                  </a:srgbClr>
                </a:gs>
              </a:gsLst>
              <a:lin ang="0"/>
            </a:gradFill>
            <a:ln w="952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108848" y="-16324"/>
              <a:ext cx="943349" cy="595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459"/>
                </a:lnSpc>
                <a:spcBef>
                  <a:spcPct val="0"/>
                </a:spcBef>
              </a:pPr>
              <a:r>
                <a:rPr lang="en-US" sz="3899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Sáng</a:t>
              </a:r>
              <a:r>
                <a:rPr lang="en-US" sz="3899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899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tác</a:t>
              </a:r>
              <a:r>
                <a:rPr lang="en-US" sz="3899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899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năm</a:t>
              </a:r>
              <a:r>
                <a:rPr lang="en-US" sz="3899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1948 </a:t>
              </a:r>
              <a:r>
                <a:rPr lang="en-US" sz="3899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tại</a:t>
              </a:r>
              <a:r>
                <a:rPr lang="en-US" sz="3899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899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Phù</a:t>
              </a:r>
              <a:r>
                <a:rPr lang="en-US" sz="3899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899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Lưu</a:t>
              </a:r>
              <a:r>
                <a:rPr lang="en-US" sz="3899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899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Chanh</a:t>
              </a:r>
              <a:r>
                <a:rPr lang="en-US" sz="3899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5777490" y="1340068"/>
            <a:ext cx="6423376" cy="1543050"/>
            <a:chOff x="0" y="0"/>
            <a:chExt cx="1691753" cy="4064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691753" cy="406400"/>
            </a:xfrm>
            <a:custGeom>
              <a:avLst/>
              <a:gdLst/>
              <a:ahLst/>
              <a:cxnLst/>
              <a:rect l="l" t="t" r="r" b="b"/>
              <a:pathLst>
                <a:path w="1691753" h="406400">
                  <a:moveTo>
                    <a:pt x="1488553" y="0"/>
                  </a:moveTo>
                  <a:cubicBezTo>
                    <a:pt x="1600777" y="0"/>
                    <a:pt x="1691753" y="90976"/>
                    <a:pt x="1691753" y="203200"/>
                  </a:cubicBezTo>
                  <a:cubicBezTo>
                    <a:pt x="1691753" y="315424"/>
                    <a:pt x="1600777" y="406400"/>
                    <a:pt x="1488553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5757">
                    <a:alpha val="100000"/>
                  </a:srgbClr>
                </a:gs>
                <a:gs pos="100000">
                  <a:srgbClr val="8C52FF">
                    <a:alpha val="100000"/>
                  </a:srgbClr>
                </a:gs>
              </a:gsLst>
              <a:lin ang="0"/>
            </a:gradFill>
            <a:ln w="952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76200"/>
              <a:ext cx="1691753" cy="482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459"/>
                </a:lnSpc>
                <a:spcBef>
                  <a:spcPct val="0"/>
                </a:spcBef>
              </a:pPr>
              <a:r>
                <a:rPr lang="en-US" sz="3899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Bài</a:t>
              </a:r>
              <a:r>
                <a:rPr lang="en-US" sz="3899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899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thơ</a:t>
              </a:r>
              <a:r>
                <a:rPr lang="en-US" sz="3899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“</a:t>
              </a:r>
              <a:r>
                <a:rPr lang="en-US" sz="3899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Tây</a:t>
              </a:r>
              <a:r>
                <a:rPr lang="en-US" sz="3899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 </a:t>
              </a:r>
              <a:r>
                <a:rPr lang="en-US" sz="3899" dirty="0" err="1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Tiến</a:t>
              </a:r>
              <a:r>
                <a:rPr lang="en-US" sz="3899" dirty="0">
                  <a:solidFill>
                    <a:srgbClr val="000000"/>
                  </a:solidFill>
                  <a:latin typeface="Noto Serif Display Bold"/>
                  <a:ea typeface="Noto Serif Display Bold"/>
                  <a:cs typeface="Noto Serif Display Bold"/>
                  <a:sym typeface="Noto Serif Display Bold"/>
                </a:rPr>
                <a:t>”</a:t>
              </a:r>
            </a:p>
          </p:txBody>
        </p:sp>
      </p:grpSp>
      <p:sp>
        <p:nvSpPr>
          <p:cNvPr id="12" name="Freeform 12"/>
          <p:cNvSpPr/>
          <p:nvPr/>
        </p:nvSpPr>
        <p:spPr>
          <a:xfrm>
            <a:off x="1779277" y="1173275"/>
            <a:ext cx="3293363" cy="2301681"/>
          </a:xfrm>
          <a:custGeom>
            <a:avLst/>
            <a:gdLst/>
            <a:ahLst/>
            <a:cxnLst/>
            <a:rect l="l" t="t" r="r" b="b"/>
            <a:pathLst>
              <a:path w="3293363" h="2301681">
                <a:moveTo>
                  <a:pt x="0" y="0"/>
                </a:moveTo>
                <a:lnTo>
                  <a:pt x="3293363" y="0"/>
                </a:lnTo>
                <a:lnTo>
                  <a:pt x="3293363" y="2301681"/>
                </a:lnTo>
                <a:lnTo>
                  <a:pt x="0" y="23016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3149010" y="1173275"/>
            <a:ext cx="3057105" cy="2301681"/>
          </a:xfrm>
          <a:custGeom>
            <a:avLst/>
            <a:gdLst/>
            <a:ahLst/>
            <a:cxnLst/>
            <a:rect l="l" t="t" r="r" b="b"/>
            <a:pathLst>
              <a:path w="3057105" h="2301681">
                <a:moveTo>
                  <a:pt x="0" y="0"/>
                </a:moveTo>
                <a:lnTo>
                  <a:pt x="3057105" y="0"/>
                </a:lnTo>
                <a:lnTo>
                  <a:pt x="3057105" y="2301681"/>
                </a:lnTo>
                <a:lnTo>
                  <a:pt x="0" y="230168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3300793" y="6704366"/>
            <a:ext cx="11376770" cy="20861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03"/>
              </a:lnSpc>
            </a:pPr>
            <a:r>
              <a:rPr lang="en-US" sz="3231" dirty="0" err="1">
                <a:solidFill>
                  <a:srgbClr val="000000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BINH</a:t>
            </a:r>
            <a:r>
              <a:rPr lang="en-US" sz="3231" dirty="0">
                <a:solidFill>
                  <a:srgbClr val="000000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 </a:t>
            </a:r>
            <a:r>
              <a:rPr lang="en-US" sz="3231" dirty="0" err="1">
                <a:solidFill>
                  <a:srgbClr val="000000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ĐOÀN</a:t>
            </a:r>
            <a:r>
              <a:rPr lang="en-US" sz="3231" dirty="0">
                <a:solidFill>
                  <a:srgbClr val="000000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 </a:t>
            </a:r>
            <a:r>
              <a:rPr lang="en-US" sz="3231" dirty="0" err="1">
                <a:solidFill>
                  <a:srgbClr val="000000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TÂY</a:t>
            </a:r>
            <a:r>
              <a:rPr lang="en-US" sz="3231" dirty="0">
                <a:solidFill>
                  <a:srgbClr val="000000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 </a:t>
            </a:r>
            <a:r>
              <a:rPr lang="en-US" sz="3231" dirty="0" err="1">
                <a:solidFill>
                  <a:srgbClr val="000000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TIẾN</a:t>
            </a:r>
            <a:r>
              <a:rPr lang="en-US" sz="3231" dirty="0">
                <a:solidFill>
                  <a:srgbClr val="000000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: </a:t>
            </a:r>
          </a:p>
          <a:p>
            <a:pPr algn="ctr">
              <a:lnSpc>
                <a:spcPts val="5389"/>
              </a:lnSpc>
              <a:spcBef>
                <a:spcPct val="0"/>
              </a:spcBef>
            </a:pPr>
            <a:r>
              <a:rPr lang="en-US" sz="2807" dirty="0">
                <a:solidFill>
                  <a:srgbClr val="000000"/>
                </a:solidFill>
                <a:latin typeface="Noto Serif Bold Italics"/>
                <a:ea typeface="Noto Serif Bold Italics"/>
                <a:cs typeface="Noto Serif Bold Italics"/>
                <a:sym typeface="Noto Serif Bold Italics"/>
              </a:rPr>
              <a:t>https://</a:t>
            </a:r>
            <a:r>
              <a:rPr lang="en-US" sz="2807" dirty="0" err="1">
                <a:solidFill>
                  <a:srgbClr val="000000"/>
                </a:solidFill>
                <a:latin typeface="Noto Serif Bold Italics"/>
                <a:ea typeface="Noto Serif Bold Italics"/>
                <a:cs typeface="Noto Serif Bold Italics"/>
                <a:sym typeface="Noto Serif Bold Italics"/>
              </a:rPr>
              <a:t>vtv.vn</a:t>
            </a:r>
            <a:r>
              <a:rPr lang="en-US" sz="2807" dirty="0">
                <a:solidFill>
                  <a:srgbClr val="000000"/>
                </a:solidFill>
                <a:latin typeface="Noto Serif Bold Italics"/>
                <a:ea typeface="Noto Serif Bold Italics"/>
                <a:cs typeface="Noto Serif Bold Italics"/>
                <a:sym typeface="Noto Serif Bold Italics"/>
              </a:rPr>
              <a:t>/video/</a:t>
            </a:r>
            <a:r>
              <a:rPr lang="en-US" sz="2807" dirty="0" err="1">
                <a:solidFill>
                  <a:srgbClr val="000000"/>
                </a:solidFill>
                <a:latin typeface="Noto Serif Bold Italics"/>
                <a:ea typeface="Noto Serif Bold Italics"/>
                <a:cs typeface="Noto Serif Bold Italics"/>
                <a:sym typeface="Noto Serif Bold Italics"/>
              </a:rPr>
              <a:t>phim</a:t>
            </a:r>
            <a:r>
              <a:rPr lang="en-US" sz="2807" dirty="0">
                <a:solidFill>
                  <a:srgbClr val="000000"/>
                </a:solidFill>
                <a:latin typeface="Noto Serif Bold Italics"/>
                <a:ea typeface="Noto Serif Bold Italics"/>
                <a:cs typeface="Noto Serif Bold Italics"/>
                <a:sym typeface="Noto Serif Bold Italics"/>
              </a:rPr>
              <a:t>-tai-lieu-</a:t>
            </a:r>
            <a:r>
              <a:rPr lang="en-US" sz="2807" dirty="0" err="1">
                <a:solidFill>
                  <a:srgbClr val="000000"/>
                </a:solidFill>
                <a:latin typeface="Noto Serif Bold Italics"/>
                <a:ea typeface="Noto Serif Bold Italics"/>
                <a:cs typeface="Noto Serif Bold Italics"/>
                <a:sym typeface="Noto Serif Bold Italics"/>
              </a:rPr>
              <a:t>binh</a:t>
            </a:r>
            <a:r>
              <a:rPr lang="en-US" sz="2807" dirty="0">
                <a:solidFill>
                  <a:srgbClr val="000000"/>
                </a:solidFill>
                <a:latin typeface="Noto Serif Bold Italics"/>
                <a:ea typeface="Noto Serif Bold Italics"/>
                <a:cs typeface="Noto Serif Bold Italics"/>
                <a:sym typeface="Noto Serif Bold Italics"/>
              </a:rPr>
              <a:t>-</a:t>
            </a:r>
            <a:r>
              <a:rPr lang="en-US" sz="2807" dirty="0" err="1">
                <a:solidFill>
                  <a:srgbClr val="000000"/>
                </a:solidFill>
                <a:latin typeface="Noto Serif Bold Italics"/>
                <a:ea typeface="Noto Serif Bold Italics"/>
                <a:cs typeface="Noto Serif Bold Italics"/>
                <a:sym typeface="Noto Serif Bold Italics"/>
              </a:rPr>
              <a:t>doan-tay-tien-204856.htm</a:t>
            </a:r>
            <a:endParaRPr lang="en-US" sz="2807" dirty="0">
              <a:solidFill>
                <a:srgbClr val="000000"/>
              </a:solidFill>
              <a:latin typeface="Noto Serif Bold Italics"/>
              <a:ea typeface="Noto Serif Bold Italics"/>
              <a:cs typeface="Noto Serif Bold Italics"/>
              <a:sym typeface="Noto Serif Bold Itali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077053" cy="10168342"/>
          </a:xfrm>
          <a:custGeom>
            <a:avLst/>
            <a:gdLst/>
            <a:ahLst/>
            <a:cxnLst/>
            <a:rect l="l" t="t" r="r" b="b"/>
            <a:pathLst>
              <a:path w="18077053" h="10168342">
                <a:moveTo>
                  <a:pt x="0" y="0"/>
                </a:moveTo>
                <a:lnTo>
                  <a:pt x="18077053" y="0"/>
                </a:lnTo>
                <a:lnTo>
                  <a:pt x="18077053" y="10168342"/>
                </a:lnTo>
                <a:lnTo>
                  <a:pt x="0" y="1016834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2122009" y="587208"/>
            <a:ext cx="16165991" cy="45562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009"/>
              </a:lnSpc>
            </a:pPr>
            <a:r>
              <a:rPr lang="en-US" sz="7296" dirty="0">
                <a:solidFill>
                  <a:srgbClr val="000000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II. </a:t>
            </a:r>
            <a:r>
              <a:rPr lang="en-US" sz="7296" dirty="0" err="1">
                <a:solidFill>
                  <a:srgbClr val="000000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Đọc</a:t>
            </a:r>
            <a:r>
              <a:rPr lang="en-US" sz="7296" dirty="0">
                <a:solidFill>
                  <a:srgbClr val="000000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 </a:t>
            </a:r>
            <a:r>
              <a:rPr lang="en-US" sz="7296" dirty="0" err="1">
                <a:solidFill>
                  <a:srgbClr val="000000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văn</a:t>
            </a:r>
            <a:r>
              <a:rPr lang="en-US" sz="7296" dirty="0">
                <a:solidFill>
                  <a:srgbClr val="000000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 </a:t>
            </a:r>
            <a:r>
              <a:rPr lang="en-US" sz="7296" dirty="0" err="1">
                <a:solidFill>
                  <a:srgbClr val="000000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bản</a:t>
            </a:r>
            <a:r>
              <a:rPr lang="en-US" sz="7296" dirty="0">
                <a:solidFill>
                  <a:srgbClr val="000000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 </a:t>
            </a:r>
          </a:p>
          <a:p>
            <a:pPr algn="l">
              <a:lnSpc>
                <a:spcPts val="14009"/>
              </a:lnSpc>
            </a:pPr>
            <a:r>
              <a:rPr lang="en-US" sz="7296" dirty="0">
                <a:solidFill>
                  <a:srgbClr val="FF3131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1. </a:t>
            </a:r>
            <a:r>
              <a:rPr lang="en-US" sz="7296" dirty="0" err="1">
                <a:solidFill>
                  <a:srgbClr val="FF3131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Đọc</a:t>
            </a:r>
            <a:r>
              <a:rPr lang="en-US" sz="7296" dirty="0">
                <a:solidFill>
                  <a:srgbClr val="FF3131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 </a:t>
            </a:r>
          </a:p>
          <a:p>
            <a:pPr algn="l">
              <a:lnSpc>
                <a:spcPts val="8249"/>
              </a:lnSpc>
            </a:pPr>
            <a:r>
              <a:rPr lang="en-US" sz="4296" dirty="0">
                <a:solidFill>
                  <a:srgbClr val="000000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https://</a:t>
            </a:r>
            <a:r>
              <a:rPr lang="en-US" sz="4296" dirty="0" err="1">
                <a:solidFill>
                  <a:srgbClr val="000000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www.youtube.com</a:t>
            </a:r>
            <a:r>
              <a:rPr lang="en-US" sz="4296" dirty="0">
                <a:solidFill>
                  <a:srgbClr val="000000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/</a:t>
            </a:r>
            <a:r>
              <a:rPr lang="en-US" sz="4296" dirty="0" err="1">
                <a:solidFill>
                  <a:srgbClr val="000000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watch?v</a:t>
            </a:r>
            <a:r>
              <a:rPr lang="en-US" sz="4296" dirty="0">
                <a:solidFill>
                  <a:srgbClr val="000000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=</a:t>
            </a:r>
            <a:r>
              <a:rPr lang="en-US" sz="4296" dirty="0" err="1">
                <a:solidFill>
                  <a:srgbClr val="000000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EROV5XRfZro</a:t>
            </a:r>
            <a:endParaRPr lang="en-US" sz="4296" dirty="0">
              <a:solidFill>
                <a:srgbClr val="000000"/>
              </a:solidFill>
              <a:latin typeface="Noto Serif Bold"/>
              <a:ea typeface="Noto Serif Bold"/>
              <a:cs typeface="Noto Serif Bold"/>
              <a:sym typeface="Noto Serif Bold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2327155" y="5699153"/>
            <a:ext cx="13422744" cy="1518462"/>
          </a:xfrm>
          <a:custGeom>
            <a:avLst/>
            <a:gdLst/>
            <a:ahLst/>
            <a:cxnLst/>
            <a:rect l="l" t="t" r="r" b="b"/>
            <a:pathLst>
              <a:path w="13422744" h="1518462">
                <a:moveTo>
                  <a:pt x="0" y="0"/>
                </a:moveTo>
                <a:lnTo>
                  <a:pt x="13422744" y="0"/>
                </a:lnTo>
                <a:lnTo>
                  <a:pt x="13422744" y="1518462"/>
                </a:lnTo>
                <a:lnTo>
                  <a:pt x="0" y="15184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 w="9525" cap="sq">
            <a:solidFill>
              <a:srgbClr val="000000"/>
            </a:solidFill>
            <a:prstDash val="solid"/>
            <a:miter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077053" cy="10168342"/>
          </a:xfrm>
          <a:custGeom>
            <a:avLst/>
            <a:gdLst/>
            <a:ahLst/>
            <a:cxnLst/>
            <a:rect l="l" t="t" r="r" b="b"/>
            <a:pathLst>
              <a:path w="18077053" h="10168342">
                <a:moveTo>
                  <a:pt x="0" y="0"/>
                </a:moveTo>
                <a:lnTo>
                  <a:pt x="18077053" y="0"/>
                </a:lnTo>
                <a:lnTo>
                  <a:pt x="18077053" y="10168342"/>
                </a:lnTo>
                <a:lnTo>
                  <a:pt x="0" y="1016834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985668" y="1235129"/>
            <a:ext cx="6706037" cy="3562582"/>
          </a:xfrm>
          <a:custGeom>
            <a:avLst/>
            <a:gdLst/>
            <a:ahLst/>
            <a:cxnLst/>
            <a:rect l="l" t="t" r="r" b="b"/>
            <a:pathLst>
              <a:path w="6706037" h="3562582">
                <a:moveTo>
                  <a:pt x="0" y="0"/>
                </a:moveTo>
                <a:lnTo>
                  <a:pt x="6706038" y="0"/>
                </a:lnTo>
                <a:lnTo>
                  <a:pt x="6706038" y="3562583"/>
                </a:lnTo>
                <a:lnTo>
                  <a:pt x="0" y="35625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3271828" y="4731746"/>
            <a:ext cx="11069056" cy="24108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77"/>
              </a:lnSpc>
            </a:pPr>
            <a:r>
              <a:rPr lang="en-US" sz="5196" dirty="0" err="1">
                <a:solidFill>
                  <a:srgbClr val="000000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Xác</a:t>
            </a:r>
            <a:r>
              <a:rPr lang="en-US" sz="5196" dirty="0">
                <a:solidFill>
                  <a:srgbClr val="000000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 </a:t>
            </a:r>
            <a:r>
              <a:rPr lang="en-US" sz="5196" dirty="0" err="1">
                <a:solidFill>
                  <a:srgbClr val="000000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định</a:t>
            </a:r>
            <a:r>
              <a:rPr lang="en-US" sz="5196" dirty="0">
                <a:solidFill>
                  <a:srgbClr val="000000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 </a:t>
            </a:r>
            <a:r>
              <a:rPr lang="en-US" sz="5196" dirty="0" err="1">
                <a:solidFill>
                  <a:srgbClr val="000000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thể</a:t>
            </a:r>
            <a:r>
              <a:rPr lang="en-US" sz="5196" dirty="0">
                <a:solidFill>
                  <a:srgbClr val="000000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 </a:t>
            </a:r>
            <a:r>
              <a:rPr lang="en-US" sz="5196" dirty="0" err="1">
                <a:solidFill>
                  <a:srgbClr val="000000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thơ</a:t>
            </a:r>
            <a:r>
              <a:rPr lang="en-US" sz="5196" dirty="0">
                <a:solidFill>
                  <a:srgbClr val="000000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, </a:t>
            </a:r>
            <a:r>
              <a:rPr lang="en-US" sz="5196" dirty="0" err="1">
                <a:solidFill>
                  <a:srgbClr val="000000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bố</a:t>
            </a:r>
            <a:r>
              <a:rPr lang="en-US" sz="5196" dirty="0">
                <a:solidFill>
                  <a:srgbClr val="000000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 </a:t>
            </a:r>
            <a:r>
              <a:rPr lang="en-US" sz="5196" dirty="0" err="1">
                <a:solidFill>
                  <a:srgbClr val="000000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cục</a:t>
            </a:r>
            <a:r>
              <a:rPr lang="en-US" sz="5196" dirty="0">
                <a:solidFill>
                  <a:srgbClr val="000000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, </a:t>
            </a:r>
          </a:p>
          <a:p>
            <a:pPr algn="ctr">
              <a:lnSpc>
                <a:spcPts val="9977"/>
              </a:lnSpc>
              <a:spcBef>
                <a:spcPct val="0"/>
              </a:spcBef>
            </a:pPr>
            <a:r>
              <a:rPr lang="en-US" sz="5196" dirty="0" err="1">
                <a:solidFill>
                  <a:srgbClr val="000000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nội</a:t>
            </a:r>
            <a:r>
              <a:rPr lang="en-US" sz="5196" dirty="0">
                <a:solidFill>
                  <a:srgbClr val="000000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 dung </a:t>
            </a:r>
            <a:r>
              <a:rPr lang="en-US" sz="5196" dirty="0" err="1">
                <a:solidFill>
                  <a:srgbClr val="000000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các</a:t>
            </a:r>
            <a:r>
              <a:rPr lang="en-US" sz="5196" dirty="0">
                <a:solidFill>
                  <a:srgbClr val="000000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 </a:t>
            </a:r>
            <a:r>
              <a:rPr lang="en-US" sz="5196" dirty="0" err="1">
                <a:solidFill>
                  <a:srgbClr val="000000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đoạn</a:t>
            </a:r>
            <a:r>
              <a:rPr lang="en-US" sz="5196" dirty="0">
                <a:solidFill>
                  <a:srgbClr val="000000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 </a:t>
            </a:r>
            <a:r>
              <a:rPr lang="en-US" sz="5196" dirty="0" err="1">
                <a:solidFill>
                  <a:srgbClr val="000000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thơ</a:t>
            </a:r>
            <a:r>
              <a:rPr lang="en-US" sz="5196" dirty="0">
                <a:solidFill>
                  <a:srgbClr val="000000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905</Words>
  <Application>Microsoft Office PowerPoint</Application>
  <PresentationFormat>Custom</PresentationFormat>
  <Paragraphs>83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2" baseType="lpstr">
      <vt:lpstr>Noto Serif Display Bold</vt:lpstr>
      <vt:lpstr>Arimo Bold</vt:lpstr>
      <vt:lpstr>Arimo</vt:lpstr>
      <vt:lpstr>Noto Serif Bold</vt:lpstr>
      <vt:lpstr>Charmonman</vt:lpstr>
      <vt:lpstr>Bungee</vt:lpstr>
      <vt:lpstr>Arial</vt:lpstr>
      <vt:lpstr>Noto Serif Display</vt:lpstr>
      <vt:lpstr>Calibri</vt:lpstr>
      <vt:lpstr>Noto Serif Bold Italics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KHỞI ĐỘNG</dc:title>
  <cp:lastModifiedBy>FPTSHOP</cp:lastModifiedBy>
  <cp:revision>6</cp:revision>
  <dcterms:created xsi:type="dcterms:W3CDTF">2006-08-16T00:00:00Z</dcterms:created>
  <dcterms:modified xsi:type="dcterms:W3CDTF">2024-08-23T14:05:02Z</dcterms:modified>
  <dc:identifier>DAGKHCBWqNA</dc:identifier>
</cp:coreProperties>
</file>