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  <p:sldMasterId id="2147484049" r:id="rId2"/>
  </p:sldMasterIdLst>
  <p:notesMasterIdLst>
    <p:notesMasterId r:id="rId43"/>
  </p:notesMasterIdLst>
  <p:sldIdLst>
    <p:sldId id="342" r:id="rId3"/>
    <p:sldId id="340" r:id="rId4"/>
    <p:sldId id="343" r:id="rId5"/>
    <p:sldId id="257" r:id="rId6"/>
    <p:sldId id="311" r:id="rId7"/>
    <p:sldId id="314" r:id="rId8"/>
    <p:sldId id="344" r:id="rId9"/>
    <p:sldId id="345" r:id="rId10"/>
    <p:sldId id="316" r:id="rId11"/>
    <p:sldId id="31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288" r:id="rId20"/>
    <p:sldId id="289" r:id="rId21"/>
    <p:sldId id="291" r:id="rId22"/>
    <p:sldId id="300" r:id="rId23"/>
    <p:sldId id="295" r:id="rId24"/>
    <p:sldId id="297" r:id="rId25"/>
    <p:sldId id="301" r:id="rId26"/>
    <p:sldId id="293" r:id="rId27"/>
    <p:sldId id="292" r:id="rId28"/>
    <p:sldId id="302" r:id="rId29"/>
    <p:sldId id="296" r:id="rId30"/>
    <p:sldId id="303" r:id="rId31"/>
    <p:sldId id="304" r:id="rId32"/>
    <p:sldId id="305" r:id="rId33"/>
    <p:sldId id="306" r:id="rId34"/>
    <p:sldId id="307" r:id="rId35"/>
    <p:sldId id="308" r:id="rId36"/>
    <p:sldId id="319" r:id="rId37"/>
    <p:sldId id="321" r:id="rId38"/>
    <p:sldId id="335" r:id="rId39"/>
    <p:sldId id="337" r:id="rId40"/>
    <p:sldId id="338" r:id="rId41"/>
    <p:sldId id="34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408" userDrawn="1">
          <p15:clr>
            <a:srgbClr val="A4A3A4"/>
          </p15:clr>
        </p15:guide>
        <p15:guide id="2" pos="7248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60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9F7"/>
    <a:srgbClr val="4CFC34"/>
    <a:srgbClr val="00FFFF"/>
    <a:srgbClr val="66FF99"/>
    <a:srgbClr val="6B3AF6"/>
    <a:srgbClr val="CEF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257" autoAdjust="0"/>
  </p:normalViewPr>
  <p:slideViewPr>
    <p:cSldViewPr snapToGrid="0" showGuides="1">
      <p:cViewPr varScale="1">
        <p:scale>
          <a:sx n="65" d="100"/>
          <a:sy n="65" d="100"/>
        </p:scale>
        <p:origin x="-1086" y="-108"/>
      </p:cViewPr>
      <p:guideLst>
        <p:guide orient="horz" pos="648"/>
        <p:guide orient="horz" pos="712"/>
        <p:guide orient="horz" pos="3960"/>
        <p:guide orient="horz" pos="3864"/>
        <p:guide pos="408"/>
        <p:guide pos="7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226DDF-6C5B-441E-8C4C-5D06BC03A9B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5CFDA2-C917-42C8-8B66-5BD1F8EB6179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Cảnh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thu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ở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bốn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câu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sau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thấm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đượm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tình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thu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khắc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sâu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ấn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tượng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về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sự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cô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đơn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lẻ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loi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u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uất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của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kẻ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tha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hương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nặng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lòng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với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quê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hương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và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lo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âu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cho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tình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hình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đất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nước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chưa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yên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ổn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8EA0FAD0-DC8F-43C0-8304-0A90AC4209A7}" type="parTrans" cxnId="{A00D3358-A98E-4F37-B4DB-11A96384D147}">
      <dgm:prSet/>
      <dgm:spPr/>
      <dgm:t>
        <a:bodyPr/>
        <a:lstStyle/>
        <a:p>
          <a:endParaRPr lang="en-US"/>
        </a:p>
      </dgm:t>
    </dgm:pt>
    <dgm:pt modelId="{9E5BFC30-38EC-417A-846A-5762DD7E6A35}" type="sibTrans" cxnId="{A00D3358-A98E-4F37-B4DB-11A96384D147}">
      <dgm:prSet/>
      <dgm:spPr/>
      <dgm:t>
        <a:bodyPr/>
        <a:lstStyle/>
        <a:p>
          <a:endParaRPr lang="en-US"/>
        </a:p>
      </dgm:t>
    </dgm:pt>
    <dgm:pt modelId="{5C049D89-B279-4F79-9215-E42F915BA979}" type="pres">
      <dgm:prSet presAssocID="{30226DDF-6C5B-441E-8C4C-5D06BC03A9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1EFD42C-68EF-44D9-BB64-A20FE11F1F62}" type="pres">
      <dgm:prSet presAssocID="{30226DDF-6C5B-441E-8C4C-5D06BC03A9BE}" presName="Name1" presStyleCnt="0"/>
      <dgm:spPr/>
    </dgm:pt>
    <dgm:pt modelId="{04820B5D-3ACB-4C31-B5BF-2008535C0620}" type="pres">
      <dgm:prSet presAssocID="{30226DDF-6C5B-441E-8C4C-5D06BC03A9BE}" presName="cycle" presStyleCnt="0"/>
      <dgm:spPr/>
    </dgm:pt>
    <dgm:pt modelId="{AE6E5967-6EE5-4F0B-B047-664765A9312E}" type="pres">
      <dgm:prSet presAssocID="{30226DDF-6C5B-441E-8C4C-5D06BC03A9BE}" presName="srcNode" presStyleLbl="node1" presStyleIdx="0" presStyleCnt="1"/>
      <dgm:spPr/>
    </dgm:pt>
    <dgm:pt modelId="{332654A3-10EE-42F0-B207-60C0620B26A8}" type="pres">
      <dgm:prSet presAssocID="{30226DDF-6C5B-441E-8C4C-5D06BC03A9BE}" presName="conn" presStyleLbl="parChTrans1D2" presStyleIdx="0" presStyleCnt="1"/>
      <dgm:spPr/>
      <dgm:t>
        <a:bodyPr/>
        <a:lstStyle/>
        <a:p>
          <a:endParaRPr lang="en-US"/>
        </a:p>
      </dgm:t>
    </dgm:pt>
    <dgm:pt modelId="{CCBA01A9-27EE-4303-9FFE-952DF50750B7}" type="pres">
      <dgm:prSet presAssocID="{30226DDF-6C5B-441E-8C4C-5D06BC03A9BE}" presName="extraNode" presStyleLbl="node1" presStyleIdx="0" presStyleCnt="1"/>
      <dgm:spPr/>
    </dgm:pt>
    <dgm:pt modelId="{67497807-590A-4BA5-9F85-9CD809814B69}" type="pres">
      <dgm:prSet presAssocID="{30226DDF-6C5B-441E-8C4C-5D06BC03A9BE}" presName="dstNode" presStyleLbl="node1" presStyleIdx="0" presStyleCnt="1"/>
      <dgm:spPr/>
    </dgm:pt>
    <dgm:pt modelId="{CBCCE23C-5BA0-4264-9FB3-C677E223062C}" type="pres">
      <dgm:prSet presAssocID="{4B5CFDA2-C917-42C8-8B66-5BD1F8EB6179}" presName="text_1" presStyleLbl="node1" presStyleIdx="0" presStyleCnt="1" custScaleX="108049" custLinFactNeighborX="-3777" custLinFactNeighborY="-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B90CFA-E4F1-4777-9037-49FFA3B006D4}" type="pres">
      <dgm:prSet presAssocID="{4B5CFDA2-C917-42C8-8B66-5BD1F8EB6179}" presName="accent_1" presStyleCnt="0"/>
      <dgm:spPr/>
    </dgm:pt>
    <dgm:pt modelId="{88015D0E-603A-4BC3-AFE9-AD6601B36F19}" type="pres">
      <dgm:prSet presAssocID="{4B5CFDA2-C917-42C8-8B66-5BD1F8EB6179}" presName="accentRepeatNode" presStyleLbl="solidFgAcc1" presStyleIdx="0" presStyleCnt="1" custScaleX="82644" custScaleY="78963"/>
      <dgm:spPr/>
      <dgm:t>
        <a:bodyPr/>
        <a:lstStyle/>
        <a:p>
          <a:endParaRPr lang="en-US"/>
        </a:p>
      </dgm:t>
    </dgm:pt>
  </dgm:ptLst>
  <dgm:cxnLst>
    <dgm:cxn modelId="{AB6FF1EC-A05D-4618-AF70-890D2263F811}" type="presOf" srcId="{30226DDF-6C5B-441E-8C4C-5D06BC03A9BE}" destId="{5C049D89-B279-4F79-9215-E42F915BA979}" srcOrd="0" destOrd="0" presId="urn:microsoft.com/office/officeart/2008/layout/VerticalCurvedList"/>
    <dgm:cxn modelId="{D92DA3F1-260A-480E-8AFD-14252482B1C7}" type="presOf" srcId="{9E5BFC30-38EC-417A-846A-5762DD7E6A35}" destId="{332654A3-10EE-42F0-B207-60C0620B26A8}" srcOrd="0" destOrd="0" presId="urn:microsoft.com/office/officeart/2008/layout/VerticalCurvedList"/>
    <dgm:cxn modelId="{14303344-3734-4F50-9DE5-5B5C8B1A9626}" type="presOf" srcId="{4B5CFDA2-C917-42C8-8B66-5BD1F8EB6179}" destId="{CBCCE23C-5BA0-4264-9FB3-C677E223062C}" srcOrd="0" destOrd="0" presId="urn:microsoft.com/office/officeart/2008/layout/VerticalCurvedList"/>
    <dgm:cxn modelId="{A00D3358-A98E-4F37-B4DB-11A96384D147}" srcId="{30226DDF-6C5B-441E-8C4C-5D06BC03A9BE}" destId="{4B5CFDA2-C917-42C8-8B66-5BD1F8EB6179}" srcOrd="0" destOrd="0" parTransId="{8EA0FAD0-DC8F-43C0-8304-0A90AC4209A7}" sibTransId="{9E5BFC30-38EC-417A-846A-5762DD7E6A35}"/>
    <dgm:cxn modelId="{75D5DE01-B1C5-49CF-83FB-2031A9884B36}" type="presParOf" srcId="{5C049D89-B279-4F79-9215-E42F915BA979}" destId="{D1EFD42C-68EF-44D9-BB64-A20FE11F1F62}" srcOrd="0" destOrd="0" presId="urn:microsoft.com/office/officeart/2008/layout/VerticalCurvedList"/>
    <dgm:cxn modelId="{FBF4A668-C75C-41FD-9DEF-2D88D52FD95A}" type="presParOf" srcId="{D1EFD42C-68EF-44D9-BB64-A20FE11F1F62}" destId="{04820B5D-3ACB-4C31-B5BF-2008535C0620}" srcOrd="0" destOrd="0" presId="urn:microsoft.com/office/officeart/2008/layout/VerticalCurvedList"/>
    <dgm:cxn modelId="{526057FA-D516-4845-989B-E4377B8AAE41}" type="presParOf" srcId="{04820B5D-3ACB-4C31-B5BF-2008535C0620}" destId="{AE6E5967-6EE5-4F0B-B047-664765A9312E}" srcOrd="0" destOrd="0" presId="urn:microsoft.com/office/officeart/2008/layout/VerticalCurvedList"/>
    <dgm:cxn modelId="{FA86344B-5DEC-4E2D-917C-8CD53A2CAF8E}" type="presParOf" srcId="{04820B5D-3ACB-4C31-B5BF-2008535C0620}" destId="{332654A3-10EE-42F0-B207-60C0620B26A8}" srcOrd="1" destOrd="0" presId="urn:microsoft.com/office/officeart/2008/layout/VerticalCurvedList"/>
    <dgm:cxn modelId="{5DB9C241-A67C-4E83-9C04-CBC6365246B2}" type="presParOf" srcId="{04820B5D-3ACB-4C31-B5BF-2008535C0620}" destId="{CCBA01A9-27EE-4303-9FFE-952DF50750B7}" srcOrd="2" destOrd="0" presId="urn:microsoft.com/office/officeart/2008/layout/VerticalCurvedList"/>
    <dgm:cxn modelId="{976F859C-9166-436B-9096-FAE2B4004017}" type="presParOf" srcId="{04820B5D-3ACB-4C31-B5BF-2008535C0620}" destId="{67497807-590A-4BA5-9F85-9CD809814B69}" srcOrd="3" destOrd="0" presId="urn:microsoft.com/office/officeart/2008/layout/VerticalCurvedList"/>
    <dgm:cxn modelId="{D7C84B0F-42A5-4225-831E-710F566AC20E}" type="presParOf" srcId="{D1EFD42C-68EF-44D9-BB64-A20FE11F1F62}" destId="{CBCCE23C-5BA0-4264-9FB3-C677E223062C}" srcOrd="1" destOrd="0" presId="urn:microsoft.com/office/officeart/2008/layout/VerticalCurvedList"/>
    <dgm:cxn modelId="{E86F148A-07C6-4D9C-AE7E-2B0DFC1BCA02}" type="presParOf" srcId="{D1EFD42C-68EF-44D9-BB64-A20FE11F1F62}" destId="{ACB90CFA-E4F1-4777-9037-49FFA3B006D4}" srcOrd="2" destOrd="0" presId="urn:microsoft.com/office/officeart/2008/layout/VerticalCurvedList"/>
    <dgm:cxn modelId="{1971C4DF-39D3-46E3-A6E4-B85809A0CDA9}" type="presParOf" srcId="{ACB90CFA-E4F1-4777-9037-49FFA3B006D4}" destId="{88015D0E-603A-4BC3-AFE9-AD6601B36F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226DDF-6C5B-441E-8C4C-5D06BC03A9B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049D89-B279-4F79-9215-E42F915BA979}" type="pres">
      <dgm:prSet presAssocID="{30226DDF-6C5B-441E-8C4C-5D06BC03A9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1EFD42C-68EF-44D9-BB64-A20FE11F1F62}" type="pres">
      <dgm:prSet presAssocID="{30226DDF-6C5B-441E-8C4C-5D06BC03A9BE}" presName="Name1" presStyleCnt="0"/>
      <dgm:spPr/>
    </dgm:pt>
    <dgm:pt modelId="{04820B5D-3ACB-4C31-B5BF-2008535C0620}" type="pres">
      <dgm:prSet presAssocID="{30226DDF-6C5B-441E-8C4C-5D06BC03A9BE}" presName="cycle" presStyleCnt="0"/>
      <dgm:spPr/>
    </dgm:pt>
    <dgm:pt modelId="{AE6E5967-6EE5-4F0B-B047-664765A9312E}" type="pres">
      <dgm:prSet presAssocID="{30226DDF-6C5B-441E-8C4C-5D06BC03A9BE}" presName="srcNode" presStyleLbl="node1" presStyleIdx="0" presStyleCnt="0"/>
      <dgm:spPr/>
    </dgm:pt>
    <dgm:pt modelId="{332654A3-10EE-42F0-B207-60C0620B26A8}" type="pres">
      <dgm:prSet presAssocID="{30226DDF-6C5B-441E-8C4C-5D06BC03A9BE}" presName="conn" presStyleLbl="parChTrans1D2" presStyleIdx="0" presStyleCnt="1"/>
      <dgm:spPr/>
    </dgm:pt>
    <dgm:pt modelId="{CCBA01A9-27EE-4303-9FFE-952DF50750B7}" type="pres">
      <dgm:prSet presAssocID="{30226DDF-6C5B-441E-8C4C-5D06BC03A9BE}" presName="extraNode" presStyleLbl="node1" presStyleIdx="0" presStyleCnt="0"/>
      <dgm:spPr/>
    </dgm:pt>
    <dgm:pt modelId="{67497807-590A-4BA5-9F85-9CD809814B69}" type="pres">
      <dgm:prSet presAssocID="{30226DDF-6C5B-441E-8C4C-5D06BC03A9BE}" presName="dstNode" presStyleLbl="node1" presStyleIdx="0" presStyleCnt="0"/>
      <dgm:spPr/>
    </dgm:pt>
  </dgm:ptLst>
  <dgm:cxnLst>
    <dgm:cxn modelId="{AB6FF1EC-A05D-4618-AF70-890D2263F811}" type="presOf" srcId="{30226DDF-6C5B-441E-8C4C-5D06BC03A9BE}" destId="{5C049D89-B279-4F79-9215-E42F915BA979}" srcOrd="0" destOrd="0" presId="urn:microsoft.com/office/officeart/2008/layout/VerticalCurvedList"/>
    <dgm:cxn modelId="{75D5DE01-B1C5-49CF-83FB-2031A9884B36}" type="presParOf" srcId="{5C049D89-B279-4F79-9215-E42F915BA979}" destId="{D1EFD42C-68EF-44D9-BB64-A20FE11F1F62}" srcOrd="0" destOrd="0" presId="urn:microsoft.com/office/officeart/2008/layout/VerticalCurvedList"/>
    <dgm:cxn modelId="{FBF4A668-C75C-41FD-9DEF-2D88D52FD95A}" type="presParOf" srcId="{D1EFD42C-68EF-44D9-BB64-A20FE11F1F62}" destId="{04820B5D-3ACB-4C31-B5BF-2008535C0620}" srcOrd="0" destOrd="0" presId="urn:microsoft.com/office/officeart/2008/layout/VerticalCurvedList"/>
    <dgm:cxn modelId="{526057FA-D516-4845-989B-E4377B8AAE41}" type="presParOf" srcId="{04820B5D-3ACB-4C31-B5BF-2008535C0620}" destId="{AE6E5967-6EE5-4F0B-B047-664765A9312E}" srcOrd="0" destOrd="0" presId="urn:microsoft.com/office/officeart/2008/layout/VerticalCurvedList"/>
    <dgm:cxn modelId="{FA86344B-5DEC-4E2D-917C-8CD53A2CAF8E}" type="presParOf" srcId="{04820B5D-3ACB-4C31-B5BF-2008535C0620}" destId="{332654A3-10EE-42F0-B207-60C0620B26A8}" srcOrd="1" destOrd="0" presId="urn:microsoft.com/office/officeart/2008/layout/VerticalCurvedList"/>
    <dgm:cxn modelId="{5DB9C241-A67C-4E83-9C04-CBC6365246B2}" type="presParOf" srcId="{04820B5D-3ACB-4C31-B5BF-2008535C0620}" destId="{CCBA01A9-27EE-4303-9FFE-952DF50750B7}" srcOrd="2" destOrd="0" presId="urn:microsoft.com/office/officeart/2008/layout/VerticalCurvedList"/>
    <dgm:cxn modelId="{976F859C-9166-436B-9096-FAE2B4004017}" type="presParOf" srcId="{04820B5D-3ACB-4C31-B5BF-2008535C0620}" destId="{67497807-590A-4BA5-9F85-9CD809814B69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FB9C4-D83E-432B-8F48-B040C43B1E1A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2EEDF-3659-4495-8CF2-AD9DFFB8C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8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vi-VN" baseline="0" dirty="0" smtClean="0"/>
              <a:t>giọng đọc chậm rãi, trầm buồn, xót xa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Mời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GV </a:t>
            </a:r>
            <a:r>
              <a:rPr lang="en-US" baseline="0" dirty="0" err="1" smtClean="0"/>
              <a:t>nhắc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khóa</a:t>
            </a:r>
            <a:r>
              <a:rPr lang="en-US" baseline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5087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CA5C5-ACE0-46CF-8274-7EBAD72A291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716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CA5C5-ACE0-46CF-8274-7EBAD72A291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433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CA5C5-ACE0-46CF-8274-7EBAD72A291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157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CA5C5-ACE0-46CF-8274-7EBAD72A291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923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CA5C5-ACE0-46CF-8274-7EBAD72A291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33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CA5C5-ACE0-46CF-8274-7EBAD72A291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CA5C5-ACE0-46CF-8274-7EBAD72A291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CA5C5-ACE0-46CF-8274-7EBAD72A291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359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CA5C5-ACE0-46CF-8274-7EBAD72A291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157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CA5C5-ACE0-46CF-8274-7EBAD72A291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CA5C5-ACE0-46CF-8274-7EBAD72A291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CA5C5-ACE0-46CF-8274-7EBAD72A291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418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CA5C5-ACE0-46CF-8274-7EBAD72A291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56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34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31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06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F409-6D2C-4C50-B734-E5A9F3977A14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92D0-254A-49DC-8F5E-1E38BD4DE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20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F409-6D2C-4C50-B734-E5A9F3977A14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92D0-254A-49DC-8F5E-1E38BD4DE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0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F409-6D2C-4C50-B734-E5A9F3977A14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92D0-254A-49DC-8F5E-1E38BD4DE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16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F409-6D2C-4C50-B734-E5A9F3977A14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92D0-254A-49DC-8F5E-1E38BD4DE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53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F409-6D2C-4C50-B734-E5A9F3977A14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92D0-254A-49DC-8F5E-1E38BD4DE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6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F409-6D2C-4C50-B734-E5A9F3977A14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92D0-254A-49DC-8F5E-1E38BD4DE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74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F409-6D2C-4C50-B734-E5A9F3977A14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92D0-254A-49DC-8F5E-1E38BD4DE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11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F409-6D2C-4C50-B734-E5A9F3977A14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92D0-254A-49DC-8F5E-1E38BD4DE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2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49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F409-6D2C-4C50-B734-E5A9F3977A14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92D0-254A-49DC-8F5E-1E38BD4DE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19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F409-6D2C-4C50-B734-E5A9F3977A14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92D0-254A-49DC-8F5E-1E38BD4DE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57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F409-6D2C-4C50-B734-E5A9F3977A14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92D0-254A-49DC-8F5E-1E38BD4DE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09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00" b="65778"/>
          <a:stretch>
            <a:fillRect/>
          </a:stretch>
        </p:blipFill>
        <p:spPr>
          <a:xfrm>
            <a:off x="0" y="0"/>
            <a:ext cx="3962400" cy="23469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9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2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36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44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2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33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66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96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03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79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3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4.png"/><Relationship Id="rId9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3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11" Type="http://schemas.microsoft.com/office/2007/relationships/diagramDrawing" Target="../diagrams/drawing2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4.png"/><Relationship Id="rId9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image" Target="../media/image6.jpeg"/><Relationship Id="rId7" Type="http://schemas.openxmlformats.org/officeDocument/2006/relationships/slide" Target="slide3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8.xml"/><Relationship Id="rId5" Type="http://schemas.openxmlformats.org/officeDocument/2006/relationships/slide" Target="slide3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microsoft.com/office/2007/relationships/hdphoto" Target="../media/hdphoto4.wdp"/><Relationship Id="rId17" Type="http://schemas.openxmlformats.org/officeDocument/2006/relationships/image" Target="../media/image27.wmf"/><Relationship Id="rId2" Type="http://schemas.openxmlformats.org/officeDocument/2006/relationships/audio" Target="../media/audio1.wav"/><Relationship Id="rId16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23.png"/><Relationship Id="rId5" Type="http://schemas.openxmlformats.org/officeDocument/2006/relationships/audio" Target="../media/audio4.wav"/><Relationship Id="rId15" Type="http://schemas.openxmlformats.org/officeDocument/2006/relationships/slide" Target="slide17.xml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microsoft.com/office/2007/relationships/hdphoto" Target="../media/hdphoto4.wdp"/><Relationship Id="rId17" Type="http://schemas.openxmlformats.org/officeDocument/2006/relationships/image" Target="../media/image27.wmf"/><Relationship Id="rId2" Type="http://schemas.openxmlformats.org/officeDocument/2006/relationships/audio" Target="../media/audio1.wav"/><Relationship Id="rId16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23.png"/><Relationship Id="rId5" Type="http://schemas.openxmlformats.org/officeDocument/2006/relationships/audio" Target="../media/audio4.wav"/><Relationship Id="rId15" Type="http://schemas.openxmlformats.org/officeDocument/2006/relationships/slide" Target="slide17.xml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microsoft.com/office/2007/relationships/hdphoto" Target="../media/hdphoto4.wdp"/><Relationship Id="rId17" Type="http://schemas.openxmlformats.org/officeDocument/2006/relationships/image" Target="../media/image27.wmf"/><Relationship Id="rId2" Type="http://schemas.openxmlformats.org/officeDocument/2006/relationships/audio" Target="../media/audio1.wav"/><Relationship Id="rId16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23.png"/><Relationship Id="rId5" Type="http://schemas.openxmlformats.org/officeDocument/2006/relationships/audio" Target="../media/audio4.wav"/><Relationship Id="rId15" Type="http://schemas.openxmlformats.org/officeDocument/2006/relationships/slide" Target="slide17.xml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microsoft.com/office/2007/relationships/hdphoto" Target="../media/hdphoto4.wdp"/><Relationship Id="rId17" Type="http://schemas.openxmlformats.org/officeDocument/2006/relationships/image" Target="../media/image27.wmf"/><Relationship Id="rId2" Type="http://schemas.openxmlformats.org/officeDocument/2006/relationships/audio" Target="../media/audio1.wav"/><Relationship Id="rId16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23.png"/><Relationship Id="rId5" Type="http://schemas.openxmlformats.org/officeDocument/2006/relationships/audio" Target="../media/audio4.wav"/><Relationship Id="rId15" Type="http://schemas.openxmlformats.org/officeDocument/2006/relationships/slide" Target="slide17.xml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microsoft.com/office/2007/relationships/hdphoto" Target="../media/hdphoto4.wdp"/><Relationship Id="rId17" Type="http://schemas.openxmlformats.org/officeDocument/2006/relationships/image" Target="../media/image27.wmf"/><Relationship Id="rId2" Type="http://schemas.openxmlformats.org/officeDocument/2006/relationships/audio" Target="../media/audio1.wav"/><Relationship Id="rId16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23.png"/><Relationship Id="rId5" Type="http://schemas.openxmlformats.org/officeDocument/2006/relationships/audio" Target="../media/audio4.wav"/><Relationship Id="rId15" Type="http://schemas.openxmlformats.org/officeDocument/2006/relationships/image" Target="../media/image25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22.png"/><Relationship Id="rId1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9.png"/><Relationship Id="rId18" Type="http://schemas.openxmlformats.org/officeDocument/2006/relationships/image" Target="../media/image27.wmf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12" Type="http://schemas.microsoft.com/office/2007/relationships/hdphoto" Target="../media/hdphoto4.wdp"/><Relationship Id="rId17" Type="http://schemas.openxmlformats.org/officeDocument/2006/relationships/image" Target="../media/image26.gif"/><Relationship Id="rId2" Type="http://schemas.openxmlformats.org/officeDocument/2006/relationships/audio" Target="../media/audio1.wav"/><Relationship Id="rId16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23.png"/><Relationship Id="rId5" Type="http://schemas.openxmlformats.org/officeDocument/2006/relationships/audio" Target="../media/audio4.wav"/><Relationship Id="rId1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2.png"/><Relationship Id="rId1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microsoft.com/office/2007/relationships/hdphoto" Target="../media/hdphoto4.wdp"/><Relationship Id="rId17" Type="http://schemas.openxmlformats.org/officeDocument/2006/relationships/image" Target="../media/image27.wmf"/><Relationship Id="rId2" Type="http://schemas.openxmlformats.org/officeDocument/2006/relationships/audio" Target="../media/audio1.wav"/><Relationship Id="rId16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23.png"/><Relationship Id="rId5" Type="http://schemas.openxmlformats.org/officeDocument/2006/relationships/audio" Target="../media/audio4.wav"/><Relationship Id="rId15" Type="http://schemas.openxmlformats.org/officeDocument/2006/relationships/slide" Target="slide17.xml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4.png"/><Relationship Id="rId18" Type="http://schemas.openxmlformats.org/officeDocument/2006/relationships/image" Target="../media/image27.wmf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microsoft.com/office/2007/relationships/hdphoto" Target="../media/hdphoto4.wdp"/><Relationship Id="rId17" Type="http://schemas.openxmlformats.org/officeDocument/2006/relationships/image" Target="../media/image26.gif"/><Relationship Id="rId2" Type="http://schemas.openxmlformats.org/officeDocument/2006/relationships/audio" Target="../media/audio1.wav"/><Relationship Id="rId16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23.png"/><Relationship Id="rId5" Type="http://schemas.openxmlformats.org/officeDocument/2006/relationships/audio" Target="../media/audio4.wav"/><Relationship Id="rId15" Type="http://schemas.openxmlformats.org/officeDocument/2006/relationships/image" Target="../media/image25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22.png"/><Relationship Id="rId1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microsoft.com/office/2007/relationships/hdphoto" Target="../media/hdphoto4.wdp"/><Relationship Id="rId17" Type="http://schemas.openxmlformats.org/officeDocument/2006/relationships/image" Target="../media/image27.wmf"/><Relationship Id="rId2" Type="http://schemas.openxmlformats.org/officeDocument/2006/relationships/audio" Target="../media/audio1.wav"/><Relationship Id="rId16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23.png"/><Relationship Id="rId5" Type="http://schemas.openxmlformats.org/officeDocument/2006/relationships/audio" Target="../media/audio4.wav"/><Relationship Id="rId15" Type="http://schemas.openxmlformats.org/officeDocument/2006/relationships/slide" Target="slide17.xml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group of white and yellow flowers&#10;&#10;Description automatically generated with medium confidence">
            <a:extLst>
              <a:ext uri="{FF2B5EF4-FFF2-40B4-BE49-F238E27FC236}">
                <a16:creationId xmlns="" xmlns:a16="http://schemas.microsoft.com/office/drawing/2014/main" id="{D888C033-5FB5-4241-98F6-0C29BAE085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7FDCC21-15C6-42D9-8F46-F51A99AC7D86}"/>
              </a:ext>
            </a:extLst>
          </p:cNvPr>
          <p:cNvSpPr/>
          <p:nvPr/>
        </p:nvSpPr>
        <p:spPr>
          <a:xfrm>
            <a:off x="2400300" y="3224509"/>
            <a:ext cx="8872538" cy="19475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KHỞI ĐỘNG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7FDCC21-15C6-42D9-8F46-F51A99AC7D86}"/>
              </a:ext>
            </a:extLst>
          </p:cNvPr>
          <p:cNvSpPr/>
          <p:nvPr/>
        </p:nvSpPr>
        <p:spPr>
          <a:xfrm>
            <a:off x="2552700" y="3376909"/>
            <a:ext cx="8872538" cy="19475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01530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6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05"/>
          <a:stretch>
            <a:fillRect/>
          </a:stretch>
        </p:blipFill>
        <p:spPr>
          <a:xfrm flipH="1">
            <a:off x="0" y="5613606"/>
            <a:ext cx="12192000" cy="12443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2647" y="279817"/>
            <a:ext cx="4279087" cy="1380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II. </a:t>
            </a:r>
            <a:r>
              <a:rPr lang="en-US" sz="36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hiểu</a:t>
            </a:r>
            <a:r>
              <a:rPr lang="en-US" sz="3600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chi </a:t>
            </a:r>
            <a:r>
              <a:rPr lang="en-US" sz="36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. </a:t>
            </a:r>
            <a:r>
              <a:rPr lang="vi-VN" alt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Tình </a:t>
            </a:r>
            <a:r>
              <a:rPr lang="vi-VN" altLang="en-US" sz="3600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thu</a:t>
            </a:r>
            <a:r>
              <a:rPr lang="en-US" altLang="en-US" sz="3600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:</a:t>
            </a:r>
            <a:endParaRPr lang="vi-VN" altLang="en-US" sz="3600" b="1" dirty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0528" y="1660323"/>
            <a:ext cx="6481922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s</a:t>
            </a:r>
            <a:r>
              <a:rPr lang="en-US" altLang="en-US" sz="24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ự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dịch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chuyển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: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+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gian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cao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xa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-&gt;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gian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gần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thấp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5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8" t="28682" r="27015" b="42898"/>
          <a:stretch>
            <a:fillRect/>
          </a:stretch>
        </p:blipFill>
        <p:spPr>
          <a:xfrm>
            <a:off x="477520" y="3773862"/>
            <a:ext cx="5618480" cy="296530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545380" y="2414672"/>
            <a:ext cx="4646619" cy="1980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#9Slide05 Fourth Medium" panose="00000600000000000000" charset="0"/>
                <a:ea typeface="Times New Roman" panose="02020603050405020304" pitchFamily="18" charset="0"/>
                <a:cs typeface="#9Slide05 Fourth Medium" panose="00000600000000000000" charset="0"/>
              </a:rPr>
              <a:t>“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400" b="1" i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đao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endParaRPr lang="en-US" sz="24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552136" y="4395471"/>
            <a:ext cx="3324178" cy="2274049"/>
            <a:chOff x="5549489" y="3266722"/>
            <a:chExt cx="3979214" cy="3434301"/>
          </a:xfrm>
        </p:grpSpPr>
        <p:pic>
          <p:nvPicPr>
            <p:cNvPr id="4" name="Picture 3" descr="A picture containing flower, plant&#10;&#10;Description automatically generated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9268">
              <a:off x="6233329" y="3266722"/>
              <a:ext cx="3295374" cy="3295374"/>
            </a:xfrm>
            <a:prstGeom prst="rect">
              <a:avLst/>
            </a:prstGeom>
          </p:spPr>
        </p:pic>
        <p:pic>
          <p:nvPicPr>
            <p:cNvPr id="15" name="Picture 14" descr="A picture containing flower, plant&#10;&#10;Description automatically generated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51671" flipH="1">
              <a:off x="5549489" y="4065958"/>
              <a:ext cx="2618575" cy="263506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750528" y="2946102"/>
            <a:ext cx="6481922" cy="577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+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Bức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tranh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-&gt;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bức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tranh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6779" y="3601861"/>
            <a:ext cx="6481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+ Thu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-&gt;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thu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tâm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0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39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867822" y="4351929"/>
            <a:ext cx="3324178" cy="2274049"/>
            <a:chOff x="5549489" y="3266722"/>
            <a:chExt cx="3979214" cy="3434301"/>
          </a:xfrm>
        </p:grpSpPr>
        <p:pic>
          <p:nvPicPr>
            <p:cNvPr id="17" name="Picture 16" descr="A picture containing flower, plant&#10;&#10;Description automatically generate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9268">
              <a:off x="6233329" y="3266722"/>
              <a:ext cx="3295374" cy="3295374"/>
            </a:xfrm>
            <a:prstGeom prst="rect">
              <a:avLst/>
            </a:prstGeom>
          </p:spPr>
        </p:pic>
        <p:pic>
          <p:nvPicPr>
            <p:cNvPr id="20" name="Picture 19" descr="A picture containing flower, plant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51671" flipH="1">
              <a:off x="5549489" y="4065958"/>
              <a:ext cx="2618575" cy="2635065"/>
            </a:xfrm>
            <a:prstGeom prst="rect">
              <a:avLst/>
            </a:prstGeom>
          </p:spPr>
        </p:pic>
      </p:grpSp>
      <p:pic>
        <p:nvPicPr>
          <p:cNvPr id="18" name="图片 36"/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05"/>
          <a:stretch>
            <a:fillRect/>
          </a:stretch>
        </p:blipFill>
        <p:spPr>
          <a:xfrm flipH="1">
            <a:off x="0" y="5613606"/>
            <a:ext cx="12192000" cy="1244394"/>
          </a:xfrm>
          <a:prstGeom prst="rect">
            <a:avLst/>
          </a:prstGeom>
        </p:spPr>
      </p:pic>
      <p:pic>
        <p:nvPicPr>
          <p:cNvPr id="25" name="图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8" t="28682" r="27015" b="42898"/>
          <a:stretch>
            <a:fillRect/>
          </a:stretch>
        </p:blipFill>
        <p:spPr>
          <a:xfrm>
            <a:off x="477520" y="3773862"/>
            <a:ext cx="5618480" cy="296530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98005" y="648127"/>
            <a:ext cx="10526744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+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:"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chứa,triền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6951" y="83257"/>
            <a:ext cx="4300152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80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6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05"/>
          <a:stretch>
            <a:fillRect/>
          </a:stretch>
        </p:blipFill>
        <p:spPr>
          <a:xfrm flipH="1">
            <a:off x="0" y="5613606"/>
            <a:ext cx="12192000" cy="1244394"/>
          </a:xfrm>
          <a:prstGeom prst="rect">
            <a:avLst/>
          </a:prstGeom>
        </p:spPr>
      </p:pic>
      <p:pic>
        <p:nvPicPr>
          <p:cNvPr id="25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8" t="28682" r="27015" b="42898"/>
          <a:stretch>
            <a:fillRect/>
          </a:stretch>
        </p:blipFill>
        <p:spPr>
          <a:xfrm>
            <a:off x="3079205" y="2906486"/>
            <a:ext cx="7693335" cy="406037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6951" y="83257"/>
            <a:ext cx="4300152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4967" y="741899"/>
            <a:ext cx="10763119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+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+ 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“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-&gt; Hai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nước,là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91909" y="117672"/>
            <a:ext cx="4072525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1909" y="776314"/>
            <a:ext cx="7441056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đao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xích</a:t>
            </a:r>
            <a:endParaRPr lang="en-US" sz="2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châm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509" y="-17384"/>
            <a:ext cx="4331492" cy="687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91909" y="117672"/>
            <a:ext cx="4072525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509" y="-17384"/>
            <a:ext cx="4331492" cy="6875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544" y="675150"/>
            <a:ext cx="7860509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ngùi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hương,tình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01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867822" y="4351929"/>
            <a:ext cx="3324178" cy="2274049"/>
            <a:chOff x="5549489" y="3266722"/>
            <a:chExt cx="3979214" cy="3434301"/>
          </a:xfrm>
        </p:grpSpPr>
        <p:pic>
          <p:nvPicPr>
            <p:cNvPr id="17" name="Picture 16" descr="A picture containing flower, plant&#10;&#10;Description automatically generate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9268">
              <a:off x="6233329" y="3266722"/>
              <a:ext cx="3295374" cy="3295374"/>
            </a:xfrm>
            <a:prstGeom prst="rect">
              <a:avLst/>
            </a:prstGeom>
          </p:spPr>
        </p:pic>
        <p:pic>
          <p:nvPicPr>
            <p:cNvPr id="20" name="Picture 19" descr="A picture containing flower, plant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51671" flipH="1">
              <a:off x="5549489" y="4065958"/>
              <a:ext cx="2618575" cy="2635065"/>
            </a:xfrm>
            <a:prstGeom prst="rect">
              <a:avLst/>
            </a:prstGeom>
          </p:spPr>
        </p:pic>
      </p:grpSp>
      <p:pic>
        <p:nvPicPr>
          <p:cNvPr id="18" name="图片 36"/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05"/>
          <a:stretch>
            <a:fillRect/>
          </a:stretch>
        </p:blipFill>
        <p:spPr>
          <a:xfrm flipH="1">
            <a:off x="0" y="5613606"/>
            <a:ext cx="12192000" cy="1244394"/>
          </a:xfrm>
          <a:prstGeom prst="rect">
            <a:avLst/>
          </a:prstGeom>
        </p:spPr>
      </p:pic>
      <p:pic>
        <p:nvPicPr>
          <p:cNvPr id="25" name="图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8" t="28682" r="27015" b="42898"/>
          <a:stretch>
            <a:fillRect/>
          </a:stretch>
        </p:blipFill>
        <p:spPr>
          <a:xfrm>
            <a:off x="477520" y="3773862"/>
            <a:ext cx="5618480" cy="29653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32685" y="146885"/>
            <a:ext cx="8118144" cy="1179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01888126"/>
              </p:ext>
            </p:extLst>
          </p:nvPr>
        </p:nvGraphicFramePr>
        <p:xfrm>
          <a:off x="769789" y="538056"/>
          <a:ext cx="115388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Rectangle 14"/>
          <p:cNvSpPr/>
          <p:nvPr/>
        </p:nvSpPr>
        <p:spPr>
          <a:xfrm>
            <a:off x="970702" y="2831833"/>
            <a:ext cx="2316058" cy="72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5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6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05"/>
          <a:stretch>
            <a:fillRect/>
          </a:stretch>
        </p:blipFill>
        <p:spPr>
          <a:xfrm flipH="1">
            <a:off x="0" y="5613606"/>
            <a:ext cx="12192000" cy="12443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56003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oup 15"/>
          <p:cNvGrpSpPr/>
          <p:nvPr/>
        </p:nvGrpSpPr>
        <p:grpSpPr>
          <a:xfrm>
            <a:off x="9552168" y="4782255"/>
            <a:ext cx="2890204" cy="2075745"/>
            <a:chOff x="5549489" y="3266722"/>
            <a:chExt cx="3979214" cy="3434301"/>
          </a:xfrm>
        </p:grpSpPr>
        <p:pic>
          <p:nvPicPr>
            <p:cNvPr id="17" name="Picture 16" descr="A picture containing flower, plant&#10;&#10;Description automatically generated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9268">
              <a:off x="6233329" y="3266722"/>
              <a:ext cx="3295374" cy="3295374"/>
            </a:xfrm>
            <a:prstGeom prst="rect">
              <a:avLst/>
            </a:prstGeom>
          </p:spPr>
        </p:pic>
        <p:pic>
          <p:nvPicPr>
            <p:cNvPr id="20" name="Picture 19" descr="A picture containing flower, plant&#10;&#10;Description automatically generated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51671" flipH="1">
              <a:off x="5549489" y="4065958"/>
              <a:ext cx="2618575" cy="2635065"/>
            </a:xfrm>
            <a:prstGeom prst="rect">
              <a:avLst/>
            </a:prstGeom>
          </p:spPr>
        </p:pic>
      </p:grpSp>
      <p:pic>
        <p:nvPicPr>
          <p:cNvPr id="25" name="图片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8" t="28682" r="27015" b="42898"/>
          <a:stretch>
            <a:fillRect/>
          </a:stretch>
        </p:blipFill>
        <p:spPr>
          <a:xfrm>
            <a:off x="31203" y="4374953"/>
            <a:ext cx="5101109" cy="269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3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867822" y="4351929"/>
            <a:ext cx="3324178" cy="2274049"/>
            <a:chOff x="5549489" y="3266722"/>
            <a:chExt cx="3979214" cy="3434301"/>
          </a:xfrm>
        </p:grpSpPr>
        <p:pic>
          <p:nvPicPr>
            <p:cNvPr id="17" name="Picture 16" descr="A picture containing flower, plant&#10;&#10;Description automatically generate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9268">
              <a:off x="6233329" y="3266722"/>
              <a:ext cx="3295374" cy="3295374"/>
            </a:xfrm>
            <a:prstGeom prst="rect">
              <a:avLst/>
            </a:prstGeom>
          </p:spPr>
        </p:pic>
        <p:pic>
          <p:nvPicPr>
            <p:cNvPr id="20" name="Picture 19" descr="A picture containing flower, plant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51671" flipH="1">
              <a:off x="5549489" y="4065958"/>
              <a:ext cx="2618575" cy="2635065"/>
            </a:xfrm>
            <a:prstGeom prst="rect">
              <a:avLst/>
            </a:prstGeom>
          </p:spPr>
        </p:pic>
      </p:grpSp>
      <p:pic>
        <p:nvPicPr>
          <p:cNvPr id="18" name="图片 36"/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05"/>
          <a:stretch>
            <a:fillRect/>
          </a:stretch>
        </p:blipFill>
        <p:spPr>
          <a:xfrm flipH="1">
            <a:off x="0" y="5613606"/>
            <a:ext cx="12192000" cy="1244394"/>
          </a:xfrm>
          <a:prstGeom prst="rect">
            <a:avLst/>
          </a:prstGeom>
        </p:spPr>
      </p:pic>
      <p:pic>
        <p:nvPicPr>
          <p:cNvPr id="25" name="图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8" t="28682" r="27015" b="42898"/>
          <a:stretch>
            <a:fillRect/>
          </a:stretch>
        </p:blipFill>
        <p:spPr>
          <a:xfrm>
            <a:off x="477520" y="3773862"/>
            <a:ext cx="5618480" cy="2965309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8359778"/>
              </p:ext>
            </p:extLst>
          </p:nvPr>
        </p:nvGraphicFramePr>
        <p:xfrm>
          <a:off x="769789" y="538056"/>
          <a:ext cx="115388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Left Arrow 11"/>
          <p:cNvSpPr/>
          <p:nvPr/>
        </p:nvSpPr>
        <p:spPr>
          <a:xfrm>
            <a:off x="2799456" y="535653"/>
            <a:ext cx="9213171" cy="1887199"/>
          </a:xfrm>
          <a:prstGeom prst="leftArrow">
            <a:avLst>
              <a:gd name="adj1" fmla="val 72733"/>
              <a:gd name="adj2" fmla="val 3800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 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câu thơ đầu và 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câu thơ sau cùng góp phần tạo nên một bức tranh mùa thu có cả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vi-VN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và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thấm vào nhau.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2897509" y="2508187"/>
            <a:ext cx="9115118" cy="1782546"/>
          </a:xfrm>
          <a:prstGeom prst="leftArrow">
            <a:avLst>
              <a:gd name="adj1" fmla="val 72733"/>
              <a:gd name="adj2" fmla="val 3800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có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hứng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do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tứ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  <p:sp>
        <p:nvSpPr>
          <p:cNvPr id="14" name="Left Arrow 13"/>
          <p:cNvSpPr/>
          <p:nvPr/>
        </p:nvSpPr>
        <p:spPr>
          <a:xfrm>
            <a:off x="2917039" y="4425550"/>
            <a:ext cx="9095588" cy="1750815"/>
          </a:xfrm>
          <a:prstGeom prst="leftArrow">
            <a:avLst>
              <a:gd name="adj1" fmla="val 72733"/>
              <a:gd name="adj2" fmla="val 3800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Bốn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nỗi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u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uất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bốn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thấm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đẫm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buồn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  <p:sp>
        <p:nvSpPr>
          <p:cNvPr id="19" name="Oval 18"/>
          <p:cNvSpPr/>
          <p:nvPr/>
        </p:nvSpPr>
        <p:spPr>
          <a:xfrm>
            <a:off x="477520" y="502980"/>
            <a:ext cx="2688773" cy="54537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/>
          <p:cNvSpPr/>
          <p:nvPr/>
        </p:nvSpPr>
        <p:spPr>
          <a:xfrm>
            <a:off x="937311" y="1567279"/>
            <a:ext cx="1773146" cy="34901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87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5034" y="120700"/>
            <a:ext cx="30417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endParaRPr lang="en-US" sz="3200" dirty="0"/>
          </a:p>
        </p:txBody>
      </p:sp>
      <p:sp>
        <p:nvSpPr>
          <p:cNvPr id="7" name="Freeform 6"/>
          <p:cNvSpPr/>
          <p:nvPr/>
        </p:nvSpPr>
        <p:spPr>
          <a:xfrm rot="17693758" flipV="1">
            <a:off x="2026237" y="2438323"/>
            <a:ext cx="2068532" cy="195392"/>
          </a:xfrm>
          <a:custGeom>
            <a:avLst/>
            <a:gdLst>
              <a:gd name="connsiteX0" fmla="*/ 0 w 1458388"/>
              <a:gd name="connsiteY0" fmla="*/ 16221 h 32443"/>
              <a:gd name="connsiteX1" fmla="*/ 1458388 w 1458388"/>
              <a:gd name="connsiteY1" fmla="*/ 16221 h 3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8388" h="32443">
                <a:moveTo>
                  <a:pt x="0" y="16221"/>
                </a:moveTo>
                <a:lnTo>
                  <a:pt x="1458388" y="16221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5434" tIns="-20238" rIns="705434" bIns="-2023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8" name="Freeform 7"/>
          <p:cNvSpPr/>
          <p:nvPr/>
        </p:nvSpPr>
        <p:spPr>
          <a:xfrm>
            <a:off x="3316031" y="604086"/>
            <a:ext cx="3683483" cy="2367997"/>
          </a:xfrm>
          <a:custGeom>
            <a:avLst/>
            <a:gdLst>
              <a:gd name="connsiteX0" fmla="*/ 0 w 4425926"/>
              <a:gd name="connsiteY0" fmla="*/ 186772 h 1867716"/>
              <a:gd name="connsiteX1" fmla="*/ 186772 w 4425926"/>
              <a:gd name="connsiteY1" fmla="*/ 0 h 1867716"/>
              <a:gd name="connsiteX2" fmla="*/ 4239154 w 4425926"/>
              <a:gd name="connsiteY2" fmla="*/ 0 h 1867716"/>
              <a:gd name="connsiteX3" fmla="*/ 4425926 w 4425926"/>
              <a:gd name="connsiteY3" fmla="*/ 186772 h 1867716"/>
              <a:gd name="connsiteX4" fmla="*/ 4425926 w 4425926"/>
              <a:gd name="connsiteY4" fmla="*/ 1680944 h 1867716"/>
              <a:gd name="connsiteX5" fmla="*/ 4239154 w 4425926"/>
              <a:gd name="connsiteY5" fmla="*/ 1867716 h 1867716"/>
              <a:gd name="connsiteX6" fmla="*/ 186772 w 4425926"/>
              <a:gd name="connsiteY6" fmla="*/ 1867716 h 1867716"/>
              <a:gd name="connsiteX7" fmla="*/ 0 w 4425926"/>
              <a:gd name="connsiteY7" fmla="*/ 1680944 h 1867716"/>
              <a:gd name="connsiteX8" fmla="*/ 0 w 4425926"/>
              <a:gd name="connsiteY8" fmla="*/ 186772 h 186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5926" h="1867716">
                <a:moveTo>
                  <a:pt x="0" y="186772"/>
                </a:moveTo>
                <a:cubicBezTo>
                  <a:pt x="0" y="83621"/>
                  <a:pt x="83621" y="0"/>
                  <a:pt x="186772" y="0"/>
                </a:cubicBezTo>
                <a:lnTo>
                  <a:pt x="4239154" y="0"/>
                </a:lnTo>
                <a:cubicBezTo>
                  <a:pt x="4342305" y="0"/>
                  <a:pt x="4425926" y="83621"/>
                  <a:pt x="4425926" y="186772"/>
                </a:cubicBezTo>
                <a:lnTo>
                  <a:pt x="4425926" y="1680944"/>
                </a:lnTo>
                <a:cubicBezTo>
                  <a:pt x="4425926" y="1784095"/>
                  <a:pt x="4342305" y="1867716"/>
                  <a:pt x="4239154" y="1867716"/>
                </a:cubicBezTo>
                <a:lnTo>
                  <a:pt x="186772" y="1867716"/>
                </a:lnTo>
                <a:cubicBezTo>
                  <a:pt x="83621" y="1867716"/>
                  <a:pt x="0" y="1784095"/>
                  <a:pt x="0" y="1680944"/>
                </a:cubicBezTo>
                <a:lnTo>
                  <a:pt x="0" y="186772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484" tIns="72484" rIns="72484" bIns="72484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hiu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đẫm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Freeform 8"/>
          <p:cNvSpPr/>
          <p:nvPr/>
        </p:nvSpPr>
        <p:spPr>
          <a:xfrm rot="3685074">
            <a:off x="2110149" y="4086912"/>
            <a:ext cx="2002016" cy="447702"/>
          </a:xfrm>
          <a:custGeom>
            <a:avLst/>
            <a:gdLst>
              <a:gd name="connsiteX0" fmla="*/ 0 w 1752518"/>
              <a:gd name="connsiteY0" fmla="*/ 16221 h 32443"/>
              <a:gd name="connsiteX1" fmla="*/ 1752518 w 1752518"/>
              <a:gd name="connsiteY1" fmla="*/ 16221 h 3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52518" h="32443">
                <a:moveTo>
                  <a:pt x="0" y="16221"/>
                </a:moveTo>
                <a:lnTo>
                  <a:pt x="1752518" y="16221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45147" tIns="-27592" rIns="845145" bIns="-27591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" kern="1200"/>
          </a:p>
        </p:txBody>
      </p:sp>
      <p:sp>
        <p:nvSpPr>
          <p:cNvPr id="10" name="Freeform 9"/>
          <p:cNvSpPr/>
          <p:nvPr/>
        </p:nvSpPr>
        <p:spPr>
          <a:xfrm>
            <a:off x="3432725" y="3884367"/>
            <a:ext cx="2015172" cy="1852375"/>
          </a:xfrm>
          <a:custGeom>
            <a:avLst/>
            <a:gdLst>
              <a:gd name="connsiteX0" fmla="*/ 0 w 1953361"/>
              <a:gd name="connsiteY0" fmla="*/ 97668 h 976680"/>
              <a:gd name="connsiteX1" fmla="*/ 97668 w 1953361"/>
              <a:gd name="connsiteY1" fmla="*/ 0 h 976680"/>
              <a:gd name="connsiteX2" fmla="*/ 1855693 w 1953361"/>
              <a:gd name="connsiteY2" fmla="*/ 0 h 976680"/>
              <a:gd name="connsiteX3" fmla="*/ 1953361 w 1953361"/>
              <a:gd name="connsiteY3" fmla="*/ 97668 h 976680"/>
              <a:gd name="connsiteX4" fmla="*/ 1953361 w 1953361"/>
              <a:gd name="connsiteY4" fmla="*/ 879012 h 976680"/>
              <a:gd name="connsiteX5" fmla="*/ 1855693 w 1953361"/>
              <a:gd name="connsiteY5" fmla="*/ 976680 h 976680"/>
              <a:gd name="connsiteX6" fmla="*/ 97668 w 1953361"/>
              <a:gd name="connsiteY6" fmla="*/ 976680 h 976680"/>
              <a:gd name="connsiteX7" fmla="*/ 0 w 1953361"/>
              <a:gd name="connsiteY7" fmla="*/ 879012 h 976680"/>
              <a:gd name="connsiteX8" fmla="*/ 0 w 1953361"/>
              <a:gd name="connsiteY8" fmla="*/ 97668 h 97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3361" h="976680">
                <a:moveTo>
                  <a:pt x="0" y="97668"/>
                </a:moveTo>
                <a:cubicBezTo>
                  <a:pt x="0" y="43727"/>
                  <a:pt x="43727" y="0"/>
                  <a:pt x="97668" y="0"/>
                </a:cubicBezTo>
                <a:lnTo>
                  <a:pt x="1855693" y="0"/>
                </a:lnTo>
                <a:cubicBezTo>
                  <a:pt x="1909634" y="0"/>
                  <a:pt x="1953361" y="43727"/>
                  <a:pt x="1953361" y="97668"/>
                </a:cubicBezTo>
                <a:lnTo>
                  <a:pt x="1953361" y="879012"/>
                </a:lnTo>
                <a:cubicBezTo>
                  <a:pt x="1953361" y="932953"/>
                  <a:pt x="1909634" y="976680"/>
                  <a:pt x="1855693" y="976680"/>
                </a:cubicBezTo>
                <a:lnTo>
                  <a:pt x="97668" y="976680"/>
                </a:lnTo>
                <a:cubicBezTo>
                  <a:pt x="43727" y="976680"/>
                  <a:pt x="0" y="932953"/>
                  <a:pt x="0" y="879012"/>
                </a:cubicBezTo>
                <a:lnTo>
                  <a:pt x="0" y="97668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386" tIns="46386" rIns="46386" bIns="4638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Freeform 10"/>
          <p:cNvSpPr/>
          <p:nvPr/>
        </p:nvSpPr>
        <p:spPr>
          <a:xfrm rot="20017613">
            <a:off x="5347539" y="3664907"/>
            <a:ext cx="2439157" cy="1143858"/>
          </a:xfrm>
          <a:custGeom>
            <a:avLst/>
            <a:gdLst>
              <a:gd name="connsiteX0" fmla="*/ 0 w 1368224"/>
              <a:gd name="connsiteY0" fmla="*/ 16221 h 32443"/>
              <a:gd name="connsiteX1" fmla="*/ 1368224 w 1368224"/>
              <a:gd name="connsiteY1" fmla="*/ 16221 h 3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8224" h="32443">
                <a:moveTo>
                  <a:pt x="0" y="16221"/>
                </a:moveTo>
                <a:lnTo>
                  <a:pt x="1368224" y="16221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2606" tIns="-17984" rIns="662606" bIns="-1798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2" name="Freeform 11"/>
          <p:cNvSpPr/>
          <p:nvPr/>
        </p:nvSpPr>
        <p:spPr>
          <a:xfrm>
            <a:off x="7494343" y="3205674"/>
            <a:ext cx="4205587" cy="976680"/>
          </a:xfrm>
          <a:custGeom>
            <a:avLst/>
            <a:gdLst>
              <a:gd name="connsiteX0" fmla="*/ 0 w 2525383"/>
              <a:gd name="connsiteY0" fmla="*/ 97668 h 976680"/>
              <a:gd name="connsiteX1" fmla="*/ 97668 w 2525383"/>
              <a:gd name="connsiteY1" fmla="*/ 0 h 976680"/>
              <a:gd name="connsiteX2" fmla="*/ 2427715 w 2525383"/>
              <a:gd name="connsiteY2" fmla="*/ 0 h 976680"/>
              <a:gd name="connsiteX3" fmla="*/ 2525383 w 2525383"/>
              <a:gd name="connsiteY3" fmla="*/ 97668 h 976680"/>
              <a:gd name="connsiteX4" fmla="*/ 2525383 w 2525383"/>
              <a:gd name="connsiteY4" fmla="*/ 879012 h 976680"/>
              <a:gd name="connsiteX5" fmla="*/ 2427715 w 2525383"/>
              <a:gd name="connsiteY5" fmla="*/ 976680 h 976680"/>
              <a:gd name="connsiteX6" fmla="*/ 97668 w 2525383"/>
              <a:gd name="connsiteY6" fmla="*/ 976680 h 976680"/>
              <a:gd name="connsiteX7" fmla="*/ 0 w 2525383"/>
              <a:gd name="connsiteY7" fmla="*/ 879012 h 976680"/>
              <a:gd name="connsiteX8" fmla="*/ 0 w 2525383"/>
              <a:gd name="connsiteY8" fmla="*/ 97668 h 97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5383" h="976680">
                <a:moveTo>
                  <a:pt x="0" y="97668"/>
                </a:moveTo>
                <a:cubicBezTo>
                  <a:pt x="0" y="43727"/>
                  <a:pt x="43727" y="0"/>
                  <a:pt x="97668" y="0"/>
                </a:cubicBezTo>
                <a:lnTo>
                  <a:pt x="2427715" y="0"/>
                </a:lnTo>
                <a:cubicBezTo>
                  <a:pt x="2481656" y="0"/>
                  <a:pt x="2525383" y="43727"/>
                  <a:pt x="2525383" y="97668"/>
                </a:cubicBezTo>
                <a:lnTo>
                  <a:pt x="2525383" y="879012"/>
                </a:lnTo>
                <a:cubicBezTo>
                  <a:pt x="2525383" y="932953"/>
                  <a:pt x="2481656" y="976680"/>
                  <a:pt x="2427715" y="976680"/>
                </a:cubicBezTo>
                <a:lnTo>
                  <a:pt x="97668" y="976680"/>
                </a:lnTo>
                <a:cubicBezTo>
                  <a:pt x="43727" y="976680"/>
                  <a:pt x="0" y="932953"/>
                  <a:pt x="0" y="879012"/>
                </a:cubicBezTo>
                <a:lnTo>
                  <a:pt x="0" y="97668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386" tIns="46386" rIns="46386" bIns="4638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 flipV="1">
            <a:off x="5471172" y="4595305"/>
            <a:ext cx="1990794" cy="529125"/>
          </a:xfrm>
          <a:custGeom>
            <a:avLst/>
            <a:gdLst>
              <a:gd name="connsiteX0" fmla="*/ 0 w 781344"/>
              <a:gd name="connsiteY0" fmla="*/ 16221 h 32443"/>
              <a:gd name="connsiteX1" fmla="*/ 781344 w 781344"/>
              <a:gd name="connsiteY1" fmla="*/ 16221 h 3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1344" h="32443">
                <a:moveTo>
                  <a:pt x="0" y="16221"/>
                </a:moveTo>
                <a:lnTo>
                  <a:pt x="781344" y="16221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3839" tIns="-3311" rIns="383838" bIns="-331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4" name="Freeform 13"/>
          <p:cNvSpPr/>
          <p:nvPr/>
        </p:nvSpPr>
        <p:spPr>
          <a:xfrm>
            <a:off x="7494343" y="4328857"/>
            <a:ext cx="4205587" cy="976680"/>
          </a:xfrm>
          <a:custGeom>
            <a:avLst/>
            <a:gdLst>
              <a:gd name="connsiteX0" fmla="*/ 0 w 2486531"/>
              <a:gd name="connsiteY0" fmla="*/ 97668 h 976680"/>
              <a:gd name="connsiteX1" fmla="*/ 97668 w 2486531"/>
              <a:gd name="connsiteY1" fmla="*/ 0 h 976680"/>
              <a:gd name="connsiteX2" fmla="*/ 2388863 w 2486531"/>
              <a:gd name="connsiteY2" fmla="*/ 0 h 976680"/>
              <a:gd name="connsiteX3" fmla="*/ 2486531 w 2486531"/>
              <a:gd name="connsiteY3" fmla="*/ 97668 h 976680"/>
              <a:gd name="connsiteX4" fmla="*/ 2486531 w 2486531"/>
              <a:gd name="connsiteY4" fmla="*/ 879012 h 976680"/>
              <a:gd name="connsiteX5" fmla="*/ 2388863 w 2486531"/>
              <a:gd name="connsiteY5" fmla="*/ 976680 h 976680"/>
              <a:gd name="connsiteX6" fmla="*/ 97668 w 2486531"/>
              <a:gd name="connsiteY6" fmla="*/ 976680 h 976680"/>
              <a:gd name="connsiteX7" fmla="*/ 0 w 2486531"/>
              <a:gd name="connsiteY7" fmla="*/ 879012 h 976680"/>
              <a:gd name="connsiteX8" fmla="*/ 0 w 2486531"/>
              <a:gd name="connsiteY8" fmla="*/ 97668 h 97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6531" h="976680">
                <a:moveTo>
                  <a:pt x="0" y="97668"/>
                </a:moveTo>
                <a:cubicBezTo>
                  <a:pt x="0" y="43727"/>
                  <a:pt x="43727" y="0"/>
                  <a:pt x="97668" y="0"/>
                </a:cubicBezTo>
                <a:lnTo>
                  <a:pt x="2388863" y="0"/>
                </a:lnTo>
                <a:cubicBezTo>
                  <a:pt x="2442804" y="0"/>
                  <a:pt x="2486531" y="43727"/>
                  <a:pt x="2486531" y="97668"/>
                </a:cubicBezTo>
                <a:lnTo>
                  <a:pt x="2486531" y="879012"/>
                </a:lnTo>
                <a:cubicBezTo>
                  <a:pt x="2486531" y="932953"/>
                  <a:pt x="2442804" y="976680"/>
                  <a:pt x="2388863" y="976680"/>
                </a:cubicBezTo>
                <a:lnTo>
                  <a:pt x="97668" y="976680"/>
                </a:lnTo>
                <a:cubicBezTo>
                  <a:pt x="43727" y="976680"/>
                  <a:pt x="0" y="932953"/>
                  <a:pt x="0" y="879012"/>
                </a:cubicBezTo>
                <a:lnTo>
                  <a:pt x="0" y="97668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386" tIns="46386" rIns="46386" bIns="4638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Freeform 14"/>
          <p:cNvSpPr/>
          <p:nvPr/>
        </p:nvSpPr>
        <p:spPr>
          <a:xfrm rot="1365142" flipV="1">
            <a:off x="5331945" y="4950770"/>
            <a:ext cx="2290736" cy="819139"/>
          </a:xfrm>
          <a:custGeom>
            <a:avLst/>
            <a:gdLst>
              <a:gd name="connsiteX0" fmla="*/ 0 w 1368224"/>
              <a:gd name="connsiteY0" fmla="*/ 16221 h 32443"/>
              <a:gd name="connsiteX1" fmla="*/ 1368224 w 1368224"/>
              <a:gd name="connsiteY1" fmla="*/ 16221 h 3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8224" h="32443">
                <a:moveTo>
                  <a:pt x="0" y="16221"/>
                </a:moveTo>
                <a:lnTo>
                  <a:pt x="1368224" y="16221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2607" tIns="-17985" rIns="662605" bIns="-1798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6" name="Freeform 15"/>
          <p:cNvSpPr/>
          <p:nvPr/>
        </p:nvSpPr>
        <p:spPr>
          <a:xfrm>
            <a:off x="7494343" y="5539128"/>
            <a:ext cx="4205587" cy="976680"/>
          </a:xfrm>
          <a:custGeom>
            <a:avLst/>
            <a:gdLst>
              <a:gd name="connsiteX0" fmla="*/ 0 w 2647293"/>
              <a:gd name="connsiteY0" fmla="*/ 97668 h 976680"/>
              <a:gd name="connsiteX1" fmla="*/ 97668 w 2647293"/>
              <a:gd name="connsiteY1" fmla="*/ 0 h 976680"/>
              <a:gd name="connsiteX2" fmla="*/ 2549625 w 2647293"/>
              <a:gd name="connsiteY2" fmla="*/ 0 h 976680"/>
              <a:gd name="connsiteX3" fmla="*/ 2647293 w 2647293"/>
              <a:gd name="connsiteY3" fmla="*/ 97668 h 976680"/>
              <a:gd name="connsiteX4" fmla="*/ 2647293 w 2647293"/>
              <a:gd name="connsiteY4" fmla="*/ 879012 h 976680"/>
              <a:gd name="connsiteX5" fmla="*/ 2549625 w 2647293"/>
              <a:gd name="connsiteY5" fmla="*/ 976680 h 976680"/>
              <a:gd name="connsiteX6" fmla="*/ 97668 w 2647293"/>
              <a:gd name="connsiteY6" fmla="*/ 976680 h 976680"/>
              <a:gd name="connsiteX7" fmla="*/ 0 w 2647293"/>
              <a:gd name="connsiteY7" fmla="*/ 879012 h 976680"/>
              <a:gd name="connsiteX8" fmla="*/ 0 w 2647293"/>
              <a:gd name="connsiteY8" fmla="*/ 97668 h 97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7293" h="976680">
                <a:moveTo>
                  <a:pt x="0" y="97668"/>
                </a:moveTo>
                <a:cubicBezTo>
                  <a:pt x="0" y="43727"/>
                  <a:pt x="43727" y="0"/>
                  <a:pt x="97668" y="0"/>
                </a:cubicBezTo>
                <a:lnTo>
                  <a:pt x="2549625" y="0"/>
                </a:lnTo>
                <a:cubicBezTo>
                  <a:pt x="2603566" y="0"/>
                  <a:pt x="2647293" y="43727"/>
                  <a:pt x="2647293" y="97668"/>
                </a:cubicBezTo>
                <a:lnTo>
                  <a:pt x="2647293" y="879012"/>
                </a:lnTo>
                <a:cubicBezTo>
                  <a:pt x="2647293" y="932953"/>
                  <a:pt x="2603566" y="976680"/>
                  <a:pt x="2549625" y="976680"/>
                </a:cubicBezTo>
                <a:lnTo>
                  <a:pt x="97668" y="976680"/>
                </a:lnTo>
                <a:cubicBezTo>
                  <a:pt x="43727" y="976680"/>
                  <a:pt x="0" y="932953"/>
                  <a:pt x="0" y="879012"/>
                </a:cubicBezTo>
                <a:lnTo>
                  <a:pt x="0" y="97668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386" tIns="46386" rIns="46386" bIns="4638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ngùi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Freeform 5"/>
          <p:cNvSpPr/>
          <p:nvPr/>
        </p:nvSpPr>
        <p:spPr>
          <a:xfrm>
            <a:off x="283638" y="2546581"/>
            <a:ext cx="2354159" cy="1782276"/>
          </a:xfrm>
          <a:custGeom>
            <a:avLst/>
            <a:gdLst>
              <a:gd name="connsiteX0" fmla="*/ 0 w 1953361"/>
              <a:gd name="connsiteY0" fmla="*/ 178228 h 1782276"/>
              <a:gd name="connsiteX1" fmla="*/ 178228 w 1953361"/>
              <a:gd name="connsiteY1" fmla="*/ 0 h 1782276"/>
              <a:gd name="connsiteX2" fmla="*/ 1775133 w 1953361"/>
              <a:gd name="connsiteY2" fmla="*/ 0 h 1782276"/>
              <a:gd name="connsiteX3" fmla="*/ 1953361 w 1953361"/>
              <a:gd name="connsiteY3" fmla="*/ 178228 h 1782276"/>
              <a:gd name="connsiteX4" fmla="*/ 1953361 w 1953361"/>
              <a:gd name="connsiteY4" fmla="*/ 1604048 h 1782276"/>
              <a:gd name="connsiteX5" fmla="*/ 1775133 w 1953361"/>
              <a:gd name="connsiteY5" fmla="*/ 1782276 h 1782276"/>
              <a:gd name="connsiteX6" fmla="*/ 178228 w 1953361"/>
              <a:gd name="connsiteY6" fmla="*/ 1782276 h 1782276"/>
              <a:gd name="connsiteX7" fmla="*/ 0 w 1953361"/>
              <a:gd name="connsiteY7" fmla="*/ 1604048 h 1782276"/>
              <a:gd name="connsiteX8" fmla="*/ 0 w 1953361"/>
              <a:gd name="connsiteY8" fmla="*/ 178228 h 178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3361" h="1782276">
                <a:moveTo>
                  <a:pt x="0" y="178228"/>
                </a:moveTo>
                <a:cubicBezTo>
                  <a:pt x="0" y="79795"/>
                  <a:pt x="79795" y="0"/>
                  <a:pt x="178228" y="0"/>
                </a:cubicBezTo>
                <a:lnTo>
                  <a:pt x="1775133" y="0"/>
                </a:lnTo>
                <a:cubicBezTo>
                  <a:pt x="1873566" y="0"/>
                  <a:pt x="1953361" y="79795"/>
                  <a:pt x="1953361" y="178228"/>
                </a:cubicBezTo>
                <a:lnTo>
                  <a:pt x="1953361" y="1604048"/>
                </a:lnTo>
                <a:cubicBezTo>
                  <a:pt x="1953361" y="1702481"/>
                  <a:pt x="1873566" y="1782276"/>
                  <a:pt x="1775133" y="1782276"/>
                </a:cubicBezTo>
                <a:lnTo>
                  <a:pt x="178228" y="1782276"/>
                </a:lnTo>
                <a:cubicBezTo>
                  <a:pt x="79795" y="1782276"/>
                  <a:pt x="0" y="1702481"/>
                  <a:pt x="0" y="1604048"/>
                </a:cubicBezTo>
                <a:lnTo>
                  <a:pt x="0" y="17822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981" tIns="69981" rIns="69981" bIns="6998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2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9806" y="359846"/>
            <a:ext cx="30417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III.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TỔNG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083404" y="2922968"/>
            <a:ext cx="3014741" cy="1206557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849682" y="1171579"/>
            <a:ext cx="3345331" cy="1136706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32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Freeform 22"/>
          <p:cNvSpPr/>
          <p:nvPr/>
        </p:nvSpPr>
        <p:spPr>
          <a:xfrm>
            <a:off x="5849682" y="2922968"/>
            <a:ext cx="3345331" cy="1225003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sz="32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849682" y="4664683"/>
            <a:ext cx="3385033" cy="1257660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038601" y="1992086"/>
            <a:ext cx="1811081" cy="1601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44671" y="3604861"/>
            <a:ext cx="1681215" cy="1591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098145" y="3593976"/>
            <a:ext cx="1751537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10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cuments\Zalo Received Files\z3803107695581_eb3aafe30941ba8ddf696cceae414fc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05" y="932725"/>
            <a:ext cx="9052560" cy="474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041934" y="3133825"/>
            <a:ext cx="6954590" cy="55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2060"/>
                </a:solidFill>
              </a:rPr>
              <a:t>    </a:t>
            </a:r>
            <a:r>
              <a:rPr lang="en-US" sz="7200" b="1" dirty="0" smtClean="0">
                <a:solidFill>
                  <a:srgbClr val="002060"/>
                </a:solidFill>
                <a:latin typeface="UTM Amherst" pitchFamily="18" charset="0"/>
              </a:rPr>
              <a:t>TÌNH THU</a:t>
            </a:r>
            <a:endParaRPr lang="en-US" sz="7200" b="1" dirty="0">
              <a:solidFill>
                <a:srgbClr val="002060"/>
              </a:solidFill>
              <a:latin typeface="UTM Amherst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8593" y="1151664"/>
            <a:ext cx="10395824" cy="15737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15000"/>
              </a:lnSpc>
              <a:spcAft>
                <a:spcPts val="1067"/>
              </a:spcAft>
            </a:pPr>
            <a:endParaRPr lang="en-US" sz="3700" dirty="0" smtClean="0">
              <a:solidFill>
                <a:srgbClr val="0D0D0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67"/>
              </a:spcAft>
            </a:pPr>
            <a:r>
              <a:rPr lang="en-US" sz="37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7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2047" y="789970"/>
            <a:ext cx="4717753" cy="2926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63" y="789971"/>
            <a:ext cx="4655961" cy="292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084" y="3725366"/>
            <a:ext cx="4639439" cy="277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054" y="3719685"/>
            <a:ext cx="4731030" cy="27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98611" y="1525095"/>
            <a:ext cx="605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hlinkClick r:id="rId5" action="ppaction://hlinksldjump"/>
              </a:rPr>
              <a:t>1</a:t>
            </a:r>
            <a:endParaRPr lang="en-US" sz="7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005282" y="1525094"/>
            <a:ext cx="1326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hlinkClick r:id="rId6" action="ppaction://hlinksldjump"/>
              </a:rPr>
              <a:t>2</a:t>
            </a:r>
            <a:endParaRPr lang="en-US" sz="7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98611" y="4293806"/>
            <a:ext cx="59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hlinkClick r:id="rId7" action="ppaction://hlinksldjump"/>
              </a:rPr>
              <a:t>3</a:t>
            </a:r>
            <a:endParaRPr lang="en-US" sz="7200" b="1" dirty="0"/>
          </a:p>
        </p:txBody>
      </p:sp>
      <p:sp>
        <p:nvSpPr>
          <p:cNvPr id="15" name="TextBox 14">
            <a:hlinkClick r:id="rId8" action="ppaction://hlinksldjump"/>
          </p:cNvPr>
          <p:cNvSpPr txBox="1"/>
          <p:nvPr/>
        </p:nvSpPr>
        <p:spPr>
          <a:xfrm>
            <a:off x="7962971" y="4126136"/>
            <a:ext cx="1159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  </a:t>
            </a:r>
            <a:r>
              <a:rPr lang="en-US" sz="7200" b="1" dirty="0" smtClean="0">
                <a:solidFill>
                  <a:srgbClr val="C00000"/>
                </a:solidFill>
                <a:hlinkClick r:id="" action="ppaction://noaction"/>
              </a:rPr>
              <a:t>4</a:t>
            </a:r>
            <a:endParaRPr lang="en-US" sz="7200" b="1" dirty="0" smtClean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65172" y="231819"/>
            <a:ext cx="6362163" cy="558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    </a:t>
            </a:r>
            <a:r>
              <a:rPr lang="en-US" sz="3600" b="1" dirty="0" smtClean="0"/>
              <a:t>TRÒ </a:t>
            </a:r>
            <a:r>
              <a:rPr lang="en-US" sz="3600" b="1" dirty="0"/>
              <a:t>CHƠI LẬT MẢNH GHÉP</a:t>
            </a:r>
          </a:p>
        </p:txBody>
      </p:sp>
    </p:spTree>
    <p:extLst>
      <p:ext uri="{BB962C8B-B14F-4D97-AF65-F5344CB8AC3E}">
        <p14:creationId xmlns:p14="http://schemas.microsoft.com/office/powerpoint/2010/main" val="384702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animBg="1"/>
      <p:bldP spid="11" grpId="0"/>
      <p:bldP spid="12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14074" y="303376"/>
            <a:ext cx="2538452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 TẬP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03" y="1739093"/>
            <a:ext cx="4763268" cy="35678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4584"/>
          <a:stretch/>
        </p:blipFill>
        <p:spPr>
          <a:xfrm>
            <a:off x="5423668" y="1028700"/>
            <a:ext cx="6630533" cy="49886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8999" y="745579"/>
            <a:ext cx="32255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4269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1. 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Năm 760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Năm 764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Năm 766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Năm 769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5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32671" y="6589059"/>
            <a:ext cx="19593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4" descr="n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07813" y="4610890"/>
            <a:ext cx="806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5" descr="ALRMCLO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44" y="4292596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7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8959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2 : 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 nào sau đây không nói về Đỗ Phủ?</a:t>
            </a:r>
            <a:endParaRPr lang="en-US" sz="3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36" y="1974821"/>
            <a:ext cx="5184382" cy="145957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Ông sống trong nghèo khổ, chết trong bệnh tật.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4" y="1953535"/>
            <a:ext cx="5228749" cy="14808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Là nhà thơ hiện thực vĩ đại Trung Quốc.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36" y="3545740"/>
            <a:ext cx="5184382" cy="125329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Được người Trung Quốc gọi là “thi tiên”.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4" y="3554471"/>
            <a:ext cx="5228748" cy="125329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Giọng thơ trầm uất nghẹn ngào.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2414476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35" y="3899404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22" y="3837448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89" y="2430119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5" action="ppaction://hlinksldjump"/>
          </p:cNvPr>
          <p:cNvSpPr/>
          <p:nvPr/>
        </p:nvSpPr>
        <p:spPr>
          <a:xfrm>
            <a:off x="4632422" y="4976952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61978" y="6414247"/>
            <a:ext cx="1830022" cy="4437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4" descr="n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826170" y="5405658"/>
            <a:ext cx="806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5" descr="ALRMCLO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01" y="5087364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974601" y="5468364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974601" y="5468364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974601" y="5468364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974601" y="5468364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974601" y="5468364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974601" y="5468364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974601" y="5468364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974601" y="5468364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974601" y="5468364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974601" y="5468364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974601" y="5468364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974601" y="5468364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974601" y="5468364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974601" y="5468364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974601" y="5468364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974601" y="5468364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974601" y="5468364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974601" y="5468364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974601" y="5468364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974601" y="5468364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974601" y="5468364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974601" y="5468364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974601" y="5468364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974601" y="5468364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974601" y="5468364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974601" y="5468364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7" name="Oval 176"/>
          <p:cNvSpPr>
            <a:spLocks noChangeArrowheads="1"/>
          </p:cNvSpPr>
          <p:nvPr/>
        </p:nvSpPr>
        <p:spPr bwMode="auto">
          <a:xfrm>
            <a:off x="974601" y="5468364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974601" y="5468364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974601" y="5468364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974601" y="5468364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974601" y="5468364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3726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3. 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11118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Cảnh chiều thu trong sáng, êm đềm.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11118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Cảnh chiều thu hùng vĩ, khoáng đạt.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3221513"/>
            <a:ext cx="4906798" cy="11118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Cảnh chiều thu tĩnh lặng, thanh bình.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225702"/>
            <a:ext cx="4906798" cy="11118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10213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3285106"/>
            <a:ext cx="732404" cy="92836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3298176"/>
            <a:ext cx="804742" cy="92860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928603"/>
          </a:xfrm>
          <a:prstGeom prst="rect">
            <a:avLst/>
          </a:prstGeom>
        </p:spPr>
      </p:pic>
      <p:sp>
        <p:nvSpPr>
          <p:cNvPr id="18" name="Cloud 17">
            <a:hlinkClick r:id="rId15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2671" y="6521824"/>
            <a:ext cx="19593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4" descr="n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190389" y="5270351"/>
            <a:ext cx="806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5" descr="ALRMCLO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20" y="4952057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7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0138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4. 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(con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11118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Cuộc đời lênh đênh, phiêu bạt của nhà thơ.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11118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Ước vọng được trở về quê hương của tác giả.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3221513"/>
            <a:ext cx="4906798" cy="11118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Tâm trạng lẻ loi, cô đơn của tác giả.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225702"/>
            <a:ext cx="4906798" cy="11118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Khát vọng lên đường, du ngoạn khắp nơi của tác giả.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10213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3285106"/>
            <a:ext cx="732404" cy="92836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3298176"/>
            <a:ext cx="804742" cy="92860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928603"/>
          </a:xfrm>
          <a:prstGeom prst="rect">
            <a:avLst/>
          </a:prstGeom>
        </p:spPr>
      </p:pic>
      <p:sp>
        <p:nvSpPr>
          <p:cNvPr id="18" name="Cloud 17">
            <a:hlinkClick r:id="rId15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2671" y="6521824"/>
            <a:ext cx="19593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4" descr="n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190389" y="5270351"/>
            <a:ext cx="806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5" descr="ALRMCLO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20" y="4952057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7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0178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5. </a:t>
            </a:r>
            <a:r>
              <a:rPr lang="en-US" sz="36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6910" y="1949345"/>
            <a:ext cx="5020189" cy="11898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4" y="1953535"/>
            <a:ext cx="5228749" cy="118569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6910" y="3438676"/>
            <a:ext cx="5076717" cy="126382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Nỗi buồn về thời thế và tình yêu quê hương sâu sắc.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95999" y="3412093"/>
            <a:ext cx="5263363" cy="129040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Tình yêu quê hương.</a:t>
            </a:r>
            <a:endParaRPr lang="en-US" sz="3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77" y="2232346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50584" y="3769131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042" y="3658820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826" y="2277626"/>
            <a:ext cx="804742" cy="643793"/>
          </a:xfrm>
          <a:prstGeom prst="rect">
            <a:avLst/>
          </a:prstGeom>
        </p:spPr>
      </p:pic>
      <p:pic>
        <p:nvPicPr>
          <p:cNvPr id="17" name="Picture 4" descr="n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696825" y="5333309"/>
            <a:ext cx="806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5" descr="ALRMCLO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56" y="5015015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845256" y="539601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845256" y="539601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845256" y="539601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845256" y="539601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845256" y="539601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845256" y="539601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845256" y="539601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845256" y="539601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845256" y="539601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845256" y="539601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845256" y="539601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845256" y="539601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845256" y="539601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845256" y="539601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845256" y="539601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845256" y="539601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845256" y="539601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845256" y="539601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845256" y="539601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845256" y="539601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845256" y="539601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845256" y="539601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845256" y="539601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845256" y="539601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845256" y="539601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845256" y="539601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845256" y="539601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7" name="Oval 176"/>
          <p:cNvSpPr>
            <a:spLocks noChangeArrowheads="1"/>
          </p:cNvSpPr>
          <p:nvPr/>
        </p:nvSpPr>
        <p:spPr bwMode="auto">
          <a:xfrm>
            <a:off x="845256" y="539601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845256" y="539601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845256" y="539601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845256" y="539601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3385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7. 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có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5"/>
            <a:ext cx="4906798" cy="118381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121287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3423730"/>
            <a:ext cx="4906798" cy="11312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57442" y="3423730"/>
            <a:ext cx="4906798" cy="11312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Bốn câu đầu tả cảnh, bốn câu sau tả người.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245478" y="2277586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91464" y="3769131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946" y="368900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6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18236" y="6519645"/>
            <a:ext cx="18300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4" descr="n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835022" y="5220490"/>
            <a:ext cx="806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5" descr="ALRMCLOK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3" y="4902196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983453" y="5283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983453" y="5283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983453" y="5283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983453" y="5283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983453" y="5283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983453" y="5283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983453" y="5283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983453" y="5283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983453" y="5283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983453" y="5283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983453" y="5283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983453" y="5283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983453" y="5283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983453" y="5283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983453" y="5283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983453" y="5283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983453" y="5283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983453" y="5283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983453" y="5283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983453" y="5283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983453" y="5283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983453" y="5283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983453" y="5283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983453" y="5283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983453" y="5283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983453" y="5283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983453" y="5283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983453" y="5283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" name="Oval 176"/>
          <p:cNvSpPr>
            <a:spLocks noChangeArrowheads="1"/>
          </p:cNvSpPr>
          <p:nvPr/>
        </p:nvSpPr>
        <p:spPr bwMode="auto">
          <a:xfrm>
            <a:off x="983453" y="5283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3" name="Oval 176"/>
          <p:cNvSpPr>
            <a:spLocks noChangeArrowheads="1"/>
          </p:cNvSpPr>
          <p:nvPr/>
        </p:nvSpPr>
        <p:spPr bwMode="auto">
          <a:xfrm>
            <a:off x="983453" y="5283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4" name="Oval 176"/>
          <p:cNvSpPr>
            <a:spLocks noChangeArrowheads="1"/>
          </p:cNvSpPr>
          <p:nvPr/>
        </p:nvSpPr>
        <p:spPr bwMode="auto">
          <a:xfrm>
            <a:off x="983453" y="52831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5834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8 : 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 xúc tác giả trong hai câu luận của bài </a:t>
            </a:r>
            <a:r>
              <a:rPr lang="en-US" sz="40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 hứng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chủ yếu được gợi lên bởi điều gì?</a:t>
            </a:r>
            <a:endParaRPr lang="en-US" sz="4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11118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11118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3221513"/>
            <a:ext cx="4906798" cy="11118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225702"/>
            <a:ext cx="4906798" cy="11118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10213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3285106"/>
            <a:ext cx="732404" cy="92836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3298176"/>
            <a:ext cx="804742" cy="92860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928603"/>
          </a:xfrm>
          <a:prstGeom prst="rect">
            <a:avLst/>
          </a:prstGeom>
        </p:spPr>
      </p:pic>
      <p:sp>
        <p:nvSpPr>
          <p:cNvPr id="18" name="Cloud 17">
            <a:hlinkClick r:id="rId15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2671" y="6521824"/>
            <a:ext cx="19593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4" descr="n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190389" y="5270351"/>
            <a:ext cx="806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5" descr="ALRMCLO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20" y="4952057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7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2025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9 : 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 thuật nào được sử dụng trong hai câu kết?</a:t>
            </a:r>
            <a:endParaRPr lang="en-US" sz="4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Ước lệ tượng trưng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Tả cảnh ngụ tình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Ẩn dụ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So sánh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6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32671" y="6562165"/>
            <a:ext cx="19593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4" descr="n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07813" y="4610890"/>
            <a:ext cx="806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5" descr="ALRMCLOK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44" y="4292596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7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1156244" y="467359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5434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10 : 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 thơ Đỗ Phủ được mệnh danh là gì?</a:t>
            </a:r>
            <a:endParaRPr lang="en-US" sz="4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11118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Thi tuyệt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11118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Thi tiên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3221513"/>
            <a:ext cx="4906798" cy="11118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Thi thần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225702"/>
            <a:ext cx="4906798" cy="11118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Thi thánh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10213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3285106"/>
            <a:ext cx="732404" cy="92836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3298176"/>
            <a:ext cx="804742" cy="92860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928603"/>
          </a:xfrm>
          <a:prstGeom prst="rect">
            <a:avLst/>
          </a:prstGeom>
        </p:spPr>
      </p:pic>
      <p:sp>
        <p:nvSpPr>
          <p:cNvPr id="18" name="Cloud 17">
            <a:hlinkClick r:id="rId15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2671" y="6521824"/>
            <a:ext cx="19593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4" descr="n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190389" y="5270351"/>
            <a:ext cx="806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5" descr="ALRMCLO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20" y="4952057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7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1338820" y="533305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8690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288" b="3108"/>
          <a:stretch/>
        </p:blipFill>
        <p:spPr>
          <a:xfrm>
            <a:off x="0" y="0"/>
            <a:ext cx="9874251" cy="6858000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9874251" y="1390073"/>
            <a:ext cx="2317749" cy="5467927"/>
          </a:xfrm>
          <a:custGeom>
            <a:avLst/>
            <a:gdLst>
              <a:gd name="connsiteX0" fmla="*/ 4577723 w 5540477"/>
              <a:gd name="connsiteY0" fmla="*/ 1354431 h 6754761"/>
              <a:gd name="connsiteX1" fmla="*/ 4577623 w 5540477"/>
              <a:gd name="connsiteY1" fmla="*/ 1360355 h 6754761"/>
              <a:gd name="connsiteX2" fmla="*/ 4572000 w 5540477"/>
              <a:gd name="connsiteY2" fmla="*/ 1371600 h 6754761"/>
              <a:gd name="connsiteX3" fmla="*/ 4600224 w 5540477"/>
              <a:gd name="connsiteY3" fmla="*/ 1325383 h 6754761"/>
              <a:gd name="connsiteX4" fmla="*/ 4588694 w 5540477"/>
              <a:gd name="connsiteY4" fmla="*/ 1389228 h 6754761"/>
              <a:gd name="connsiteX5" fmla="*/ 4576917 w 5540477"/>
              <a:gd name="connsiteY5" fmla="*/ 1401887 h 6754761"/>
              <a:gd name="connsiteX6" fmla="*/ 4577623 w 5540477"/>
              <a:gd name="connsiteY6" fmla="*/ 1360355 h 6754761"/>
              <a:gd name="connsiteX7" fmla="*/ 4586748 w 5540477"/>
              <a:gd name="connsiteY7" fmla="*/ 1342103 h 6754761"/>
              <a:gd name="connsiteX8" fmla="*/ 4600335 w 5540477"/>
              <a:gd name="connsiteY8" fmla="*/ 1209368 h 6754761"/>
              <a:gd name="connsiteX9" fmla="*/ 4623655 w 5540477"/>
              <a:gd name="connsiteY9" fmla="*/ 1211861 h 6754761"/>
              <a:gd name="connsiteX10" fmla="*/ 4616245 w 5540477"/>
              <a:gd name="connsiteY10" fmla="*/ 1297858 h 6754761"/>
              <a:gd name="connsiteX11" fmla="*/ 4603880 w 5540477"/>
              <a:gd name="connsiteY11" fmla="*/ 1320847 h 6754761"/>
              <a:gd name="connsiteX12" fmla="*/ 4600224 w 5540477"/>
              <a:gd name="connsiteY12" fmla="*/ 1325383 h 6754761"/>
              <a:gd name="connsiteX13" fmla="*/ 4600474 w 5540477"/>
              <a:gd name="connsiteY13" fmla="*/ 1323996 h 6754761"/>
              <a:gd name="connsiteX14" fmla="*/ 4616245 w 5540477"/>
              <a:gd name="connsiteY14" fmla="*/ 1238865 h 6754761"/>
              <a:gd name="connsiteX15" fmla="*/ 4577723 w 5540477"/>
              <a:gd name="connsiteY15" fmla="*/ 1354431 h 6754761"/>
              <a:gd name="connsiteX16" fmla="*/ 4578190 w 5540477"/>
              <a:gd name="connsiteY16" fmla="*/ 1326911 h 6754761"/>
              <a:gd name="connsiteX17" fmla="*/ 4572994 w 5540477"/>
              <a:gd name="connsiteY17" fmla="*/ 1248302 h 6754761"/>
              <a:gd name="connsiteX18" fmla="*/ 4564352 w 5540477"/>
              <a:gd name="connsiteY18" fmla="*/ 1210737 h 6754761"/>
              <a:gd name="connsiteX19" fmla="*/ 4347063 w 5540477"/>
              <a:gd name="connsiteY19" fmla="*/ 932809 h 6754761"/>
              <a:gd name="connsiteX20" fmla="*/ 4247535 w 5540477"/>
              <a:gd name="connsiteY20" fmla="*/ 988142 h 6754761"/>
              <a:gd name="connsiteX21" fmla="*/ 4232787 w 5540477"/>
              <a:gd name="connsiteY21" fmla="*/ 1106129 h 6754761"/>
              <a:gd name="connsiteX22" fmla="*/ 4277032 w 5540477"/>
              <a:gd name="connsiteY22" fmla="*/ 1120877 h 6754761"/>
              <a:gd name="connsiteX23" fmla="*/ 4350774 w 5540477"/>
              <a:gd name="connsiteY23" fmla="*/ 1061884 h 6754761"/>
              <a:gd name="connsiteX24" fmla="*/ 4454012 w 5540477"/>
              <a:gd name="connsiteY24" fmla="*/ 1165123 h 6754761"/>
              <a:gd name="connsiteX25" fmla="*/ 4557251 w 5540477"/>
              <a:gd name="connsiteY25" fmla="*/ 1179871 h 6754761"/>
              <a:gd name="connsiteX26" fmla="*/ 4564352 w 5540477"/>
              <a:gd name="connsiteY26" fmla="*/ 1210737 h 6754761"/>
              <a:gd name="connsiteX27" fmla="*/ 4212523 w 5540477"/>
              <a:gd name="connsiteY27" fmla="*/ 1224116 h 6754761"/>
              <a:gd name="connsiteX28" fmla="*/ 4106758 w 5540477"/>
              <a:gd name="connsiteY28" fmla="*/ 1238865 h 6754761"/>
              <a:gd name="connsiteX29" fmla="*/ 4071503 w 5540477"/>
              <a:gd name="connsiteY29" fmla="*/ 1283110 h 6754761"/>
              <a:gd name="connsiteX30" fmla="*/ 4142015 w 5540477"/>
              <a:gd name="connsiteY30" fmla="*/ 1519084 h 6754761"/>
              <a:gd name="connsiteX31" fmla="*/ 4247781 w 5540477"/>
              <a:gd name="connsiteY31" fmla="*/ 1755058 h 6754761"/>
              <a:gd name="connsiteX32" fmla="*/ 4283035 w 5540477"/>
              <a:gd name="connsiteY32" fmla="*/ 1976284 h 6754761"/>
              <a:gd name="connsiteX33" fmla="*/ 4388801 w 5540477"/>
              <a:gd name="connsiteY33" fmla="*/ 2005781 h 6754761"/>
              <a:gd name="connsiteX34" fmla="*/ 4494569 w 5540477"/>
              <a:gd name="connsiteY34" fmla="*/ 1976284 h 6754761"/>
              <a:gd name="connsiteX35" fmla="*/ 4600335 w 5540477"/>
              <a:gd name="connsiteY35" fmla="*/ 1991032 h 6754761"/>
              <a:gd name="connsiteX36" fmla="*/ 4917631 w 5540477"/>
              <a:gd name="connsiteY36" fmla="*/ 1961535 h 6754761"/>
              <a:gd name="connsiteX37" fmla="*/ 4988143 w 5540477"/>
              <a:gd name="connsiteY37" fmla="*/ 1902542 h 6754761"/>
              <a:gd name="connsiteX38" fmla="*/ 5129163 w 5540477"/>
              <a:gd name="connsiteY38" fmla="*/ 1814052 h 6754761"/>
              <a:gd name="connsiteX39" fmla="*/ 5093909 w 5540477"/>
              <a:gd name="connsiteY39" fmla="*/ 1401097 h 6754761"/>
              <a:gd name="connsiteX40" fmla="*/ 4917631 w 5540477"/>
              <a:gd name="connsiteY40" fmla="*/ 1327355 h 6754761"/>
              <a:gd name="connsiteX41" fmla="*/ 4847121 w 5540477"/>
              <a:gd name="connsiteY41" fmla="*/ 1327355 h 6754761"/>
              <a:gd name="connsiteX42" fmla="*/ 5129163 w 5540477"/>
              <a:gd name="connsiteY42" fmla="*/ 1268361 h 6754761"/>
              <a:gd name="connsiteX43" fmla="*/ 4952889 w 5540477"/>
              <a:gd name="connsiteY43" fmla="*/ 1253613 h 6754761"/>
              <a:gd name="connsiteX44" fmla="*/ 4777958 w 5540477"/>
              <a:gd name="connsiteY44" fmla="*/ 1228356 h 6754761"/>
              <a:gd name="connsiteX45" fmla="*/ 4623655 w 5540477"/>
              <a:gd name="connsiteY45" fmla="*/ 1211861 h 6754761"/>
              <a:gd name="connsiteX46" fmla="*/ 4626385 w 5540477"/>
              <a:gd name="connsiteY46" fmla="*/ 1180175 h 6754761"/>
              <a:gd name="connsiteX47" fmla="*/ 4630993 w 5540477"/>
              <a:gd name="connsiteY47" fmla="*/ 1061884 h 6754761"/>
              <a:gd name="connsiteX48" fmla="*/ 4527754 w 5540477"/>
              <a:gd name="connsiteY48" fmla="*/ 958645 h 6754761"/>
              <a:gd name="connsiteX49" fmla="*/ 4347063 w 5540477"/>
              <a:gd name="connsiteY49" fmla="*/ 932809 h 6754761"/>
              <a:gd name="connsiteX50" fmla="*/ 1906185 w 5540477"/>
              <a:gd name="connsiteY50" fmla="*/ 873941 h 6754761"/>
              <a:gd name="connsiteX51" fmla="*/ 1898350 w 5540477"/>
              <a:gd name="connsiteY51" fmla="*/ 875080 h 6754761"/>
              <a:gd name="connsiteX52" fmla="*/ 1903072 w 5540477"/>
              <a:gd name="connsiteY52" fmla="*/ 874385 h 6754761"/>
              <a:gd name="connsiteX53" fmla="*/ 2306814 w 5540477"/>
              <a:gd name="connsiteY53" fmla="*/ 849060 h 6754761"/>
              <a:gd name="connsiteX54" fmla="*/ 2520267 w 5540477"/>
              <a:gd name="connsiteY54" fmla="*/ 857056 h 6754761"/>
              <a:gd name="connsiteX55" fmla="*/ 2661287 w 5540477"/>
              <a:gd name="connsiteY55" fmla="*/ 871582 h 6754761"/>
              <a:gd name="connsiteX56" fmla="*/ 2626033 w 5540477"/>
              <a:gd name="connsiteY56" fmla="*/ 915161 h 6754761"/>
              <a:gd name="connsiteX57" fmla="*/ 2414501 w 5540477"/>
              <a:gd name="connsiteY57" fmla="*/ 944214 h 6754761"/>
              <a:gd name="connsiteX58" fmla="*/ 2400909 w 5540477"/>
              <a:gd name="connsiteY58" fmla="*/ 946093 h 6754761"/>
              <a:gd name="connsiteX59" fmla="*/ 2399623 w 5540477"/>
              <a:gd name="connsiteY59" fmla="*/ 943509 h 6754761"/>
              <a:gd name="connsiteX60" fmla="*/ 2379245 w 5540477"/>
              <a:gd name="connsiteY60" fmla="*/ 914400 h 6754761"/>
              <a:gd name="connsiteX61" fmla="*/ 2308736 w 5540477"/>
              <a:gd name="connsiteY61" fmla="*/ 870155 h 6754761"/>
              <a:gd name="connsiteX62" fmla="*/ 2238225 w 5540477"/>
              <a:gd name="connsiteY62" fmla="*/ 457200 h 6754761"/>
              <a:gd name="connsiteX63" fmla="*/ 2251991 w 5540477"/>
              <a:gd name="connsiteY63" fmla="*/ 738781 h 6754761"/>
              <a:gd name="connsiteX64" fmla="*/ 2304899 w 5540477"/>
              <a:gd name="connsiteY64" fmla="*/ 765014 h 6754761"/>
              <a:gd name="connsiteX65" fmla="*/ 2302035 w 5540477"/>
              <a:gd name="connsiteY65" fmla="*/ 796627 h 6754761"/>
              <a:gd name="connsiteX66" fmla="*/ 2306814 w 5540477"/>
              <a:gd name="connsiteY66" fmla="*/ 849060 h 6754761"/>
              <a:gd name="connsiteX67" fmla="*/ 2132459 w 5540477"/>
              <a:gd name="connsiteY67" fmla="*/ 842529 h 6754761"/>
              <a:gd name="connsiteX68" fmla="*/ 1917759 w 5540477"/>
              <a:gd name="connsiteY68" fmla="*/ 872289 h 6754761"/>
              <a:gd name="connsiteX69" fmla="*/ 1906185 w 5540477"/>
              <a:gd name="connsiteY69" fmla="*/ 873941 h 6754761"/>
              <a:gd name="connsiteX70" fmla="*/ 1907540 w 5540477"/>
              <a:gd name="connsiteY70" fmla="*/ 873744 h 6754761"/>
              <a:gd name="connsiteX71" fmla="*/ 1779905 w 5540477"/>
              <a:gd name="connsiteY71" fmla="*/ 886109 h 6754761"/>
              <a:gd name="connsiteX72" fmla="*/ 1674139 w 5540477"/>
              <a:gd name="connsiteY72" fmla="*/ 900635 h 6754761"/>
              <a:gd name="connsiteX73" fmla="*/ 1427351 w 5540477"/>
              <a:gd name="connsiteY73" fmla="*/ 915161 h 6754761"/>
              <a:gd name="connsiteX74" fmla="*/ 1215820 w 5540477"/>
              <a:gd name="connsiteY74" fmla="*/ 871582 h 6754761"/>
              <a:gd name="connsiteX75" fmla="*/ 969031 w 5540477"/>
              <a:gd name="connsiteY75" fmla="*/ 842529 h 6754761"/>
              <a:gd name="connsiteX76" fmla="*/ 898520 w 5540477"/>
              <a:gd name="connsiteY76" fmla="*/ 798950 h 6754761"/>
              <a:gd name="connsiteX77" fmla="*/ 545966 w 5540477"/>
              <a:gd name="connsiteY77" fmla="*/ 784424 h 6754761"/>
              <a:gd name="connsiteX78" fmla="*/ 369689 w 5540477"/>
              <a:gd name="connsiteY78" fmla="*/ 842529 h 6754761"/>
              <a:gd name="connsiteX79" fmla="*/ 193412 w 5540477"/>
              <a:gd name="connsiteY79" fmla="*/ 900635 h 6754761"/>
              <a:gd name="connsiteX80" fmla="*/ 404946 w 5540477"/>
              <a:gd name="connsiteY80" fmla="*/ 973267 h 6754761"/>
              <a:gd name="connsiteX81" fmla="*/ 686989 w 5540477"/>
              <a:gd name="connsiteY81" fmla="*/ 1016846 h 6754761"/>
              <a:gd name="connsiteX82" fmla="*/ 1004286 w 5540477"/>
              <a:gd name="connsiteY82" fmla="*/ 1031372 h 6754761"/>
              <a:gd name="connsiteX83" fmla="*/ 969031 w 5540477"/>
              <a:gd name="connsiteY83" fmla="*/ 1074952 h 6754761"/>
              <a:gd name="connsiteX84" fmla="*/ 863266 w 5540477"/>
              <a:gd name="connsiteY84" fmla="*/ 1176636 h 6754761"/>
              <a:gd name="connsiteX85" fmla="*/ 828009 w 5540477"/>
              <a:gd name="connsiteY85" fmla="*/ 1786744 h 6754761"/>
              <a:gd name="connsiteX86" fmla="*/ 863266 w 5540477"/>
              <a:gd name="connsiteY86" fmla="*/ 1830323 h 6754761"/>
              <a:gd name="connsiteX87" fmla="*/ 1039543 w 5540477"/>
              <a:gd name="connsiteY87" fmla="*/ 1975587 h 6754761"/>
              <a:gd name="connsiteX88" fmla="*/ 1674139 w 5540477"/>
              <a:gd name="connsiteY88" fmla="*/ 2004639 h 6754761"/>
              <a:gd name="connsiteX89" fmla="*/ 1779905 w 5540477"/>
              <a:gd name="connsiteY89" fmla="*/ 1975587 h 6754761"/>
              <a:gd name="connsiteX90" fmla="*/ 2132459 w 5540477"/>
              <a:gd name="connsiteY90" fmla="*/ 1873902 h 6754761"/>
              <a:gd name="connsiteX91" fmla="*/ 2167713 w 5540477"/>
              <a:gd name="connsiteY91" fmla="*/ 1757691 h 6754761"/>
              <a:gd name="connsiteX92" fmla="*/ 2061948 w 5540477"/>
              <a:gd name="connsiteY92" fmla="*/ 1844849 h 6754761"/>
              <a:gd name="connsiteX93" fmla="*/ 1956182 w 5540477"/>
              <a:gd name="connsiteY93" fmla="*/ 1873902 h 6754761"/>
              <a:gd name="connsiteX94" fmla="*/ 1568371 w 5540477"/>
              <a:gd name="connsiteY94" fmla="*/ 1888428 h 6754761"/>
              <a:gd name="connsiteX95" fmla="*/ 1427351 w 5540477"/>
              <a:gd name="connsiteY95" fmla="*/ 1859376 h 6754761"/>
              <a:gd name="connsiteX96" fmla="*/ 1392094 w 5540477"/>
              <a:gd name="connsiteY96" fmla="*/ 1626953 h 6754761"/>
              <a:gd name="connsiteX97" fmla="*/ 1462605 w 5540477"/>
              <a:gd name="connsiteY97" fmla="*/ 1263794 h 6754761"/>
              <a:gd name="connsiteX98" fmla="*/ 1603628 w 5540477"/>
              <a:gd name="connsiteY98" fmla="*/ 1060425 h 6754761"/>
              <a:gd name="connsiteX99" fmla="*/ 1850414 w 5540477"/>
              <a:gd name="connsiteY99" fmla="*/ 1031372 h 6754761"/>
              <a:gd name="connsiteX100" fmla="*/ 2097202 w 5540477"/>
              <a:gd name="connsiteY100" fmla="*/ 1016846 h 6754761"/>
              <a:gd name="connsiteX101" fmla="*/ 2167713 w 5540477"/>
              <a:gd name="connsiteY101" fmla="*/ 973267 h 6754761"/>
              <a:gd name="connsiteX102" fmla="*/ 2367594 w 5540477"/>
              <a:gd name="connsiteY102" fmla="*/ 950698 h 6754761"/>
              <a:gd name="connsiteX103" fmla="*/ 2400909 w 5540477"/>
              <a:gd name="connsiteY103" fmla="*/ 946093 h 6754761"/>
              <a:gd name="connsiteX104" fmla="*/ 2414501 w 5540477"/>
              <a:gd name="connsiteY104" fmla="*/ 973394 h 6754761"/>
              <a:gd name="connsiteX105" fmla="*/ 2555522 w 5540477"/>
              <a:gd name="connsiteY105" fmla="*/ 1061884 h 6754761"/>
              <a:gd name="connsiteX106" fmla="*/ 2590779 w 5540477"/>
              <a:gd name="connsiteY106" fmla="*/ 1106129 h 6754761"/>
              <a:gd name="connsiteX107" fmla="*/ 2696544 w 5540477"/>
              <a:gd name="connsiteY107" fmla="*/ 1150374 h 6754761"/>
              <a:gd name="connsiteX108" fmla="*/ 2731799 w 5540477"/>
              <a:gd name="connsiteY108" fmla="*/ 1430594 h 6754761"/>
              <a:gd name="connsiteX109" fmla="*/ 2661287 w 5540477"/>
              <a:gd name="connsiteY109" fmla="*/ 1548581 h 6754761"/>
              <a:gd name="connsiteX110" fmla="*/ 2626033 w 5540477"/>
              <a:gd name="connsiteY110" fmla="*/ 1932039 h 6754761"/>
              <a:gd name="connsiteX111" fmla="*/ 2731799 w 5540477"/>
              <a:gd name="connsiteY111" fmla="*/ 1917290 h 6754761"/>
              <a:gd name="connsiteX112" fmla="*/ 2767055 w 5540477"/>
              <a:gd name="connsiteY112" fmla="*/ 1873045 h 6754761"/>
              <a:gd name="connsiteX113" fmla="*/ 2802310 w 5540477"/>
              <a:gd name="connsiteY113" fmla="*/ 1681316 h 6754761"/>
              <a:gd name="connsiteX114" fmla="*/ 2837565 w 5540477"/>
              <a:gd name="connsiteY114" fmla="*/ 1607574 h 6754761"/>
              <a:gd name="connsiteX115" fmla="*/ 2943330 w 5540477"/>
              <a:gd name="connsiteY115" fmla="*/ 1592826 h 6754761"/>
              <a:gd name="connsiteX116" fmla="*/ 2978587 w 5540477"/>
              <a:gd name="connsiteY116" fmla="*/ 1843548 h 6754761"/>
              <a:gd name="connsiteX117" fmla="*/ 3119607 w 5540477"/>
              <a:gd name="connsiteY117" fmla="*/ 1976284 h 6754761"/>
              <a:gd name="connsiteX118" fmla="*/ 3190119 w 5540477"/>
              <a:gd name="connsiteY118" fmla="*/ 2020529 h 6754761"/>
              <a:gd name="connsiteX119" fmla="*/ 3436907 w 5540477"/>
              <a:gd name="connsiteY119" fmla="*/ 2035277 h 6754761"/>
              <a:gd name="connsiteX120" fmla="*/ 3507418 w 5540477"/>
              <a:gd name="connsiteY120" fmla="*/ 1991032 h 6754761"/>
              <a:gd name="connsiteX121" fmla="*/ 3542673 w 5540477"/>
              <a:gd name="connsiteY121" fmla="*/ 1946787 h 6754761"/>
              <a:gd name="connsiteX122" fmla="*/ 3648438 w 5540477"/>
              <a:gd name="connsiteY122" fmla="*/ 1917290 h 6754761"/>
              <a:gd name="connsiteX123" fmla="*/ 3718949 w 5540477"/>
              <a:gd name="connsiteY123" fmla="*/ 2005781 h 6754761"/>
              <a:gd name="connsiteX124" fmla="*/ 3789461 w 5540477"/>
              <a:gd name="connsiteY124" fmla="*/ 2123768 h 6754761"/>
              <a:gd name="connsiteX125" fmla="*/ 3824715 w 5540477"/>
              <a:gd name="connsiteY125" fmla="*/ 1755058 h 6754761"/>
              <a:gd name="connsiteX126" fmla="*/ 3789461 w 5540477"/>
              <a:gd name="connsiteY126" fmla="*/ 1681316 h 6754761"/>
              <a:gd name="connsiteX127" fmla="*/ 3754204 w 5540477"/>
              <a:gd name="connsiteY127" fmla="*/ 1637071 h 6754761"/>
              <a:gd name="connsiteX128" fmla="*/ 3648438 w 5540477"/>
              <a:gd name="connsiteY128" fmla="*/ 1489587 h 6754761"/>
              <a:gd name="connsiteX129" fmla="*/ 3436907 w 5540477"/>
              <a:gd name="connsiteY129" fmla="*/ 1548581 h 6754761"/>
              <a:gd name="connsiteX130" fmla="*/ 3260630 w 5540477"/>
              <a:gd name="connsiteY130" fmla="*/ 1578077 h 6754761"/>
              <a:gd name="connsiteX131" fmla="*/ 3225375 w 5540477"/>
              <a:gd name="connsiteY131" fmla="*/ 1622323 h 6754761"/>
              <a:gd name="connsiteX132" fmla="*/ 3260630 w 5540477"/>
              <a:gd name="connsiteY132" fmla="*/ 1533832 h 6754761"/>
              <a:gd name="connsiteX133" fmla="*/ 3295884 w 5540477"/>
              <a:gd name="connsiteY133" fmla="*/ 1091381 h 6754761"/>
              <a:gd name="connsiteX134" fmla="*/ 3331141 w 5540477"/>
              <a:gd name="connsiteY134" fmla="*/ 958645 h 6754761"/>
              <a:gd name="connsiteX135" fmla="*/ 3401652 w 5540477"/>
              <a:gd name="connsiteY135" fmla="*/ 914400 h 6754761"/>
              <a:gd name="connsiteX136" fmla="*/ 3436907 w 5540477"/>
              <a:gd name="connsiteY136" fmla="*/ 870155 h 6754761"/>
              <a:gd name="connsiteX137" fmla="*/ 3507418 w 5540477"/>
              <a:gd name="connsiteY137" fmla="*/ 825910 h 6754761"/>
              <a:gd name="connsiteX138" fmla="*/ 3611006 w 5540477"/>
              <a:gd name="connsiteY138" fmla="*/ 813432 h 6754761"/>
              <a:gd name="connsiteX139" fmla="*/ 3605998 w 5540477"/>
              <a:gd name="connsiteY139" fmla="*/ 817574 h 6754761"/>
              <a:gd name="connsiteX140" fmla="*/ 3605111 w 5540477"/>
              <a:gd name="connsiteY140" fmla="*/ 818179 h 6754761"/>
              <a:gd name="connsiteX141" fmla="*/ 3603261 w 5540477"/>
              <a:gd name="connsiteY141" fmla="*/ 819838 h 6754761"/>
              <a:gd name="connsiteX142" fmla="*/ 3605998 w 5540477"/>
              <a:gd name="connsiteY142" fmla="*/ 817574 h 6754761"/>
              <a:gd name="connsiteX143" fmla="*/ 3628081 w 5540477"/>
              <a:gd name="connsiteY143" fmla="*/ 802517 h 6754761"/>
              <a:gd name="connsiteX144" fmla="*/ 3683695 w 5540477"/>
              <a:gd name="connsiteY144" fmla="*/ 766916 h 6754761"/>
              <a:gd name="connsiteX145" fmla="*/ 3084353 w 5540477"/>
              <a:gd name="connsiteY145" fmla="*/ 752168 h 6754761"/>
              <a:gd name="connsiteX146" fmla="*/ 2308736 w 5540477"/>
              <a:gd name="connsiteY146" fmla="*/ 766916 h 6754761"/>
              <a:gd name="connsiteX147" fmla="*/ 2304899 w 5540477"/>
              <a:gd name="connsiteY147" fmla="*/ 765014 h 6754761"/>
              <a:gd name="connsiteX148" fmla="*/ 2308736 w 5540477"/>
              <a:gd name="connsiteY148" fmla="*/ 722671 h 6754761"/>
              <a:gd name="connsiteX149" fmla="*/ 0 w 5540477"/>
              <a:gd name="connsiteY149" fmla="*/ 0 h 6754761"/>
              <a:gd name="connsiteX150" fmla="*/ 5540477 w 5540477"/>
              <a:gd name="connsiteY150" fmla="*/ 0 h 6754761"/>
              <a:gd name="connsiteX151" fmla="*/ 5540477 w 5540477"/>
              <a:gd name="connsiteY151" fmla="*/ 6754761 h 6754761"/>
              <a:gd name="connsiteX152" fmla="*/ 0 w 5540477"/>
              <a:gd name="connsiteY152" fmla="*/ 6754761 h 675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5540477" h="6754761">
                <a:moveTo>
                  <a:pt x="4577723" y="1354431"/>
                </a:moveTo>
                <a:lnTo>
                  <a:pt x="4577623" y="1360355"/>
                </a:lnTo>
                <a:lnTo>
                  <a:pt x="4572000" y="1371600"/>
                </a:lnTo>
                <a:close/>
                <a:moveTo>
                  <a:pt x="4600224" y="1325383"/>
                </a:moveTo>
                <a:lnTo>
                  <a:pt x="4588694" y="1389228"/>
                </a:lnTo>
                <a:cubicBezTo>
                  <a:pt x="4562146" y="1538182"/>
                  <a:pt x="4572720" y="1493294"/>
                  <a:pt x="4576917" y="1401887"/>
                </a:cubicBezTo>
                <a:lnTo>
                  <a:pt x="4577623" y="1360355"/>
                </a:lnTo>
                <a:lnTo>
                  <a:pt x="4586748" y="1342103"/>
                </a:lnTo>
                <a:close/>
                <a:moveTo>
                  <a:pt x="4600335" y="1209368"/>
                </a:moveTo>
                <a:lnTo>
                  <a:pt x="4623655" y="1211861"/>
                </a:lnTo>
                <a:lnTo>
                  <a:pt x="4616245" y="1297858"/>
                </a:lnTo>
                <a:cubicBezTo>
                  <a:pt x="4614863" y="1306612"/>
                  <a:pt x="4609769" y="1313874"/>
                  <a:pt x="4603880" y="1320847"/>
                </a:cubicBezTo>
                <a:lnTo>
                  <a:pt x="4600224" y="1325383"/>
                </a:lnTo>
                <a:lnTo>
                  <a:pt x="4600474" y="1323996"/>
                </a:lnTo>
                <a:cubicBezTo>
                  <a:pt x="4605038" y="1299032"/>
                  <a:pt x="4610266" y="1270751"/>
                  <a:pt x="4616245" y="1238865"/>
                </a:cubicBezTo>
                <a:lnTo>
                  <a:pt x="4577723" y="1354431"/>
                </a:lnTo>
                <a:lnTo>
                  <a:pt x="4578190" y="1326911"/>
                </a:lnTo>
                <a:cubicBezTo>
                  <a:pt x="4577763" y="1300546"/>
                  <a:pt x="4576258" y="1273576"/>
                  <a:pt x="4572994" y="1248302"/>
                </a:cubicBezTo>
                <a:lnTo>
                  <a:pt x="4564352" y="1210737"/>
                </a:lnTo>
                <a:close/>
                <a:moveTo>
                  <a:pt x="4347063" y="932809"/>
                </a:moveTo>
                <a:cubicBezTo>
                  <a:pt x="4301587" y="935118"/>
                  <a:pt x="4261698" y="949194"/>
                  <a:pt x="4247535" y="988142"/>
                </a:cubicBezTo>
                <a:cubicBezTo>
                  <a:pt x="4233990" y="1025391"/>
                  <a:pt x="4237703" y="1066800"/>
                  <a:pt x="4232787" y="1106129"/>
                </a:cubicBezTo>
                <a:cubicBezTo>
                  <a:pt x="4247535" y="1111045"/>
                  <a:pt x="4261486" y="1120877"/>
                  <a:pt x="4277032" y="1120877"/>
                </a:cubicBezTo>
                <a:cubicBezTo>
                  <a:pt x="4324524" y="1120877"/>
                  <a:pt x="4328125" y="1095858"/>
                  <a:pt x="4350774" y="1061884"/>
                </a:cubicBezTo>
                <a:cubicBezTo>
                  <a:pt x="4376732" y="1139761"/>
                  <a:pt x="4352587" y="1097506"/>
                  <a:pt x="4454012" y="1165123"/>
                </a:cubicBezTo>
                <a:cubicBezTo>
                  <a:pt x="4488425" y="1170039"/>
                  <a:pt x="4544876" y="1147386"/>
                  <a:pt x="4557251" y="1179871"/>
                </a:cubicBezTo>
                <a:lnTo>
                  <a:pt x="4564352" y="1210737"/>
                </a:lnTo>
                <a:lnTo>
                  <a:pt x="4212523" y="1224116"/>
                </a:lnTo>
                <a:cubicBezTo>
                  <a:pt x="4177269" y="1229032"/>
                  <a:pt x="4133036" y="1227872"/>
                  <a:pt x="4106758" y="1238865"/>
                </a:cubicBezTo>
                <a:cubicBezTo>
                  <a:pt x="4080480" y="1249858"/>
                  <a:pt x="4069551" y="1267585"/>
                  <a:pt x="4071503" y="1283110"/>
                </a:cubicBezTo>
                <a:cubicBezTo>
                  <a:pt x="4081465" y="1362271"/>
                  <a:pt x="4122516" y="1440235"/>
                  <a:pt x="4142015" y="1519084"/>
                </a:cubicBezTo>
                <a:cubicBezTo>
                  <a:pt x="4196235" y="1738349"/>
                  <a:pt x="4087928" y="1654753"/>
                  <a:pt x="4247781" y="1755058"/>
                </a:cubicBezTo>
                <a:cubicBezTo>
                  <a:pt x="4259532" y="1828800"/>
                  <a:pt x="4242571" y="1904343"/>
                  <a:pt x="4283035" y="1976284"/>
                </a:cubicBezTo>
                <a:cubicBezTo>
                  <a:pt x="4292740" y="1993538"/>
                  <a:pt x="4346430" y="2005781"/>
                  <a:pt x="4388801" y="2005781"/>
                </a:cubicBezTo>
                <a:cubicBezTo>
                  <a:pt x="4431174" y="2005781"/>
                  <a:pt x="4459312" y="1986116"/>
                  <a:pt x="4494569" y="1976284"/>
                </a:cubicBezTo>
                <a:cubicBezTo>
                  <a:pt x="4529823" y="1981200"/>
                  <a:pt x="4563173" y="1991032"/>
                  <a:pt x="4600335" y="1991032"/>
                </a:cubicBezTo>
                <a:cubicBezTo>
                  <a:pt x="4645105" y="1991032"/>
                  <a:pt x="4863232" y="1967224"/>
                  <a:pt x="4917631" y="1961535"/>
                </a:cubicBezTo>
                <a:cubicBezTo>
                  <a:pt x="4941135" y="1941871"/>
                  <a:pt x="4961105" y="1921394"/>
                  <a:pt x="4988143" y="1902542"/>
                </a:cubicBezTo>
                <a:cubicBezTo>
                  <a:pt x="5031743" y="1872143"/>
                  <a:pt x="5129163" y="1814052"/>
                  <a:pt x="5129163" y="1814052"/>
                </a:cubicBezTo>
                <a:cubicBezTo>
                  <a:pt x="5210360" y="1644221"/>
                  <a:pt x="5202527" y="1696440"/>
                  <a:pt x="5093909" y="1401097"/>
                </a:cubicBezTo>
                <a:cubicBezTo>
                  <a:pt x="5083121" y="1371762"/>
                  <a:pt x="4975426" y="1337026"/>
                  <a:pt x="4917631" y="1327355"/>
                </a:cubicBezTo>
                <a:cubicBezTo>
                  <a:pt x="4895809" y="1323703"/>
                  <a:pt x="4870623" y="1327355"/>
                  <a:pt x="4847121" y="1327355"/>
                </a:cubicBezTo>
                <a:lnTo>
                  <a:pt x="5129163" y="1268361"/>
                </a:lnTo>
                <a:cubicBezTo>
                  <a:pt x="5070406" y="1263445"/>
                  <a:pt x="5010788" y="1260072"/>
                  <a:pt x="4952889" y="1253613"/>
                </a:cubicBezTo>
                <a:cubicBezTo>
                  <a:pt x="4893614" y="1247001"/>
                  <a:pt x="4836011" y="1237156"/>
                  <a:pt x="4777958" y="1228356"/>
                </a:cubicBezTo>
                <a:lnTo>
                  <a:pt x="4623655" y="1211861"/>
                </a:lnTo>
                <a:lnTo>
                  <a:pt x="4626385" y="1180175"/>
                </a:lnTo>
                <a:cubicBezTo>
                  <a:pt x="4627921" y="1140745"/>
                  <a:pt x="4628535" y="1101213"/>
                  <a:pt x="4630993" y="1061884"/>
                </a:cubicBezTo>
                <a:cubicBezTo>
                  <a:pt x="4605035" y="984007"/>
                  <a:pt x="4629180" y="1026262"/>
                  <a:pt x="4527754" y="958645"/>
                </a:cubicBezTo>
                <a:cubicBezTo>
                  <a:pt x="4514167" y="957796"/>
                  <a:pt x="4422856" y="928960"/>
                  <a:pt x="4347063" y="932809"/>
                </a:cubicBezTo>
                <a:close/>
                <a:moveTo>
                  <a:pt x="1906185" y="873941"/>
                </a:moveTo>
                <a:lnTo>
                  <a:pt x="1898350" y="875080"/>
                </a:lnTo>
                <a:cubicBezTo>
                  <a:pt x="1898576" y="875041"/>
                  <a:pt x="1899994" y="874830"/>
                  <a:pt x="1903072" y="874385"/>
                </a:cubicBezTo>
                <a:close/>
                <a:moveTo>
                  <a:pt x="2306814" y="849060"/>
                </a:moveTo>
                <a:lnTo>
                  <a:pt x="2520267" y="857056"/>
                </a:lnTo>
                <a:cubicBezTo>
                  <a:pt x="2568296" y="859695"/>
                  <a:pt x="2632215" y="855610"/>
                  <a:pt x="2661287" y="871582"/>
                </a:cubicBezTo>
                <a:cubicBezTo>
                  <a:pt x="2683586" y="883832"/>
                  <a:pt x="2656272" y="906261"/>
                  <a:pt x="2626033" y="915161"/>
                </a:cubicBezTo>
                <a:cubicBezTo>
                  <a:pt x="2565552" y="932961"/>
                  <a:pt x="2485013" y="934530"/>
                  <a:pt x="2414501" y="944214"/>
                </a:cubicBezTo>
                <a:lnTo>
                  <a:pt x="2400909" y="946093"/>
                </a:lnTo>
                <a:lnTo>
                  <a:pt x="2399623" y="943509"/>
                </a:lnTo>
                <a:cubicBezTo>
                  <a:pt x="2394665" y="933548"/>
                  <a:pt x="2388790" y="923716"/>
                  <a:pt x="2379245" y="914400"/>
                </a:cubicBezTo>
                <a:cubicBezTo>
                  <a:pt x="2362555" y="898108"/>
                  <a:pt x="2315178" y="887674"/>
                  <a:pt x="2308736" y="870155"/>
                </a:cubicBezTo>
                <a:close/>
                <a:moveTo>
                  <a:pt x="2238225" y="457200"/>
                </a:moveTo>
                <a:cubicBezTo>
                  <a:pt x="2258790" y="547534"/>
                  <a:pt x="2151542" y="666079"/>
                  <a:pt x="2251991" y="738781"/>
                </a:cubicBezTo>
                <a:lnTo>
                  <a:pt x="2304899" y="765014"/>
                </a:lnTo>
                <a:lnTo>
                  <a:pt x="2302035" y="796627"/>
                </a:lnTo>
                <a:lnTo>
                  <a:pt x="2306814" y="849060"/>
                </a:lnTo>
                <a:lnTo>
                  <a:pt x="2132459" y="842529"/>
                </a:lnTo>
                <a:cubicBezTo>
                  <a:pt x="2006795" y="859788"/>
                  <a:pt x="1945237" y="868398"/>
                  <a:pt x="1917759" y="872289"/>
                </a:cubicBezTo>
                <a:lnTo>
                  <a:pt x="1906185" y="873941"/>
                </a:lnTo>
                <a:lnTo>
                  <a:pt x="1907540" y="873744"/>
                </a:lnTo>
                <a:cubicBezTo>
                  <a:pt x="1928853" y="870521"/>
                  <a:pt x="1966379" y="864157"/>
                  <a:pt x="1779905" y="886109"/>
                </a:cubicBezTo>
                <a:cubicBezTo>
                  <a:pt x="1744172" y="890316"/>
                  <a:pt x="1710579" y="897632"/>
                  <a:pt x="1674139" y="900635"/>
                </a:cubicBezTo>
                <a:cubicBezTo>
                  <a:pt x="1592656" y="907349"/>
                  <a:pt x="1509614" y="910319"/>
                  <a:pt x="1427351" y="915161"/>
                </a:cubicBezTo>
                <a:cubicBezTo>
                  <a:pt x="1311474" y="883331"/>
                  <a:pt x="1343530" y="886616"/>
                  <a:pt x="1215820" y="871582"/>
                </a:cubicBezTo>
                <a:cubicBezTo>
                  <a:pt x="1205957" y="870421"/>
                  <a:pt x="992518" y="850271"/>
                  <a:pt x="969031" y="842529"/>
                </a:cubicBezTo>
                <a:cubicBezTo>
                  <a:pt x="935945" y="831623"/>
                  <a:pt x="938718" y="804471"/>
                  <a:pt x="898520" y="798950"/>
                </a:cubicBezTo>
                <a:cubicBezTo>
                  <a:pt x="786477" y="783561"/>
                  <a:pt x="663483" y="789266"/>
                  <a:pt x="545966" y="784424"/>
                </a:cubicBezTo>
                <a:cubicBezTo>
                  <a:pt x="340064" y="812703"/>
                  <a:pt x="529156" y="776823"/>
                  <a:pt x="369689" y="842529"/>
                </a:cubicBezTo>
                <a:cubicBezTo>
                  <a:pt x="316480" y="864453"/>
                  <a:pt x="252172" y="881266"/>
                  <a:pt x="193412" y="900635"/>
                </a:cubicBezTo>
                <a:lnTo>
                  <a:pt x="404946" y="973267"/>
                </a:lnTo>
                <a:cubicBezTo>
                  <a:pt x="504778" y="993834"/>
                  <a:pt x="555621" y="1006020"/>
                  <a:pt x="686989" y="1016846"/>
                </a:cubicBezTo>
                <a:cubicBezTo>
                  <a:pt x="791339" y="1025445"/>
                  <a:pt x="898520" y="1026530"/>
                  <a:pt x="1004286" y="1031372"/>
                </a:cubicBezTo>
                <a:cubicBezTo>
                  <a:pt x="992534" y="1045899"/>
                  <a:pt x="983670" y="1060878"/>
                  <a:pt x="969031" y="1074952"/>
                </a:cubicBezTo>
                <a:cubicBezTo>
                  <a:pt x="951395" y="1091907"/>
                  <a:pt x="866000" y="1151294"/>
                  <a:pt x="863266" y="1176636"/>
                </a:cubicBezTo>
                <a:cubicBezTo>
                  <a:pt x="841345" y="1379863"/>
                  <a:pt x="839760" y="1583374"/>
                  <a:pt x="828009" y="1786744"/>
                </a:cubicBezTo>
                <a:lnTo>
                  <a:pt x="863266" y="1830323"/>
                </a:lnTo>
                <a:cubicBezTo>
                  <a:pt x="952360" y="1940451"/>
                  <a:pt x="889176" y="1892980"/>
                  <a:pt x="1039543" y="1975587"/>
                </a:cubicBezTo>
                <a:cubicBezTo>
                  <a:pt x="1275500" y="2007993"/>
                  <a:pt x="1286085" y="2013521"/>
                  <a:pt x="1674139" y="2004639"/>
                </a:cubicBezTo>
                <a:cubicBezTo>
                  <a:pt x="1716446" y="2003670"/>
                  <a:pt x="1744650" y="1985271"/>
                  <a:pt x="1779905" y="1975587"/>
                </a:cubicBezTo>
                <a:cubicBezTo>
                  <a:pt x="1949417" y="1958124"/>
                  <a:pt x="2027119" y="1960708"/>
                  <a:pt x="2132459" y="1873902"/>
                </a:cubicBezTo>
                <a:cubicBezTo>
                  <a:pt x="2174830" y="1838984"/>
                  <a:pt x="2155962" y="1796428"/>
                  <a:pt x="2167713" y="1757691"/>
                </a:cubicBezTo>
                <a:cubicBezTo>
                  <a:pt x="2139040" y="1793136"/>
                  <a:pt x="2130293" y="1816688"/>
                  <a:pt x="2061948" y="1844849"/>
                </a:cubicBezTo>
                <a:cubicBezTo>
                  <a:pt x="2031986" y="1857194"/>
                  <a:pt x="1991436" y="1864218"/>
                  <a:pt x="1956182" y="1873902"/>
                </a:cubicBezTo>
                <a:cubicBezTo>
                  <a:pt x="1826911" y="1878744"/>
                  <a:pt x="1697886" y="1891985"/>
                  <a:pt x="1568371" y="1888428"/>
                </a:cubicBezTo>
                <a:cubicBezTo>
                  <a:pt x="1515932" y="1886988"/>
                  <a:pt x="1441416" y="1880240"/>
                  <a:pt x="1427351" y="1859376"/>
                </a:cubicBezTo>
                <a:cubicBezTo>
                  <a:pt x="1376927" y="1784582"/>
                  <a:pt x="1403846" y="1704427"/>
                  <a:pt x="1392094" y="1626953"/>
                </a:cubicBezTo>
                <a:cubicBezTo>
                  <a:pt x="1468706" y="1437561"/>
                  <a:pt x="1409219" y="1604743"/>
                  <a:pt x="1462605" y="1263794"/>
                </a:cubicBezTo>
                <a:cubicBezTo>
                  <a:pt x="1492230" y="1074593"/>
                  <a:pt x="1382857" y="1121068"/>
                  <a:pt x="1603628" y="1060425"/>
                </a:cubicBezTo>
                <a:cubicBezTo>
                  <a:pt x="1694233" y="1047981"/>
                  <a:pt x="1753041" y="1038666"/>
                  <a:pt x="1850414" y="1031372"/>
                </a:cubicBezTo>
                <a:cubicBezTo>
                  <a:pt x="1932172" y="1025246"/>
                  <a:pt x="2021267" y="1030751"/>
                  <a:pt x="2097202" y="1016846"/>
                </a:cubicBezTo>
                <a:cubicBezTo>
                  <a:pt x="2135923" y="1009755"/>
                  <a:pt x="2144210" y="987793"/>
                  <a:pt x="2167713" y="973267"/>
                </a:cubicBezTo>
                <a:cubicBezTo>
                  <a:pt x="2322672" y="957306"/>
                  <a:pt x="2279219" y="962990"/>
                  <a:pt x="2367594" y="950698"/>
                </a:cubicBezTo>
                <a:lnTo>
                  <a:pt x="2400909" y="946093"/>
                </a:lnTo>
                <a:lnTo>
                  <a:pt x="2414501" y="973394"/>
                </a:lnTo>
                <a:cubicBezTo>
                  <a:pt x="2414501" y="973394"/>
                  <a:pt x="2514368" y="1030895"/>
                  <a:pt x="2555522" y="1061884"/>
                </a:cubicBezTo>
                <a:cubicBezTo>
                  <a:pt x="2573570" y="1075474"/>
                  <a:pt x="2570163" y="1093194"/>
                  <a:pt x="2590779" y="1106129"/>
                </a:cubicBezTo>
                <a:cubicBezTo>
                  <a:pt x="2618436" y="1123483"/>
                  <a:pt x="2687625" y="1129853"/>
                  <a:pt x="2696544" y="1150374"/>
                </a:cubicBezTo>
                <a:cubicBezTo>
                  <a:pt x="2736541" y="1242401"/>
                  <a:pt x="2720047" y="1337187"/>
                  <a:pt x="2731799" y="1430594"/>
                </a:cubicBezTo>
                <a:cubicBezTo>
                  <a:pt x="2695650" y="1475962"/>
                  <a:pt x="2674722" y="1496131"/>
                  <a:pt x="2661287" y="1548581"/>
                </a:cubicBezTo>
                <a:cubicBezTo>
                  <a:pt x="2574605" y="1887024"/>
                  <a:pt x="2506759" y="1782347"/>
                  <a:pt x="2626033" y="1932039"/>
                </a:cubicBezTo>
                <a:cubicBezTo>
                  <a:pt x="2661287" y="1927123"/>
                  <a:pt x="2705521" y="1928283"/>
                  <a:pt x="2731799" y="1917290"/>
                </a:cubicBezTo>
                <a:cubicBezTo>
                  <a:pt x="2758077" y="1906297"/>
                  <a:pt x="2762447" y="1888471"/>
                  <a:pt x="2767055" y="1873045"/>
                </a:cubicBezTo>
                <a:cubicBezTo>
                  <a:pt x="2786062" y="1809442"/>
                  <a:pt x="2790559" y="1745226"/>
                  <a:pt x="2802310" y="1681316"/>
                </a:cubicBezTo>
                <a:cubicBezTo>
                  <a:pt x="2814061" y="1656735"/>
                  <a:pt x="2804325" y="1628431"/>
                  <a:pt x="2837565" y="1607574"/>
                </a:cubicBezTo>
                <a:cubicBezTo>
                  <a:pt x="2858177" y="1594639"/>
                  <a:pt x="2934316" y="1577744"/>
                  <a:pt x="2943330" y="1592826"/>
                </a:cubicBezTo>
                <a:cubicBezTo>
                  <a:pt x="2991869" y="1674045"/>
                  <a:pt x="2966835" y="1759974"/>
                  <a:pt x="2978587" y="1843548"/>
                </a:cubicBezTo>
                <a:cubicBezTo>
                  <a:pt x="3138164" y="1943684"/>
                  <a:pt x="2951785" y="1818321"/>
                  <a:pt x="3119607" y="1976284"/>
                </a:cubicBezTo>
                <a:cubicBezTo>
                  <a:pt x="3136816" y="1992482"/>
                  <a:pt x="3151398" y="2013330"/>
                  <a:pt x="3190119" y="2020529"/>
                </a:cubicBezTo>
                <a:cubicBezTo>
                  <a:pt x="3266054" y="2034647"/>
                  <a:pt x="3354644" y="2030361"/>
                  <a:pt x="3436907" y="2035277"/>
                </a:cubicBezTo>
                <a:cubicBezTo>
                  <a:pt x="3460410" y="2020529"/>
                  <a:pt x="3488469" y="2006886"/>
                  <a:pt x="3507418" y="1991032"/>
                </a:cubicBezTo>
                <a:cubicBezTo>
                  <a:pt x="3524037" y="1977127"/>
                  <a:pt x="3519459" y="1958926"/>
                  <a:pt x="3542673" y="1946787"/>
                </a:cubicBezTo>
                <a:cubicBezTo>
                  <a:pt x="3569142" y="1932946"/>
                  <a:pt x="3613184" y="1927122"/>
                  <a:pt x="3648438" y="1917290"/>
                </a:cubicBezTo>
                <a:cubicBezTo>
                  <a:pt x="3648438" y="1917290"/>
                  <a:pt x="3698530" y="1975885"/>
                  <a:pt x="3718949" y="2005781"/>
                </a:cubicBezTo>
                <a:cubicBezTo>
                  <a:pt x="3745572" y="2044761"/>
                  <a:pt x="3772620" y="2163691"/>
                  <a:pt x="3789461" y="2123768"/>
                </a:cubicBezTo>
                <a:cubicBezTo>
                  <a:pt x="3840559" y="2002638"/>
                  <a:pt x="3812964" y="1877961"/>
                  <a:pt x="3824715" y="1755058"/>
                </a:cubicBezTo>
                <a:cubicBezTo>
                  <a:pt x="3812964" y="1730477"/>
                  <a:pt x="3803995" y="1705635"/>
                  <a:pt x="3789461" y="1681316"/>
                </a:cubicBezTo>
                <a:cubicBezTo>
                  <a:pt x="3780447" y="1666234"/>
                  <a:pt x="3761493" y="1652315"/>
                  <a:pt x="3754204" y="1637071"/>
                </a:cubicBezTo>
                <a:cubicBezTo>
                  <a:pt x="3689384" y="1501493"/>
                  <a:pt x="3777064" y="1570298"/>
                  <a:pt x="3648438" y="1489587"/>
                </a:cubicBezTo>
                <a:cubicBezTo>
                  <a:pt x="3648438" y="1489587"/>
                  <a:pt x="3511303" y="1531605"/>
                  <a:pt x="3436907" y="1548581"/>
                </a:cubicBezTo>
                <a:cubicBezTo>
                  <a:pt x="3381350" y="1561258"/>
                  <a:pt x="3309247" y="1561129"/>
                  <a:pt x="3260630" y="1578077"/>
                </a:cubicBezTo>
                <a:cubicBezTo>
                  <a:pt x="3232081" y="1588030"/>
                  <a:pt x="3225375" y="1637869"/>
                  <a:pt x="3225375" y="1622323"/>
                </a:cubicBezTo>
                <a:cubicBezTo>
                  <a:pt x="3225375" y="1592419"/>
                  <a:pt x="3256664" y="1563690"/>
                  <a:pt x="3260630" y="1533832"/>
                </a:cubicBezTo>
                <a:cubicBezTo>
                  <a:pt x="3280196" y="1386494"/>
                  <a:pt x="3284133" y="1238865"/>
                  <a:pt x="3295884" y="1091381"/>
                </a:cubicBezTo>
                <a:cubicBezTo>
                  <a:pt x="3307636" y="1047136"/>
                  <a:pt x="3305331" y="1001833"/>
                  <a:pt x="3331141" y="958645"/>
                </a:cubicBezTo>
                <a:cubicBezTo>
                  <a:pt x="3341418" y="941449"/>
                  <a:pt x="3382703" y="930254"/>
                  <a:pt x="3401652" y="914400"/>
                </a:cubicBezTo>
                <a:cubicBezTo>
                  <a:pt x="3418271" y="900495"/>
                  <a:pt x="3425155" y="884903"/>
                  <a:pt x="3436907" y="870155"/>
                </a:cubicBezTo>
                <a:cubicBezTo>
                  <a:pt x="3460410" y="855407"/>
                  <a:pt x="3474332" y="836983"/>
                  <a:pt x="3507418" y="825910"/>
                </a:cubicBezTo>
                <a:cubicBezTo>
                  <a:pt x="3629054" y="785203"/>
                  <a:pt x="3622605" y="802154"/>
                  <a:pt x="3611006" y="813432"/>
                </a:cubicBezTo>
                <a:lnTo>
                  <a:pt x="3605998" y="817574"/>
                </a:lnTo>
                <a:lnTo>
                  <a:pt x="3605111" y="818179"/>
                </a:lnTo>
                <a:cubicBezTo>
                  <a:pt x="3601617" y="820736"/>
                  <a:pt x="3601638" y="820959"/>
                  <a:pt x="3603261" y="819838"/>
                </a:cubicBezTo>
                <a:lnTo>
                  <a:pt x="3605998" y="817574"/>
                </a:lnTo>
                <a:lnTo>
                  <a:pt x="3628081" y="802517"/>
                </a:lnTo>
                <a:cubicBezTo>
                  <a:pt x="3640538" y="794303"/>
                  <a:pt x="3658435" y="782766"/>
                  <a:pt x="3683695" y="766916"/>
                </a:cubicBezTo>
                <a:cubicBezTo>
                  <a:pt x="3483915" y="762000"/>
                  <a:pt x="3284479" y="752168"/>
                  <a:pt x="3084353" y="752168"/>
                </a:cubicBezTo>
                <a:cubicBezTo>
                  <a:pt x="2825548" y="752168"/>
                  <a:pt x="2507555" y="836226"/>
                  <a:pt x="2308736" y="766916"/>
                </a:cubicBezTo>
                <a:lnTo>
                  <a:pt x="2304899" y="765014"/>
                </a:lnTo>
                <a:lnTo>
                  <a:pt x="2308736" y="722671"/>
                </a:lnTo>
                <a:close/>
                <a:moveTo>
                  <a:pt x="0" y="0"/>
                </a:moveTo>
                <a:lnTo>
                  <a:pt x="5540477" y="0"/>
                </a:lnTo>
                <a:lnTo>
                  <a:pt x="5540477" y="6754761"/>
                </a:lnTo>
                <a:lnTo>
                  <a:pt x="0" y="675476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atin typeface="Mistral" panose="03090702030407020403" pitchFamily="66" charset="0"/>
              </a:rPr>
              <a:t>ĐƯỜNG</a:t>
            </a:r>
          </a:p>
          <a:p>
            <a:pPr algn="ctr"/>
            <a:r>
              <a:rPr lang="en-US" sz="4000" b="1" dirty="0">
                <a:latin typeface="Mistral" panose="03090702030407020403" pitchFamily="66" charset="0"/>
              </a:rPr>
              <a:t>LUẬT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278465" y="1224119"/>
            <a:ext cx="191729" cy="427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70" y="4319095"/>
            <a:ext cx="1850393" cy="17436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424" y="1224117"/>
            <a:ext cx="1880279" cy="1780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9874251" y="-17816"/>
            <a:ext cx="2317748" cy="144655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Mistral" panose="03090702030407020403" pitchFamily="66" charset="0"/>
              </a:rPr>
              <a:t>BÀI 2</a:t>
            </a:r>
          </a:p>
        </p:txBody>
      </p:sp>
    </p:spTree>
    <p:extLst>
      <p:ext uri="{BB962C8B-B14F-4D97-AF65-F5344CB8AC3E}">
        <p14:creationId xmlns:p14="http://schemas.microsoft.com/office/powerpoint/2010/main" val="247090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7781" y="276635"/>
            <a:ext cx="4921284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5496" t="6915" r="6519" b="6640"/>
          <a:stretch/>
        </p:blipFill>
        <p:spPr>
          <a:xfrm>
            <a:off x="1656342" y="889880"/>
            <a:ext cx="8697333" cy="3079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2411622" y="1338943"/>
            <a:ext cx="73964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ngắn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(8 – 10 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Đỗ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hương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chăng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riêng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1" y="3914610"/>
            <a:ext cx="4669971" cy="3018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3914610"/>
            <a:ext cx="4724400" cy="30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5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75053" y="0"/>
            <a:ext cx="5216493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144311"/>
              </p:ext>
            </p:extLst>
          </p:nvPr>
        </p:nvGraphicFramePr>
        <p:xfrm>
          <a:off x="660400" y="587853"/>
          <a:ext cx="10845800" cy="5925312"/>
        </p:xfrm>
        <a:graphic>
          <a:graphicData uri="http://schemas.openxmlformats.org/drawingml/2006/table">
            <a:tbl>
              <a:tblPr firstRow="1" firstCol="1" bandRow="1"/>
              <a:tblGrid>
                <a:gridCol w="818987">
                  <a:extLst>
                    <a:ext uri="{9D8B030D-6E8A-4147-A177-3AD203B41FA5}">
                      <a16:colId xmlns="" xmlns:a16="http://schemas.microsoft.com/office/drawing/2014/main" val="1371551054"/>
                    </a:ext>
                  </a:extLst>
                </a:gridCol>
                <a:gridCol w="7813927">
                  <a:extLst>
                    <a:ext uri="{9D8B030D-6E8A-4147-A177-3AD203B41FA5}">
                      <a16:colId xmlns="" xmlns:a16="http://schemas.microsoft.com/office/drawing/2014/main" val="397875093"/>
                    </a:ext>
                  </a:extLst>
                </a:gridCol>
                <a:gridCol w="2212886">
                  <a:extLst>
                    <a:ext uri="{9D8B030D-6E8A-4147-A177-3AD203B41FA5}">
                      <a16:colId xmlns="" xmlns:a16="http://schemas.microsoft.com/office/drawing/2014/main" val="2525993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Đạt/ Chưa 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95552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8-10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2548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 văn đúng chủ đề: </a:t>
                      </a:r>
                      <a:r>
                        <a:rPr lang="vi-VN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 suy nghĩ về tình cảm của Đỗ Phủ với quê hương được thể hiện trong bài thơ.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Nhà thơ bộc lộ tình cảm gì đối với quê hương? (nhớ nhung, xót xa trong cảnh loạn li; ước mong được trở về quê cũ)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Tình cảm đó được bộc lộ qua những hình ảnh, từ ngữ, biện pháp nghệ thuật đặc sắc nào?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Tình cảm đó có phải của riêng Đỗ Phủ?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304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 văn đảm bảo tính liên kết giữa các câu trong đoạn văn.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991430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 văn đảm bảo về yêu cầu về chính tả, cách sử dụng từ ngữ, ngữ pháp.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93087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1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7050" y="0"/>
            <a:ext cx="3512500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514" y="661259"/>
            <a:ext cx="11629571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ngụ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sầu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nghẹn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buộc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mực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9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10545" y="518266"/>
            <a:ext cx="3775394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 DỤNG, LIÊN HỆ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39743" y="1298561"/>
            <a:ext cx="9160914" cy="258763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97840" y="1382268"/>
            <a:ext cx="881573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Từ văn bản hãy viết 1 đoạn văn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200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với chủ đề: </a:t>
            </a:r>
            <a: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Quê hương trong tôi là…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0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37520" y="408079"/>
            <a:ext cx="4291560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 DỤNG, LIÊN HỆ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83940" y="1342104"/>
            <a:ext cx="8598719" cy="3657600"/>
            <a:chOff x="1931628" y="1342104"/>
            <a:chExt cx="8598719" cy="3657600"/>
          </a:xfrm>
        </p:grpSpPr>
        <p:sp>
          <p:nvSpPr>
            <p:cNvPr id="4" name="Rounded Rectangle 3"/>
            <p:cNvSpPr/>
            <p:nvPr/>
          </p:nvSpPr>
          <p:spPr>
            <a:xfrm>
              <a:off x="1931628" y="1342104"/>
              <a:ext cx="8598719" cy="3657600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138516" y="1565857"/>
              <a:ext cx="8259097" cy="29238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Y</a:t>
              </a:r>
              <a:r>
                <a:rPr lang="vi-VN" sz="32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êu cầu:</a:t>
              </a:r>
              <a:endParaRPr lang="en-US" sz="3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- Hình thức: đúng hình thức đoạn văn, khoảng 200 chữ, có câu chủ đề.</a:t>
              </a:r>
              <a:endParaRPr lang="en-US" sz="3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- Nội dung: ấn tượng sâu sắc về quê hương (thiên nhiên, con người…) trong bản thân mỗi HS.</a:t>
              </a:r>
              <a:endPara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11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5201"/>
            <a:ext cx="10972800" cy="4525963"/>
          </a:xfrm>
        </p:spPr>
        <p:txBody>
          <a:bodyPr>
            <a:no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6262" indent="0">
              <a:buNone/>
            </a:pP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481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EJ1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52400"/>
            <a:ext cx="128016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6"/>
          <p:cNvSpPr>
            <a:spLocks noChangeArrowheads="1" noChangeShapeType="1" noTextEdit="1"/>
          </p:cNvSpPr>
          <p:nvPr/>
        </p:nvSpPr>
        <p:spPr bwMode="auto">
          <a:xfrm>
            <a:off x="2032000" y="0"/>
            <a:ext cx="78232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endParaRPr lang="en-US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1680029" y="17907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5400" dirty="0" err="1" smtClean="0">
                <a:solidFill>
                  <a:srgbClr val="FF0000"/>
                </a:solidFill>
              </a:rPr>
              <a:t>Xin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chân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thành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cảm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ơn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quý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thầy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cô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cùng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các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em</a:t>
            </a:r>
            <a:r>
              <a:rPr lang="en-US" sz="5400" dirty="0" smtClean="0">
                <a:solidFill>
                  <a:srgbClr val="FF0000"/>
                </a:solidFill>
              </a:rPr>
              <a:t>!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5400" dirty="0" err="1" smtClean="0">
                <a:solidFill>
                  <a:srgbClr val="FF0000"/>
                </a:solidFill>
              </a:rPr>
              <a:t>Kính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chúc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sức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khỏe</a:t>
            </a:r>
            <a:r>
              <a:rPr lang="en-US" sz="5400" dirty="0" smtClean="0">
                <a:solidFill>
                  <a:srgbClr val="FF0000"/>
                </a:solidFill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</a:rPr>
              <a:t>hạnh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phúc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và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thành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công</a:t>
            </a:r>
            <a:r>
              <a:rPr lang="en-US" sz="5400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sz="3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200" dirty="0">
                <a:solidFill>
                  <a:schemeClr val="tx1"/>
                </a:solidFill>
                <a:cs typeface="Times New Roman" pitchFamily="18" charset="0"/>
              </a:rPr>
              <a:t>.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0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63639"/>
            <a:ext cx="10444766" cy="2910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err="1"/>
              <a:t>Câu</a:t>
            </a:r>
            <a:r>
              <a:rPr lang="en-US" sz="6600" dirty="0"/>
              <a:t> </a:t>
            </a:r>
            <a:r>
              <a:rPr lang="en-US" sz="6600" dirty="0" smtClean="0"/>
              <a:t>1: </a:t>
            </a:r>
            <a:r>
              <a:rPr lang="en-US" sz="6600" dirty="0" err="1" smtClean="0"/>
              <a:t>Đọc</a:t>
            </a:r>
            <a:r>
              <a:rPr lang="en-US" sz="6600" dirty="0" smtClean="0"/>
              <a:t> </a:t>
            </a:r>
            <a:r>
              <a:rPr lang="en-US" sz="6600" dirty="0" err="1"/>
              <a:t>câu</a:t>
            </a:r>
            <a:r>
              <a:rPr lang="en-US" sz="6600" dirty="0"/>
              <a:t> </a:t>
            </a:r>
            <a:r>
              <a:rPr lang="en-US" sz="6600" dirty="0" err="1"/>
              <a:t>ca</a:t>
            </a:r>
            <a:r>
              <a:rPr lang="en-US" sz="6600" dirty="0"/>
              <a:t> </a:t>
            </a:r>
            <a:r>
              <a:rPr lang="en-US" sz="6600" dirty="0" err="1"/>
              <a:t>dao</a:t>
            </a:r>
            <a:r>
              <a:rPr lang="en-US" sz="6600" dirty="0"/>
              <a:t>  </a:t>
            </a:r>
            <a:r>
              <a:rPr lang="en-US" sz="6600" dirty="0" err="1"/>
              <a:t>quen</a:t>
            </a:r>
            <a:r>
              <a:rPr lang="en-US" sz="6600" dirty="0"/>
              <a:t> </a:t>
            </a:r>
            <a:r>
              <a:rPr lang="en-US" sz="6600" dirty="0" err="1"/>
              <a:t>thuộc</a:t>
            </a:r>
            <a:r>
              <a:rPr lang="en-US" sz="6600" dirty="0"/>
              <a:t> </a:t>
            </a:r>
            <a:r>
              <a:rPr lang="en-US" sz="6600" dirty="0" err="1"/>
              <a:t>có</a:t>
            </a:r>
            <a:r>
              <a:rPr lang="en-US" sz="6600" dirty="0"/>
              <a:t> </a:t>
            </a:r>
            <a:r>
              <a:rPr lang="en-US" sz="6600" dirty="0" err="1"/>
              <a:t>hình</a:t>
            </a:r>
            <a:r>
              <a:rPr lang="en-US" sz="6600" dirty="0"/>
              <a:t> </a:t>
            </a:r>
            <a:r>
              <a:rPr lang="en-US" sz="6600" dirty="0" err="1"/>
              <a:t>ảnh</a:t>
            </a:r>
            <a:r>
              <a:rPr lang="en-US" sz="6600" dirty="0"/>
              <a:t> “ </a:t>
            </a:r>
            <a:r>
              <a:rPr lang="en-US" sz="6600" dirty="0" err="1"/>
              <a:t>thuyền</a:t>
            </a:r>
            <a:r>
              <a:rPr lang="en-US" sz="6600" dirty="0"/>
              <a:t>” </a:t>
            </a:r>
            <a:r>
              <a:rPr lang="en-US" sz="6600" dirty="0" err="1"/>
              <a:t>và</a:t>
            </a:r>
            <a:r>
              <a:rPr lang="en-US" sz="6600" dirty="0"/>
              <a:t> “ </a:t>
            </a:r>
            <a:r>
              <a:rPr lang="en-US" sz="6600" dirty="0" err="1"/>
              <a:t>bến</a:t>
            </a:r>
            <a:r>
              <a:rPr lang="en-US" sz="6600" dirty="0"/>
              <a:t>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0084" y="3850783"/>
            <a:ext cx="9633397" cy="26272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/>
              <a:t>        </a:t>
            </a:r>
            <a:r>
              <a:rPr lang="en-US" sz="4400" b="1" dirty="0" smtClean="0"/>
              <a:t>“</a:t>
            </a:r>
            <a:r>
              <a:rPr lang="en-US" sz="4400" b="1" u="sng" dirty="0" err="1"/>
              <a:t>Thuyền</a:t>
            </a:r>
            <a:r>
              <a:rPr lang="en-US" sz="4400" b="1" dirty="0"/>
              <a:t> </a:t>
            </a:r>
            <a:r>
              <a:rPr lang="en-US" sz="4400" b="1" dirty="0" err="1"/>
              <a:t>về</a:t>
            </a:r>
            <a:r>
              <a:rPr lang="en-US" sz="4400" b="1" dirty="0"/>
              <a:t> </a:t>
            </a:r>
            <a:r>
              <a:rPr lang="en-US" sz="4400" b="1" dirty="0" err="1"/>
              <a:t>có</a:t>
            </a:r>
            <a:r>
              <a:rPr lang="en-US" sz="4400" b="1" dirty="0"/>
              <a:t> </a:t>
            </a:r>
            <a:r>
              <a:rPr lang="en-US" sz="4400" b="1" dirty="0" err="1"/>
              <a:t>nhớ</a:t>
            </a:r>
            <a:r>
              <a:rPr lang="en-US" sz="4400" b="1" dirty="0"/>
              <a:t> </a:t>
            </a:r>
            <a:r>
              <a:rPr lang="en-US" sz="4400" b="1" dirty="0" err="1"/>
              <a:t>bến</a:t>
            </a:r>
            <a:r>
              <a:rPr lang="en-US" sz="4400" b="1" dirty="0"/>
              <a:t> </a:t>
            </a:r>
            <a:r>
              <a:rPr lang="en-US" sz="4400" b="1" dirty="0" err="1"/>
              <a:t>chăng</a:t>
            </a:r>
            <a:endParaRPr lang="en-US" sz="4400" b="1" dirty="0"/>
          </a:p>
          <a:p>
            <a:r>
              <a:rPr lang="en-US" sz="4400" b="1" dirty="0" err="1"/>
              <a:t>Bến</a:t>
            </a:r>
            <a:r>
              <a:rPr lang="en-US" sz="4400" b="1" dirty="0"/>
              <a:t> </a:t>
            </a:r>
            <a:r>
              <a:rPr lang="en-US" sz="4400" b="1" dirty="0" err="1"/>
              <a:t>thì</a:t>
            </a:r>
            <a:r>
              <a:rPr lang="en-US" sz="4400" b="1" dirty="0"/>
              <a:t> </a:t>
            </a:r>
            <a:r>
              <a:rPr lang="en-US" sz="4400" b="1" dirty="0" err="1"/>
              <a:t>một</a:t>
            </a:r>
            <a:r>
              <a:rPr lang="en-US" sz="4400" b="1" dirty="0"/>
              <a:t> </a:t>
            </a:r>
            <a:r>
              <a:rPr lang="en-US" sz="4400" b="1" dirty="0" err="1"/>
              <a:t>dạ</a:t>
            </a:r>
            <a:r>
              <a:rPr lang="en-US" sz="4400" b="1" dirty="0"/>
              <a:t> </a:t>
            </a:r>
            <a:r>
              <a:rPr lang="en-US" sz="4400" b="1" dirty="0" err="1"/>
              <a:t>khăng</a:t>
            </a:r>
            <a:r>
              <a:rPr lang="en-US" sz="4400" b="1" dirty="0"/>
              <a:t> </a:t>
            </a:r>
            <a:r>
              <a:rPr lang="en-US" sz="4400" b="1" dirty="0" err="1"/>
              <a:t>khăng</a:t>
            </a:r>
            <a:r>
              <a:rPr lang="en-US" sz="4400" b="1" dirty="0"/>
              <a:t> </a:t>
            </a:r>
            <a:r>
              <a:rPr lang="en-US" sz="4400" b="1" dirty="0" err="1"/>
              <a:t>đợi</a:t>
            </a:r>
            <a:r>
              <a:rPr lang="en-US" sz="4400" b="1" dirty="0"/>
              <a:t> </a:t>
            </a:r>
            <a:r>
              <a:rPr lang="en-US" sz="4400" b="1" dirty="0" err="1"/>
              <a:t>thuyền</a:t>
            </a:r>
            <a:r>
              <a:rPr lang="en-US" sz="4400" b="1" dirty="0"/>
              <a:t>”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1359166" y="5988676"/>
            <a:ext cx="463640" cy="489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1825" y="618186"/>
            <a:ext cx="10431888" cy="3709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/>
              <a:t>Câu</a:t>
            </a:r>
            <a:r>
              <a:rPr lang="en-US" sz="4400" dirty="0"/>
              <a:t> 2: </a:t>
            </a:r>
            <a:r>
              <a:rPr lang="en-US" sz="4400" dirty="0" err="1"/>
              <a:t>Tên</a:t>
            </a:r>
            <a:r>
              <a:rPr lang="en-US" sz="4400" dirty="0"/>
              <a:t> </a:t>
            </a:r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loài</a:t>
            </a:r>
            <a:r>
              <a:rPr lang="en-US" sz="4400" dirty="0"/>
              <a:t> </a:t>
            </a:r>
            <a:r>
              <a:rPr lang="en-US" sz="4400" dirty="0" err="1"/>
              <a:t>hoa</a:t>
            </a:r>
            <a:r>
              <a:rPr lang="en-US" sz="4400" dirty="0"/>
              <a:t> </a:t>
            </a:r>
            <a:r>
              <a:rPr lang="en-US" sz="4400" dirty="0" err="1"/>
              <a:t>được</a:t>
            </a:r>
            <a:r>
              <a:rPr lang="en-US" sz="4400" dirty="0"/>
              <a:t> </a:t>
            </a:r>
            <a:r>
              <a:rPr lang="en-US" sz="4400" dirty="0" err="1"/>
              <a:t>nhắc</a:t>
            </a:r>
            <a:r>
              <a:rPr lang="en-US" sz="4400" dirty="0"/>
              <a:t> </a:t>
            </a:r>
            <a:r>
              <a:rPr lang="en-US" sz="4400" dirty="0" err="1"/>
              <a:t>đến</a:t>
            </a:r>
            <a:r>
              <a:rPr lang="en-US" sz="4400" dirty="0"/>
              <a:t> </a:t>
            </a:r>
            <a:r>
              <a:rPr lang="en-US" sz="4400" dirty="0" err="1"/>
              <a:t>trong</a:t>
            </a:r>
            <a:r>
              <a:rPr lang="en-US" sz="4400" dirty="0"/>
              <a:t> </a:t>
            </a:r>
            <a:r>
              <a:rPr lang="en-US" sz="4400" dirty="0" err="1"/>
              <a:t>câu</a:t>
            </a:r>
            <a:r>
              <a:rPr lang="en-US" sz="4400" dirty="0"/>
              <a:t> </a:t>
            </a:r>
            <a:r>
              <a:rPr lang="en-US" sz="4400" dirty="0" err="1"/>
              <a:t>sau</a:t>
            </a:r>
            <a:r>
              <a:rPr lang="en-US" sz="4400" dirty="0"/>
              <a:t>:</a:t>
            </a:r>
          </a:p>
          <a:p>
            <a:r>
              <a:rPr lang="en-US" sz="4400" i="1" dirty="0"/>
              <a:t> “</a:t>
            </a:r>
            <a:r>
              <a:rPr lang="en-US" sz="4400" i="1" dirty="0" err="1"/>
              <a:t>Hoa</a:t>
            </a:r>
            <a:r>
              <a:rPr lang="en-US" sz="4400" i="1" dirty="0"/>
              <a:t> </a:t>
            </a:r>
            <a:r>
              <a:rPr lang="en-US" sz="4400" i="1" dirty="0" err="1"/>
              <a:t>gì</a:t>
            </a:r>
            <a:r>
              <a:rPr lang="en-US" sz="4400" i="1" dirty="0"/>
              <a:t> </a:t>
            </a:r>
            <a:r>
              <a:rPr lang="en-US" sz="4400" i="1" dirty="0" err="1"/>
              <a:t>tươi</a:t>
            </a:r>
            <a:r>
              <a:rPr lang="en-US" sz="4400" i="1" dirty="0"/>
              <a:t> </a:t>
            </a:r>
            <a:r>
              <a:rPr lang="en-US" sz="4400" i="1" dirty="0" err="1"/>
              <a:t>thắm</a:t>
            </a:r>
            <a:r>
              <a:rPr lang="en-US" sz="4400" i="1" dirty="0"/>
              <a:t> </a:t>
            </a:r>
            <a:r>
              <a:rPr lang="en-US" sz="4400" i="1" dirty="0" err="1"/>
              <a:t>sắc</a:t>
            </a:r>
            <a:r>
              <a:rPr lang="en-US" sz="4400" i="1" dirty="0"/>
              <a:t> </a:t>
            </a:r>
            <a:r>
              <a:rPr lang="en-US" sz="4400" i="1" dirty="0" err="1"/>
              <a:t>vàng</a:t>
            </a:r>
            <a:endParaRPr lang="en-US" sz="4400" dirty="0"/>
          </a:p>
          <a:p>
            <a:r>
              <a:rPr lang="en-US" sz="4400" i="1" dirty="0" err="1"/>
              <a:t>Cánh</a:t>
            </a:r>
            <a:r>
              <a:rPr lang="en-US" sz="4400" i="1" dirty="0"/>
              <a:t> </a:t>
            </a:r>
            <a:r>
              <a:rPr lang="en-US" sz="4400" i="1" dirty="0" err="1"/>
              <a:t>dài</a:t>
            </a:r>
            <a:r>
              <a:rPr lang="en-US" sz="4400" i="1" dirty="0"/>
              <a:t> </a:t>
            </a:r>
            <a:r>
              <a:rPr lang="en-US" sz="4400" i="1" dirty="0" err="1"/>
              <a:t>mà</a:t>
            </a:r>
            <a:r>
              <a:rPr lang="en-US" sz="4400" i="1" dirty="0"/>
              <a:t> </a:t>
            </a:r>
            <a:r>
              <a:rPr lang="en-US" sz="4400" i="1" dirty="0" err="1"/>
              <a:t>nở</a:t>
            </a:r>
            <a:r>
              <a:rPr lang="en-US" sz="4400" i="1" dirty="0"/>
              <a:t> </a:t>
            </a:r>
            <a:r>
              <a:rPr lang="en-US" sz="4400" i="1" dirty="0" err="1"/>
              <a:t>muộn</a:t>
            </a:r>
            <a:r>
              <a:rPr lang="en-US" sz="4400" i="1" dirty="0"/>
              <a:t> </a:t>
            </a:r>
            <a:r>
              <a:rPr lang="en-US" sz="4400" i="1" dirty="0" err="1"/>
              <a:t>màng</a:t>
            </a:r>
            <a:r>
              <a:rPr lang="en-US" sz="4400" i="1" dirty="0"/>
              <a:t> </a:t>
            </a:r>
            <a:r>
              <a:rPr lang="en-US" sz="4400" i="1" dirty="0" err="1"/>
              <a:t>vào</a:t>
            </a:r>
            <a:r>
              <a:rPr lang="en-US" sz="4400" i="1" dirty="0"/>
              <a:t> </a:t>
            </a:r>
            <a:r>
              <a:rPr lang="en-US" sz="4400" i="1" dirty="0" err="1"/>
              <a:t>thu</a:t>
            </a:r>
            <a:r>
              <a:rPr lang="en-US" sz="4400" i="1" dirty="0"/>
              <a:t>”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3889420" y="5022761"/>
            <a:ext cx="4018208" cy="15197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/>
              <a:t>Hoa</a:t>
            </a:r>
            <a:r>
              <a:rPr lang="en-US" sz="7200" dirty="0"/>
              <a:t> </a:t>
            </a:r>
            <a:r>
              <a:rPr lang="en-US" sz="7200" dirty="0" err="1"/>
              <a:t>cúc</a:t>
            </a:r>
            <a:r>
              <a:rPr lang="en-US" sz="7200" dirty="0"/>
              <a:t> 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0947042" y="5988676"/>
            <a:ext cx="463640" cy="489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9403" y="515155"/>
            <a:ext cx="9736428" cy="4121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800" i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latin typeface="Times New Roman" pitchFamily="18" charset="0"/>
                <a:cs typeface="Times New Roman" pitchFamily="18" charset="0"/>
              </a:rPr>
              <a:t>sầu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                               (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Du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7898" y="5525036"/>
            <a:ext cx="6297769" cy="9916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err="1" smtClean="0"/>
              <a:t>Tả</a:t>
            </a:r>
            <a:r>
              <a:rPr lang="en-US" sz="6600" dirty="0" smtClean="0"/>
              <a:t> </a:t>
            </a:r>
            <a:r>
              <a:rPr lang="en-US" sz="6600" dirty="0" err="1"/>
              <a:t>cảnh</a:t>
            </a:r>
            <a:r>
              <a:rPr lang="en-US" sz="6600" dirty="0"/>
              <a:t> </a:t>
            </a:r>
            <a:r>
              <a:rPr lang="en-US" sz="6600" dirty="0" err="1"/>
              <a:t>ngụ</a:t>
            </a:r>
            <a:r>
              <a:rPr lang="en-US" sz="6600" dirty="0"/>
              <a:t> </a:t>
            </a:r>
            <a:r>
              <a:rPr lang="en-US" sz="6600" dirty="0" err="1"/>
              <a:t>tình</a:t>
            </a:r>
            <a:endParaRPr lang="en-US" sz="6600" dirty="0"/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10947042" y="5988676"/>
            <a:ext cx="463640" cy="489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8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5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1917287" y="0"/>
            <a:ext cx="44248" cy="2282"/>
          </a:xfrm>
          <a:custGeom>
            <a:avLst/>
            <a:gdLst>
              <a:gd name="connsiteX0" fmla="*/ 0 w 44248"/>
              <a:gd name="connsiteY0" fmla="*/ 0 h 2282"/>
              <a:gd name="connsiteX1" fmla="*/ 44248 w 44248"/>
              <a:gd name="connsiteY1" fmla="*/ 0 h 2282"/>
              <a:gd name="connsiteX2" fmla="*/ 44248 w 44248"/>
              <a:gd name="connsiteY2" fmla="*/ 2282 h 2282"/>
              <a:gd name="connsiteX3" fmla="*/ 0 w 44248"/>
              <a:gd name="connsiteY3" fmla="*/ 0 h 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48" h="2282">
                <a:moveTo>
                  <a:pt x="0" y="0"/>
                </a:moveTo>
                <a:lnTo>
                  <a:pt x="44248" y="0"/>
                </a:lnTo>
                <a:lnTo>
                  <a:pt x="44248" y="22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917287" y="6855718"/>
            <a:ext cx="44248" cy="2282"/>
          </a:xfrm>
          <a:custGeom>
            <a:avLst/>
            <a:gdLst>
              <a:gd name="connsiteX0" fmla="*/ 44248 w 44248"/>
              <a:gd name="connsiteY0" fmla="*/ 0 h 2282"/>
              <a:gd name="connsiteX1" fmla="*/ 44248 w 44248"/>
              <a:gd name="connsiteY1" fmla="*/ 2282 h 2282"/>
              <a:gd name="connsiteX2" fmla="*/ 0 w 44248"/>
              <a:gd name="connsiteY2" fmla="*/ 2282 h 2282"/>
              <a:gd name="connsiteX3" fmla="*/ 44248 w 44248"/>
              <a:gd name="connsiteY3" fmla="*/ 0 h 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48" h="2282">
                <a:moveTo>
                  <a:pt x="44248" y="0"/>
                </a:moveTo>
                <a:lnTo>
                  <a:pt x="44248" y="2282"/>
                </a:lnTo>
                <a:lnTo>
                  <a:pt x="0" y="2282"/>
                </a:lnTo>
                <a:lnTo>
                  <a:pt x="44248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13600" y="0"/>
            <a:ext cx="4152098" cy="644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ĐỌC HIỂU VĂN BẢN</a:t>
            </a:r>
            <a:endParaRPr lang="en-US" sz="3600" dirty="0">
              <a:solidFill>
                <a:srgbClr val="FF0000"/>
              </a:solidFill>
              <a:effectLst/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93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10947042" y="5988676"/>
            <a:ext cx="463640" cy="489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19707" y="489397"/>
            <a:ext cx="8641724" cy="4005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/>
              <a:t>Điền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còn</a:t>
            </a:r>
            <a:r>
              <a:rPr lang="en-US" sz="3600" dirty="0"/>
              <a:t> </a:t>
            </a:r>
            <a:r>
              <a:rPr lang="en-US" sz="3600" dirty="0" err="1"/>
              <a:t>thiếu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thơ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:</a:t>
            </a:r>
          </a:p>
          <a:p>
            <a:pPr algn="ctr"/>
            <a:r>
              <a:rPr lang="en-US" sz="3600" i="1" dirty="0">
                <a:solidFill>
                  <a:srgbClr val="FF0000"/>
                </a:solidFill>
              </a:rPr>
              <a:t>“ …………. </a:t>
            </a:r>
            <a:r>
              <a:rPr lang="en-US" sz="3600" i="1" dirty="0" err="1">
                <a:solidFill>
                  <a:srgbClr val="FF0000"/>
                </a:solidFill>
              </a:rPr>
              <a:t>là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gì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hở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mẹ</a:t>
            </a:r>
            <a:endParaRPr lang="en-US" sz="3600" i="1" dirty="0">
              <a:solidFill>
                <a:srgbClr val="FF0000"/>
              </a:solidFill>
            </a:endParaRPr>
          </a:p>
          <a:p>
            <a:pPr algn="ctr"/>
            <a:r>
              <a:rPr lang="en-US" sz="3600" i="1" dirty="0" err="1">
                <a:solidFill>
                  <a:srgbClr val="FF0000"/>
                </a:solidFill>
              </a:rPr>
              <a:t>Mà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cô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giáo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dạy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phải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yêu</a:t>
            </a:r>
            <a:endParaRPr lang="en-US" sz="3600" i="1" dirty="0">
              <a:solidFill>
                <a:srgbClr val="FF0000"/>
              </a:solidFill>
            </a:endParaRPr>
          </a:p>
          <a:p>
            <a:pPr algn="ctr"/>
            <a:r>
              <a:rPr lang="en-US" sz="3600" i="1" dirty="0">
                <a:solidFill>
                  <a:srgbClr val="FF0000"/>
                </a:solidFill>
              </a:rPr>
              <a:t>…………… </a:t>
            </a:r>
            <a:r>
              <a:rPr lang="en-US" sz="3600" i="1" dirty="0" err="1">
                <a:solidFill>
                  <a:srgbClr val="FF0000"/>
                </a:solidFill>
              </a:rPr>
              <a:t>là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gì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hở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mẹ</a:t>
            </a:r>
            <a:endParaRPr lang="en-US" sz="3600" i="1" dirty="0">
              <a:solidFill>
                <a:srgbClr val="FF0000"/>
              </a:solidFill>
            </a:endParaRPr>
          </a:p>
          <a:p>
            <a:pPr algn="ctr"/>
            <a:r>
              <a:rPr lang="en-US" sz="3600" i="1" dirty="0" err="1">
                <a:solidFill>
                  <a:srgbClr val="FF0000"/>
                </a:solidFill>
              </a:rPr>
              <a:t>Mà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ai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đi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xa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cũng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nhớ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nhiều</a:t>
            </a:r>
            <a:r>
              <a:rPr lang="en-US" sz="3600" i="1" dirty="0">
                <a:solidFill>
                  <a:srgbClr val="FF0000"/>
                </a:solidFill>
              </a:rPr>
              <a:t>”</a:t>
            </a:r>
          </a:p>
          <a:p>
            <a:r>
              <a:rPr lang="en-US" sz="3600" dirty="0" smtClean="0"/>
              <a:t>                           ( </a:t>
            </a:r>
            <a:r>
              <a:rPr lang="en-US" sz="3600" dirty="0"/>
              <a:t>“</a:t>
            </a:r>
            <a:r>
              <a:rPr lang="en-US" sz="3600" i="1" dirty="0" err="1"/>
              <a:t>Quê</a:t>
            </a:r>
            <a:r>
              <a:rPr lang="en-US" sz="3600" i="1" dirty="0"/>
              <a:t> </a:t>
            </a:r>
            <a:r>
              <a:rPr lang="en-US" sz="3600" i="1" dirty="0" err="1"/>
              <a:t>hương</a:t>
            </a:r>
            <a:r>
              <a:rPr lang="en-US" sz="3600" dirty="0"/>
              <a:t>” – </a:t>
            </a:r>
            <a:r>
              <a:rPr lang="en-US" sz="3600" dirty="0" err="1"/>
              <a:t>Giang</a:t>
            </a:r>
            <a:r>
              <a:rPr lang="en-US" sz="3600" dirty="0"/>
              <a:t> Nam)</a:t>
            </a:r>
          </a:p>
        </p:txBody>
      </p:sp>
      <p:sp>
        <p:nvSpPr>
          <p:cNvPr id="9" name="Rectangle 8"/>
          <p:cNvSpPr/>
          <p:nvPr/>
        </p:nvSpPr>
        <p:spPr>
          <a:xfrm>
            <a:off x="4314423" y="5280338"/>
            <a:ext cx="3245476" cy="119773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i="1" dirty="0" err="1"/>
              <a:t>Quê</a:t>
            </a:r>
            <a:r>
              <a:rPr lang="en-US" sz="4800" i="1" dirty="0"/>
              <a:t> </a:t>
            </a:r>
            <a:r>
              <a:rPr lang="en-US" sz="4800" i="1" dirty="0" err="1"/>
              <a:t>hương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0373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6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05"/>
          <a:stretch>
            <a:fillRect/>
          </a:stretch>
        </p:blipFill>
        <p:spPr>
          <a:xfrm flipH="1">
            <a:off x="0" y="5613606"/>
            <a:ext cx="12192000" cy="124439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31924" y="87984"/>
            <a:ext cx="2996012" cy="678501"/>
            <a:chOff x="5743073" y="1132661"/>
            <a:chExt cx="2775283" cy="678501"/>
          </a:xfrm>
          <a:solidFill>
            <a:srgbClr val="D09183"/>
          </a:solidFill>
        </p:grpSpPr>
        <p:sp>
          <p:nvSpPr>
            <p:cNvPr id="14" name="Freeform: Shape 13"/>
            <p:cNvSpPr/>
            <p:nvPr/>
          </p:nvSpPr>
          <p:spPr>
            <a:xfrm>
              <a:off x="5743073" y="1132661"/>
              <a:ext cx="2775283" cy="678501"/>
            </a:xfrm>
            <a:custGeom>
              <a:avLst/>
              <a:gdLst>
                <a:gd name="connsiteX0" fmla="*/ 8243450 w 10525375"/>
                <a:gd name="connsiteY0" fmla="*/ 473332 h 503731"/>
                <a:gd name="connsiteX1" fmla="*/ 8250251 w 10525375"/>
                <a:gd name="connsiteY1" fmla="*/ 477341 h 503731"/>
                <a:gd name="connsiteX2" fmla="*/ 8257053 w 10525375"/>
                <a:gd name="connsiteY2" fmla="*/ 476005 h 503731"/>
                <a:gd name="connsiteX3" fmla="*/ 8263854 w 10525375"/>
                <a:gd name="connsiteY3" fmla="*/ 473332 h 503731"/>
                <a:gd name="connsiteX4" fmla="*/ 8243450 w 10525375"/>
                <a:gd name="connsiteY4" fmla="*/ 473332 h 503731"/>
                <a:gd name="connsiteX5" fmla="*/ 4333313 w 10525375"/>
                <a:gd name="connsiteY5" fmla="*/ 473332 h 503731"/>
                <a:gd name="connsiteX6" fmla="*/ 4340114 w 10525375"/>
                <a:gd name="connsiteY6" fmla="*/ 477341 h 503731"/>
                <a:gd name="connsiteX7" fmla="*/ 4346916 w 10525375"/>
                <a:gd name="connsiteY7" fmla="*/ 476005 h 503731"/>
                <a:gd name="connsiteX8" fmla="*/ 4353718 w 10525375"/>
                <a:gd name="connsiteY8" fmla="*/ 473332 h 503731"/>
                <a:gd name="connsiteX9" fmla="*/ 4333313 w 10525375"/>
                <a:gd name="connsiteY9" fmla="*/ 473332 h 503731"/>
                <a:gd name="connsiteX10" fmla="*/ 8824985 w 10525375"/>
                <a:gd name="connsiteY10" fmla="*/ 450610 h 503731"/>
                <a:gd name="connsiteX11" fmla="*/ 8811382 w 10525375"/>
                <a:gd name="connsiteY11" fmla="*/ 459966 h 503731"/>
                <a:gd name="connsiteX12" fmla="*/ 8828384 w 10525375"/>
                <a:gd name="connsiteY12" fmla="*/ 463975 h 503731"/>
                <a:gd name="connsiteX13" fmla="*/ 8858992 w 10525375"/>
                <a:gd name="connsiteY13" fmla="*/ 450610 h 503731"/>
                <a:gd name="connsiteX14" fmla="*/ 8824985 w 10525375"/>
                <a:gd name="connsiteY14" fmla="*/ 450610 h 503731"/>
                <a:gd name="connsiteX15" fmla="*/ 9110650 w 10525375"/>
                <a:gd name="connsiteY15" fmla="*/ 447936 h 503731"/>
                <a:gd name="connsiteX16" fmla="*/ 9114050 w 10525375"/>
                <a:gd name="connsiteY16" fmla="*/ 453283 h 503731"/>
                <a:gd name="connsiteX17" fmla="*/ 9110650 w 10525375"/>
                <a:gd name="connsiteY17" fmla="*/ 454620 h 503731"/>
                <a:gd name="connsiteX18" fmla="*/ 9117452 w 10525375"/>
                <a:gd name="connsiteY18" fmla="*/ 459966 h 503731"/>
                <a:gd name="connsiteX19" fmla="*/ 9117452 w 10525375"/>
                <a:gd name="connsiteY19" fmla="*/ 458629 h 503731"/>
                <a:gd name="connsiteX20" fmla="*/ 9114050 w 10525375"/>
                <a:gd name="connsiteY20" fmla="*/ 447936 h 503731"/>
                <a:gd name="connsiteX21" fmla="*/ 9110650 w 10525375"/>
                <a:gd name="connsiteY21" fmla="*/ 447936 h 503731"/>
                <a:gd name="connsiteX22" fmla="*/ 6668890 w 10525375"/>
                <a:gd name="connsiteY22" fmla="*/ 441254 h 503731"/>
                <a:gd name="connsiteX23" fmla="*/ 6672289 w 10525375"/>
                <a:gd name="connsiteY23" fmla="*/ 443927 h 503731"/>
                <a:gd name="connsiteX24" fmla="*/ 6672289 w 10525375"/>
                <a:gd name="connsiteY24" fmla="*/ 441254 h 503731"/>
                <a:gd name="connsiteX25" fmla="*/ 6668890 w 10525375"/>
                <a:gd name="connsiteY25" fmla="*/ 441254 h 503731"/>
                <a:gd name="connsiteX26" fmla="*/ 2758753 w 10525375"/>
                <a:gd name="connsiteY26" fmla="*/ 441254 h 503731"/>
                <a:gd name="connsiteX27" fmla="*/ 2762152 w 10525375"/>
                <a:gd name="connsiteY27" fmla="*/ 443927 h 503731"/>
                <a:gd name="connsiteX28" fmla="*/ 2762152 w 10525375"/>
                <a:gd name="connsiteY28" fmla="*/ 441254 h 503731"/>
                <a:gd name="connsiteX29" fmla="*/ 2758753 w 10525375"/>
                <a:gd name="connsiteY29" fmla="*/ 441254 h 503731"/>
                <a:gd name="connsiteX30" fmla="*/ 9338501 w 10525375"/>
                <a:gd name="connsiteY30" fmla="*/ 438581 h 503731"/>
                <a:gd name="connsiteX31" fmla="*/ 9341904 w 10525375"/>
                <a:gd name="connsiteY31" fmla="*/ 441254 h 503731"/>
                <a:gd name="connsiteX32" fmla="*/ 9362308 w 10525375"/>
                <a:gd name="connsiteY32" fmla="*/ 438581 h 503731"/>
                <a:gd name="connsiteX33" fmla="*/ 9365707 w 10525375"/>
                <a:gd name="connsiteY33" fmla="*/ 439917 h 503731"/>
                <a:gd name="connsiteX34" fmla="*/ 9365707 w 10525375"/>
                <a:gd name="connsiteY34" fmla="*/ 438581 h 503731"/>
                <a:gd name="connsiteX35" fmla="*/ 9362308 w 10525375"/>
                <a:gd name="connsiteY35" fmla="*/ 438581 h 503731"/>
                <a:gd name="connsiteX36" fmla="*/ 8413488 w 10525375"/>
                <a:gd name="connsiteY36" fmla="*/ 433235 h 503731"/>
                <a:gd name="connsiteX37" fmla="*/ 8406687 w 10525375"/>
                <a:gd name="connsiteY37" fmla="*/ 434571 h 503731"/>
                <a:gd name="connsiteX38" fmla="*/ 8416892 w 10525375"/>
                <a:gd name="connsiteY38" fmla="*/ 439917 h 503731"/>
                <a:gd name="connsiteX39" fmla="*/ 8413488 w 10525375"/>
                <a:gd name="connsiteY39" fmla="*/ 433235 h 503731"/>
                <a:gd name="connsiteX40" fmla="*/ 4503352 w 10525375"/>
                <a:gd name="connsiteY40" fmla="*/ 433235 h 503731"/>
                <a:gd name="connsiteX41" fmla="*/ 4496550 w 10525375"/>
                <a:gd name="connsiteY41" fmla="*/ 434571 h 503731"/>
                <a:gd name="connsiteX42" fmla="*/ 4506755 w 10525375"/>
                <a:gd name="connsiteY42" fmla="*/ 439917 h 503731"/>
                <a:gd name="connsiteX43" fmla="*/ 4503352 w 10525375"/>
                <a:gd name="connsiteY43" fmla="*/ 433235 h 503731"/>
                <a:gd name="connsiteX44" fmla="*/ 9624166 w 10525375"/>
                <a:gd name="connsiteY44" fmla="*/ 426551 h 503731"/>
                <a:gd name="connsiteX45" fmla="*/ 9617365 w 10525375"/>
                <a:gd name="connsiteY45" fmla="*/ 430562 h 503731"/>
                <a:gd name="connsiteX46" fmla="*/ 9654776 w 10525375"/>
                <a:gd name="connsiteY46" fmla="*/ 430562 h 503731"/>
                <a:gd name="connsiteX47" fmla="*/ 9624166 w 10525375"/>
                <a:gd name="connsiteY47" fmla="*/ 427888 h 503731"/>
                <a:gd name="connsiteX48" fmla="*/ 9624166 w 10525375"/>
                <a:gd name="connsiteY48" fmla="*/ 426551 h 503731"/>
                <a:gd name="connsiteX49" fmla="*/ 248974 w 10525375"/>
                <a:gd name="connsiteY49" fmla="*/ 418532 h 503731"/>
                <a:gd name="connsiteX50" fmla="*/ 279583 w 10525375"/>
                <a:gd name="connsiteY50" fmla="*/ 418532 h 503731"/>
                <a:gd name="connsiteX51" fmla="*/ 310188 w 10525375"/>
                <a:gd name="connsiteY51" fmla="*/ 426551 h 503731"/>
                <a:gd name="connsiteX52" fmla="*/ 279583 w 10525375"/>
                <a:gd name="connsiteY52" fmla="*/ 438581 h 503731"/>
                <a:gd name="connsiteX53" fmla="*/ 269379 w 10525375"/>
                <a:gd name="connsiteY53" fmla="*/ 434571 h 503731"/>
                <a:gd name="connsiteX54" fmla="*/ 259178 w 10525375"/>
                <a:gd name="connsiteY54" fmla="*/ 426551 h 503731"/>
                <a:gd name="connsiteX55" fmla="*/ 248974 w 10525375"/>
                <a:gd name="connsiteY55" fmla="*/ 418532 h 503731"/>
                <a:gd name="connsiteX56" fmla="*/ 9481334 w 10525375"/>
                <a:gd name="connsiteY56" fmla="*/ 397147 h 503731"/>
                <a:gd name="connsiteX57" fmla="*/ 9481334 w 10525375"/>
                <a:gd name="connsiteY57" fmla="*/ 399820 h 503731"/>
                <a:gd name="connsiteX58" fmla="*/ 9488135 w 10525375"/>
                <a:gd name="connsiteY58" fmla="*/ 398484 h 503731"/>
                <a:gd name="connsiteX59" fmla="*/ 9481334 w 10525375"/>
                <a:gd name="connsiteY59" fmla="*/ 397147 h 503731"/>
                <a:gd name="connsiteX60" fmla="*/ 548246 w 10525375"/>
                <a:gd name="connsiteY60" fmla="*/ 390464 h 503731"/>
                <a:gd name="connsiteX61" fmla="*/ 548246 w 10525375"/>
                <a:gd name="connsiteY61" fmla="*/ 391800 h 503731"/>
                <a:gd name="connsiteX62" fmla="*/ 541445 w 10525375"/>
                <a:gd name="connsiteY62" fmla="*/ 393137 h 503731"/>
                <a:gd name="connsiteX63" fmla="*/ 538042 w 10525375"/>
                <a:gd name="connsiteY63" fmla="*/ 409176 h 503731"/>
                <a:gd name="connsiteX64" fmla="*/ 565248 w 10525375"/>
                <a:gd name="connsiteY64" fmla="*/ 411850 h 503731"/>
                <a:gd name="connsiteX65" fmla="*/ 548246 w 10525375"/>
                <a:gd name="connsiteY65" fmla="*/ 390464 h 503731"/>
                <a:gd name="connsiteX66" fmla="*/ 10305597 w 10525375"/>
                <a:gd name="connsiteY66" fmla="*/ 390129 h 503731"/>
                <a:gd name="connsiteX67" fmla="*/ 10317926 w 10525375"/>
                <a:gd name="connsiteY67" fmla="*/ 393137 h 503731"/>
                <a:gd name="connsiteX68" fmla="*/ 10317926 w 10525375"/>
                <a:gd name="connsiteY68" fmla="*/ 401157 h 503731"/>
                <a:gd name="connsiteX69" fmla="*/ 10311124 w 10525375"/>
                <a:gd name="connsiteY69" fmla="*/ 401157 h 503731"/>
                <a:gd name="connsiteX70" fmla="*/ 10290720 w 10525375"/>
                <a:gd name="connsiteY70" fmla="*/ 393137 h 503731"/>
                <a:gd name="connsiteX71" fmla="*/ 10305597 w 10525375"/>
                <a:gd name="connsiteY71" fmla="*/ 390129 h 503731"/>
                <a:gd name="connsiteX72" fmla="*/ 9913234 w 10525375"/>
                <a:gd name="connsiteY72" fmla="*/ 387791 h 503731"/>
                <a:gd name="connsiteX73" fmla="*/ 9913234 w 10525375"/>
                <a:gd name="connsiteY73" fmla="*/ 397147 h 503731"/>
                <a:gd name="connsiteX74" fmla="*/ 9903030 w 10525375"/>
                <a:gd name="connsiteY74" fmla="*/ 403830 h 503731"/>
                <a:gd name="connsiteX75" fmla="*/ 9906433 w 10525375"/>
                <a:gd name="connsiteY75" fmla="*/ 405166 h 503731"/>
                <a:gd name="connsiteX76" fmla="*/ 9906433 w 10525375"/>
                <a:gd name="connsiteY76" fmla="*/ 410512 h 503731"/>
                <a:gd name="connsiteX77" fmla="*/ 9971046 w 10525375"/>
                <a:gd name="connsiteY77" fmla="*/ 401157 h 503731"/>
                <a:gd name="connsiteX78" fmla="*/ 9971046 w 10525375"/>
                <a:gd name="connsiteY78" fmla="*/ 393137 h 503731"/>
                <a:gd name="connsiteX79" fmla="*/ 9913234 w 10525375"/>
                <a:gd name="connsiteY79" fmla="*/ 387791 h 503731"/>
                <a:gd name="connsiteX80" fmla="*/ 1228402 w 10525375"/>
                <a:gd name="connsiteY80" fmla="*/ 386454 h 503731"/>
                <a:gd name="connsiteX81" fmla="*/ 1228402 w 10525375"/>
                <a:gd name="connsiteY81" fmla="*/ 390464 h 503731"/>
                <a:gd name="connsiteX82" fmla="*/ 1259008 w 10525375"/>
                <a:gd name="connsiteY82" fmla="*/ 391800 h 503731"/>
                <a:gd name="connsiteX83" fmla="*/ 1262410 w 10525375"/>
                <a:gd name="connsiteY83" fmla="*/ 387791 h 503731"/>
                <a:gd name="connsiteX84" fmla="*/ 1255608 w 10525375"/>
                <a:gd name="connsiteY84" fmla="*/ 387791 h 503731"/>
                <a:gd name="connsiteX85" fmla="*/ 1252206 w 10525375"/>
                <a:gd name="connsiteY85" fmla="*/ 386454 h 503731"/>
                <a:gd name="connsiteX86" fmla="*/ 1228402 w 10525375"/>
                <a:gd name="connsiteY86" fmla="*/ 386454 h 503731"/>
                <a:gd name="connsiteX87" fmla="*/ 9749997 w 10525375"/>
                <a:gd name="connsiteY87" fmla="*/ 385118 h 503731"/>
                <a:gd name="connsiteX88" fmla="*/ 9753396 w 10525375"/>
                <a:gd name="connsiteY88" fmla="*/ 390464 h 503731"/>
                <a:gd name="connsiteX89" fmla="*/ 9753396 w 10525375"/>
                <a:gd name="connsiteY89" fmla="*/ 386454 h 503731"/>
                <a:gd name="connsiteX90" fmla="*/ 9749997 w 10525375"/>
                <a:gd name="connsiteY90" fmla="*/ 385118 h 503731"/>
                <a:gd name="connsiteX91" fmla="*/ 8865794 w 10525375"/>
                <a:gd name="connsiteY91" fmla="*/ 370415 h 503731"/>
                <a:gd name="connsiteX92" fmla="*/ 8869193 w 10525375"/>
                <a:gd name="connsiteY92" fmla="*/ 371752 h 503731"/>
                <a:gd name="connsiteX93" fmla="*/ 8869193 w 10525375"/>
                <a:gd name="connsiteY93" fmla="*/ 370415 h 503731"/>
                <a:gd name="connsiteX94" fmla="*/ 8865794 w 10525375"/>
                <a:gd name="connsiteY94" fmla="*/ 370415 h 503731"/>
                <a:gd name="connsiteX95" fmla="*/ 820309 w 10525375"/>
                <a:gd name="connsiteY95" fmla="*/ 370415 h 503731"/>
                <a:gd name="connsiteX96" fmla="*/ 844112 w 10525375"/>
                <a:gd name="connsiteY96" fmla="*/ 378434 h 503731"/>
                <a:gd name="connsiteX97" fmla="*/ 837311 w 10525375"/>
                <a:gd name="connsiteY97" fmla="*/ 373088 h 503731"/>
                <a:gd name="connsiteX98" fmla="*/ 820309 w 10525375"/>
                <a:gd name="connsiteY98" fmla="*/ 370415 h 503731"/>
                <a:gd name="connsiteX99" fmla="*/ 1007353 w 10525375"/>
                <a:gd name="connsiteY99" fmla="*/ 369580 h 503731"/>
                <a:gd name="connsiteX100" fmla="*/ 976745 w 10525375"/>
                <a:gd name="connsiteY100" fmla="*/ 373088 h 503731"/>
                <a:gd name="connsiteX101" fmla="*/ 973342 w 10525375"/>
                <a:gd name="connsiteY101" fmla="*/ 374425 h 503731"/>
                <a:gd name="connsiteX102" fmla="*/ 969943 w 10525375"/>
                <a:gd name="connsiteY102" fmla="*/ 377099 h 503731"/>
                <a:gd name="connsiteX103" fmla="*/ 966540 w 10525375"/>
                <a:gd name="connsiteY103" fmla="*/ 378434 h 503731"/>
                <a:gd name="connsiteX104" fmla="*/ 959739 w 10525375"/>
                <a:gd name="connsiteY104" fmla="*/ 385118 h 503731"/>
                <a:gd name="connsiteX105" fmla="*/ 973342 w 10525375"/>
                <a:gd name="connsiteY105" fmla="*/ 387791 h 503731"/>
                <a:gd name="connsiteX106" fmla="*/ 1014151 w 10525375"/>
                <a:gd name="connsiteY106" fmla="*/ 377099 h 503731"/>
                <a:gd name="connsiteX107" fmla="*/ 1037958 w 10525375"/>
                <a:gd name="connsiteY107" fmla="*/ 391800 h 503731"/>
                <a:gd name="connsiteX108" fmla="*/ 1071966 w 10525375"/>
                <a:gd name="connsiteY108" fmla="*/ 393137 h 503731"/>
                <a:gd name="connsiteX109" fmla="*/ 1075365 w 10525375"/>
                <a:gd name="connsiteY109" fmla="*/ 395811 h 503731"/>
                <a:gd name="connsiteX110" fmla="*/ 1078768 w 10525375"/>
                <a:gd name="connsiteY110" fmla="*/ 394473 h 503731"/>
                <a:gd name="connsiteX111" fmla="*/ 1082167 w 10525375"/>
                <a:gd name="connsiteY111" fmla="*/ 393137 h 503731"/>
                <a:gd name="connsiteX112" fmla="*/ 1078768 w 10525375"/>
                <a:gd name="connsiteY112" fmla="*/ 393137 h 503731"/>
                <a:gd name="connsiteX113" fmla="*/ 1037958 w 10525375"/>
                <a:gd name="connsiteY113" fmla="*/ 373088 h 503731"/>
                <a:gd name="connsiteX114" fmla="*/ 1007353 w 10525375"/>
                <a:gd name="connsiteY114" fmla="*/ 369580 h 503731"/>
                <a:gd name="connsiteX115" fmla="*/ 34727 w 10525375"/>
                <a:gd name="connsiteY115" fmla="*/ 366406 h 503731"/>
                <a:gd name="connsiteX116" fmla="*/ 51729 w 10525375"/>
                <a:gd name="connsiteY116" fmla="*/ 366406 h 503731"/>
                <a:gd name="connsiteX117" fmla="*/ 58530 w 10525375"/>
                <a:gd name="connsiteY117" fmla="*/ 375763 h 503731"/>
                <a:gd name="connsiteX118" fmla="*/ 31324 w 10525375"/>
                <a:gd name="connsiteY118" fmla="*/ 375763 h 503731"/>
                <a:gd name="connsiteX119" fmla="*/ 34727 w 10525375"/>
                <a:gd name="connsiteY119" fmla="*/ 366406 h 503731"/>
                <a:gd name="connsiteX120" fmla="*/ 8671948 w 10525375"/>
                <a:gd name="connsiteY120" fmla="*/ 365069 h 503731"/>
                <a:gd name="connsiteX121" fmla="*/ 8671948 w 10525375"/>
                <a:gd name="connsiteY121" fmla="*/ 369079 h 503731"/>
                <a:gd name="connsiteX122" fmla="*/ 8675350 w 10525375"/>
                <a:gd name="connsiteY122" fmla="*/ 365069 h 503731"/>
                <a:gd name="connsiteX123" fmla="*/ 8671948 w 10525375"/>
                <a:gd name="connsiteY123" fmla="*/ 365069 h 503731"/>
                <a:gd name="connsiteX124" fmla="*/ 840713 w 10525375"/>
                <a:gd name="connsiteY124" fmla="*/ 358387 h 503731"/>
                <a:gd name="connsiteX125" fmla="*/ 844112 w 10525375"/>
                <a:gd name="connsiteY125" fmla="*/ 363733 h 503731"/>
                <a:gd name="connsiteX126" fmla="*/ 861118 w 10525375"/>
                <a:gd name="connsiteY126" fmla="*/ 359722 h 503731"/>
                <a:gd name="connsiteX127" fmla="*/ 840713 w 10525375"/>
                <a:gd name="connsiteY127" fmla="*/ 358387 h 503731"/>
                <a:gd name="connsiteX128" fmla="*/ 9909832 w 10525375"/>
                <a:gd name="connsiteY128" fmla="*/ 349030 h 503731"/>
                <a:gd name="connsiteX129" fmla="*/ 9896229 w 10525375"/>
                <a:gd name="connsiteY129" fmla="*/ 350367 h 503731"/>
                <a:gd name="connsiteX130" fmla="*/ 9892830 w 10525375"/>
                <a:gd name="connsiteY130" fmla="*/ 350367 h 503731"/>
                <a:gd name="connsiteX131" fmla="*/ 9903030 w 10525375"/>
                <a:gd name="connsiteY131" fmla="*/ 354376 h 503731"/>
                <a:gd name="connsiteX132" fmla="*/ 9909832 w 10525375"/>
                <a:gd name="connsiteY132" fmla="*/ 349030 h 503731"/>
                <a:gd name="connsiteX133" fmla="*/ 7520 w 10525375"/>
                <a:gd name="connsiteY133" fmla="*/ 343683 h 503731"/>
                <a:gd name="connsiteX134" fmla="*/ 48330 w 10525375"/>
                <a:gd name="connsiteY134" fmla="*/ 343683 h 503731"/>
                <a:gd name="connsiteX135" fmla="*/ 34727 w 10525375"/>
                <a:gd name="connsiteY135" fmla="*/ 353040 h 503731"/>
                <a:gd name="connsiteX136" fmla="*/ 17721 w 10525375"/>
                <a:gd name="connsiteY136" fmla="*/ 353040 h 503731"/>
                <a:gd name="connsiteX137" fmla="*/ 7520 w 10525375"/>
                <a:gd name="connsiteY137" fmla="*/ 343683 h 503731"/>
                <a:gd name="connsiteX138" fmla="*/ 253944 w 10525375"/>
                <a:gd name="connsiteY138" fmla="*/ 323786 h 503731"/>
                <a:gd name="connsiteX139" fmla="*/ 254080 w 10525375"/>
                <a:gd name="connsiteY139" fmla="*/ 323803 h 503731"/>
                <a:gd name="connsiteX140" fmla="*/ 279144 w 10525375"/>
                <a:gd name="connsiteY140" fmla="*/ 325171 h 503731"/>
                <a:gd name="connsiteX141" fmla="*/ 263005 w 10525375"/>
                <a:gd name="connsiteY141" fmla="*/ 325472 h 503731"/>
                <a:gd name="connsiteX142" fmla="*/ 650270 w 10525375"/>
                <a:gd name="connsiteY142" fmla="*/ 308932 h 503731"/>
                <a:gd name="connsiteX143" fmla="*/ 646867 w 10525375"/>
                <a:gd name="connsiteY143" fmla="*/ 311606 h 503731"/>
                <a:gd name="connsiteX144" fmla="*/ 670674 w 10525375"/>
                <a:gd name="connsiteY144" fmla="*/ 311606 h 503731"/>
                <a:gd name="connsiteX145" fmla="*/ 650270 w 10525375"/>
                <a:gd name="connsiteY145" fmla="*/ 308932 h 503731"/>
                <a:gd name="connsiteX146" fmla="*/ 10008456 w 10525375"/>
                <a:gd name="connsiteY146" fmla="*/ 299577 h 503731"/>
                <a:gd name="connsiteX147" fmla="*/ 10001655 w 10525375"/>
                <a:gd name="connsiteY147" fmla="*/ 312943 h 503731"/>
                <a:gd name="connsiteX148" fmla="*/ 10022060 w 10525375"/>
                <a:gd name="connsiteY148" fmla="*/ 306259 h 503731"/>
                <a:gd name="connsiteX149" fmla="*/ 10025458 w 10525375"/>
                <a:gd name="connsiteY149" fmla="*/ 306259 h 503731"/>
                <a:gd name="connsiteX150" fmla="*/ 10032260 w 10525375"/>
                <a:gd name="connsiteY150" fmla="*/ 302250 h 503731"/>
                <a:gd name="connsiteX151" fmla="*/ 10008456 w 10525375"/>
                <a:gd name="connsiteY151" fmla="*/ 299577 h 503731"/>
                <a:gd name="connsiteX152" fmla="*/ 9926838 w 10525375"/>
                <a:gd name="connsiteY152" fmla="*/ 294231 h 503731"/>
                <a:gd name="connsiteX153" fmla="*/ 9920036 w 10525375"/>
                <a:gd name="connsiteY153" fmla="*/ 295567 h 503731"/>
                <a:gd name="connsiteX154" fmla="*/ 9920036 w 10525375"/>
                <a:gd name="connsiteY154" fmla="*/ 299577 h 503731"/>
                <a:gd name="connsiteX155" fmla="*/ 9926838 w 10525375"/>
                <a:gd name="connsiteY155" fmla="*/ 299577 h 503731"/>
                <a:gd name="connsiteX156" fmla="*/ 9954044 w 10525375"/>
                <a:gd name="connsiteY156" fmla="*/ 304923 h 503731"/>
                <a:gd name="connsiteX157" fmla="*/ 9926838 w 10525375"/>
                <a:gd name="connsiteY157" fmla="*/ 294231 h 503731"/>
                <a:gd name="connsiteX158" fmla="*/ 208168 w 10525375"/>
                <a:gd name="connsiteY158" fmla="*/ 294231 h 503731"/>
                <a:gd name="connsiteX159" fmla="*/ 248978 w 10525375"/>
                <a:gd name="connsiteY159" fmla="*/ 308932 h 503731"/>
                <a:gd name="connsiteX160" fmla="*/ 238773 w 10525375"/>
                <a:gd name="connsiteY160" fmla="*/ 320962 h 503731"/>
                <a:gd name="connsiteX161" fmla="*/ 253944 w 10525375"/>
                <a:gd name="connsiteY161" fmla="*/ 323786 h 503731"/>
                <a:gd name="connsiteX162" fmla="*/ 208168 w 10525375"/>
                <a:gd name="connsiteY162" fmla="*/ 318289 h 503731"/>
                <a:gd name="connsiteX163" fmla="*/ 177559 w 10525375"/>
                <a:gd name="connsiteY163" fmla="*/ 322298 h 503731"/>
                <a:gd name="connsiteX164" fmla="*/ 177559 w 10525375"/>
                <a:gd name="connsiteY164" fmla="*/ 319625 h 503731"/>
                <a:gd name="connsiteX165" fmla="*/ 119748 w 10525375"/>
                <a:gd name="connsiteY165" fmla="*/ 320962 h 503731"/>
                <a:gd name="connsiteX166" fmla="*/ 99343 w 10525375"/>
                <a:gd name="connsiteY166" fmla="*/ 306259 h 503731"/>
                <a:gd name="connsiteX167" fmla="*/ 119748 w 10525375"/>
                <a:gd name="connsiteY167" fmla="*/ 304923 h 503731"/>
                <a:gd name="connsiteX168" fmla="*/ 180962 w 10525375"/>
                <a:gd name="connsiteY168" fmla="*/ 310270 h 503731"/>
                <a:gd name="connsiteX169" fmla="*/ 191163 w 10525375"/>
                <a:gd name="connsiteY169" fmla="*/ 310270 h 503731"/>
                <a:gd name="connsiteX170" fmla="*/ 208168 w 10525375"/>
                <a:gd name="connsiteY170" fmla="*/ 294231 h 503731"/>
                <a:gd name="connsiteX171" fmla="*/ 561849 w 10525375"/>
                <a:gd name="connsiteY171" fmla="*/ 292894 h 503731"/>
                <a:gd name="connsiteX172" fmla="*/ 544844 w 10525375"/>
                <a:gd name="connsiteY172" fmla="*/ 296904 h 503731"/>
                <a:gd name="connsiteX173" fmla="*/ 565248 w 10525375"/>
                <a:gd name="connsiteY173" fmla="*/ 292894 h 503731"/>
                <a:gd name="connsiteX174" fmla="*/ 561849 w 10525375"/>
                <a:gd name="connsiteY174" fmla="*/ 292894 h 503731"/>
                <a:gd name="connsiteX175" fmla="*/ 10113879 w 10525375"/>
                <a:gd name="connsiteY175" fmla="*/ 286211 h 503731"/>
                <a:gd name="connsiteX176" fmla="*/ 10093474 w 10525375"/>
                <a:gd name="connsiteY176" fmla="*/ 288885 h 503731"/>
                <a:gd name="connsiteX177" fmla="*/ 10100276 w 10525375"/>
                <a:gd name="connsiteY177" fmla="*/ 292894 h 503731"/>
                <a:gd name="connsiteX178" fmla="*/ 10113879 w 10525375"/>
                <a:gd name="connsiteY178" fmla="*/ 288885 h 503731"/>
                <a:gd name="connsiteX179" fmla="*/ 10113879 w 10525375"/>
                <a:gd name="connsiteY179" fmla="*/ 286211 h 503731"/>
                <a:gd name="connsiteX180" fmla="*/ 495533 w 10525375"/>
                <a:gd name="connsiteY180" fmla="*/ 279528 h 503731"/>
                <a:gd name="connsiteX181" fmla="*/ 476828 w 10525375"/>
                <a:gd name="connsiteY181" fmla="*/ 282201 h 503731"/>
                <a:gd name="connsiteX182" fmla="*/ 514238 w 10525375"/>
                <a:gd name="connsiteY182" fmla="*/ 280865 h 503731"/>
                <a:gd name="connsiteX183" fmla="*/ 495533 w 10525375"/>
                <a:gd name="connsiteY183" fmla="*/ 279528 h 503731"/>
                <a:gd name="connsiteX184" fmla="*/ 6995362 w 10525375"/>
                <a:gd name="connsiteY184" fmla="*/ 248787 h 503731"/>
                <a:gd name="connsiteX185" fmla="*/ 6988564 w 10525375"/>
                <a:gd name="connsiteY185" fmla="*/ 254134 h 503731"/>
                <a:gd name="connsiteX186" fmla="*/ 6998764 w 10525375"/>
                <a:gd name="connsiteY186" fmla="*/ 255469 h 503731"/>
                <a:gd name="connsiteX187" fmla="*/ 6995362 w 10525375"/>
                <a:gd name="connsiteY187" fmla="*/ 248787 h 503731"/>
                <a:gd name="connsiteX188" fmla="*/ 3085225 w 10525375"/>
                <a:gd name="connsiteY188" fmla="*/ 248787 h 503731"/>
                <a:gd name="connsiteX189" fmla="*/ 3078427 w 10525375"/>
                <a:gd name="connsiteY189" fmla="*/ 254134 h 503731"/>
                <a:gd name="connsiteX190" fmla="*/ 3088627 w 10525375"/>
                <a:gd name="connsiteY190" fmla="*/ 255469 h 503731"/>
                <a:gd name="connsiteX191" fmla="*/ 3085225 w 10525375"/>
                <a:gd name="connsiteY191" fmla="*/ 248787 h 503731"/>
                <a:gd name="connsiteX192" fmla="*/ 10124083 w 10525375"/>
                <a:gd name="connsiteY192" fmla="*/ 247450 h 503731"/>
                <a:gd name="connsiteX193" fmla="*/ 10124083 w 10525375"/>
                <a:gd name="connsiteY193" fmla="*/ 254134 h 503731"/>
                <a:gd name="connsiteX194" fmla="*/ 10130884 w 10525375"/>
                <a:gd name="connsiteY194" fmla="*/ 256807 h 503731"/>
                <a:gd name="connsiteX195" fmla="*/ 10158090 w 10525375"/>
                <a:gd name="connsiteY195" fmla="*/ 259480 h 503731"/>
                <a:gd name="connsiteX196" fmla="*/ 10124083 w 10525375"/>
                <a:gd name="connsiteY196" fmla="*/ 247450 h 503731"/>
                <a:gd name="connsiteX197" fmla="*/ 786301 w 10525375"/>
                <a:gd name="connsiteY197" fmla="*/ 244777 h 503731"/>
                <a:gd name="connsiteX198" fmla="*/ 810104 w 10525375"/>
                <a:gd name="connsiteY198" fmla="*/ 248787 h 503731"/>
                <a:gd name="connsiteX199" fmla="*/ 806705 w 10525375"/>
                <a:gd name="connsiteY199" fmla="*/ 246114 h 503731"/>
                <a:gd name="connsiteX200" fmla="*/ 786301 w 10525375"/>
                <a:gd name="connsiteY200" fmla="*/ 244777 h 503731"/>
                <a:gd name="connsiteX201" fmla="*/ 592455 w 10525375"/>
                <a:gd name="connsiteY201" fmla="*/ 243441 h 503731"/>
                <a:gd name="connsiteX202" fmla="*/ 548246 w 10525375"/>
                <a:gd name="connsiteY202" fmla="*/ 248787 h 503731"/>
                <a:gd name="connsiteX203" fmla="*/ 558447 w 10525375"/>
                <a:gd name="connsiteY203" fmla="*/ 258143 h 503731"/>
                <a:gd name="connsiteX204" fmla="*/ 551645 w 10525375"/>
                <a:gd name="connsiteY204" fmla="*/ 266162 h 503731"/>
                <a:gd name="connsiteX205" fmla="*/ 565248 w 10525375"/>
                <a:gd name="connsiteY205" fmla="*/ 267499 h 503731"/>
                <a:gd name="connsiteX206" fmla="*/ 575452 w 10525375"/>
                <a:gd name="connsiteY206" fmla="*/ 268835 h 503731"/>
                <a:gd name="connsiteX207" fmla="*/ 585653 w 10525375"/>
                <a:gd name="connsiteY207" fmla="*/ 267499 h 503731"/>
                <a:gd name="connsiteX208" fmla="*/ 606058 w 10525375"/>
                <a:gd name="connsiteY208" fmla="*/ 250123 h 503731"/>
                <a:gd name="connsiteX209" fmla="*/ 602659 w 10525375"/>
                <a:gd name="connsiteY209" fmla="*/ 250123 h 503731"/>
                <a:gd name="connsiteX210" fmla="*/ 592455 w 10525375"/>
                <a:gd name="connsiteY210" fmla="*/ 243441 h 503731"/>
                <a:gd name="connsiteX211" fmla="*/ 10212503 w 10525375"/>
                <a:gd name="connsiteY211" fmla="*/ 238095 h 503731"/>
                <a:gd name="connsiteX212" fmla="*/ 10212503 w 10525375"/>
                <a:gd name="connsiteY212" fmla="*/ 242104 h 503731"/>
                <a:gd name="connsiteX213" fmla="*/ 10222704 w 10525375"/>
                <a:gd name="connsiteY213" fmla="*/ 238095 h 503731"/>
                <a:gd name="connsiteX214" fmla="*/ 10212503 w 10525375"/>
                <a:gd name="connsiteY214" fmla="*/ 238095 h 503731"/>
                <a:gd name="connsiteX215" fmla="*/ 10501568 w 10525375"/>
                <a:gd name="connsiteY215" fmla="*/ 235421 h 503731"/>
                <a:gd name="connsiteX216" fmla="*/ 10515171 w 10525375"/>
                <a:gd name="connsiteY216" fmla="*/ 243441 h 503731"/>
                <a:gd name="connsiteX217" fmla="*/ 10477764 w 10525375"/>
                <a:gd name="connsiteY217" fmla="*/ 247450 h 503731"/>
                <a:gd name="connsiteX218" fmla="*/ 10501568 w 10525375"/>
                <a:gd name="connsiteY218" fmla="*/ 235421 h 503731"/>
                <a:gd name="connsiteX219" fmla="*/ 492556 w 10525375"/>
                <a:gd name="connsiteY219" fmla="*/ 224228 h 503731"/>
                <a:gd name="connsiteX220" fmla="*/ 483630 w 10525375"/>
                <a:gd name="connsiteY220" fmla="*/ 232748 h 503731"/>
                <a:gd name="connsiteX221" fmla="*/ 456423 w 10525375"/>
                <a:gd name="connsiteY221" fmla="*/ 232748 h 503731"/>
                <a:gd name="connsiteX222" fmla="*/ 419017 w 10525375"/>
                <a:gd name="connsiteY222" fmla="*/ 232748 h 503731"/>
                <a:gd name="connsiteX223" fmla="*/ 463225 w 10525375"/>
                <a:gd name="connsiteY223" fmla="*/ 251460 h 503731"/>
                <a:gd name="connsiteX224" fmla="*/ 453024 w 10525375"/>
                <a:gd name="connsiteY224" fmla="*/ 260816 h 503731"/>
                <a:gd name="connsiteX225" fmla="*/ 493834 w 10525375"/>
                <a:gd name="connsiteY225" fmla="*/ 254134 h 503731"/>
                <a:gd name="connsiteX226" fmla="*/ 497233 w 10525375"/>
                <a:gd name="connsiteY226" fmla="*/ 254134 h 503731"/>
                <a:gd name="connsiteX227" fmla="*/ 541445 w 10525375"/>
                <a:gd name="connsiteY227" fmla="*/ 243441 h 503731"/>
                <a:gd name="connsiteX228" fmla="*/ 524439 w 10525375"/>
                <a:gd name="connsiteY228" fmla="*/ 235421 h 503731"/>
                <a:gd name="connsiteX229" fmla="*/ 514238 w 10525375"/>
                <a:gd name="connsiteY229" fmla="*/ 224729 h 503731"/>
                <a:gd name="connsiteX230" fmla="*/ 492556 w 10525375"/>
                <a:gd name="connsiteY230" fmla="*/ 224228 h 503731"/>
                <a:gd name="connsiteX231" fmla="*/ 10266916 w 10525375"/>
                <a:gd name="connsiteY231" fmla="*/ 220718 h 503731"/>
                <a:gd name="connsiteX232" fmla="*/ 10249910 w 10525375"/>
                <a:gd name="connsiteY232" fmla="*/ 226065 h 503731"/>
                <a:gd name="connsiteX233" fmla="*/ 10266916 w 10525375"/>
                <a:gd name="connsiteY233" fmla="*/ 227402 h 503731"/>
                <a:gd name="connsiteX234" fmla="*/ 10263513 w 10525375"/>
                <a:gd name="connsiteY234" fmla="*/ 222056 h 503731"/>
                <a:gd name="connsiteX235" fmla="*/ 10266916 w 10525375"/>
                <a:gd name="connsiteY235" fmla="*/ 220718 h 503731"/>
                <a:gd name="connsiteX236" fmla="*/ 10079871 w 10525375"/>
                <a:gd name="connsiteY236" fmla="*/ 219383 h 503731"/>
                <a:gd name="connsiteX237" fmla="*/ 10079871 w 10525375"/>
                <a:gd name="connsiteY237" fmla="*/ 222056 h 503731"/>
                <a:gd name="connsiteX238" fmla="*/ 10083274 w 10525375"/>
                <a:gd name="connsiteY238" fmla="*/ 223392 h 503731"/>
                <a:gd name="connsiteX239" fmla="*/ 10079871 w 10525375"/>
                <a:gd name="connsiteY239" fmla="*/ 219383 h 503731"/>
                <a:gd name="connsiteX240" fmla="*/ 131652 w 10525375"/>
                <a:gd name="connsiteY240" fmla="*/ 212365 h 503731"/>
                <a:gd name="connsiteX241" fmla="*/ 157155 w 10525375"/>
                <a:gd name="connsiteY241" fmla="*/ 216709 h 503731"/>
                <a:gd name="connsiteX242" fmla="*/ 146954 w 10525375"/>
                <a:gd name="connsiteY242" fmla="*/ 231411 h 503731"/>
                <a:gd name="connsiteX243" fmla="*/ 116345 w 10525375"/>
                <a:gd name="connsiteY243" fmla="*/ 218045 h 503731"/>
                <a:gd name="connsiteX244" fmla="*/ 131652 w 10525375"/>
                <a:gd name="connsiteY244" fmla="*/ 212365 h 503731"/>
                <a:gd name="connsiteX245" fmla="*/ 442820 w 10525375"/>
                <a:gd name="connsiteY245" fmla="*/ 188641 h 503731"/>
                <a:gd name="connsiteX246" fmla="*/ 453024 w 10525375"/>
                <a:gd name="connsiteY246" fmla="*/ 202006 h 503731"/>
                <a:gd name="connsiteX247" fmla="*/ 456423 w 10525375"/>
                <a:gd name="connsiteY247" fmla="*/ 197997 h 503731"/>
                <a:gd name="connsiteX248" fmla="*/ 442820 w 10525375"/>
                <a:gd name="connsiteY248" fmla="*/ 188641 h 503731"/>
                <a:gd name="connsiteX249" fmla="*/ 10147886 w 10525375"/>
                <a:gd name="connsiteY249" fmla="*/ 183294 h 503731"/>
                <a:gd name="connsiteX250" fmla="*/ 10141085 w 10525375"/>
                <a:gd name="connsiteY250" fmla="*/ 187305 h 503731"/>
                <a:gd name="connsiteX251" fmla="*/ 10151289 w 10525375"/>
                <a:gd name="connsiteY251" fmla="*/ 189978 h 503731"/>
                <a:gd name="connsiteX252" fmla="*/ 10181894 w 10525375"/>
                <a:gd name="connsiteY252" fmla="*/ 200671 h 503731"/>
                <a:gd name="connsiteX253" fmla="*/ 10188696 w 10525375"/>
                <a:gd name="connsiteY253" fmla="*/ 203344 h 503731"/>
                <a:gd name="connsiteX254" fmla="*/ 10188696 w 10525375"/>
                <a:gd name="connsiteY254" fmla="*/ 202006 h 503731"/>
                <a:gd name="connsiteX255" fmla="*/ 10209100 w 10525375"/>
                <a:gd name="connsiteY255" fmla="*/ 189978 h 503731"/>
                <a:gd name="connsiteX256" fmla="*/ 10212503 w 10525375"/>
                <a:gd name="connsiteY256" fmla="*/ 185967 h 503731"/>
                <a:gd name="connsiteX257" fmla="*/ 10192098 w 10525375"/>
                <a:gd name="connsiteY257" fmla="*/ 184632 h 503731"/>
                <a:gd name="connsiteX258" fmla="*/ 10188696 w 10525375"/>
                <a:gd name="connsiteY258" fmla="*/ 183294 h 503731"/>
                <a:gd name="connsiteX259" fmla="*/ 10147886 w 10525375"/>
                <a:gd name="connsiteY259" fmla="*/ 183294 h 503731"/>
                <a:gd name="connsiteX260" fmla="*/ 10387784 w 10525375"/>
                <a:gd name="connsiteY260" fmla="*/ 179252 h 503731"/>
                <a:gd name="connsiteX261" fmla="*/ 10389344 w 10525375"/>
                <a:gd name="connsiteY261" fmla="*/ 179285 h 503731"/>
                <a:gd name="connsiteX262" fmla="*/ 10389344 w 10525375"/>
                <a:gd name="connsiteY262" fmla="*/ 180621 h 503731"/>
                <a:gd name="connsiteX263" fmla="*/ 507437 w 10525375"/>
                <a:gd name="connsiteY263" fmla="*/ 177948 h 503731"/>
                <a:gd name="connsiteX264" fmla="*/ 504034 w 10525375"/>
                <a:gd name="connsiteY264" fmla="*/ 179285 h 503731"/>
                <a:gd name="connsiteX265" fmla="*/ 521040 w 10525375"/>
                <a:gd name="connsiteY265" fmla="*/ 189978 h 503731"/>
                <a:gd name="connsiteX266" fmla="*/ 507437 w 10525375"/>
                <a:gd name="connsiteY266" fmla="*/ 177948 h 503731"/>
                <a:gd name="connsiteX267" fmla="*/ 10490092 w 10525375"/>
                <a:gd name="connsiteY267" fmla="*/ 175610 h 503731"/>
                <a:gd name="connsiteX268" fmla="*/ 10515171 w 10525375"/>
                <a:gd name="connsiteY268" fmla="*/ 177949 h 503731"/>
                <a:gd name="connsiteX269" fmla="*/ 10525375 w 10525375"/>
                <a:gd name="connsiteY269" fmla="*/ 187305 h 503731"/>
                <a:gd name="connsiteX270" fmla="*/ 10477764 w 10525375"/>
                <a:gd name="connsiteY270" fmla="*/ 183296 h 503731"/>
                <a:gd name="connsiteX271" fmla="*/ 10490092 w 10525375"/>
                <a:gd name="connsiteY271" fmla="*/ 175610 h 503731"/>
                <a:gd name="connsiteX272" fmla="*/ 374805 w 10525375"/>
                <a:gd name="connsiteY272" fmla="*/ 172602 h 503731"/>
                <a:gd name="connsiteX273" fmla="*/ 361201 w 10525375"/>
                <a:gd name="connsiteY273" fmla="*/ 183294 h 503731"/>
                <a:gd name="connsiteX274" fmla="*/ 361201 w 10525375"/>
                <a:gd name="connsiteY274" fmla="*/ 191314 h 503731"/>
                <a:gd name="connsiteX275" fmla="*/ 371406 w 10525375"/>
                <a:gd name="connsiteY275" fmla="*/ 187305 h 503731"/>
                <a:gd name="connsiteX276" fmla="*/ 391810 w 10525375"/>
                <a:gd name="connsiteY276" fmla="*/ 183294 h 503731"/>
                <a:gd name="connsiteX277" fmla="*/ 415614 w 10525375"/>
                <a:gd name="connsiteY277" fmla="*/ 176612 h 503731"/>
                <a:gd name="connsiteX278" fmla="*/ 412215 w 10525375"/>
                <a:gd name="connsiteY278" fmla="*/ 176612 h 503731"/>
                <a:gd name="connsiteX279" fmla="*/ 388408 w 10525375"/>
                <a:gd name="connsiteY279" fmla="*/ 172602 h 503731"/>
                <a:gd name="connsiteX280" fmla="*/ 374805 w 10525375"/>
                <a:gd name="connsiteY280" fmla="*/ 172602 h 503731"/>
                <a:gd name="connsiteX281" fmla="*/ 10117282 w 10525375"/>
                <a:gd name="connsiteY281" fmla="*/ 171264 h 503731"/>
                <a:gd name="connsiteX282" fmla="*/ 10117282 w 10525375"/>
                <a:gd name="connsiteY282" fmla="*/ 177948 h 503731"/>
                <a:gd name="connsiteX283" fmla="*/ 10124083 w 10525375"/>
                <a:gd name="connsiteY283" fmla="*/ 179285 h 503731"/>
                <a:gd name="connsiteX284" fmla="*/ 10117282 w 10525375"/>
                <a:gd name="connsiteY284" fmla="*/ 171264 h 503731"/>
                <a:gd name="connsiteX285" fmla="*/ 10419949 w 10525375"/>
                <a:gd name="connsiteY285" fmla="*/ 168593 h 503731"/>
                <a:gd name="connsiteX286" fmla="*/ 10450558 w 10525375"/>
                <a:gd name="connsiteY286" fmla="*/ 183294 h 503731"/>
                <a:gd name="connsiteX287" fmla="*/ 10409748 w 10525375"/>
                <a:gd name="connsiteY287" fmla="*/ 191314 h 503731"/>
                <a:gd name="connsiteX288" fmla="*/ 10389344 w 10525375"/>
                <a:gd name="connsiteY288" fmla="*/ 183294 h 503731"/>
                <a:gd name="connsiteX289" fmla="*/ 10389344 w 10525375"/>
                <a:gd name="connsiteY289" fmla="*/ 180621 h 503731"/>
                <a:gd name="connsiteX290" fmla="*/ 10419949 w 10525375"/>
                <a:gd name="connsiteY290" fmla="*/ 168593 h 503731"/>
                <a:gd name="connsiteX291" fmla="*/ 10181894 w 10525375"/>
                <a:gd name="connsiteY291" fmla="*/ 159236 h 503731"/>
                <a:gd name="connsiteX292" fmla="*/ 10175093 w 10525375"/>
                <a:gd name="connsiteY292" fmla="*/ 167255 h 503731"/>
                <a:gd name="connsiteX293" fmla="*/ 10195498 w 10525375"/>
                <a:gd name="connsiteY293" fmla="*/ 175275 h 503731"/>
                <a:gd name="connsiteX294" fmla="*/ 10222704 w 10525375"/>
                <a:gd name="connsiteY294" fmla="*/ 171264 h 503731"/>
                <a:gd name="connsiteX295" fmla="*/ 10219305 w 10525375"/>
                <a:gd name="connsiteY295" fmla="*/ 169929 h 503731"/>
                <a:gd name="connsiteX296" fmla="*/ 10192098 w 10525375"/>
                <a:gd name="connsiteY296" fmla="*/ 159236 h 503731"/>
                <a:gd name="connsiteX297" fmla="*/ 10181894 w 10525375"/>
                <a:gd name="connsiteY297" fmla="*/ 159236 h 503731"/>
                <a:gd name="connsiteX298" fmla="*/ 9967647 w 10525375"/>
                <a:gd name="connsiteY298" fmla="*/ 157899 h 503731"/>
                <a:gd name="connsiteX299" fmla="*/ 9954044 w 10525375"/>
                <a:gd name="connsiteY299" fmla="*/ 161909 h 503731"/>
                <a:gd name="connsiteX300" fmla="*/ 9964244 w 10525375"/>
                <a:gd name="connsiteY300" fmla="*/ 161909 h 503731"/>
                <a:gd name="connsiteX301" fmla="*/ 9967647 w 10525375"/>
                <a:gd name="connsiteY301" fmla="*/ 157899 h 503731"/>
                <a:gd name="connsiteX302" fmla="*/ 10249910 w 10525375"/>
                <a:gd name="connsiteY302" fmla="*/ 133842 h 503731"/>
                <a:gd name="connsiteX303" fmla="*/ 10256712 w 10525375"/>
                <a:gd name="connsiteY303" fmla="*/ 147207 h 503731"/>
                <a:gd name="connsiteX304" fmla="*/ 10283918 w 10525375"/>
                <a:gd name="connsiteY304" fmla="*/ 148543 h 503731"/>
                <a:gd name="connsiteX305" fmla="*/ 10290720 w 10525375"/>
                <a:gd name="connsiteY305" fmla="*/ 136515 h 503731"/>
                <a:gd name="connsiteX306" fmla="*/ 10253312 w 10525375"/>
                <a:gd name="connsiteY306" fmla="*/ 135178 h 503731"/>
                <a:gd name="connsiteX307" fmla="*/ 10249910 w 10525375"/>
                <a:gd name="connsiteY307" fmla="*/ 133842 h 503731"/>
                <a:gd name="connsiteX308" fmla="*/ 10175093 w 10525375"/>
                <a:gd name="connsiteY308" fmla="*/ 131167 h 503731"/>
                <a:gd name="connsiteX309" fmla="*/ 10171694 w 10525375"/>
                <a:gd name="connsiteY309" fmla="*/ 132504 h 503731"/>
                <a:gd name="connsiteX310" fmla="*/ 10164892 w 10525375"/>
                <a:gd name="connsiteY310" fmla="*/ 135178 h 503731"/>
                <a:gd name="connsiteX311" fmla="*/ 10181894 w 10525375"/>
                <a:gd name="connsiteY311" fmla="*/ 140524 h 503731"/>
                <a:gd name="connsiteX312" fmla="*/ 10192098 w 10525375"/>
                <a:gd name="connsiteY312" fmla="*/ 136515 h 503731"/>
                <a:gd name="connsiteX313" fmla="*/ 10171694 w 10525375"/>
                <a:gd name="connsiteY313" fmla="*/ 133842 h 503731"/>
                <a:gd name="connsiteX314" fmla="*/ 10175093 w 10525375"/>
                <a:gd name="connsiteY314" fmla="*/ 131167 h 503731"/>
                <a:gd name="connsiteX315" fmla="*/ 578851 w 10525375"/>
                <a:gd name="connsiteY315" fmla="*/ 124485 h 503731"/>
                <a:gd name="connsiteX316" fmla="*/ 568651 w 10525375"/>
                <a:gd name="connsiteY316" fmla="*/ 129831 h 503731"/>
                <a:gd name="connsiteX317" fmla="*/ 582254 w 10525375"/>
                <a:gd name="connsiteY317" fmla="*/ 125822 h 503731"/>
                <a:gd name="connsiteX318" fmla="*/ 578851 w 10525375"/>
                <a:gd name="connsiteY318" fmla="*/ 124485 h 503731"/>
                <a:gd name="connsiteX319" fmla="*/ 10453957 w 10525375"/>
                <a:gd name="connsiteY319" fmla="*/ 116467 h 503731"/>
                <a:gd name="connsiteX320" fmla="*/ 10487964 w 10525375"/>
                <a:gd name="connsiteY320" fmla="*/ 120476 h 503731"/>
                <a:gd name="connsiteX321" fmla="*/ 10474365 w 10525375"/>
                <a:gd name="connsiteY321" fmla="*/ 132506 h 503731"/>
                <a:gd name="connsiteX322" fmla="*/ 10423352 w 10525375"/>
                <a:gd name="connsiteY322" fmla="*/ 123150 h 503731"/>
                <a:gd name="connsiteX323" fmla="*/ 10453957 w 10525375"/>
                <a:gd name="connsiteY323" fmla="*/ 116467 h 503731"/>
                <a:gd name="connsiteX324" fmla="*/ 10025458 w 10525375"/>
                <a:gd name="connsiteY324" fmla="*/ 100427 h 503731"/>
                <a:gd name="connsiteX325" fmla="*/ 10028861 w 10525375"/>
                <a:gd name="connsiteY325" fmla="*/ 111119 h 503731"/>
                <a:gd name="connsiteX326" fmla="*/ 10049266 w 10525375"/>
                <a:gd name="connsiteY326" fmla="*/ 111119 h 503731"/>
                <a:gd name="connsiteX327" fmla="*/ 10025458 w 10525375"/>
                <a:gd name="connsiteY327" fmla="*/ 100427 h 503731"/>
                <a:gd name="connsiteX328" fmla="*/ 10100276 w 10525375"/>
                <a:gd name="connsiteY328" fmla="*/ 96418 h 503731"/>
                <a:gd name="connsiteX329" fmla="*/ 10076472 w 10525375"/>
                <a:gd name="connsiteY329" fmla="*/ 100427 h 503731"/>
                <a:gd name="connsiteX330" fmla="*/ 10103678 w 10525375"/>
                <a:gd name="connsiteY330" fmla="*/ 99091 h 503731"/>
                <a:gd name="connsiteX331" fmla="*/ 10100276 w 10525375"/>
                <a:gd name="connsiteY331" fmla="*/ 96418 h 503731"/>
                <a:gd name="connsiteX332" fmla="*/ 350577 w 10525375"/>
                <a:gd name="connsiteY332" fmla="*/ 82049 h 503731"/>
                <a:gd name="connsiteX333" fmla="*/ 357802 w 10525375"/>
                <a:gd name="connsiteY333" fmla="*/ 83052 h 503731"/>
                <a:gd name="connsiteX334" fmla="*/ 357802 w 10525375"/>
                <a:gd name="connsiteY334" fmla="*/ 88398 h 503731"/>
                <a:gd name="connsiteX335" fmla="*/ 337398 w 10525375"/>
                <a:gd name="connsiteY335" fmla="*/ 87061 h 503731"/>
                <a:gd name="connsiteX336" fmla="*/ 340800 w 10525375"/>
                <a:gd name="connsiteY336" fmla="*/ 83052 h 503731"/>
                <a:gd name="connsiteX337" fmla="*/ 350577 w 10525375"/>
                <a:gd name="connsiteY337" fmla="*/ 82049 h 503731"/>
                <a:gd name="connsiteX338" fmla="*/ 10025458 w 10525375"/>
                <a:gd name="connsiteY338" fmla="*/ 76368 h 503731"/>
                <a:gd name="connsiteX339" fmla="*/ 9981250 w 10525375"/>
                <a:gd name="connsiteY339" fmla="*/ 87061 h 503731"/>
                <a:gd name="connsiteX340" fmla="*/ 9991450 w 10525375"/>
                <a:gd name="connsiteY340" fmla="*/ 87061 h 503731"/>
                <a:gd name="connsiteX341" fmla="*/ 10001655 w 10525375"/>
                <a:gd name="connsiteY341" fmla="*/ 84388 h 503731"/>
                <a:gd name="connsiteX342" fmla="*/ 10042464 w 10525375"/>
                <a:gd name="connsiteY342" fmla="*/ 83052 h 503731"/>
                <a:gd name="connsiteX343" fmla="*/ 10039062 w 10525375"/>
                <a:gd name="connsiteY343" fmla="*/ 81715 h 503731"/>
                <a:gd name="connsiteX344" fmla="*/ 10042464 w 10525375"/>
                <a:gd name="connsiteY344" fmla="*/ 79041 h 503731"/>
                <a:gd name="connsiteX345" fmla="*/ 10025458 w 10525375"/>
                <a:gd name="connsiteY345" fmla="*/ 76368 h 503731"/>
                <a:gd name="connsiteX346" fmla="*/ 9943840 w 10525375"/>
                <a:gd name="connsiteY346" fmla="*/ 72359 h 503731"/>
                <a:gd name="connsiteX347" fmla="*/ 9920036 w 10525375"/>
                <a:gd name="connsiteY347" fmla="*/ 75032 h 503731"/>
                <a:gd name="connsiteX348" fmla="*/ 9916634 w 10525375"/>
                <a:gd name="connsiteY348" fmla="*/ 75032 h 503731"/>
                <a:gd name="connsiteX349" fmla="*/ 9906433 w 10525375"/>
                <a:gd name="connsiteY349" fmla="*/ 76368 h 503731"/>
                <a:gd name="connsiteX350" fmla="*/ 9903030 w 10525375"/>
                <a:gd name="connsiteY350" fmla="*/ 83052 h 503731"/>
                <a:gd name="connsiteX351" fmla="*/ 9923435 w 10525375"/>
                <a:gd name="connsiteY351" fmla="*/ 83052 h 503731"/>
                <a:gd name="connsiteX352" fmla="*/ 9930236 w 10525375"/>
                <a:gd name="connsiteY352" fmla="*/ 77704 h 503731"/>
                <a:gd name="connsiteX353" fmla="*/ 9943840 w 10525375"/>
                <a:gd name="connsiteY353" fmla="*/ 72359 h 503731"/>
                <a:gd name="connsiteX354" fmla="*/ 10229506 w 10525375"/>
                <a:gd name="connsiteY354" fmla="*/ 71022 h 503731"/>
                <a:gd name="connsiteX355" fmla="*/ 10273714 w 10525375"/>
                <a:gd name="connsiteY355" fmla="*/ 87061 h 503731"/>
                <a:gd name="connsiteX356" fmla="*/ 10273714 w 10525375"/>
                <a:gd name="connsiteY356" fmla="*/ 89734 h 503731"/>
                <a:gd name="connsiteX357" fmla="*/ 10311124 w 10525375"/>
                <a:gd name="connsiteY357" fmla="*/ 91071 h 503731"/>
                <a:gd name="connsiteX358" fmla="*/ 10382538 w 10525375"/>
                <a:gd name="connsiteY358" fmla="*/ 93744 h 503731"/>
                <a:gd name="connsiteX359" fmla="*/ 10311124 w 10525375"/>
                <a:gd name="connsiteY359" fmla="*/ 99091 h 503731"/>
                <a:gd name="connsiteX360" fmla="*/ 10287317 w 10525375"/>
                <a:gd name="connsiteY360" fmla="*/ 103100 h 503731"/>
                <a:gd name="connsiteX361" fmla="*/ 10273714 w 10525375"/>
                <a:gd name="connsiteY361" fmla="*/ 103100 h 503731"/>
                <a:gd name="connsiteX362" fmla="*/ 10249910 w 10525375"/>
                <a:gd name="connsiteY362" fmla="*/ 99091 h 503731"/>
                <a:gd name="connsiteX363" fmla="*/ 10239706 w 10525375"/>
                <a:gd name="connsiteY363" fmla="*/ 99091 h 503731"/>
                <a:gd name="connsiteX364" fmla="*/ 10192095 w 10525375"/>
                <a:gd name="connsiteY364" fmla="*/ 87061 h 503731"/>
                <a:gd name="connsiteX365" fmla="*/ 10205698 w 10525375"/>
                <a:gd name="connsiteY365" fmla="*/ 83052 h 503731"/>
                <a:gd name="connsiteX366" fmla="*/ 10229506 w 10525375"/>
                <a:gd name="connsiteY366" fmla="*/ 71022 h 503731"/>
                <a:gd name="connsiteX367" fmla="*/ 9814610 w 10525375"/>
                <a:gd name="connsiteY367" fmla="*/ 67013 h 503731"/>
                <a:gd name="connsiteX368" fmla="*/ 9821412 w 10525375"/>
                <a:gd name="connsiteY368" fmla="*/ 69686 h 503731"/>
                <a:gd name="connsiteX369" fmla="*/ 9824814 w 10525375"/>
                <a:gd name="connsiteY369" fmla="*/ 67013 h 503731"/>
                <a:gd name="connsiteX370" fmla="*/ 9814610 w 10525375"/>
                <a:gd name="connsiteY370" fmla="*/ 67013 h 503731"/>
                <a:gd name="connsiteX371" fmla="*/ 837311 w 10525375"/>
                <a:gd name="connsiteY371" fmla="*/ 64338 h 503731"/>
                <a:gd name="connsiteX372" fmla="*/ 830509 w 10525375"/>
                <a:gd name="connsiteY372" fmla="*/ 65676 h 503731"/>
                <a:gd name="connsiteX373" fmla="*/ 837311 w 10525375"/>
                <a:gd name="connsiteY373" fmla="*/ 67013 h 503731"/>
                <a:gd name="connsiteX374" fmla="*/ 837311 w 10525375"/>
                <a:gd name="connsiteY374" fmla="*/ 64338 h 503731"/>
                <a:gd name="connsiteX375" fmla="*/ 929134 w 10525375"/>
                <a:gd name="connsiteY375" fmla="*/ 60329 h 503731"/>
                <a:gd name="connsiteX376" fmla="*/ 925731 w 10525375"/>
                <a:gd name="connsiteY376" fmla="*/ 63002 h 503731"/>
                <a:gd name="connsiteX377" fmla="*/ 932533 w 10525375"/>
                <a:gd name="connsiteY377" fmla="*/ 65676 h 503731"/>
                <a:gd name="connsiteX378" fmla="*/ 929134 w 10525375"/>
                <a:gd name="connsiteY378" fmla="*/ 72359 h 503731"/>
                <a:gd name="connsiteX379" fmla="*/ 935935 w 10525375"/>
                <a:gd name="connsiteY379" fmla="*/ 72359 h 503731"/>
                <a:gd name="connsiteX380" fmla="*/ 935935 w 10525375"/>
                <a:gd name="connsiteY380" fmla="*/ 71022 h 503731"/>
                <a:gd name="connsiteX381" fmla="*/ 942737 w 10525375"/>
                <a:gd name="connsiteY381" fmla="*/ 67013 h 503731"/>
                <a:gd name="connsiteX382" fmla="*/ 935935 w 10525375"/>
                <a:gd name="connsiteY382" fmla="*/ 61667 h 503731"/>
                <a:gd name="connsiteX383" fmla="*/ 929134 w 10525375"/>
                <a:gd name="connsiteY383" fmla="*/ 60329 h 503731"/>
                <a:gd name="connsiteX384" fmla="*/ 701279 w 10525375"/>
                <a:gd name="connsiteY384" fmla="*/ 50974 h 503731"/>
                <a:gd name="connsiteX385" fmla="*/ 708081 w 10525375"/>
                <a:gd name="connsiteY385" fmla="*/ 53647 h 503731"/>
                <a:gd name="connsiteX386" fmla="*/ 691075 w 10525375"/>
                <a:gd name="connsiteY386" fmla="*/ 63004 h 503731"/>
                <a:gd name="connsiteX387" fmla="*/ 680875 w 10525375"/>
                <a:gd name="connsiteY387" fmla="*/ 61667 h 503731"/>
                <a:gd name="connsiteX388" fmla="*/ 701279 w 10525375"/>
                <a:gd name="connsiteY388" fmla="*/ 50974 h 503731"/>
                <a:gd name="connsiteX389" fmla="*/ 602659 w 10525375"/>
                <a:gd name="connsiteY389" fmla="*/ 50974 h 503731"/>
                <a:gd name="connsiteX390" fmla="*/ 657071 w 10525375"/>
                <a:gd name="connsiteY390" fmla="*/ 50974 h 503731"/>
                <a:gd name="connsiteX391" fmla="*/ 629865 w 10525375"/>
                <a:gd name="connsiteY391" fmla="*/ 63004 h 503731"/>
                <a:gd name="connsiteX392" fmla="*/ 602659 w 10525375"/>
                <a:gd name="connsiteY392" fmla="*/ 50974 h 503731"/>
                <a:gd name="connsiteX393" fmla="*/ 9624166 w 10525375"/>
                <a:gd name="connsiteY393" fmla="*/ 38944 h 503731"/>
                <a:gd name="connsiteX394" fmla="*/ 9617365 w 10525375"/>
                <a:gd name="connsiteY394" fmla="*/ 46964 h 503731"/>
                <a:gd name="connsiteX395" fmla="*/ 9637770 w 10525375"/>
                <a:gd name="connsiteY395" fmla="*/ 42955 h 503731"/>
                <a:gd name="connsiteX396" fmla="*/ 9624166 w 10525375"/>
                <a:gd name="connsiteY396" fmla="*/ 38944 h 503731"/>
                <a:gd name="connsiteX397" fmla="*/ 10168292 w 10525375"/>
                <a:gd name="connsiteY397" fmla="*/ 28253 h 503731"/>
                <a:gd name="connsiteX398" fmla="*/ 10175093 w 10525375"/>
                <a:gd name="connsiteY398" fmla="*/ 28253 h 503731"/>
                <a:gd name="connsiteX399" fmla="*/ 10164888 w 10525375"/>
                <a:gd name="connsiteY399" fmla="*/ 38945 h 503731"/>
                <a:gd name="connsiteX400" fmla="*/ 10168292 w 10525375"/>
                <a:gd name="connsiteY400" fmla="*/ 28253 h 503731"/>
                <a:gd name="connsiteX401" fmla="*/ 4646185 w 10525375"/>
                <a:gd name="connsiteY401" fmla="*/ 184 h 503731"/>
                <a:gd name="connsiteX402" fmla="*/ 4758412 w 10525375"/>
                <a:gd name="connsiteY402" fmla="*/ 1520 h 503731"/>
                <a:gd name="connsiteX403" fmla="*/ 4778817 w 10525375"/>
                <a:gd name="connsiteY403" fmla="*/ 1520 h 503731"/>
                <a:gd name="connsiteX404" fmla="*/ 4840031 w 10525375"/>
                <a:gd name="connsiteY404" fmla="*/ 1520 h 503731"/>
                <a:gd name="connsiteX405" fmla="*/ 4908047 w 10525375"/>
                <a:gd name="connsiteY405" fmla="*/ 2857 h 503731"/>
                <a:gd name="connsiteX406" fmla="*/ 4914848 w 10525375"/>
                <a:gd name="connsiteY406" fmla="*/ 184 h 503731"/>
                <a:gd name="connsiteX407" fmla="*/ 4931850 w 10525375"/>
                <a:gd name="connsiteY407" fmla="*/ 184 h 503731"/>
                <a:gd name="connsiteX408" fmla="*/ 4986263 w 10525375"/>
                <a:gd name="connsiteY408" fmla="*/ 2857 h 503731"/>
                <a:gd name="connsiteX409" fmla="*/ 5044078 w 10525375"/>
                <a:gd name="connsiteY409" fmla="*/ 4193 h 503731"/>
                <a:gd name="connsiteX410" fmla="*/ 5054278 w 10525375"/>
                <a:gd name="connsiteY410" fmla="*/ 4193 h 503731"/>
                <a:gd name="connsiteX411" fmla="*/ 5108691 w 10525375"/>
                <a:gd name="connsiteY411" fmla="*/ 184 h 503731"/>
                <a:gd name="connsiteX412" fmla="*/ 5122294 w 10525375"/>
                <a:gd name="connsiteY412" fmla="*/ 184 h 503731"/>
                <a:gd name="connsiteX413" fmla="*/ 5193712 w 10525375"/>
                <a:gd name="connsiteY413" fmla="*/ 2857 h 503731"/>
                <a:gd name="connsiteX414" fmla="*/ 5200514 w 10525375"/>
                <a:gd name="connsiteY414" fmla="*/ 1520 h 503731"/>
                <a:gd name="connsiteX415" fmla="*/ 5489578 w 10525375"/>
                <a:gd name="connsiteY415" fmla="*/ 8204 h 503731"/>
                <a:gd name="connsiteX416" fmla="*/ 5595004 w 10525375"/>
                <a:gd name="connsiteY416" fmla="*/ 6866 h 503731"/>
                <a:gd name="connsiteX417" fmla="*/ 5622210 w 10525375"/>
                <a:gd name="connsiteY417" fmla="*/ 6866 h 503731"/>
                <a:gd name="connsiteX418" fmla="*/ 5629012 w 10525375"/>
                <a:gd name="connsiteY418" fmla="*/ 8204 h 503731"/>
                <a:gd name="connsiteX419" fmla="*/ 5629012 w 10525375"/>
                <a:gd name="connsiteY419" fmla="*/ 9539 h 503731"/>
                <a:gd name="connsiteX420" fmla="*/ 5768442 w 10525375"/>
                <a:gd name="connsiteY420" fmla="*/ 10875 h 503731"/>
                <a:gd name="connsiteX421" fmla="*/ 5822855 w 10525375"/>
                <a:gd name="connsiteY421" fmla="*/ 14886 h 503731"/>
                <a:gd name="connsiteX422" fmla="*/ 5850061 w 10525375"/>
                <a:gd name="connsiteY422" fmla="*/ 10875 h 503731"/>
                <a:gd name="connsiteX423" fmla="*/ 5901074 w 10525375"/>
                <a:gd name="connsiteY423" fmla="*/ 16223 h 503731"/>
                <a:gd name="connsiteX424" fmla="*/ 5897672 w 10525375"/>
                <a:gd name="connsiteY424" fmla="*/ 17559 h 503731"/>
                <a:gd name="connsiteX425" fmla="*/ 5901074 w 10525375"/>
                <a:gd name="connsiteY425" fmla="*/ 17559 h 503731"/>
                <a:gd name="connsiteX426" fmla="*/ 5952084 w 10525375"/>
                <a:gd name="connsiteY426" fmla="*/ 17559 h 503731"/>
                <a:gd name="connsiteX427" fmla="*/ 5972489 w 10525375"/>
                <a:gd name="connsiteY427" fmla="*/ 17559 h 503731"/>
                <a:gd name="connsiteX428" fmla="*/ 6013298 w 10525375"/>
                <a:gd name="connsiteY428" fmla="*/ 21569 h 503731"/>
                <a:gd name="connsiteX429" fmla="*/ 6023502 w 10525375"/>
                <a:gd name="connsiteY429" fmla="*/ 17559 h 503731"/>
                <a:gd name="connsiteX430" fmla="*/ 6027504 w 10525375"/>
                <a:gd name="connsiteY430" fmla="*/ 17559 h 503731"/>
                <a:gd name="connsiteX431" fmla="*/ 6029544 w 10525375"/>
                <a:gd name="connsiteY431" fmla="*/ 16223 h 503731"/>
                <a:gd name="connsiteX432" fmla="*/ 6067905 w 10525375"/>
                <a:gd name="connsiteY432" fmla="*/ 17358 h 503731"/>
                <a:gd name="connsiteX433" fmla="*/ 6077064 w 10525375"/>
                <a:gd name="connsiteY433" fmla="*/ 17225 h 503731"/>
                <a:gd name="connsiteX434" fmla="*/ 6077767 w 10525375"/>
                <a:gd name="connsiteY434" fmla="*/ 17449 h 503731"/>
                <a:gd name="connsiteX435" fmla="*/ 6120940 w 10525375"/>
                <a:gd name="connsiteY435" fmla="*/ 15053 h 503731"/>
                <a:gd name="connsiteX436" fmla="*/ 6209783 w 10525375"/>
                <a:gd name="connsiteY436" fmla="*/ 18896 h 503731"/>
                <a:gd name="connsiteX437" fmla="*/ 6233590 w 10525375"/>
                <a:gd name="connsiteY437" fmla="*/ 25578 h 503731"/>
                <a:gd name="connsiteX438" fmla="*/ 6311807 w 10525375"/>
                <a:gd name="connsiteY438" fmla="*/ 14886 h 503731"/>
                <a:gd name="connsiteX439" fmla="*/ 6318608 w 10525375"/>
                <a:gd name="connsiteY439" fmla="*/ 16223 h 503731"/>
                <a:gd name="connsiteX440" fmla="*/ 6322011 w 10525375"/>
                <a:gd name="connsiteY440" fmla="*/ 12213 h 503731"/>
                <a:gd name="connsiteX441" fmla="*/ 6427433 w 10525375"/>
                <a:gd name="connsiteY441" fmla="*/ 10875 h 503731"/>
                <a:gd name="connsiteX442" fmla="*/ 6444439 w 10525375"/>
                <a:gd name="connsiteY442" fmla="*/ 10875 h 503731"/>
                <a:gd name="connsiteX443" fmla="*/ 6478447 w 10525375"/>
                <a:gd name="connsiteY443" fmla="*/ 14886 h 503731"/>
                <a:gd name="connsiteX444" fmla="*/ 6481846 w 10525375"/>
                <a:gd name="connsiteY444" fmla="*/ 14886 h 503731"/>
                <a:gd name="connsiteX445" fmla="*/ 6495449 w 10525375"/>
                <a:gd name="connsiteY445" fmla="*/ 13550 h 503731"/>
                <a:gd name="connsiteX446" fmla="*/ 6505653 w 10525375"/>
                <a:gd name="connsiteY446" fmla="*/ 14886 h 503731"/>
                <a:gd name="connsiteX447" fmla="*/ 6529457 w 10525375"/>
                <a:gd name="connsiteY447" fmla="*/ 16223 h 503731"/>
                <a:gd name="connsiteX448" fmla="*/ 6536258 w 10525375"/>
                <a:gd name="connsiteY448" fmla="*/ 14886 h 503731"/>
                <a:gd name="connsiteX449" fmla="*/ 6580470 w 10525375"/>
                <a:gd name="connsiteY449" fmla="*/ 14886 h 503731"/>
                <a:gd name="connsiteX450" fmla="*/ 6702898 w 10525375"/>
                <a:gd name="connsiteY450" fmla="*/ 14886 h 503731"/>
                <a:gd name="connsiteX451" fmla="*/ 6811723 w 10525375"/>
                <a:gd name="connsiteY451" fmla="*/ 13550 h 503731"/>
                <a:gd name="connsiteX452" fmla="*/ 6818525 w 10525375"/>
                <a:gd name="connsiteY452" fmla="*/ 14886 h 503731"/>
                <a:gd name="connsiteX453" fmla="*/ 6876336 w 10525375"/>
                <a:gd name="connsiteY453" fmla="*/ 13550 h 503731"/>
                <a:gd name="connsiteX454" fmla="*/ 6886540 w 10525375"/>
                <a:gd name="connsiteY454" fmla="*/ 13550 h 503731"/>
                <a:gd name="connsiteX455" fmla="*/ 6951153 w 10525375"/>
                <a:gd name="connsiteY455" fmla="*/ 9539 h 503731"/>
                <a:gd name="connsiteX456" fmla="*/ 6957955 w 10525375"/>
                <a:gd name="connsiteY456" fmla="*/ 9539 h 503731"/>
                <a:gd name="connsiteX457" fmla="*/ 7093986 w 10525375"/>
                <a:gd name="connsiteY457" fmla="*/ 10875 h 503731"/>
                <a:gd name="connsiteX458" fmla="*/ 7104190 w 10525375"/>
                <a:gd name="connsiteY458" fmla="*/ 13550 h 503731"/>
                <a:gd name="connsiteX459" fmla="*/ 7206214 w 10525375"/>
                <a:gd name="connsiteY459" fmla="*/ 13550 h 503731"/>
                <a:gd name="connsiteX460" fmla="*/ 7219817 w 10525375"/>
                <a:gd name="connsiteY460" fmla="*/ 20232 h 503731"/>
                <a:gd name="connsiteX461" fmla="*/ 7223216 w 10525375"/>
                <a:gd name="connsiteY461" fmla="*/ 20232 h 503731"/>
                <a:gd name="connsiteX462" fmla="*/ 7247023 w 10525375"/>
                <a:gd name="connsiteY462" fmla="*/ 12213 h 503731"/>
                <a:gd name="connsiteX463" fmla="*/ 7257224 w 10525375"/>
                <a:gd name="connsiteY463" fmla="*/ 12213 h 503731"/>
                <a:gd name="connsiteX464" fmla="*/ 7522484 w 10525375"/>
                <a:gd name="connsiteY464" fmla="*/ 10875 h 503731"/>
                <a:gd name="connsiteX465" fmla="*/ 7542889 w 10525375"/>
                <a:gd name="connsiteY465" fmla="*/ 12213 h 503731"/>
                <a:gd name="connsiteX466" fmla="*/ 7604103 w 10525375"/>
                <a:gd name="connsiteY466" fmla="*/ 8204 h 503731"/>
                <a:gd name="connsiteX467" fmla="*/ 7719730 w 10525375"/>
                <a:gd name="connsiteY467" fmla="*/ 8204 h 503731"/>
                <a:gd name="connsiteX468" fmla="*/ 7726531 w 10525375"/>
                <a:gd name="connsiteY468" fmla="*/ 8204 h 503731"/>
                <a:gd name="connsiteX469" fmla="*/ 7811552 w 10525375"/>
                <a:gd name="connsiteY469" fmla="*/ 8204 h 503731"/>
                <a:gd name="connsiteX470" fmla="*/ 7818354 w 10525375"/>
                <a:gd name="connsiteY470" fmla="*/ 8204 h 503731"/>
                <a:gd name="connsiteX471" fmla="*/ 7872767 w 10525375"/>
                <a:gd name="connsiteY471" fmla="*/ 8204 h 503731"/>
                <a:gd name="connsiteX472" fmla="*/ 7930578 w 10525375"/>
                <a:gd name="connsiteY472" fmla="*/ 9539 h 503731"/>
                <a:gd name="connsiteX473" fmla="*/ 7933980 w 10525375"/>
                <a:gd name="connsiteY473" fmla="*/ 10875 h 503731"/>
                <a:gd name="connsiteX474" fmla="*/ 7933980 w 10525375"/>
                <a:gd name="connsiteY474" fmla="*/ 8204 h 503731"/>
                <a:gd name="connsiteX475" fmla="*/ 7967988 w 10525375"/>
                <a:gd name="connsiteY475" fmla="*/ 8204 h 503731"/>
                <a:gd name="connsiteX476" fmla="*/ 7974790 w 10525375"/>
                <a:gd name="connsiteY476" fmla="*/ 6866 h 503731"/>
                <a:gd name="connsiteX477" fmla="*/ 7995194 w 10525375"/>
                <a:gd name="connsiteY477" fmla="*/ 8204 h 503731"/>
                <a:gd name="connsiteX478" fmla="*/ 8046204 w 10525375"/>
                <a:gd name="connsiteY478" fmla="*/ 9539 h 503731"/>
                <a:gd name="connsiteX479" fmla="*/ 8046204 w 10525375"/>
                <a:gd name="connsiteY479" fmla="*/ 12213 h 503731"/>
                <a:gd name="connsiteX480" fmla="*/ 8066609 w 10525375"/>
                <a:gd name="connsiteY480" fmla="*/ 8204 h 503731"/>
                <a:gd name="connsiteX481" fmla="*/ 8161831 w 10525375"/>
                <a:gd name="connsiteY481" fmla="*/ 4193 h 503731"/>
                <a:gd name="connsiteX482" fmla="*/ 8229846 w 10525375"/>
                <a:gd name="connsiteY482" fmla="*/ 4193 h 503731"/>
                <a:gd name="connsiteX483" fmla="*/ 8318267 w 10525375"/>
                <a:gd name="connsiteY483" fmla="*/ 12213 h 503731"/>
                <a:gd name="connsiteX484" fmla="*/ 8318267 w 10525375"/>
                <a:gd name="connsiteY484" fmla="*/ 13550 h 503731"/>
                <a:gd name="connsiteX485" fmla="*/ 8382884 w 10525375"/>
                <a:gd name="connsiteY485" fmla="*/ 2857 h 503731"/>
                <a:gd name="connsiteX486" fmla="*/ 8467901 w 10525375"/>
                <a:gd name="connsiteY486" fmla="*/ 1520 h 503731"/>
                <a:gd name="connsiteX487" fmla="*/ 8481504 w 10525375"/>
                <a:gd name="connsiteY487" fmla="*/ 1520 h 503731"/>
                <a:gd name="connsiteX488" fmla="*/ 8505312 w 10525375"/>
                <a:gd name="connsiteY488" fmla="*/ 9539 h 503731"/>
                <a:gd name="connsiteX489" fmla="*/ 8505312 w 10525375"/>
                <a:gd name="connsiteY489" fmla="*/ 8204 h 503731"/>
                <a:gd name="connsiteX490" fmla="*/ 8501909 w 10525375"/>
                <a:gd name="connsiteY490" fmla="*/ 6866 h 503731"/>
                <a:gd name="connsiteX491" fmla="*/ 8556322 w 10525375"/>
                <a:gd name="connsiteY491" fmla="*/ 184 h 503731"/>
                <a:gd name="connsiteX492" fmla="*/ 8668549 w 10525375"/>
                <a:gd name="connsiteY492" fmla="*/ 1520 h 503731"/>
                <a:gd name="connsiteX493" fmla="*/ 8688954 w 10525375"/>
                <a:gd name="connsiteY493" fmla="*/ 1520 h 503731"/>
                <a:gd name="connsiteX494" fmla="*/ 8750168 w 10525375"/>
                <a:gd name="connsiteY494" fmla="*/ 1520 h 503731"/>
                <a:gd name="connsiteX495" fmla="*/ 8818184 w 10525375"/>
                <a:gd name="connsiteY495" fmla="*/ 2857 h 503731"/>
                <a:gd name="connsiteX496" fmla="*/ 8824985 w 10525375"/>
                <a:gd name="connsiteY496" fmla="*/ 184 h 503731"/>
                <a:gd name="connsiteX497" fmla="*/ 8841987 w 10525375"/>
                <a:gd name="connsiteY497" fmla="*/ 184 h 503731"/>
                <a:gd name="connsiteX498" fmla="*/ 8896400 w 10525375"/>
                <a:gd name="connsiteY498" fmla="*/ 2857 h 503731"/>
                <a:gd name="connsiteX499" fmla="*/ 8954214 w 10525375"/>
                <a:gd name="connsiteY499" fmla="*/ 4193 h 503731"/>
                <a:gd name="connsiteX500" fmla="*/ 8964415 w 10525375"/>
                <a:gd name="connsiteY500" fmla="*/ 4193 h 503731"/>
                <a:gd name="connsiteX501" fmla="*/ 9018828 w 10525375"/>
                <a:gd name="connsiteY501" fmla="*/ 184 h 503731"/>
                <a:gd name="connsiteX502" fmla="*/ 9032430 w 10525375"/>
                <a:gd name="connsiteY502" fmla="*/ 184 h 503731"/>
                <a:gd name="connsiteX503" fmla="*/ 9103849 w 10525375"/>
                <a:gd name="connsiteY503" fmla="*/ 2857 h 503731"/>
                <a:gd name="connsiteX504" fmla="*/ 9110650 w 10525375"/>
                <a:gd name="connsiteY504" fmla="*/ 1520 h 503731"/>
                <a:gd name="connsiteX505" fmla="*/ 9399715 w 10525375"/>
                <a:gd name="connsiteY505" fmla="*/ 8204 h 503731"/>
                <a:gd name="connsiteX506" fmla="*/ 9505141 w 10525375"/>
                <a:gd name="connsiteY506" fmla="*/ 6866 h 503731"/>
                <a:gd name="connsiteX507" fmla="*/ 9532347 w 10525375"/>
                <a:gd name="connsiteY507" fmla="*/ 6866 h 503731"/>
                <a:gd name="connsiteX508" fmla="*/ 9539148 w 10525375"/>
                <a:gd name="connsiteY508" fmla="*/ 8204 h 503731"/>
                <a:gd name="connsiteX509" fmla="*/ 9539148 w 10525375"/>
                <a:gd name="connsiteY509" fmla="*/ 9539 h 503731"/>
                <a:gd name="connsiteX510" fmla="*/ 9678579 w 10525375"/>
                <a:gd name="connsiteY510" fmla="*/ 10875 h 503731"/>
                <a:gd name="connsiteX511" fmla="*/ 9732992 w 10525375"/>
                <a:gd name="connsiteY511" fmla="*/ 14886 h 503731"/>
                <a:gd name="connsiteX512" fmla="*/ 9760198 w 10525375"/>
                <a:gd name="connsiteY512" fmla="*/ 10875 h 503731"/>
                <a:gd name="connsiteX513" fmla="*/ 9811211 w 10525375"/>
                <a:gd name="connsiteY513" fmla="*/ 16223 h 503731"/>
                <a:gd name="connsiteX514" fmla="*/ 9807808 w 10525375"/>
                <a:gd name="connsiteY514" fmla="*/ 17559 h 503731"/>
                <a:gd name="connsiteX515" fmla="*/ 9811211 w 10525375"/>
                <a:gd name="connsiteY515" fmla="*/ 17559 h 503731"/>
                <a:gd name="connsiteX516" fmla="*/ 9862221 w 10525375"/>
                <a:gd name="connsiteY516" fmla="*/ 17559 h 503731"/>
                <a:gd name="connsiteX517" fmla="*/ 9882626 w 10525375"/>
                <a:gd name="connsiteY517" fmla="*/ 17559 h 503731"/>
                <a:gd name="connsiteX518" fmla="*/ 9923435 w 10525375"/>
                <a:gd name="connsiteY518" fmla="*/ 21569 h 503731"/>
                <a:gd name="connsiteX519" fmla="*/ 9933639 w 10525375"/>
                <a:gd name="connsiteY519" fmla="*/ 17559 h 503731"/>
                <a:gd name="connsiteX520" fmla="*/ 9964244 w 10525375"/>
                <a:gd name="connsiteY520" fmla="*/ 17559 h 503731"/>
                <a:gd name="connsiteX521" fmla="*/ 10005054 w 10525375"/>
                <a:gd name="connsiteY521" fmla="*/ 22905 h 503731"/>
                <a:gd name="connsiteX522" fmla="*/ 10049266 w 10525375"/>
                <a:gd name="connsiteY522" fmla="*/ 24241 h 503731"/>
                <a:gd name="connsiteX523" fmla="*/ 10035662 w 10525375"/>
                <a:gd name="connsiteY523" fmla="*/ 34935 h 503731"/>
                <a:gd name="connsiteX524" fmla="*/ 9971046 w 10525375"/>
                <a:gd name="connsiteY524" fmla="*/ 33598 h 503731"/>
                <a:gd name="connsiteX525" fmla="*/ 9967647 w 10525375"/>
                <a:gd name="connsiteY525" fmla="*/ 29589 h 503731"/>
                <a:gd name="connsiteX526" fmla="*/ 9967647 w 10525375"/>
                <a:gd name="connsiteY526" fmla="*/ 30925 h 503731"/>
                <a:gd name="connsiteX527" fmla="*/ 9950642 w 10525375"/>
                <a:gd name="connsiteY527" fmla="*/ 34935 h 503731"/>
                <a:gd name="connsiteX528" fmla="*/ 9974448 w 10525375"/>
                <a:gd name="connsiteY528" fmla="*/ 54983 h 503731"/>
                <a:gd name="connsiteX529" fmla="*/ 10008456 w 10525375"/>
                <a:gd name="connsiteY529" fmla="*/ 54983 h 503731"/>
                <a:gd name="connsiteX530" fmla="*/ 10083274 w 10525375"/>
                <a:gd name="connsiteY530" fmla="*/ 58993 h 503731"/>
                <a:gd name="connsiteX531" fmla="*/ 10056068 w 10525375"/>
                <a:gd name="connsiteY531" fmla="*/ 53647 h 503731"/>
                <a:gd name="connsiteX532" fmla="*/ 10103678 w 10525375"/>
                <a:gd name="connsiteY532" fmla="*/ 52310 h 503731"/>
                <a:gd name="connsiteX533" fmla="*/ 10103678 w 10525375"/>
                <a:gd name="connsiteY533" fmla="*/ 48301 h 503731"/>
                <a:gd name="connsiteX534" fmla="*/ 10093474 w 10525375"/>
                <a:gd name="connsiteY534" fmla="*/ 42955 h 503731"/>
                <a:gd name="connsiteX535" fmla="*/ 10093474 w 10525375"/>
                <a:gd name="connsiteY535" fmla="*/ 38944 h 503731"/>
                <a:gd name="connsiteX536" fmla="*/ 10093474 w 10525375"/>
                <a:gd name="connsiteY536" fmla="*/ 26916 h 503731"/>
                <a:gd name="connsiteX537" fmla="*/ 10124083 w 10525375"/>
                <a:gd name="connsiteY537" fmla="*/ 42955 h 503731"/>
                <a:gd name="connsiteX538" fmla="*/ 10124083 w 10525375"/>
                <a:gd name="connsiteY538" fmla="*/ 48301 h 503731"/>
                <a:gd name="connsiteX539" fmla="*/ 10147886 w 10525375"/>
                <a:gd name="connsiteY539" fmla="*/ 56320 h 503731"/>
                <a:gd name="connsiteX540" fmla="*/ 10134284 w 10525375"/>
                <a:gd name="connsiteY540" fmla="*/ 64338 h 503731"/>
                <a:gd name="connsiteX541" fmla="*/ 10103678 w 10525375"/>
                <a:gd name="connsiteY541" fmla="*/ 72359 h 503731"/>
                <a:gd name="connsiteX542" fmla="*/ 10113879 w 10525375"/>
                <a:gd name="connsiteY542" fmla="*/ 76368 h 503731"/>
                <a:gd name="connsiteX543" fmla="*/ 10181894 w 10525375"/>
                <a:gd name="connsiteY543" fmla="*/ 77704 h 503731"/>
                <a:gd name="connsiteX544" fmla="*/ 10181894 w 10525375"/>
                <a:gd name="connsiteY544" fmla="*/ 80379 h 503731"/>
                <a:gd name="connsiteX545" fmla="*/ 10134284 w 10525375"/>
                <a:gd name="connsiteY545" fmla="*/ 88398 h 503731"/>
                <a:gd name="connsiteX546" fmla="*/ 10178496 w 10525375"/>
                <a:gd name="connsiteY546" fmla="*/ 91070 h 503731"/>
                <a:gd name="connsiteX547" fmla="*/ 10154688 w 10525375"/>
                <a:gd name="connsiteY547" fmla="*/ 113792 h 503731"/>
                <a:gd name="connsiteX548" fmla="*/ 10171694 w 10525375"/>
                <a:gd name="connsiteY548" fmla="*/ 124485 h 503731"/>
                <a:gd name="connsiteX549" fmla="*/ 10232908 w 10525375"/>
                <a:gd name="connsiteY549" fmla="*/ 113792 h 503731"/>
                <a:gd name="connsiteX550" fmla="*/ 10232908 w 10525375"/>
                <a:gd name="connsiteY550" fmla="*/ 125822 h 503731"/>
                <a:gd name="connsiteX551" fmla="*/ 10243108 w 10525375"/>
                <a:gd name="connsiteY551" fmla="*/ 125822 h 503731"/>
                <a:gd name="connsiteX552" fmla="*/ 10243108 w 10525375"/>
                <a:gd name="connsiteY552" fmla="*/ 124485 h 503731"/>
                <a:gd name="connsiteX553" fmla="*/ 10277116 w 10525375"/>
                <a:gd name="connsiteY553" fmla="*/ 116466 h 503731"/>
                <a:gd name="connsiteX554" fmla="*/ 10348534 w 10525375"/>
                <a:gd name="connsiteY554" fmla="*/ 116466 h 503731"/>
                <a:gd name="connsiteX555" fmla="*/ 10396146 w 10525375"/>
                <a:gd name="connsiteY555" fmla="*/ 116466 h 503731"/>
                <a:gd name="connsiteX556" fmla="*/ 10368939 w 10525375"/>
                <a:gd name="connsiteY556" fmla="*/ 132504 h 503731"/>
                <a:gd name="connsiteX557" fmla="*/ 10368939 w 10525375"/>
                <a:gd name="connsiteY557" fmla="*/ 144533 h 503731"/>
                <a:gd name="connsiteX558" fmla="*/ 10406346 w 10525375"/>
                <a:gd name="connsiteY558" fmla="*/ 141861 h 503731"/>
                <a:gd name="connsiteX559" fmla="*/ 10436954 w 10525375"/>
                <a:gd name="connsiteY559" fmla="*/ 155227 h 503731"/>
                <a:gd name="connsiteX560" fmla="*/ 10406346 w 10525375"/>
                <a:gd name="connsiteY560" fmla="*/ 161909 h 503731"/>
                <a:gd name="connsiteX561" fmla="*/ 10368939 w 10525375"/>
                <a:gd name="connsiteY561" fmla="*/ 157899 h 503731"/>
                <a:gd name="connsiteX562" fmla="*/ 10338330 w 10525375"/>
                <a:gd name="connsiteY562" fmla="*/ 148543 h 503731"/>
                <a:gd name="connsiteX563" fmla="*/ 10314526 w 10525375"/>
                <a:gd name="connsiteY563" fmla="*/ 160573 h 503731"/>
                <a:gd name="connsiteX564" fmla="*/ 10273718 w 10525375"/>
                <a:gd name="connsiteY564" fmla="*/ 168593 h 503731"/>
                <a:gd name="connsiteX565" fmla="*/ 10287320 w 10525375"/>
                <a:gd name="connsiteY565" fmla="*/ 176612 h 503731"/>
                <a:gd name="connsiteX566" fmla="*/ 10328130 w 10525375"/>
                <a:gd name="connsiteY566" fmla="*/ 172602 h 503731"/>
                <a:gd name="connsiteX567" fmla="*/ 10379779 w 10525375"/>
                <a:gd name="connsiteY567" fmla="*/ 172226 h 503731"/>
                <a:gd name="connsiteX568" fmla="*/ 10387784 w 10525375"/>
                <a:gd name="connsiteY568" fmla="*/ 179252 h 503731"/>
                <a:gd name="connsiteX569" fmla="*/ 10373612 w 10525375"/>
                <a:gd name="connsiteY569" fmla="*/ 178951 h 503731"/>
                <a:gd name="connsiteX570" fmla="*/ 10365536 w 10525375"/>
                <a:gd name="connsiteY570" fmla="*/ 184632 h 503731"/>
                <a:gd name="connsiteX571" fmla="*/ 10328130 w 10525375"/>
                <a:gd name="connsiteY571" fmla="*/ 196660 h 503731"/>
                <a:gd name="connsiteX572" fmla="*/ 10253312 w 10525375"/>
                <a:gd name="connsiteY572" fmla="*/ 203344 h 503731"/>
                <a:gd name="connsiteX573" fmla="*/ 10280519 w 10525375"/>
                <a:gd name="connsiteY573" fmla="*/ 208690 h 503731"/>
                <a:gd name="connsiteX574" fmla="*/ 10290720 w 10525375"/>
                <a:gd name="connsiteY574" fmla="*/ 212699 h 503731"/>
                <a:gd name="connsiteX575" fmla="*/ 10294122 w 10525375"/>
                <a:gd name="connsiteY575" fmla="*/ 210026 h 503731"/>
                <a:gd name="connsiteX576" fmla="*/ 10362138 w 10525375"/>
                <a:gd name="connsiteY576" fmla="*/ 208690 h 503731"/>
                <a:gd name="connsiteX577" fmla="*/ 10379140 w 10525375"/>
                <a:gd name="connsiteY577" fmla="*/ 212699 h 503731"/>
                <a:gd name="connsiteX578" fmla="*/ 10392743 w 10525375"/>
                <a:gd name="connsiteY578" fmla="*/ 216709 h 503731"/>
                <a:gd name="connsiteX579" fmla="*/ 10464161 w 10525375"/>
                <a:gd name="connsiteY579" fmla="*/ 248787 h 503731"/>
                <a:gd name="connsiteX580" fmla="*/ 10433552 w 10525375"/>
                <a:gd name="connsiteY580" fmla="*/ 252796 h 503731"/>
                <a:gd name="connsiteX581" fmla="*/ 10402947 w 10525375"/>
                <a:gd name="connsiteY581" fmla="*/ 240768 h 503731"/>
                <a:gd name="connsiteX582" fmla="*/ 10409748 w 10525375"/>
                <a:gd name="connsiteY582" fmla="*/ 254134 h 503731"/>
                <a:gd name="connsiteX583" fmla="*/ 10385941 w 10525375"/>
                <a:gd name="connsiteY583" fmla="*/ 255469 h 503731"/>
                <a:gd name="connsiteX584" fmla="*/ 10368939 w 10525375"/>
                <a:gd name="connsiteY584" fmla="*/ 263489 h 503731"/>
                <a:gd name="connsiteX585" fmla="*/ 10358735 w 10525375"/>
                <a:gd name="connsiteY585" fmla="*/ 264826 h 503731"/>
                <a:gd name="connsiteX586" fmla="*/ 10266916 w 10525375"/>
                <a:gd name="connsiteY586" fmla="*/ 260816 h 503731"/>
                <a:gd name="connsiteX587" fmla="*/ 10266916 w 10525375"/>
                <a:gd name="connsiteY587" fmla="*/ 272846 h 503731"/>
                <a:gd name="connsiteX588" fmla="*/ 10277116 w 10525375"/>
                <a:gd name="connsiteY588" fmla="*/ 276855 h 503731"/>
                <a:gd name="connsiteX589" fmla="*/ 10317926 w 10525375"/>
                <a:gd name="connsiteY589" fmla="*/ 275519 h 503731"/>
                <a:gd name="connsiteX590" fmla="*/ 10338330 w 10525375"/>
                <a:gd name="connsiteY590" fmla="*/ 278192 h 503731"/>
                <a:gd name="connsiteX591" fmla="*/ 10368939 w 10525375"/>
                <a:gd name="connsiteY591" fmla="*/ 283538 h 503731"/>
                <a:gd name="connsiteX592" fmla="*/ 10379140 w 10525375"/>
                <a:gd name="connsiteY592" fmla="*/ 286211 h 503731"/>
                <a:gd name="connsiteX593" fmla="*/ 10358735 w 10525375"/>
                <a:gd name="connsiteY593" fmla="*/ 294231 h 503731"/>
                <a:gd name="connsiteX594" fmla="*/ 10297521 w 10525375"/>
                <a:gd name="connsiteY594" fmla="*/ 298240 h 503731"/>
                <a:gd name="connsiteX595" fmla="*/ 10246511 w 10525375"/>
                <a:gd name="connsiteY595" fmla="*/ 292894 h 503731"/>
                <a:gd name="connsiteX596" fmla="*/ 10243108 w 10525375"/>
                <a:gd name="connsiteY596" fmla="*/ 282201 h 503731"/>
                <a:gd name="connsiteX597" fmla="*/ 10246511 w 10525375"/>
                <a:gd name="connsiteY597" fmla="*/ 282201 h 503731"/>
                <a:gd name="connsiteX598" fmla="*/ 10209100 w 10525375"/>
                <a:gd name="connsiteY598" fmla="*/ 287547 h 503731"/>
                <a:gd name="connsiteX599" fmla="*/ 10205702 w 10525375"/>
                <a:gd name="connsiteY599" fmla="*/ 290220 h 503731"/>
                <a:gd name="connsiteX600" fmla="*/ 10215902 w 10525375"/>
                <a:gd name="connsiteY600" fmla="*/ 294231 h 503731"/>
                <a:gd name="connsiteX601" fmla="*/ 10215902 w 10525375"/>
                <a:gd name="connsiteY601" fmla="*/ 306259 h 503731"/>
                <a:gd name="connsiteX602" fmla="*/ 10175093 w 10525375"/>
                <a:gd name="connsiteY602" fmla="*/ 306259 h 503731"/>
                <a:gd name="connsiteX603" fmla="*/ 10127482 w 10525375"/>
                <a:gd name="connsiteY603" fmla="*/ 302250 h 503731"/>
                <a:gd name="connsiteX604" fmla="*/ 10103678 w 10525375"/>
                <a:gd name="connsiteY604" fmla="*/ 306259 h 503731"/>
                <a:gd name="connsiteX605" fmla="*/ 10076472 w 10525375"/>
                <a:gd name="connsiteY605" fmla="*/ 310270 h 503731"/>
                <a:gd name="connsiteX606" fmla="*/ 10093474 w 10525375"/>
                <a:gd name="connsiteY606" fmla="*/ 314279 h 503731"/>
                <a:gd name="connsiteX607" fmla="*/ 10141085 w 10525375"/>
                <a:gd name="connsiteY607" fmla="*/ 319625 h 503731"/>
                <a:gd name="connsiteX608" fmla="*/ 10096876 w 10525375"/>
                <a:gd name="connsiteY608" fmla="*/ 322298 h 503731"/>
                <a:gd name="connsiteX609" fmla="*/ 10090075 w 10525375"/>
                <a:gd name="connsiteY609" fmla="*/ 322298 h 503731"/>
                <a:gd name="connsiteX610" fmla="*/ 10117282 w 10525375"/>
                <a:gd name="connsiteY610" fmla="*/ 332991 h 503731"/>
                <a:gd name="connsiteX611" fmla="*/ 10137686 w 10525375"/>
                <a:gd name="connsiteY611" fmla="*/ 338337 h 503731"/>
                <a:gd name="connsiteX612" fmla="*/ 10168292 w 10525375"/>
                <a:gd name="connsiteY612" fmla="*/ 338337 h 503731"/>
                <a:gd name="connsiteX613" fmla="*/ 10171694 w 10525375"/>
                <a:gd name="connsiteY613" fmla="*/ 339674 h 503731"/>
                <a:gd name="connsiteX614" fmla="*/ 10175093 w 10525375"/>
                <a:gd name="connsiteY614" fmla="*/ 337001 h 503731"/>
                <a:gd name="connsiteX615" fmla="*/ 10243108 w 10525375"/>
                <a:gd name="connsiteY615" fmla="*/ 338337 h 503731"/>
                <a:gd name="connsiteX616" fmla="*/ 10355336 w 10525375"/>
                <a:gd name="connsiteY616" fmla="*/ 342348 h 503731"/>
                <a:gd name="connsiteX617" fmla="*/ 10375740 w 10525375"/>
                <a:gd name="connsiteY617" fmla="*/ 339674 h 503731"/>
                <a:gd name="connsiteX618" fmla="*/ 10498169 w 10525375"/>
                <a:gd name="connsiteY618" fmla="*/ 347694 h 503731"/>
                <a:gd name="connsiteX619" fmla="*/ 10498169 w 10525375"/>
                <a:gd name="connsiteY619" fmla="*/ 350367 h 503731"/>
                <a:gd name="connsiteX620" fmla="*/ 10447156 w 10525375"/>
                <a:gd name="connsiteY620" fmla="*/ 355713 h 503731"/>
                <a:gd name="connsiteX621" fmla="*/ 10385941 w 10525375"/>
                <a:gd name="connsiteY621" fmla="*/ 355713 h 503731"/>
                <a:gd name="connsiteX622" fmla="*/ 10375740 w 10525375"/>
                <a:gd name="connsiteY622" fmla="*/ 354376 h 503731"/>
                <a:gd name="connsiteX623" fmla="*/ 10345132 w 10525375"/>
                <a:gd name="connsiteY623" fmla="*/ 351703 h 503731"/>
                <a:gd name="connsiteX624" fmla="*/ 10222704 w 10525375"/>
                <a:gd name="connsiteY624" fmla="*/ 359722 h 503731"/>
                <a:gd name="connsiteX625" fmla="*/ 10222704 w 10525375"/>
                <a:gd name="connsiteY625" fmla="*/ 357049 h 503731"/>
                <a:gd name="connsiteX626" fmla="*/ 10137686 w 10525375"/>
                <a:gd name="connsiteY626" fmla="*/ 369079 h 503731"/>
                <a:gd name="connsiteX627" fmla="*/ 10100276 w 10525375"/>
                <a:gd name="connsiteY627" fmla="*/ 367742 h 503731"/>
                <a:gd name="connsiteX628" fmla="*/ 10096876 w 10525375"/>
                <a:gd name="connsiteY628" fmla="*/ 366406 h 503731"/>
                <a:gd name="connsiteX629" fmla="*/ 10069670 w 10525375"/>
                <a:gd name="connsiteY629" fmla="*/ 366406 h 503731"/>
                <a:gd name="connsiteX630" fmla="*/ 10045863 w 10525375"/>
                <a:gd name="connsiteY630" fmla="*/ 367742 h 503731"/>
                <a:gd name="connsiteX631" fmla="*/ 10042464 w 10525375"/>
                <a:gd name="connsiteY631" fmla="*/ 366406 h 503731"/>
                <a:gd name="connsiteX632" fmla="*/ 10028861 w 10525375"/>
                <a:gd name="connsiteY632" fmla="*/ 366406 h 503731"/>
                <a:gd name="connsiteX633" fmla="*/ 10018657 w 10525375"/>
                <a:gd name="connsiteY633" fmla="*/ 366406 h 503731"/>
                <a:gd name="connsiteX634" fmla="*/ 10011856 w 10525375"/>
                <a:gd name="connsiteY634" fmla="*/ 369079 h 503731"/>
                <a:gd name="connsiteX635" fmla="*/ 9977848 w 10525375"/>
                <a:gd name="connsiteY635" fmla="*/ 371752 h 503731"/>
                <a:gd name="connsiteX636" fmla="*/ 9971046 w 10525375"/>
                <a:gd name="connsiteY636" fmla="*/ 369079 h 503731"/>
                <a:gd name="connsiteX637" fmla="*/ 9971046 w 10525375"/>
                <a:gd name="connsiteY637" fmla="*/ 375761 h 503731"/>
                <a:gd name="connsiteX638" fmla="*/ 9998252 w 10525375"/>
                <a:gd name="connsiteY638" fmla="*/ 381108 h 503731"/>
                <a:gd name="connsiteX639" fmla="*/ 10001655 w 10525375"/>
                <a:gd name="connsiteY639" fmla="*/ 378434 h 503731"/>
                <a:gd name="connsiteX640" fmla="*/ 10056068 w 10525375"/>
                <a:gd name="connsiteY640" fmla="*/ 377099 h 503731"/>
                <a:gd name="connsiteX641" fmla="*/ 10069670 w 10525375"/>
                <a:gd name="connsiteY641" fmla="*/ 381108 h 503731"/>
                <a:gd name="connsiteX642" fmla="*/ 10069670 w 10525375"/>
                <a:gd name="connsiteY642" fmla="*/ 385118 h 503731"/>
                <a:gd name="connsiteX643" fmla="*/ 10110480 w 10525375"/>
                <a:gd name="connsiteY643" fmla="*/ 389127 h 503731"/>
                <a:gd name="connsiteX644" fmla="*/ 10110480 w 10525375"/>
                <a:gd name="connsiteY644" fmla="*/ 393137 h 503731"/>
                <a:gd name="connsiteX645" fmla="*/ 10151289 w 10525375"/>
                <a:gd name="connsiteY645" fmla="*/ 386454 h 503731"/>
                <a:gd name="connsiteX646" fmla="*/ 10161490 w 10525375"/>
                <a:gd name="connsiteY646" fmla="*/ 390464 h 503731"/>
                <a:gd name="connsiteX647" fmla="*/ 10168292 w 10525375"/>
                <a:gd name="connsiteY647" fmla="*/ 391800 h 503731"/>
                <a:gd name="connsiteX648" fmla="*/ 10232908 w 10525375"/>
                <a:gd name="connsiteY648" fmla="*/ 397147 h 503731"/>
                <a:gd name="connsiteX649" fmla="*/ 10266916 w 10525375"/>
                <a:gd name="connsiteY649" fmla="*/ 405166 h 503731"/>
                <a:gd name="connsiteX650" fmla="*/ 10243108 w 10525375"/>
                <a:gd name="connsiteY650" fmla="*/ 411850 h 503731"/>
                <a:gd name="connsiteX651" fmla="*/ 10243108 w 10525375"/>
                <a:gd name="connsiteY651" fmla="*/ 415859 h 503731"/>
                <a:gd name="connsiteX652" fmla="*/ 10181894 w 10525375"/>
                <a:gd name="connsiteY652" fmla="*/ 415859 h 503731"/>
                <a:gd name="connsiteX653" fmla="*/ 10175093 w 10525375"/>
                <a:gd name="connsiteY653" fmla="*/ 419869 h 503731"/>
                <a:gd name="connsiteX654" fmla="*/ 10212503 w 10525375"/>
                <a:gd name="connsiteY654" fmla="*/ 433235 h 503731"/>
                <a:gd name="connsiteX655" fmla="*/ 10212503 w 10525375"/>
                <a:gd name="connsiteY655" fmla="*/ 441254 h 503731"/>
                <a:gd name="connsiteX656" fmla="*/ 10181894 w 10525375"/>
                <a:gd name="connsiteY656" fmla="*/ 439917 h 503731"/>
                <a:gd name="connsiteX657" fmla="*/ 10147886 w 10525375"/>
                <a:gd name="connsiteY657" fmla="*/ 419869 h 503731"/>
                <a:gd name="connsiteX658" fmla="*/ 10117282 w 10525375"/>
                <a:gd name="connsiteY658" fmla="*/ 419869 h 503731"/>
                <a:gd name="connsiteX659" fmla="*/ 10130884 w 10525375"/>
                <a:gd name="connsiteY659" fmla="*/ 410512 h 503731"/>
                <a:gd name="connsiteX660" fmla="*/ 10127482 w 10525375"/>
                <a:gd name="connsiteY660" fmla="*/ 405166 h 503731"/>
                <a:gd name="connsiteX661" fmla="*/ 10124083 w 10525375"/>
                <a:gd name="connsiteY661" fmla="*/ 402493 h 503731"/>
                <a:gd name="connsiteX662" fmla="*/ 10086672 w 10525375"/>
                <a:gd name="connsiteY662" fmla="*/ 402493 h 503731"/>
                <a:gd name="connsiteX663" fmla="*/ 10076472 w 10525375"/>
                <a:gd name="connsiteY663" fmla="*/ 411850 h 503731"/>
                <a:gd name="connsiteX664" fmla="*/ 10073070 w 10525375"/>
                <a:gd name="connsiteY664" fmla="*/ 415859 h 503731"/>
                <a:gd name="connsiteX665" fmla="*/ 10083274 w 10525375"/>
                <a:gd name="connsiteY665" fmla="*/ 426551 h 503731"/>
                <a:gd name="connsiteX666" fmla="*/ 10096876 w 10525375"/>
                <a:gd name="connsiteY666" fmla="*/ 427888 h 503731"/>
                <a:gd name="connsiteX667" fmla="*/ 10141085 w 10525375"/>
                <a:gd name="connsiteY667" fmla="*/ 434571 h 503731"/>
                <a:gd name="connsiteX668" fmla="*/ 10137686 w 10525375"/>
                <a:gd name="connsiteY668" fmla="*/ 438581 h 503731"/>
                <a:gd name="connsiteX669" fmla="*/ 10090075 w 10525375"/>
                <a:gd name="connsiteY669" fmla="*/ 437244 h 503731"/>
                <a:gd name="connsiteX670" fmla="*/ 10066268 w 10525375"/>
                <a:gd name="connsiteY670" fmla="*/ 437244 h 503731"/>
                <a:gd name="connsiteX671" fmla="*/ 10039062 w 10525375"/>
                <a:gd name="connsiteY671" fmla="*/ 433235 h 503731"/>
                <a:gd name="connsiteX672" fmla="*/ 10018657 w 10525375"/>
                <a:gd name="connsiteY672" fmla="*/ 445263 h 503731"/>
                <a:gd name="connsiteX673" fmla="*/ 9984649 w 10525375"/>
                <a:gd name="connsiteY673" fmla="*/ 433235 h 503731"/>
                <a:gd name="connsiteX674" fmla="*/ 9903030 w 10525375"/>
                <a:gd name="connsiteY674" fmla="*/ 437244 h 503731"/>
                <a:gd name="connsiteX675" fmla="*/ 9889428 w 10525375"/>
                <a:gd name="connsiteY675" fmla="*/ 451947 h 503731"/>
                <a:gd name="connsiteX676" fmla="*/ 9855420 w 10525375"/>
                <a:gd name="connsiteY676" fmla="*/ 451947 h 503731"/>
                <a:gd name="connsiteX677" fmla="*/ 9838418 w 10525375"/>
                <a:gd name="connsiteY677" fmla="*/ 453283 h 503731"/>
                <a:gd name="connsiteX678" fmla="*/ 9804410 w 10525375"/>
                <a:gd name="connsiteY678" fmla="*/ 455956 h 503731"/>
                <a:gd name="connsiteX679" fmla="*/ 9801007 w 10525375"/>
                <a:gd name="connsiteY679" fmla="*/ 455956 h 503731"/>
                <a:gd name="connsiteX680" fmla="*/ 9749997 w 10525375"/>
                <a:gd name="connsiteY680" fmla="*/ 454620 h 503731"/>
                <a:gd name="connsiteX681" fmla="*/ 9743196 w 10525375"/>
                <a:gd name="connsiteY681" fmla="*/ 453283 h 503731"/>
                <a:gd name="connsiteX682" fmla="*/ 9743196 w 10525375"/>
                <a:gd name="connsiteY682" fmla="*/ 457293 h 503731"/>
                <a:gd name="connsiteX683" fmla="*/ 9702386 w 10525375"/>
                <a:gd name="connsiteY683" fmla="*/ 457293 h 503731"/>
                <a:gd name="connsiteX684" fmla="*/ 9600363 w 10525375"/>
                <a:gd name="connsiteY684" fmla="*/ 462639 h 503731"/>
                <a:gd name="connsiteX685" fmla="*/ 9579958 w 10525375"/>
                <a:gd name="connsiteY685" fmla="*/ 442590 h 503731"/>
                <a:gd name="connsiteX686" fmla="*/ 9569754 w 10525375"/>
                <a:gd name="connsiteY686" fmla="*/ 441254 h 503731"/>
                <a:gd name="connsiteX687" fmla="*/ 9566355 w 10525375"/>
                <a:gd name="connsiteY687" fmla="*/ 441254 h 503731"/>
                <a:gd name="connsiteX688" fmla="*/ 9566355 w 10525375"/>
                <a:gd name="connsiteY688" fmla="*/ 442590 h 503731"/>
                <a:gd name="connsiteX689" fmla="*/ 9545950 w 10525375"/>
                <a:gd name="connsiteY689" fmla="*/ 442590 h 503731"/>
                <a:gd name="connsiteX690" fmla="*/ 9525260 w 10525375"/>
                <a:gd name="connsiteY690" fmla="*/ 443494 h 503731"/>
                <a:gd name="connsiteX691" fmla="*/ 9545946 w 10525375"/>
                <a:gd name="connsiteY691" fmla="*/ 449274 h 503731"/>
                <a:gd name="connsiteX692" fmla="*/ 9542548 w 10525375"/>
                <a:gd name="connsiteY692" fmla="*/ 453283 h 503731"/>
                <a:gd name="connsiteX693" fmla="*/ 9511939 w 10525375"/>
                <a:gd name="connsiteY693" fmla="*/ 453283 h 503731"/>
                <a:gd name="connsiteX694" fmla="*/ 9471133 w 10525375"/>
                <a:gd name="connsiteY694" fmla="*/ 453283 h 503731"/>
                <a:gd name="connsiteX695" fmla="*/ 9467730 w 10525375"/>
                <a:gd name="connsiteY695" fmla="*/ 450611 h 503731"/>
                <a:gd name="connsiteX696" fmla="*/ 9467730 w 10525375"/>
                <a:gd name="connsiteY696" fmla="*/ 446007 h 503731"/>
                <a:gd name="connsiteX697" fmla="*/ 9454128 w 10525375"/>
                <a:gd name="connsiteY697" fmla="*/ 446601 h 503731"/>
                <a:gd name="connsiteX698" fmla="*/ 9433723 w 10525375"/>
                <a:gd name="connsiteY698" fmla="*/ 458629 h 503731"/>
                <a:gd name="connsiteX699" fmla="*/ 9454128 w 10525375"/>
                <a:gd name="connsiteY699" fmla="*/ 469322 h 503731"/>
                <a:gd name="connsiteX700" fmla="*/ 9392914 w 10525375"/>
                <a:gd name="connsiteY700" fmla="*/ 470659 h 503731"/>
                <a:gd name="connsiteX701" fmla="*/ 9369110 w 10525375"/>
                <a:gd name="connsiteY701" fmla="*/ 474668 h 503731"/>
                <a:gd name="connsiteX702" fmla="*/ 9321499 w 10525375"/>
                <a:gd name="connsiteY702" fmla="*/ 473332 h 503731"/>
                <a:gd name="connsiteX703" fmla="*/ 9267086 w 10525375"/>
                <a:gd name="connsiteY703" fmla="*/ 473332 h 503731"/>
                <a:gd name="connsiteX704" fmla="*/ 9185468 w 10525375"/>
                <a:gd name="connsiteY704" fmla="*/ 477341 h 503731"/>
                <a:gd name="connsiteX705" fmla="*/ 9144658 w 10525375"/>
                <a:gd name="connsiteY705" fmla="*/ 481352 h 503731"/>
                <a:gd name="connsiteX706" fmla="*/ 9144658 w 10525375"/>
                <a:gd name="connsiteY706" fmla="*/ 477341 h 503731"/>
                <a:gd name="connsiteX707" fmla="*/ 9083444 w 10525375"/>
                <a:gd name="connsiteY707" fmla="*/ 466648 h 503731"/>
                <a:gd name="connsiteX708" fmla="*/ 9042635 w 10525375"/>
                <a:gd name="connsiteY708" fmla="*/ 458629 h 503731"/>
                <a:gd name="connsiteX709" fmla="*/ 9018828 w 10525375"/>
                <a:gd name="connsiteY709" fmla="*/ 465313 h 503731"/>
                <a:gd name="connsiteX710" fmla="*/ 9025629 w 10525375"/>
                <a:gd name="connsiteY710" fmla="*/ 469322 h 503731"/>
                <a:gd name="connsiteX711" fmla="*/ 9022230 w 10525375"/>
                <a:gd name="connsiteY711" fmla="*/ 481352 h 503731"/>
                <a:gd name="connsiteX712" fmla="*/ 9012026 w 10525375"/>
                <a:gd name="connsiteY712" fmla="*/ 482687 h 503731"/>
                <a:gd name="connsiteX713" fmla="*/ 8947413 w 10525375"/>
                <a:gd name="connsiteY713" fmla="*/ 485361 h 503731"/>
                <a:gd name="connsiteX714" fmla="*/ 8930408 w 10525375"/>
                <a:gd name="connsiteY714" fmla="*/ 485361 h 503731"/>
                <a:gd name="connsiteX715" fmla="*/ 8920206 w 10525375"/>
                <a:gd name="connsiteY715" fmla="*/ 482687 h 503731"/>
                <a:gd name="connsiteX716" fmla="*/ 8916804 w 10525375"/>
                <a:gd name="connsiteY716" fmla="*/ 481352 h 503731"/>
                <a:gd name="connsiteX717" fmla="*/ 8855590 w 10525375"/>
                <a:gd name="connsiteY717" fmla="*/ 485361 h 503731"/>
                <a:gd name="connsiteX718" fmla="*/ 8852191 w 10525375"/>
                <a:gd name="connsiteY718" fmla="*/ 486698 h 503731"/>
                <a:gd name="connsiteX719" fmla="*/ 8790977 w 10525375"/>
                <a:gd name="connsiteY719" fmla="*/ 489371 h 503731"/>
                <a:gd name="connsiteX720" fmla="*/ 8739964 w 10525375"/>
                <a:gd name="connsiteY720" fmla="*/ 490707 h 503731"/>
                <a:gd name="connsiteX721" fmla="*/ 8675350 w 10525375"/>
                <a:gd name="connsiteY721" fmla="*/ 492044 h 503731"/>
                <a:gd name="connsiteX722" fmla="*/ 8668549 w 10525375"/>
                <a:gd name="connsiteY722" fmla="*/ 490707 h 503731"/>
                <a:gd name="connsiteX723" fmla="*/ 8654946 w 10525375"/>
                <a:gd name="connsiteY723" fmla="*/ 493380 h 503731"/>
                <a:gd name="connsiteX724" fmla="*/ 8637940 w 10525375"/>
                <a:gd name="connsiteY724" fmla="*/ 493380 h 503731"/>
                <a:gd name="connsiteX725" fmla="*/ 8627740 w 10525375"/>
                <a:gd name="connsiteY725" fmla="*/ 489371 h 503731"/>
                <a:gd name="connsiteX726" fmla="*/ 8586930 w 10525375"/>
                <a:gd name="connsiteY726" fmla="*/ 489371 h 503731"/>
                <a:gd name="connsiteX727" fmla="*/ 8583528 w 10525375"/>
                <a:gd name="connsiteY727" fmla="*/ 492044 h 503731"/>
                <a:gd name="connsiteX728" fmla="*/ 8481504 w 10525375"/>
                <a:gd name="connsiteY728" fmla="*/ 488034 h 503731"/>
                <a:gd name="connsiteX729" fmla="*/ 8461100 w 10525375"/>
                <a:gd name="connsiteY729" fmla="*/ 492044 h 503731"/>
                <a:gd name="connsiteX730" fmla="*/ 8433894 w 10525375"/>
                <a:gd name="connsiteY730" fmla="*/ 492044 h 503731"/>
                <a:gd name="connsiteX731" fmla="*/ 8382884 w 10525375"/>
                <a:gd name="connsiteY731" fmla="*/ 480014 h 503731"/>
                <a:gd name="connsiteX732" fmla="*/ 8372680 w 10525375"/>
                <a:gd name="connsiteY732" fmla="*/ 478678 h 503731"/>
                <a:gd name="connsiteX733" fmla="*/ 8369280 w 10525375"/>
                <a:gd name="connsiteY733" fmla="*/ 478678 h 503731"/>
                <a:gd name="connsiteX734" fmla="*/ 8369280 w 10525375"/>
                <a:gd name="connsiteY734" fmla="*/ 496053 h 503731"/>
                <a:gd name="connsiteX735" fmla="*/ 8331870 w 10525375"/>
                <a:gd name="connsiteY735" fmla="*/ 496053 h 503731"/>
                <a:gd name="connsiteX736" fmla="*/ 8311466 w 10525375"/>
                <a:gd name="connsiteY736" fmla="*/ 497390 h 503731"/>
                <a:gd name="connsiteX737" fmla="*/ 8250251 w 10525375"/>
                <a:gd name="connsiteY737" fmla="*/ 497390 h 503731"/>
                <a:gd name="connsiteX738" fmla="*/ 8241182 w 10525375"/>
                <a:gd name="connsiteY738" fmla="*/ 493826 h 503731"/>
                <a:gd name="connsiteX739" fmla="*/ 8243450 w 10525375"/>
                <a:gd name="connsiteY739" fmla="*/ 493380 h 503731"/>
                <a:gd name="connsiteX740" fmla="*/ 8243450 w 10525375"/>
                <a:gd name="connsiteY740" fmla="*/ 492044 h 503731"/>
                <a:gd name="connsiteX741" fmla="*/ 8240050 w 10525375"/>
                <a:gd name="connsiteY741" fmla="*/ 493380 h 503731"/>
                <a:gd name="connsiteX742" fmla="*/ 8241182 w 10525375"/>
                <a:gd name="connsiteY742" fmla="*/ 493826 h 503731"/>
                <a:gd name="connsiteX743" fmla="*/ 8223045 w 10525375"/>
                <a:gd name="connsiteY743" fmla="*/ 497390 h 503731"/>
                <a:gd name="connsiteX744" fmla="*/ 8110821 w 10525375"/>
                <a:gd name="connsiteY744" fmla="*/ 498726 h 503731"/>
                <a:gd name="connsiteX745" fmla="*/ 8093815 w 10525375"/>
                <a:gd name="connsiteY745" fmla="*/ 497390 h 503731"/>
                <a:gd name="connsiteX746" fmla="*/ 8029202 w 10525375"/>
                <a:gd name="connsiteY746" fmla="*/ 497390 h 503731"/>
                <a:gd name="connsiteX747" fmla="*/ 8025800 w 10525375"/>
                <a:gd name="connsiteY747" fmla="*/ 496053 h 503731"/>
                <a:gd name="connsiteX748" fmla="*/ 8022401 w 10525375"/>
                <a:gd name="connsiteY748" fmla="*/ 498726 h 503731"/>
                <a:gd name="connsiteX749" fmla="*/ 7916975 w 10525375"/>
                <a:gd name="connsiteY749" fmla="*/ 501399 h 503731"/>
                <a:gd name="connsiteX750" fmla="*/ 7896570 w 10525375"/>
                <a:gd name="connsiteY750" fmla="*/ 501399 h 503731"/>
                <a:gd name="connsiteX751" fmla="*/ 7862562 w 10525375"/>
                <a:gd name="connsiteY751" fmla="*/ 500064 h 503731"/>
                <a:gd name="connsiteX752" fmla="*/ 7862562 w 10525375"/>
                <a:gd name="connsiteY752" fmla="*/ 498726 h 503731"/>
                <a:gd name="connsiteX753" fmla="*/ 7845560 w 10525375"/>
                <a:gd name="connsiteY753" fmla="*/ 500064 h 503731"/>
                <a:gd name="connsiteX754" fmla="*/ 7784346 w 10525375"/>
                <a:gd name="connsiteY754" fmla="*/ 500064 h 503731"/>
                <a:gd name="connsiteX755" fmla="*/ 7753737 w 10525375"/>
                <a:gd name="connsiteY755" fmla="*/ 497390 h 503731"/>
                <a:gd name="connsiteX756" fmla="*/ 7743533 w 10525375"/>
                <a:gd name="connsiteY756" fmla="*/ 500064 h 503731"/>
                <a:gd name="connsiteX757" fmla="*/ 7590500 w 10525375"/>
                <a:gd name="connsiteY757" fmla="*/ 502737 h 503731"/>
                <a:gd name="connsiteX758" fmla="*/ 7580299 w 10525375"/>
                <a:gd name="connsiteY758" fmla="*/ 500064 h 503731"/>
                <a:gd name="connsiteX759" fmla="*/ 7519085 w 10525375"/>
                <a:gd name="connsiteY759" fmla="*/ 496053 h 503731"/>
                <a:gd name="connsiteX760" fmla="*/ 7508881 w 10525375"/>
                <a:gd name="connsiteY760" fmla="*/ 498726 h 503731"/>
                <a:gd name="connsiteX761" fmla="*/ 7488477 w 10525375"/>
                <a:gd name="connsiteY761" fmla="*/ 496053 h 503731"/>
                <a:gd name="connsiteX762" fmla="*/ 7396657 w 10525375"/>
                <a:gd name="connsiteY762" fmla="*/ 498726 h 503731"/>
                <a:gd name="connsiteX763" fmla="*/ 7366048 w 10525375"/>
                <a:gd name="connsiteY763" fmla="*/ 496053 h 503731"/>
                <a:gd name="connsiteX764" fmla="*/ 7355848 w 10525375"/>
                <a:gd name="connsiteY764" fmla="*/ 496053 h 503731"/>
                <a:gd name="connsiteX765" fmla="*/ 7192610 w 10525375"/>
                <a:gd name="connsiteY765" fmla="*/ 494717 h 503731"/>
                <a:gd name="connsiteX766" fmla="*/ 7189208 w 10525375"/>
                <a:gd name="connsiteY766" fmla="*/ 492044 h 503731"/>
                <a:gd name="connsiteX767" fmla="*/ 7172206 w 10525375"/>
                <a:gd name="connsiteY767" fmla="*/ 490707 h 503731"/>
                <a:gd name="connsiteX768" fmla="*/ 7131393 w 10525375"/>
                <a:gd name="connsiteY768" fmla="*/ 490707 h 503731"/>
                <a:gd name="connsiteX769" fmla="*/ 7127994 w 10525375"/>
                <a:gd name="connsiteY769" fmla="*/ 494717 h 503731"/>
                <a:gd name="connsiteX770" fmla="*/ 7124595 w 10525375"/>
                <a:gd name="connsiteY770" fmla="*/ 494717 h 503731"/>
                <a:gd name="connsiteX771" fmla="*/ 7121192 w 10525375"/>
                <a:gd name="connsiteY771" fmla="*/ 494717 h 503731"/>
                <a:gd name="connsiteX772" fmla="*/ 7070182 w 10525375"/>
                <a:gd name="connsiteY772" fmla="*/ 494717 h 503731"/>
                <a:gd name="connsiteX773" fmla="*/ 7008968 w 10525375"/>
                <a:gd name="connsiteY773" fmla="*/ 490707 h 503731"/>
                <a:gd name="connsiteX774" fmla="*/ 6957955 w 10525375"/>
                <a:gd name="connsiteY774" fmla="*/ 492044 h 503731"/>
                <a:gd name="connsiteX775" fmla="*/ 6794717 w 10525375"/>
                <a:gd name="connsiteY775" fmla="*/ 486698 h 503731"/>
                <a:gd name="connsiteX776" fmla="*/ 6753908 w 10525375"/>
                <a:gd name="connsiteY776" fmla="*/ 484025 h 503731"/>
                <a:gd name="connsiteX777" fmla="*/ 6753908 w 10525375"/>
                <a:gd name="connsiteY777" fmla="*/ 482687 h 503731"/>
                <a:gd name="connsiteX778" fmla="*/ 6662089 w 10525375"/>
                <a:gd name="connsiteY778" fmla="*/ 482687 h 503731"/>
                <a:gd name="connsiteX779" fmla="*/ 6641684 w 10525375"/>
                <a:gd name="connsiteY779" fmla="*/ 482687 h 503731"/>
                <a:gd name="connsiteX780" fmla="*/ 6631480 w 10525375"/>
                <a:gd name="connsiteY780" fmla="*/ 485361 h 503731"/>
                <a:gd name="connsiteX781" fmla="*/ 6580470 w 10525375"/>
                <a:gd name="connsiteY781" fmla="*/ 482687 h 503731"/>
                <a:gd name="connsiteX782" fmla="*/ 6577067 w 10525375"/>
                <a:gd name="connsiteY782" fmla="*/ 482687 h 503731"/>
                <a:gd name="connsiteX783" fmla="*/ 6573668 w 10525375"/>
                <a:gd name="connsiteY783" fmla="*/ 482687 h 503731"/>
                <a:gd name="connsiteX784" fmla="*/ 6566867 w 10525375"/>
                <a:gd name="connsiteY784" fmla="*/ 480014 h 503731"/>
                <a:gd name="connsiteX785" fmla="*/ 6488647 w 10525375"/>
                <a:gd name="connsiteY785" fmla="*/ 476005 h 503731"/>
                <a:gd name="connsiteX786" fmla="*/ 6454639 w 10525375"/>
                <a:gd name="connsiteY786" fmla="*/ 484025 h 503731"/>
                <a:gd name="connsiteX787" fmla="*/ 6451240 w 10525375"/>
                <a:gd name="connsiteY787" fmla="*/ 484025 h 503731"/>
                <a:gd name="connsiteX788" fmla="*/ 6447838 w 10525375"/>
                <a:gd name="connsiteY788" fmla="*/ 484025 h 503731"/>
                <a:gd name="connsiteX789" fmla="*/ 6373021 w 10525375"/>
                <a:gd name="connsiteY789" fmla="*/ 480014 h 503731"/>
                <a:gd name="connsiteX790" fmla="*/ 6369622 w 10525375"/>
                <a:gd name="connsiteY790" fmla="*/ 478678 h 503731"/>
                <a:gd name="connsiteX791" fmla="*/ 6240392 w 10525375"/>
                <a:gd name="connsiteY791" fmla="*/ 477341 h 503731"/>
                <a:gd name="connsiteX792" fmla="*/ 6230188 w 10525375"/>
                <a:gd name="connsiteY792" fmla="*/ 477341 h 503731"/>
                <a:gd name="connsiteX793" fmla="*/ 6209783 w 10525375"/>
                <a:gd name="connsiteY793" fmla="*/ 478678 h 503731"/>
                <a:gd name="connsiteX794" fmla="*/ 6206384 w 10525375"/>
                <a:gd name="connsiteY794" fmla="*/ 477341 h 503731"/>
                <a:gd name="connsiteX795" fmla="*/ 6179178 w 10525375"/>
                <a:gd name="connsiteY795" fmla="*/ 477341 h 503731"/>
                <a:gd name="connsiteX796" fmla="*/ 6148569 w 10525375"/>
                <a:gd name="connsiteY796" fmla="*/ 474668 h 503731"/>
                <a:gd name="connsiteX797" fmla="*/ 6145170 w 10525375"/>
                <a:gd name="connsiteY797" fmla="*/ 476005 h 503731"/>
                <a:gd name="connsiteX798" fmla="*/ 6114561 w 10525375"/>
                <a:gd name="connsiteY798" fmla="*/ 474668 h 503731"/>
                <a:gd name="connsiteX799" fmla="*/ 6104361 w 10525375"/>
                <a:gd name="connsiteY799" fmla="*/ 474668 h 503731"/>
                <a:gd name="connsiteX800" fmla="*/ 6012538 w 10525375"/>
                <a:gd name="connsiteY800" fmla="*/ 474668 h 503731"/>
                <a:gd name="connsiteX801" fmla="*/ 6009139 w 10525375"/>
                <a:gd name="connsiteY801" fmla="*/ 473332 h 503731"/>
                <a:gd name="connsiteX802" fmla="*/ 6005736 w 10525375"/>
                <a:gd name="connsiteY802" fmla="*/ 473332 h 503731"/>
                <a:gd name="connsiteX803" fmla="*/ 6002337 w 10525375"/>
                <a:gd name="connsiteY803" fmla="*/ 471995 h 503731"/>
                <a:gd name="connsiteX804" fmla="*/ 6005736 w 10525375"/>
                <a:gd name="connsiteY804" fmla="*/ 470659 h 503731"/>
                <a:gd name="connsiteX805" fmla="*/ 6002337 w 10525375"/>
                <a:gd name="connsiteY805" fmla="*/ 470659 h 503731"/>
                <a:gd name="connsiteX806" fmla="*/ 5930919 w 10525375"/>
                <a:gd name="connsiteY806" fmla="*/ 471995 h 503731"/>
                <a:gd name="connsiteX807" fmla="*/ 5927520 w 10525375"/>
                <a:gd name="connsiteY807" fmla="*/ 471995 h 503731"/>
                <a:gd name="connsiteX808" fmla="*/ 5822094 w 10525375"/>
                <a:gd name="connsiteY808" fmla="*/ 467986 h 503731"/>
                <a:gd name="connsiteX809" fmla="*/ 5709870 w 10525375"/>
                <a:gd name="connsiteY809" fmla="*/ 467986 h 503731"/>
                <a:gd name="connsiteX810" fmla="*/ 5675863 w 10525375"/>
                <a:gd name="connsiteY810" fmla="*/ 470659 h 503731"/>
                <a:gd name="connsiteX811" fmla="*/ 5609547 w 10525375"/>
                <a:gd name="connsiteY811" fmla="*/ 467985 h 503731"/>
                <a:gd name="connsiteX812" fmla="*/ 5543963 w 10525375"/>
                <a:gd name="connsiteY812" fmla="*/ 469307 h 503731"/>
                <a:gd name="connsiteX813" fmla="*/ 5543991 w 10525375"/>
                <a:gd name="connsiteY813" fmla="*/ 469322 h 503731"/>
                <a:gd name="connsiteX814" fmla="*/ 5482777 w 10525375"/>
                <a:gd name="connsiteY814" fmla="*/ 470659 h 503731"/>
                <a:gd name="connsiteX815" fmla="*/ 5458973 w 10525375"/>
                <a:gd name="connsiteY815" fmla="*/ 474668 h 503731"/>
                <a:gd name="connsiteX816" fmla="*/ 5411362 w 10525375"/>
                <a:gd name="connsiteY816" fmla="*/ 473332 h 503731"/>
                <a:gd name="connsiteX817" fmla="*/ 5356950 w 10525375"/>
                <a:gd name="connsiteY817" fmla="*/ 473332 h 503731"/>
                <a:gd name="connsiteX818" fmla="*/ 5275331 w 10525375"/>
                <a:gd name="connsiteY818" fmla="*/ 477341 h 503731"/>
                <a:gd name="connsiteX819" fmla="*/ 5234521 w 10525375"/>
                <a:gd name="connsiteY819" fmla="*/ 481352 h 503731"/>
                <a:gd name="connsiteX820" fmla="*/ 5234521 w 10525375"/>
                <a:gd name="connsiteY820" fmla="*/ 477341 h 503731"/>
                <a:gd name="connsiteX821" fmla="*/ 5180958 w 10525375"/>
                <a:gd name="connsiteY821" fmla="*/ 476025 h 503731"/>
                <a:gd name="connsiteX822" fmla="*/ 5174703 w 10525375"/>
                <a:gd name="connsiteY822" fmla="*/ 468359 h 503731"/>
                <a:gd name="connsiteX823" fmla="*/ 5121534 w 10525375"/>
                <a:gd name="connsiteY823" fmla="*/ 467986 h 503731"/>
                <a:gd name="connsiteX824" fmla="*/ 5114203 w 10525375"/>
                <a:gd name="connsiteY824" fmla="*/ 468562 h 503731"/>
                <a:gd name="connsiteX825" fmla="*/ 5115492 w 10525375"/>
                <a:gd name="connsiteY825" fmla="*/ 469322 h 503731"/>
                <a:gd name="connsiteX826" fmla="*/ 5112093 w 10525375"/>
                <a:gd name="connsiteY826" fmla="*/ 481352 h 503731"/>
                <a:gd name="connsiteX827" fmla="*/ 5101889 w 10525375"/>
                <a:gd name="connsiteY827" fmla="*/ 482687 h 503731"/>
                <a:gd name="connsiteX828" fmla="*/ 5037276 w 10525375"/>
                <a:gd name="connsiteY828" fmla="*/ 485361 h 503731"/>
                <a:gd name="connsiteX829" fmla="*/ 5020271 w 10525375"/>
                <a:gd name="connsiteY829" fmla="*/ 485361 h 503731"/>
                <a:gd name="connsiteX830" fmla="*/ 5010070 w 10525375"/>
                <a:gd name="connsiteY830" fmla="*/ 482687 h 503731"/>
                <a:gd name="connsiteX831" fmla="*/ 5006667 w 10525375"/>
                <a:gd name="connsiteY831" fmla="*/ 481352 h 503731"/>
                <a:gd name="connsiteX832" fmla="*/ 4945453 w 10525375"/>
                <a:gd name="connsiteY832" fmla="*/ 485361 h 503731"/>
                <a:gd name="connsiteX833" fmla="*/ 4942054 w 10525375"/>
                <a:gd name="connsiteY833" fmla="*/ 486698 h 503731"/>
                <a:gd name="connsiteX834" fmla="*/ 4880840 w 10525375"/>
                <a:gd name="connsiteY834" fmla="*/ 489371 h 503731"/>
                <a:gd name="connsiteX835" fmla="*/ 4829827 w 10525375"/>
                <a:gd name="connsiteY835" fmla="*/ 490707 h 503731"/>
                <a:gd name="connsiteX836" fmla="*/ 4765214 w 10525375"/>
                <a:gd name="connsiteY836" fmla="*/ 492044 h 503731"/>
                <a:gd name="connsiteX837" fmla="*/ 4758412 w 10525375"/>
                <a:gd name="connsiteY837" fmla="*/ 490707 h 503731"/>
                <a:gd name="connsiteX838" fmla="*/ 4744809 w 10525375"/>
                <a:gd name="connsiteY838" fmla="*/ 493380 h 503731"/>
                <a:gd name="connsiteX839" fmla="*/ 4727803 w 10525375"/>
                <a:gd name="connsiteY839" fmla="*/ 493380 h 503731"/>
                <a:gd name="connsiteX840" fmla="*/ 4717603 w 10525375"/>
                <a:gd name="connsiteY840" fmla="*/ 489371 h 503731"/>
                <a:gd name="connsiteX841" fmla="*/ 4676794 w 10525375"/>
                <a:gd name="connsiteY841" fmla="*/ 489371 h 503731"/>
                <a:gd name="connsiteX842" fmla="*/ 4673391 w 10525375"/>
                <a:gd name="connsiteY842" fmla="*/ 492044 h 503731"/>
                <a:gd name="connsiteX843" fmla="*/ 4571368 w 10525375"/>
                <a:gd name="connsiteY843" fmla="*/ 488034 h 503731"/>
                <a:gd name="connsiteX844" fmla="*/ 4550963 w 10525375"/>
                <a:gd name="connsiteY844" fmla="*/ 492044 h 503731"/>
                <a:gd name="connsiteX845" fmla="*/ 4523757 w 10525375"/>
                <a:gd name="connsiteY845" fmla="*/ 492044 h 503731"/>
                <a:gd name="connsiteX846" fmla="*/ 4472747 w 10525375"/>
                <a:gd name="connsiteY846" fmla="*/ 480014 h 503731"/>
                <a:gd name="connsiteX847" fmla="*/ 4462543 w 10525375"/>
                <a:gd name="connsiteY847" fmla="*/ 478678 h 503731"/>
                <a:gd name="connsiteX848" fmla="*/ 4459144 w 10525375"/>
                <a:gd name="connsiteY848" fmla="*/ 478678 h 503731"/>
                <a:gd name="connsiteX849" fmla="*/ 4459144 w 10525375"/>
                <a:gd name="connsiteY849" fmla="*/ 496053 h 503731"/>
                <a:gd name="connsiteX850" fmla="*/ 4421733 w 10525375"/>
                <a:gd name="connsiteY850" fmla="*/ 496053 h 503731"/>
                <a:gd name="connsiteX851" fmla="*/ 4401329 w 10525375"/>
                <a:gd name="connsiteY851" fmla="*/ 497390 h 503731"/>
                <a:gd name="connsiteX852" fmla="*/ 4340114 w 10525375"/>
                <a:gd name="connsiteY852" fmla="*/ 497390 h 503731"/>
                <a:gd name="connsiteX853" fmla="*/ 4331046 w 10525375"/>
                <a:gd name="connsiteY853" fmla="*/ 493826 h 503731"/>
                <a:gd name="connsiteX854" fmla="*/ 4333313 w 10525375"/>
                <a:gd name="connsiteY854" fmla="*/ 493380 h 503731"/>
                <a:gd name="connsiteX855" fmla="*/ 4333313 w 10525375"/>
                <a:gd name="connsiteY855" fmla="*/ 492044 h 503731"/>
                <a:gd name="connsiteX856" fmla="*/ 4329914 w 10525375"/>
                <a:gd name="connsiteY856" fmla="*/ 493380 h 503731"/>
                <a:gd name="connsiteX857" fmla="*/ 4331046 w 10525375"/>
                <a:gd name="connsiteY857" fmla="*/ 493826 h 503731"/>
                <a:gd name="connsiteX858" fmla="*/ 4312908 w 10525375"/>
                <a:gd name="connsiteY858" fmla="*/ 497390 h 503731"/>
                <a:gd name="connsiteX859" fmla="*/ 4200684 w 10525375"/>
                <a:gd name="connsiteY859" fmla="*/ 498726 h 503731"/>
                <a:gd name="connsiteX860" fmla="*/ 4183678 w 10525375"/>
                <a:gd name="connsiteY860" fmla="*/ 497390 h 503731"/>
                <a:gd name="connsiteX861" fmla="*/ 4119065 w 10525375"/>
                <a:gd name="connsiteY861" fmla="*/ 497390 h 503731"/>
                <a:gd name="connsiteX862" fmla="*/ 4115663 w 10525375"/>
                <a:gd name="connsiteY862" fmla="*/ 496053 h 503731"/>
                <a:gd name="connsiteX863" fmla="*/ 4112264 w 10525375"/>
                <a:gd name="connsiteY863" fmla="*/ 498726 h 503731"/>
                <a:gd name="connsiteX864" fmla="*/ 4006838 w 10525375"/>
                <a:gd name="connsiteY864" fmla="*/ 501399 h 503731"/>
                <a:gd name="connsiteX865" fmla="*/ 3986433 w 10525375"/>
                <a:gd name="connsiteY865" fmla="*/ 501399 h 503731"/>
                <a:gd name="connsiteX866" fmla="*/ 3952425 w 10525375"/>
                <a:gd name="connsiteY866" fmla="*/ 500064 h 503731"/>
                <a:gd name="connsiteX867" fmla="*/ 3952425 w 10525375"/>
                <a:gd name="connsiteY867" fmla="*/ 498726 h 503731"/>
                <a:gd name="connsiteX868" fmla="*/ 3935423 w 10525375"/>
                <a:gd name="connsiteY868" fmla="*/ 500064 h 503731"/>
                <a:gd name="connsiteX869" fmla="*/ 3874209 w 10525375"/>
                <a:gd name="connsiteY869" fmla="*/ 500064 h 503731"/>
                <a:gd name="connsiteX870" fmla="*/ 3843600 w 10525375"/>
                <a:gd name="connsiteY870" fmla="*/ 497390 h 503731"/>
                <a:gd name="connsiteX871" fmla="*/ 3833396 w 10525375"/>
                <a:gd name="connsiteY871" fmla="*/ 500064 h 503731"/>
                <a:gd name="connsiteX872" fmla="*/ 3680363 w 10525375"/>
                <a:gd name="connsiteY872" fmla="*/ 502737 h 503731"/>
                <a:gd name="connsiteX873" fmla="*/ 3670162 w 10525375"/>
                <a:gd name="connsiteY873" fmla="*/ 500064 h 503731"/>
                <a:gd name="connsiteX874" fmla="*/ 3608948 w 10525375"/>
                <a:gd name="connsiteY874" fmla="*/ 496053 h 503731"/>
                <a:gd name="connsiteX875" fmla="*/ 3598744 w 10525375"/>
                <a:gd name="connsiteY875" fmla="*/ 498726 h 503731"/>
                <a:gd name="connsiteX876" fmla="*/ 3578340 w 10525375"/>
                <a:gd name="connsiteY876" fmla="*/ 496053 h 503731"/>
                <a:gd name="connsiteX877" fmla="*/ 3486520 w 10525375"/>
                <a:gd name="connsiteY877" fmla="*/ 498726 h 503731"/>
                <a:gd name="connsiteX878" fmla="*/ 3455911 w 10525375"/>
                <a:gd name="connsiteY878" fmla="*/ 496053 h 503731"/>
                <a:gd name="connsiteX879" fmla="*/ 3445711 w 10525375"/>
                <a:gd name="connsiteY879" fmla="*/ 496053 h 503731"/>
                <a:gd name="connsiteX880" fmla="*/ 3282473 w 10525375"/>
                <a:gd name="connsiteY880" fmla="*/ 494717 h 503731"/>
                <a:gd name="connsiteX881" fmla="*/ 3279071 w 10525375"/>
                <a:gd name="connsiteY881" fmla="*/ 492044 h 503731"/>
                <a:gd name="connsiteX882" fmla="*/ 3262069 w 10525375"/>
                <a:gd name="connsiteY882" fmla="*/ 490707 h 503731"/>
                <a:gd name="connsiteX883" fmla="*/ 3221256 w 10525375"/>
                <a:gd name="connsiteY883" fmla="*/ 490707 h 503731"/>
                <a:gd name="connsiteX884" fmla="*/ 3217857 w 10525375"/>
                <a:gd name="connsiteY884" fmla="*/ 494717 h 503731"/>
                <a:gd name="connsiteX885" fmla="*/ 3214458 w 10525375"/>
                <a:gd name="connsiteY885" fmla="*/ 494717 h 503731"/>
                <a:gd name="connsiteX886" fmla="*/ 3211055 w 10525375"/>
                <a:gd name="connsiteY886" fmla="*/ 494717 h 503731"/>
                <a:gd name="connsiteX887" fmla="*/ 3160045 w 10525375"/>
                <a:gd name="connsiteY887" fmla="*/ 494717 h 503731"/>
                <a:gd name="connsiteX888" fmla="*/ 3098831 w 10525375"/>
                <a:gd name="connsiteY888" fmla="*/ 490707 h 503731"/>
                <a:gd name="connsiteX889" fmla="*/ 3047818 w 10525375"/>
                <a:gd name="connsiteY889" fmla="*/ 492044 h 503731"/>
                <a:gd name="connsiteX890" fmla="*/ 2884580 w 10525375"/>
                <a:gd name="connsiteY890" fmla="*/ 486698 h 503731"/>
                <a:gd name="connsiteX891" fmla="*/ 2843771 w 10525375"/>
                <a:gd name="connsiteY891" fmla="*/ 484025 h 503731"/>
                <a:gd name="connsiteX892" fmla="*/ 2843771 w 10525375"/>
                <a:gd name="connsiteY892" fmla="*/ 482687 h 503731"/>
                <a:gd name="connsiteX893" fmla="*/ 2751952 w 10525375"/>
                <a:gd name="connsiteY893" fmla="*/ 482687 h 503731"/>
                <a:gd name="connsiteX894" fmla="*/ 2731547 w 10525375"/>
                <a:gd name="connsiteY894" fmla="*/ 482687 h 503731"/>
                <a:gd name="connsiteX895" fmla="*/ 2721343 w 10525375"/>
                <a:gd name="connsiteY895" fmla="*/ 485361 h 503731"/>
                <a:gd name="connsiteX896" fmla="*/ 2670333 w 10525375"/>
                <a:gd name="connsiteY896" fmla="*/ 482687 h 503731"/>
                <a:gd name="connsiteX897" fmla="*/ 2666930 w 10525375"/>
                <a:gd name="connsiteY897" fmla="*/ 482687 h 503731"/>
                <a:gd name="connsiteX898" fmla="*/ 2663531 w 10525375"/>
                <a:gd name="connsiteY898" fmla="*/ 482687 h 503731"/>
                <a:gd name="connsiteX899" fmla="*/ 2656730 w 10525375"/>
                <a:gd name="connsiteY899" fmla="*/ 480014 h 503731"/>
                <a:gd name="connsiteX900" fmla="*/ 2578510 w 10525375"/>
                <a:gd name="connsiteY900" fmla="*/ 476005 h 503731"/>
                <a:gd name="connsiteX901" fmla="*/ 2544502 w 10525375"/>
                <a:gd name="connsiteY901" fmla="*/ 484025 h 503731"/>
                <a:gd name="connsiteX902" fmla="*/ 2541103 w 10525375"/>
                <a:gd name="connsiteY902" fmla="*/ 484025 h 503731"/>
                <a:gd name="connsiteX903" fmla="*/ 2537701 w 10525375"/>
                <a:gd name="connsiteY903" fmla="*/ 484025 h 503731"/>
                <a:gd name="connsiteX904" fmla="*/ 2462884 w 10525375"/>
                <a:gd name="connsiteY904" fmla="*/ 480014 h 503731"/>
                <a:gd name="connsiteX905" fmla="*/ 2459484 w 10525375"/>
                <a:gd name="connsiteY905" fmla="*/ 478678 h 503731"/>
                <a:gd name="connsiteX906" fmla="*/ 2330255 w 10525375"/>
                <a:gd name="connsiteY906" fmla="*/ 477341 h 503731"/>
                <a:gd name="connsiteX907" fmla="*/ 2320051 w 10525375"/>
                <a:gd name="connsiteY907" fmla="*/ 477341 h 503731"/>
                <a:gd name="connsiteX908" fmla="*/ 2299646 w 10525375"/>
                <a:gd name="connsiteY908" fmla="*/ 478678 h 503731"/>
                <a:gd name="connsiteX909" fmla="*/ 2296247 w 10525375"/>
                <a:gd name="connsiteY909" fmla="*/ 477341 h 503731"/>
                <a:gd name="connsiteX910" fmla="*/ 2269041 w 10525375"/>
                <a:gd name="connsiteY910" fmla="*/ 477341 h 503731"/>
                <a:gd name="connsiteX911" fmla="*/ 2238432 w 10525375"/>
                <a:gd name="connsiteY911" fmla="*/ 474668 h 503731"/>
                <a:gd name="connsiteX912" fmla="*/ 2235033 w 10525375"/>
                <a:gd name="connsiteY912" fmla="*/ 476005 h 503731"/>
                <a:gd name="connsiteX913" fmla="*/ 2204424 w 10525375"/>
                <a:gd name="connsiteY913" fmla="*/ 474668 h 503731"/>
                <a:gd name="connsiteX914" fmla="*/ 2194224 w 10525375"/>
                <a:gd name="connsiteY914" fmla="*/ 474668 h 503731"/>
                <a:gd name="connsiteX915" fmla="*/ 2102401 w 10525375"/>
                <a:gd name="connsiteY915" fmla="*/ 474668 h 503731"/>
                <a:gd name="connsiteX916" fmla="*/ 2099002 w 10525375"/>
                <a:gd name="connsiteY916" fmla="*/ 473332 h 503731"/>
                <a:gd name="connsiteX917" fmla="*/ 2095599 w 10525375"/>
                <a:gd name="connsiteY917" fmla="*/ 473332 h 503731"/>
                <a:gd name="connsiteX918" fmla="*/ 2092200 w 10525375"/>
                <a:gd name="connsiteY918" fmla="*/ 471995 h 503731"/>
                <a:gd name="connsiteX919" fmla="*/ 2095599 w 10525375"/>
                <a:gd name="connsiteY919" fmla="*/ 470659 h 503731"/>
                <a:gd name="connsiteX920" fmla="*/ 2092200 w 10525375"/>
                <a:gd name="connsiteY920" fmla="*/ 470659 h 503731"/>
                <a:gd name="connsiteX921" fmla="*/ 2020782 w 10525375"/>
                <a:gd name="connsiteY921" fmla="*/ 471995 h 503731"/>
                <a:gd name="connsiteX922" fmla="*/ 2017383 w 10525375"/>
                <a:gd name="connsiteY922" fmla="*/ 471995 h 503731"/>
                <a:gd name="connsiteX923" fmla="*/ 1911957 w 10525375"/>
                <a:gd name="connsiteY923" fmla="*/ 467986 h 503731"/>
                <a:gd name="connsiteX924" fmla="*/ 1799733 w 10525375"/>
                <a:gd name="connsiteY924" fmla="*/ 467986 h 503731"/>
                <a:gd name="connsiteX925" fmla="*/ 1765725 w 10525375"/>
                <a:gd name="connsiteY925" fmla="*/ 470659 h 503731"/>
                <a:gd name="connsiteX926" fmla="*/ 1633093 w 10525375"/>
                <a:gd name="connsiteY926" fmla="*/ 469322 h 503731"/>
                <a:gd name="connsiteX927" fmla="*/ 1599086 w 10525375"/>
                <a:gd name="connsiteY927" fmla="*/ 465313 h 503731"/>
                <a:gd name="connsiteX928" fmla="*/ 1599086 w 10525375"/>
                <a:gd name="connsiteY928" fmla="*/ 463975 h 503731"/>
                <a:gd name="connsiteX929" fmla="*/ 1364433 w 10525375"/>
                <a:gd name="connsiteY929" fmla="*/ 463975 h 503731"/>
                <a:gd name="connsiteX930" fmla="*/ 1357632 w 10525375"/>
                <a:gd name="connsiteY930" fmla="*/ 465313 h 503731"/>
                <a:gd name="connsiteX931" fmla="*/ 1354229 w 10525375"/>
                <a:gd name="connsiteY931" fmla="*/ 467986 h 503731"/>
                <a:gd name="connsiteX932" fmla="*/ 1211396 w 10525375"/>
                <a:gd name="connsiteY932" fmla="*/ 467986 h 503731"/>
                <a:gd name="connsiteX933" fmla="*/ 1194394 w 10525375"/>
                <a:gd name="connsiteY933" fmla="*/ 469322 h 503731"/>
                <a:gd name="connsiteX934" fmla="*/ 1170587 w 10525375"/>
                <a:gd name="connsiteY934" fmla="*/ 471995 h 503731"/>
                <a:gd name="connsiteX935" fmla="*/ 1150182 w 10525375"/>
                <a:gd name="connsiteY935" fmla="*/ 471995 h 503731"/>
                <a:gd name="connsiteX936" fmla="*/ 990348 w 10525375"/>
                <a:gd name="connsiteY936" fmla="*/ 473332 h 503731"/>
                <a:gd name="connsiteX937" fmla="*/ 956340 w 10525375"/>
                <a:gd name="connsiteY937" fmla="*/ 465313 h 503731"/>
                <a:gd name="connsiteX938" fmla="*/ 952937 w 10525375"/>
                <a:gd name="connsiteY938" fmla="*/ 451947 h 503731"/>
                <a:gd name="connsiteX939" fmla="*/ 946136 w 10525375"/>
                <a:gd name="connsiteY939" fmla="*/ 451947 h 503731"/>
                <a:gd name="connsiteX940" fmla="*/ 888324 w 10525375"/>
                <a:gd name="connsiteY940" fmla="*/ 426551 h 503731"/>
                <a:gd name="connsiteX941" fmla="*/ 844112 w 10525375"/>
                <a:gd name="connsiteY941" fmla="*/ 447936 h 503731"/>
                <a:gd name="connsiteX942" fmla="*/ 830509 w 10525375"/>
                <a:gd name="connsiteY942" fmla="*/ 454620 h 503731"/>
                <a:gd name="connsiteX943" fmla="*/ 827110 w 10525375"/>
                <a:gd name="connsiteY943" fmla="*/ 454620 h 503731"/>
                <a:gd name="connsiteX944" fmla="*/ 844112 w 10525375"/>
                <a:gd name="connsiteY944" fmla="*/ 457293 h 503731"/>
                <a:gd name="connsiteX945" fmla="*/ 891723 w 10525375"/>
                <a:gd name="connsiteY945" fmla="*/ 470659 h 503731"/>
                <a:gd name="connsiteX946" fmla="*/ 881523 w 10525375"/>
                <a:gd name="connsiteY946" fmla="*/ 473332 h 503731"/>
                <a:gd name="connsiteX947" fmla="*/ 850914 w 10525375"/>
                <a:gd name="connsiteY947" fmla="*/ 474668 h 503731"/>
                <a:gd name="connsiteX948" fmla="*/ 810104 w 10525375"/>
                <a:gd name="connsiteY948" fmla="*/ 476005 h 503731"/>
                <a:gd name="connsiteX949" fmla="*/ 735287 w 10525375"/>
                <a:gd name="connsiteY949" fmla="*/ 474668 h 503731"/>
                <a:gd name="connsiteX950" fmla="*/ 731888 w 10525375"/>
                <a:gd name="connsiteY950" fmla="*/ 474668 h 503731"/>
                <a:gd name="connsiteX951" fmla="*/ 728486 w 10525375"/>
                <a:gd name="connsiteY951" fmla="*/ 474668 h 503731"/>
                <a:gd name="connsiteX952" fmla="*/ 708081 w 10525375"/>
                <a:gd name="connsiteY952" fmla="*/ 480014 h 503731"/>
                <a:gd name="connsiteX953" fmla="*/ 687676 w 10525375"/>
                <a:gd name="connsiteY953" fmla="*/ 466648 h 503731"/>
                <a:gd name="connsiteX954" fmla="*/ 674073 w 10525375"/>
                <a:gd name="connsiteY954" fmla="*/ 455956 h 503731"/>
                <a:gd name="connsiteX955" fmla="*/ 691079 w 10525375"/>
                <a:gd name="connsiteY955" fmla="*/ 443927 h 503731"/>
                <a:gd name="connsiteX956" fmla="*/ 694478 w 10525375"/>
                <a:gd name="connsiteY956" fmla="*/ 443927 h 503731"/>
                <a:gd name="connsiteX957" fmla="*/ 697881 w 10525375"/>
                <a:gd name="connsiteY957" fmla="*/ 441254 h 503731"/>
                <a:gd name="connsiteX958" fmla="*/ 701279 w 10525375"/>
                <a:gd name="connsiteY958" fmla="*/ 441254 h 503731"/>
                <a:gd name="connsiteX959" fmla="*/ 701279 w 10525375"/>
                <a:gd name="connsiteY959" fmla="*/ 434571 h 503731"/>
                <a:gd name="connsiteX960" fmla="*/ 691079 w 10525375"/>
                <a:gd name="connsiteY960" fmla="*/ 423878 h 503731"/>
                <a:gd name="connsiteX961" fmla="*/ 674073 w 10525375"/>
                <a:gd name="connsiteY961" fmla="*/ 429224 h 503731"/>
                <a:gd name="connsiteX962" fmla="*/ 670674 w 10525375"/>
                <a:gd name="connsiteY962" fmla="*/ 430562 h 503731"/>
                <a:gd name="connsiteX963" fmla="*/ 657071 w 10525375"/>
                <a:gd name="connsiteY963" fmla="*/ 438581 h 503731"/>
                <a:gd name="connsiteX964" fmla="*/ 657071 w 10525375"/>
                <a:gd name="connsiteY964" fmla="*/ 441254 h 503731"/>
                <a:gd name="connsiteX965" fmla="*/ 643468 w 10525375"/>
                <a:gd name="connsiteY965" fmla="*/ 455956 h 503731"/>
                <a:gd name="connsiteX966" fmla="*/ 643468 w 10525375"/>
                <a:gd name="connsiteY966" fmla="*/ 459966 h 503731"/>
                <a:gd name="connsiteX967" fmla="*/ 612859 w 10525375"/>
                <a:gd name="connsiteY967" fmla="*/ 451947 h 503731"/>
                <a:gd name="connsiteX968" fmla="*/ 602659 w 10525375"/>
                <a:gd name="connsiteY968" fmla="*/ 443927 h 503731"/>
                <a:gd name="connsiteX969" fmla="*/ 602659 w 10525375"/>
                <a:gd name="connsiteY969" fmla="*/ 435908 h 503731"/>
                <a:gd name="connsiteX970" fmla="*/ 609460 w 10525375"/>
                <a:gd name="connsiteY970" fmla="*/ 437244 h 503731"/>
                <a:gd name="connsiteX971" fmla="*/ 606058 w 10525375"/>
                <a:gd name="connsiteY971" fmla="*/ 434571 h 503731"/>
                <a:gd name="connsiteX972" fmla="*/ 602659 w 10525375"/>
                <a:gd name="connsiteY972" fmla="*/ 429224 h 503731"/>
                <a:gd name="connsiteX973" fmla="*/ 595857 w 10525375"/>
                <a:gd name="connsiteY973" fmla="*/ 429224 h 503731"/>
                <a:gd name="connsiteX974" fmla="*/ 568651 w 10525375"/>
                <a:gd name="connsiteY974" fmla="*/ 441254 h 503731"/>
                <a:gd name="connsiteX975" fmla="*/ 517637 w 10525375"/>
                <a:gd name="connsiteY975" fmla="*/ 442590 h 503731"/>
                <a:gd name="connsiteX976" fmla="*/ 487032 w 10525375"/>
                <a:gd name="connsiteY976" fmla="*/ 438581 h 503731"/>
                <a:gd name="connsiteX977" fmla="*/ 471208 w 10525375"/>
                <a:gd name="connsiteY977" fmla="*/ 444800 h 503731"/>
                <a:gd name="connsiteX978" fmla="*/ 473425 w 10525375"/>
                <a:gd name="connsiteY978" fmla="*/ 450611 h 503731"/>
                <a:gd name="connsiteX979" fmla="*/ 442820 w 10525375"/>
                <a:gd name="connsiteY979" fmla="*/ 450611 h 503731"/>
                <a:gd name="connsiteX980" fmla="*/ 442820 w 10525375"/>
                <a:gd name="connsiteY980" fmla="*/ 442702 h 503731"/>
                <a:gd name="connsiteX981" fmla="*/ 425818 w 10525375"/>
                <a:gd name="connsiteY981" fmla="*/ 439917 h 503731"/>
                <a:gd name="connsiteX982" fmla="*/ 395209 w 10525375"/>
                <a:gd name="connsiteY982" fmla="*/ 434571 h 503731"/>
                <a:gd name="connsiteX983" fmla="*/ 391810 w 10525375"/>
                <a:gd name="connsiteY983" fmla="*/ 426551 h 503731"/>
                <a:gd name="connsiteX984" fmla="*/ 466627 w 10525375"/>
                <a:gd name="connsiteY984" fmla="*/ 438581 h 503731"/>
                <a:gd name="connsiteX985" fmla="*/ 480231 w 10525375"/>
                <a:gd name="connsiteY985" fmla="*/ 427888 h 503731"/>
                <a:gd name="connsiteX986" fmla="*/ 470026 w 10525375"/>
                <a:gd name="connsiteY986" fmla="*/ 423878 h 503731"/>
                <a:gd name="connsiteX987" fmla="*/ 425818 w 10525375"/>
                <a:gd name="connsiteY987" fmla="*/ 410512 h 503731"/>
                <a:gd name="connsiteX988" fmla="*/ 385009 w 10525375"/>
                <a:gd name="connsiteY988" fmla="*/ 394473 h 503731"/>
                <a:gd name="connsiteX989" fmla="*/ 364604 w 10525375"/>
                <a:gd name="connsiteY989" fmla="*/ 394473 h 503731"/>
                <a:gd name="connsiteX990" fmla="*/ 344199 w 10525375"/>
                <a:gd name="connsiteY990" fmla="*/ 394473 h 503731"/>
                <a:gd name="connsiteX991" fmla="*/ 265980 w 10525375"/>
                <a:gd name="connsiteY991" fmla="*/ 374425 h 503731"/>
                <a:gd name="connsiteX992" fmla="*/ 272781 w 10525375"/>
                <a:gd name="connsiteY992" fmla="*/ 369079 h 503731"/>
                <a:gd name="connsiteX993" fmla="*/ 316993 w 10525375"/>
                <a:gd name="connsiteY993" fmla="*/ 366406 h 503731"/>
                <a:gd name="connsiteX994" fmla="*/ 293186 w 10525375"/>
                <a:gd name="connsiteY994" fmla="*/ 362396 h 503731"/>
                <a:gd name="connsiteX995" fmla="*/ 282985 w 10525375"/>
                <a:gd name="connsiteY995" fmla="*/ 361060 h 503731"/>
                <a:gd name="connsiteX996" fmla="*/ 269382 w 10525375"/>
                <a:gd name="connsiteY996" fmla="*/ 366406 h 503731"/>
                <a:gd name="connsiteX997" fmla="*/ 252377 w 10525375"/>
                <a:gd name="connsiteY997" fmla="*/ 367742 h 503731"/>
                <a:gd name="connsiteX998" fmla="*/ 252377 w 10525375"/>
                <a:gd name="connsiteY998" fmla="*/ 369079 h 503731"/>
                <a:gd name="connsiteX999" fmla="*/ 226049 w 10525375"/>
                <a:gd name="connsiteY999" fmla="*/ 370113 h 503731"/>
                <a:gd name="connsiteX1000" fmla="*/ 228573 w 10525375"/>
                <a:gd name="connsiteY1000" fmla="*/ 373090 h 503731"/>
                <a:gd name="connsiteX1001" fmla="*/ 245575 w 10525375"/>
                <a:gd name="connsiteY1001" fmla="*/ 381109 h 503731"/>
                <a:gd name="connsiteX1002" fmla="*/ 194565 w 10525375"/>
                <a:gd name="connsiteY1002" fmla="*/ 373090 h 503731"/>
                <a:gd name="connsiteX1003" fmla="*/ 194565 w 10525375"/>
                <a:gd name="connsiteY1003" fmla="*/ 369565 h 503731"/>
                <a:gd name="connsiteX1004" fmla="*/ 171608 w 10525375"/>
                <a:gd name="connsiteY1004" fmla="*/ 368744 h 503731"/>
                <a:gd name="connsiteX1005" fmla="*/ 119748 w 10525375"/>
                <a:gd name="connsiteY1005" fmla="*/ 369079 h 503731"/>
                <a:gd name="connsiteX1006" fmla="*/ 174160 w 10525375"/>
                <a:gd name="connsiteY1006" fmla="*/ 361060 h 503731"/>
                <a:gd name="connsiteX1007" fmla="*/ 126549 w 10525375"/>
                <a:gd name="connsiteY1007" fmla="*/ 351703 h 503731"/>
                <a:gd name="connsiteX1008" fmla="*/ 136750 w 10525375"/>
                <a:gd name="connsiteY1008" fmla="*/ 332991 h 503731"/>
                <a:gd name="connsiteX1009" fmla="*/ 136750 w 10525375"/>
                <a:gd name="connsiteY1009" fmla="*/ 327645 h 503731"/>
                <a:gd name="connsiteX1010" fmla="*/ 177559 w 10525375"/>
                <a:gd name="connsiteY1010" fmla="*/ 323636 h 503731"/>
                <a:gd name="connsiteX1011" fmla="*/ 177559 w 10525375"/>
                <a:gd name="connsiteY1011" fmla="*/ 322298 h 503731"/>
                <a:gd name="connsiteX1012" fmla="*/ 218369 w 10525375"/>
                <a:gd name="connsiteY1012" fmla="*/ 324971 h 503731"/>
                <a:gd name="connsiteX1013" fmla="*/ 252377 w 10525375"/>
                <a:gd name="connsiteY1013" fmla="*/ 337001 h 503731"/>
                <a:gd name="connsiteX1014" fmla="*/ 316993 w 10525375"/>
                <a:gd name="connsiteY1014" fmla="*/ 331655 h 503731"/>
                <a:gd name="connsiteX1015" fmla="*/ 364604 w 10525375"/>
                <a:gd name="connsiteY1015" fmla="*/ 334328 h 503731"/>
                <a:gd name="connsiteX1016" fmla="*/ 385009 w 10525375"/>
                <a:gd name="connsiteY1016" fmla="*/ 322298 h 503731"/>
                <a:gd name="connsiteX1017" fmla="*/ 381606 w 10525375"/>
                <a:gd name="connsiteY1017" fmla="*/ 322298 h 503731"/>
                <a:gd name="connsiteX1018" fmla="*/ 374805 w 10525375"/>
                <a:gd name="connsiteY1018" fmla="*/ 316952 h 503731"/>
                <a:gd name="connsiteX1019" fmla="*/ 299987 w 10525375"/>
                <a:gd name="connsiteY1019" fmla="*/ 326309 h 503731"/>
                <a:gd name="connsiteX1020" fmla="*/ 279144 w 10525375"/>
                <a:gd name="connsiteY1020" fmla="*/ 325171 h 503731"/>
                <a:gd name="connsiteX1021" fmla="*/ 289787 w 10525375"/>
                <a:gd name="connsiteY1021" fmla="*/ 324971 h 503731"/>
                <a:gd name="connsiteX1022" fmla="*/ 303390 w 10525375"/>
                <a:gd name="connsiteY1022" fmla="*/ 318289 h 503731"/>
                <a:gd name="connsiteX1023" fmla="*/ 289787 w 10525375"/>
                <a:gd name="connsiteY1023" fmla="*/ 312943 h 503731"/>
                <a:gd name="connsiteX1024" fmla="*/ 320392 w 10525375"/>
                <a:gd name="connsiteY1024" fmla="*/ 303586 h 503731"/>
                <a:gd name="connsiteX1025" fmla="*/ 347598 w 10525375"/>
                <a:gd name="connsiteY1025" fmla="*/ 320962 h 503731"/>
                <a:gd name="connsiteX1026" fmla="*/ 361201 w 10525375"/>
                <a:gd name="connsiteY1026" fmla="*/ 315616 h 503731"/>
                <a:gd name="connsiteX1027" fmla="*/ 347598 w 10525375"/>
                <a:gd name="connsiteY1027" fmla="*/ 300913 h 503731"/>
                <a:gd name="connsiteX1028" fmla="*/ 262581 w 10525375"/>
                <a:gd name="connsiteY1028" fmla="*/ 292894 h 503731"/>
                <a:gd name="connsiteX1029" fmla="*/ 259178 w 10525375"/>
                <a:gd name="connsiteY1029" fmla="*/ 294231 h 503731"/>
                <a:gd name="connsiteX1030" fmla="*/ 245575 w 10525375"/>
                <a:gd name="connsiteY1030" fmla="*/ 292894 h 503731"/>
                <a:gd name="connsiteX1031" fmla="*/ 225170 w 10525375"/>
                <a:gd name="connsiteY1031" fmla="*/ 284874 h 503731"/>
                <a:gd name="connsiteX1032" fmla="*/ 211567 w 10525375"/>
                <a:gd name="connsiteY1032" fmla="*/ 279528 h 503731"/>
                <a:gd name="connsiteX1033" fmla="*/ 228573 w 10525375"/>
                <a:gd name="connsiteY1033" fmla="*/ 272846 h 503731"/>
                <a:gd name="connsiteX1034" fmla="*/ 231972 w 10525375"/>
                <a:gd name="connsiteY1034" fmla="*/ 272846 h 503731"/>
                <a:gd name="connsiteX1035" fmla="*/ 391810 w 10525375"/>
                <a:gd name="connsiteY1035" fmla="*/ 271508 h 503731"/>
                <a:gd name="connsiteX1036" fmla="*/ 432620 w 10525375"/>
                <a:gd name="connsiteY1036" fmla="*/ 260816 h 503731"/>
                <a:gd name="connsiteX1037" fmla="*/ 419017 w 10525375"/>
                <a:gd name="connsiteY1037" fmla="*/ 246114 h 503731"/>
                <a:gd name="connsiteX1038" fmla="*/ 425818 w 10525375"/>
                <a:gd name="connsiteY1038" fmla="*/ 243441 h 503731"/>
                <a:gd name="connsiteX1039" fmla="*/ 381606 w 10525375"/>
                <a:gd name="connsiteY1039" fmla="*/ 246114 h 503731"/>
                <a:gd name="connsiteX1040" fmla="*/ 371406 w 10525375"/>
                <a:gd name="connsiteY1040" fmla="*/ 242104 h 503731"/>
                <a:gd name="connsiteX1041" fmla="*/ 374805 w 10525375"/>
                <a:gd name="connsiteY1041" fmla="*/ 242104 h 503731"/>
                <a:gd name="connsiteX1042" fmla="*/ 374805 w 10525375"/>
                <a:gd name="connsiteY1042" fmla="*/ 240768 h 503731"/>
                <a:gd name="connsiteX1043" fmla="*/ 368003 w 10525375"/>
                <a:gd name="connsiteY1043" fmla="*/ 240768 h 503731"/>
                <a:gd name="connsiteX1044" fmla="*/ 313591 w 10525375"/>
                <a:gd name="connsiteY1044" fmla="*/ 243441 h 503731"/>
                <a:gd name="connsiteX1045" fmla="*/ 282985 w 10525375"/>
                <a:gd name="connsiteY1045" fmla="*/ 247450 h 503731"/>
                <a:gd name="connsiteX1046" fmla="*/ 279583 w 10525375"/>
                <a:gd name="connsiteY1046" fmla="*/ 236757 h 503731"/>
                <a:gd name="connsiteX1047" fmla="*/ 289787 w 10525375"/>
                <a:gd name="connsiteY1047" fmla="*/ 216709 h 503731"/>
                <a:gd name="connsiteX1048" fmla="*/ 242176 w 10525375"/>
                <a:gd name="connsiteY1048" fmla="*/ 236757 h 503731"/>
                <a:gd name="connsiteX1049" fmla="*/ 238773 w 10525375"/>
                <a:gd name="connsiteY1049" fmla="*/ 236757 h 503731"/>
                <a:gd name="connsiteX1050" fmla="*/ 245575 w 10525375"/>
                <a:gd name="connsiteY1050" fmla="*/ 240768 h 503731"/>
                <a:gd name="connsiteX1051" fmla="*/ 245575 w 10525375"/>
                <a:gd name="connsiteY1051" fmla="*/ 248787 h 503731"/>
                <a:gd name="connsiteX1052" fmla="*/ 218369 w 10525375"/>
                <a:gd name="connsiteY1052" fmla="*/ 247450 h 503731"/>
                <a:gd name="connsiteX1053" fmla="*/ 225170 w 10525375"/>
                <a:gd name="connsiteY1053" fmla="*/ 236757 h 503731"/>
                <a:gd name="connsiteX1054" fmla="*/ 184361 w 10525375"/>
                <a:gd name="connsiteY1054" fmla="*/ 228738 h 503731"/>
                <a:gd name="connsiteX1055" fmla="*/ 184361 w 10525375"/>
                <a:gd name="connsiteY1055" fmla="*/ 224729 h 503731"/>
                <a:gd name="connsiteX1056" fmla="*/ 204766 w 10525375"/>
                <a:gd name="connsiteY1056" fmla="*/ 223392 h 503731"/>
                <a:gd name="connsiteX1057" fmla="*/ 235374 w 10525375"/>
                <a:gd name="connsiteY1057" fmla="*/ 211363 h 503731"/>
                <a:gd name="connsiteX1058" fmla="*/ 279583 w 10525375"/>
                <a:gd name="connsiteY1058" fmla="*/ 208690 h 503731"/>
                <a:gd name="connsiteX1059" fmla="*/ 286384 w 10525375"/>
                <a:gd name="connsiteY1059" fmla="*/ 210026 h 503731"/>
                <a:gd name="connsiteX1060" fmla="*/ 327194 w 10525375"/>
                <a:gd name="connsiteY1060" fmla="*/ 196660 h 503731"/>
                <a:gd name="connsiteX1061" fmla="*/ 320392 w 10525375"/>
                <a:gd name="connsiteY1061" fmla="*/ 176612 h 503731"/>
                <a:gd name="connsiteX1062" fmla="*/ 316993 w 10525375"/>
                <a:gd name="connsiteY1062" fmla="*/ 175275 h 503731"/>
                <a:gd name="connsiteX1063" fmla="*/ 303390 w 10525375"/>
                <a:gd name="connsiteY1063" fmla="*/ 189978 h 503731"/>
                <a:gd name="connsiteX1064" fmla="*/ 286384 w 10525375"/>
                <a:gd name="connsiteY1064" fmla="*/ 189978 h 503731"/>
                <a:gd name="connsiteX1065" fmla="*/ 282985 w 10525375"/>
                <a:gd name="connsiteY1065" fmla="*/ 192651 h 503731"/>
                <a:gd name="connsiteX1066" fmla="*/ 248978 w 10525375"/>
                <a:gd name="connsiteY1066" fmla="*/ 193987 h 503731"/>
                <a:gd name="connsiteX1067" fmla="*/ 184361 w 10525375"/>
                <a:gd name="connsiteY1067" fmla="*/ 179285 h 503731"/>
                <a:gd name="connsiteX1068" fmla="*/ 184361 w 10525375"/>
                <a:gd name="connsiteY1068" fmla="*/ 175275 h 503731"/>
                <a:gd name="connsiteX1069" fmla="*/ 184361 w 10525375"/>
                <a:gd name="connsiteY1069" fmla="*/ 159236 h 503731"/>
                <a:gd name="connsiteX1070" fmla="*/ 225170 w 10525375"/>
                <a:gd name="connsiteY1070" fmla="*/ 171264 h 503731"/>
                <a:gd name="connsiteX1071" fmla="*/ 245575 w 10525375"/>
                <a:gd name="connsiteY1071" fmla="*/ 163246 h 503731"/>
                <a:gd name="connsiteX1072" fmla="*/ 276184 w 10525375"/>
                <a:gd name="connsiteY1072" fmla="*/ 155227 h 503731"/>
                <a:gd name="connsiteX1073" fmla="*/ 286384 w 10525375"/>
                <a:gd name="connsiteY1073" fmla="*/ 155227 h 503731"/>
                <a:gd name="connsiteX1074" fmla="*/ 289787 w 10525375"/>
                <a:gd name="connsiteY1074" fmla="*/ 153890 h 503731"/>
                <a:gd name="connsiteX1075" fmla="*/ 310192 w 10525375"/>
                <a:gd name="connsiteY1075" fmla="*/ 153890 h 503731"/>
                <a:gd name="connsiteX1076" fmla="*/ 310192 w 10525375"/>
                <a:gd name="connsiteY1076" fmla="*/ 155227 h 503731"/>
                <a:gd name="connsiteX1077" fmla="*/ 330596 w 10525375"/>
                <a:gd name="connsiteY1077" fmla="*/ 153890 h 503731"/>
                <a:gd name="connsiteX1078" fmla="*/ 337398 w 10525375"/>
                <a:gd name="connsiteY1078" fmla="*/ 155227 h 503731"/>
                <a:gd name="connsiteX1079" fmla="*/ 361201 w 10525375"/>
                <a:gd name="connsiteY1079" fmla="*/ 151216 h 503731"/>
                <a:gd name="connsiteX1080" fmla="*/ 378207 w 10525375"/>
                <a:gd name="connsiteY1080" fmla="*/ 149881 h 503731"/>
                <a:gd name="connsiteX1081" fmla="*/ 429217 w 10525375"/>
                <a:gd name="connsiteY1081" fmla="*/ 149881 h 503731"/>
                <a:gd name="connsiteX1082" fmla="*/ 449622 w 10525375"/>
                <a:gd name="connsiteY1082" fmla="*/ 149881 h 503731"/>
                <a:gd name="connsiteX1083" fmla="*/ 446223 w 10525375"/>
                <a:gd name="connsiteY1083" fmla="*/ 147207 h 503731"/>
                <a:gd name="connsiteX1084" fmla="*/ 436019 w 10525375"/>
                <a:gd name="connsiteY1084" fmla="*/ 147207 h 503731"/>
                <a:gd name="connsiteX1085" fmla="*/ 408812 w 10525375"/>
                <a:gd name="connsiteY1085" fmla="*/ 143197 h 503731"/>
                <a:gd name="connsiteX1086" fmla="*/ 405413 w 10525375"/>
                <a:gd name="connsiteY1086" fmla="*/ 144533 h 503731"/>
                <a:gd name="connsiteX1087" fmla="*/ 378207 w 10525375"/>
                <a:gd name="connsiteY1087" fmla="*/ 143197 h 503731"/>
                <a:gd name="connsiteX1088" fmla="*/ 374805 w 10525375"/>
                <a:gd name="connsiteY1088" fmla="*/ 141861 h 503731"/>
                <a:gd name="connsiteX1089" fmla="*/ 316993 w 10525375"/>
                <a:gd name="connsiteY1089" fmla="*/ 145870 h 503731"/>
                <a:gd name="connsiteX1090" fmla="*/ 303390 w 10525375"/>
                <a:gd name="connsiteY1090" fmla="*/ 144533 h 503731"/>
                <a:gd name="connsiteX1091" fmla="*/ 327194 w 10525375"/>
                <a:gd name="connsiteY1091" fmla="*/ 137851 h 503731"/>
                <a:gd name="connsiteX1092" fmla="*/ 303390 w 10525375"/>
                <a:gd name="connsiteY1092" fmla="*/ 124485 h 503731"/>
                <a:gd name="connsiteX1093" fmla="*/ 357802 w 10525375"/>
                <a:gd name="connsiteY1093" fmla="*/ 117801 h 503731"/>
                <a:gd name="connsiteX1094" fmla="*/ 361201 w 10525375"/>
                <a:gd name="connsiteY1094" fmla="*/ 113792 h 503731"/>
                <a:gd name="connsiteX1095" fmla="*/ 402011 w 10525375"/>
                <a:gd name="connsiteY1095" fmla="*/ 105773 h 503731"/>
                <a:gd name="connsiteX1096" fmla="*/ 436019 w 10525375"/>
                <a:gd name="connsiteY1096" fmla="*/ 93744 h 503731"/>
                <a:gd name="connsiteX1097" fmla="*/ 476828 w 10525375"/>
                <a:gd name="connsiteY1097" fmla="*/ 93744 h 503731"/>
                <a:gd name="connsiteX1098" fmla="*/ 483630 w 10525375"/>
                <a:gd name="connsiteY1098" fmla="*/ 99091 h 503731"/>
                <a:gd name="connsiteX1099" fmla="*/ 483630 w 10525375"/>
                <a:gd name="connsiteY1099" fmla="*/ 100427 h 503731"/>
                <a:gd name="connsiteX1100" fmla="*/ 504034 w 10525375"/>
                <a:gd name="connsiteY1100" fmla="*/ 100427 h 503731"/>
                <a:gd name="connsiteX1101" fmla="*/ 514238 w 10525375"/>
                <a:gd name="connsiteY1101" fmla="*/ 104436 h 503731"/>
                <a:gd name="connsiteX1102" fmla="*/ 507437 w 10525375"/>
                <a:gd name="connsiteY1102" fmla="*/ 108446 h 503731"/>
                <a:gd name="connsiteX1103" fmla="*/ 510836 w 10525375"/>
                <a:gd name="connsiteY1103" fmla="*/ 108446 h 503731"/>
                <a:gd name="connsiteX1104" fmla="*/ 534643 w 10525375"/>
                <a:gd name="connsiteY1104" fmla="*/ 108446 h 503731"/>
                <a:gd name="connsiteX1105" fmla="*/ 534643 w 10525375"/>
                <a:gd name="connsiteY1105" fmla="*/ 107110 h 503731"/>
                <a:gd name="connsiteX1106" fmla="*/ 538042 w 10525375"/>
                <a:gd name="connsiteY1106" fmla="*/ 101764 h 503731"/>
                <a:gd name="connsiteX1107" fmla="*/ 544844 w 10525375"/>
                <a:gd name="connsiteY1107" fmla="*/ 96418 h 503731"/>
                <a:gd name="connsiteX1108" fmla="*/ 544844 w 10525375"/>
                <a:gd name="connsiteY1108" fmla="*/ 95080 h 503731"/>
                <a:gd name="connsiteX1109" fmla="*/ 521040 w 10525375"/>
                <a:gd name="connsiteY1109" fmla="*/ 88398 h 503731"/>
                <a:gd name="connsiteX1110" fmla="*/ 521040 w 10525375"/>
                <a:gd name="connsiteY1110" fmla="*/ 85725 h 503731"/>
                <a:gd name="connsiteX1111" fmla="*/ 497233 w 10525375"/>
                <a:gd name="connsiteY1111" fmla="*/ 79041 h 503731"/>
                <a:gd name="connsiteX1112" fmla="*/ 527841 w 10525375"/>
                <a:gd name="connsiteY1112" fmla="*/ 67013 h 503731"/>
                <a:gd name="connsiteX1113" fmla="*/ 561849 w 10525375"/>
                <a:gd name="connsiteY1113" fmla="*/ 79041 h 503731"/>
                <a:gd name="connsiteX1114" fmla="*/ 609460 w 10525375"/>
                <a:gd name="connsiteY1114" fmla="*/ 89734 h 503731"/>
                <a:gd name="connsiteX1115" fmla="*/ 660470 w 10525375"/>
                <a:gd name="connsiteY1115" fmla="*/ 77704 h 503731"/>
                <a:gd name="connsiteX1116" fmla="*/ 674073 w 10525375"/>
                <a:gd name="connsiteY1116" fmla="*/ 80379 h 503731"/>
                <a:gd name="connsiteX1117" fmla="*/ 701279 w 10525375"/>
                <a:gd name="connsiteY1117" fmla="*/ 87061 h 503731"/>
                <a:gd name="connsiteX1118" fmla="*/ 670674 w 10525375"/>
                <a:gd name="connsiteY1118" fmla="*/ 93744 h 503731"/>
                <a:gd name="connsiteX1119" fmla="*/ 670674 w 10525375"/>
                <a:gd name="connsiteY1119" fmla="*/ 95080 h 503731"/>
                <a:gd name="connsiteX1120" fmla="*/ 663873 w 10525375"/>
                <a:gd name="connsiteY1120" fmla="*/ 100427 h 503731"/>
                <a:gd name="connsiteX1121" fmla="*/ 674073 w 10525375"/>
                <a:gd name="connsiteY1121" fmla="*/ 100427 h 503731"/>
                <a:gd name="connsiteX1122" fmla="*/ 680875 w 10525375"/>
                <a:gd name="connsiteY1122" fmla="*/ 103100 h 503731"/>
                <a:gd name="connsiteX1123" fmla="*/ 691079 w 10525375"/>
                <a:gd name="connsiteY1123" fmla="*/ 103100 h 503731"/>
                <a:gd name="connsiteX1124" fmla="*/ 704682 w 10525375"/>
                <a:gd name="connsiteY1124" fmla="*/ 92407 h 503731"/>
                <a:gd name="connsiteX1125" fmla="*/ 714883 w 10525375"/>
                <a:gd name="connsiteY1125" fmla="*/ 91070 h 503731"/>
                <a:gd name="connsiteX1126" fmla="*/ 721684 w 10525375"/>
                <a:gd name="connsiteY1126" fmla="*/ 77704 h 503731"/>
                <a:gd name="connsiteX1127" fmla="*/ 731888 w 10525375"/>
                <a:gd name="connsiteY1127" fmla="*/ 73695 h 503731"/>
                <a:gd name="connsiteX1128" fmla="*/ 776097 w 10525375"/>
                <a:gd name="connsiteY1128" fmla="*/ 75032 h 503731"/>
                <a:gd name="connsiteX1129" fmla="*/ 796501 w 10525375"/>
                <a:gd name="connsiteY1129" fmla="*/ 71022 h 503731"/>
                <a:gd name="connsiteX1130" fmla="*/ 803303 w 10525375"/>
                <a:gd name="connsiteY1130" fmla="*/ 71022 h 503731"/>
                <a:gd name="connsiteX1131" fmla="*/ 803303 w 10525375"/>
                <a:gd name="connsiteY1131" fmla="*/ 69686 h 503731"/>
                <a:gd name="connsiteX1132" fmla="*/ 806705 w 10525375"/>
                <a:gd name="connsiteY1132" fmla="*/ 67013 h 503731"/>
                <a:gd name="connsiteX1133" fmla="*/ 782898 w 10525375"/>
                <a:gd name="connsiteY1133" fmla="*/ 71022 h 503731"/>
                <a:gd name="connsiteX1134" fmla="*/ 759095 w 10525375"/>
                <a:gd name="connsiteY1134" fmla="*/ 60329 h 503731"/>
                <a:gd name="connsiteX1135" fmla="*/ 796501 w 10525375"/>
                <a:gd name="connsiteY1135" fmla="*/ 48301 h 503731"/>
                <a:gd name="connsiteX1136" fmla="*/ 854316 w 10525375"/>
                <a:gd name="connsiteY1136" fmla="*/ 50973 h 503731"/>
                <a:gd name="connsiteX1137" fmla="*/ 966540 w 10525375"/>
                <a:gd name="connsiteY1137" fmla="*/ 46964 h 503731"/>
                <a:gd name="connsiteX1138" fmla="*/ 1000548 w 10525375"/>
                <a:gd name="connsiteY1138" fmla="*/ 48301 h 503731"/>
                <a:gd name="connsiteX1139" fmla="*/ 1048159 w 10525375"/>
                <a:gd name="connsiteY1139" fmla="*/ 48301 h 503731"/>
                <a:gd name="connsiteX1140" fmla="*/ 1051562 w 10525375"/>
                <a:gd name="connsiteY1140" fmla="*/ 50973 h 503731"/>
                <a:gd name="connsiteX1141" fmla="*/ 1078768 w 10525375"/>
                <a:gd name="connsiteY1141" fmla="*/ 48301 h 503731"/>
                <a:gd name="connsiteX1142" fmla="*/ 1078768 w 10525375"/>
                <a:gd name="connsiteY1142" fmla="*/ 44290 h 503731"/>
                <a:gd name="connsiteX1143" fmla="*/ 1139982 w 10525375"/>
                <a:gd name="connsiteY1143" fmla="*/ 42955 h 503731"/>
                <a:gd name="connsiteX1144" fmla="*/ 1150182 w 10525375"/>
                <a:gd name="connsiteY1144" fmla="*/ 42955 h 503731"/>
                <a:gd name="connsiteX1145" fmla="*/ 1153585 w 10525375"/>
                <a:gd name="connsiteY1145" fmla="*/ 41617 h 503731"/>
                <a:gd name="connsiteX1146" fmla="*/ 1190992 w 10525375"/>
                <a:gd name="connsiteY1146" fmla="*/ 44290 h 503731"/>
                <a:gd name="connsiteX1147" fmla="*/ 1201196 w 10525375"/>
                <a:gd name="connsiteY1147" fmla="*/ 44290 h 503731"/>
                <a:gd name="connsiteX1148" fmla="*/ 1221601 w 10525375"/>
                <a:gd name="connsiteY1148" fmla="*/ 44290 h 503731"/>
                <a:gd name="connsiteX1149" fmla="*/ 1310021 w 10525375"/>
                <a:gd name="connsiteY1149" fmla="*/ 46964 h 503731"/>
                <a:gd name="connsiteX1150" fmla="*/ 1357632 w 10525375"/>
                <a:gd name="connsiteY1150" fmla="*/ 44290 h 503731"/>
                <a:gd name="connsiteX1151" fmla="*/ 1388237 w 10525375"/>
                <a:gd name="connsiteY1151" fmla="*/ 42955 h 503731"/>
                <a:gd name="connsiteX1152" fmla="*/ 1391640 w 10525375"/>
                <a:gd name="connsiteY1152" fmla="*/ 45628 h 503731"/>
                <a:gd name="connsiteX1153" fmla="*/ 1527671 w 10525375"/>
                <a:gd name="connsiteY1153" fmla="*/ 45628 h 503731"/>
                <a:gd name="connsiteX1154" fmla="*/ 1541274 w 10525375"/>
                <a:gd name="connsiteY1154" fmla="*/ 41617 h 503731"/>
                <a:gd name="connsiteX1155" fmla="*/ 1582083 w 10525375"/>
                <a:gd name="connsiteY1155" fmla="*/ 26916 h 503731"/>
                <a:gd name="connsiteX1156" fmla="*/ 1602488 w 10525375"/>
                <a:gd name="connsiteY1156" fmla="*/ 26916 h 503731"/>
                <a:gd name="connsiteX1157" fmla="*/ 1602488 w 10525375"/>
                <a:gd name="connsiteY1157" fmla="*/ 29589 h 503731"/>
                <a:gd name="connsiteX1158" fmla="*/ 1609290 w 10525375"/>
                <a:gd name="connsiteY1158" fmla="*/ 30925 h 503731"/>
                <a:gd name="connsiteX1159" fmla="*/ 1629694 w 10525375"/>
                <a:gd name="connsiteY1159" fmla="*/ 33598 h 503731"/>
                <a:gd name="connsiteX1160" fmla="*/ 1639895 w 10525375"/>
                <a:gd name="connsiteY1160" fmla="*/ 29589 h 503731"/>
                <a:gd name="connsiteX1161" fmla="*/ 1636496 w 10525375"/>
                <a:gd name="connsiteY1161" fmla="*/ 28251 h 503731"/>
                <a:gd name="connsiteX1162" fmla="*/ 1762323 w 10525375"/>
                <a:gd name="connsiteY1162" fmla="*/ 20232 h 503731"/>
                <a:gd name="connsiteX1163" fmla="*/ 1816735 w 10525375"/>
                <a:gd name="connsiteY1163" fmla="*/ 18896 h 503731"/>
                <a:gd name="connsiteX1164" fmla="*/ 1840543 w 10525375"/>
                <a:gd name="connsiteY1164" fmla="*/ 18896 h 503731"/>
                <a:gd name="connsiteX1165" fmla="*/ 1894955 w 10525375"/>
                <a:gd name="connsiteY1165" fmla="*/ 18896 h 503731"/>
                <a:gd name="connsiteX1166" fmla="*/ 1973171 w 10525375"/>
                <a:gd name="connsiteY1166" fmla="*/ 18896 h 503731"/>
                <a:gd name="connsiteX1167" fmla="*/ 2017383 w 10525375"/>
                <a:gd name="connsiteY1167" fmla="*/ 24241 h 503731"/>
                <a:gd name="connsiteX1168" fmla="*/ 2013980 w 10525375"/>
                <a:gd name="connsiteY1168" fmla="*/ 26916 h 503731"/>
                <a:gd name="connsiteX1169" fmla="*/ 2030986 w 10525375"/>
                <a:gd name="connsiteY1169" fmla="*/ 33598 h 503731"/>
                <a:gd name="connsiteX1170" fmla="*/ 2054790 w 10525375"/>
                <a:gd name="connsiteY1170" fmla="*/ 18896 h 503731"/>
                <a:gd name="connsiteX1171" fmla="*/ 2064994 w 10525375"/>
                <a:gd name="connsiteY1171" fmla="*/ 18896 h 503731"/>
                <a:gd name="connsiteX1172" fmla="*/ 2109202 w 10525375"/>
                <a:gd name="connsiteY1172" fmla="*/ 22905 h 503731"/>
                <a:gd name="connsiteX1173" fmla="*/ 2119407 w 10525375"/>
                <a:gd name="connsiteY1173" fmla="*/ 16223 h 503731"/>
                <a:gd name="connsiteX1174" fmla="*/ 2299646 w 10525375"/>
                <a:gd name="connsiteY1174" fmla="*/ 18896 h 503731"/>
                <a:gd name="connsiteX1175" fmla="*/ 2323453 w 10525375"/>
                <a:gd name="connsiteY1175" fmla="*/ 25578 h 503731"/>
                <a:gd name="connsiteX1176" fmla="*/ 2401670 w 10525375"/>
                <a:gd name="connsiteY1176" fmla="*/ 14886 h 503731"/>
                <a:gd name="connsiteX1177" fmla="*/ 2408471 w 10525375"/>
                <a:gd name="connsiteY1177" fmla="*/ 16223 h 503731"/>
                <a:gd name="connsiteX1178" fmla="*/ 2411874 w 10525375"/>
                <a:gd name="connsiteY1178" fmla="*/ 12213 h 503731"/>
                <a:gd name="connsiteX1179" fmla="*/ 2517296 w 10525375"/>
                <a:gd name="connsiteY1179" fmla="*/ 10875 h 503731"/>
                <a:gd name="connsiteX1180" fmla="*/ 2534302 w 10525375"/>
                <a:gd name="connsiteY1180" fmla="*/ 10875 h 503731"/>
                <a:gd name="connsiteX1181" fmla="*/ 2568310 w 10525375"/>
                <a:gd name="connsiteY1181" fmla="*/ 14886 h 503731"/>
                <a:gd name="connsiteX1182" fmla="*/ 2571709 w 10525375"/>
                <a:gd name="connsiteY1182" fmla="*/ 14886 h 503731"/>
                <a:gd name="connsiteX1183" fmla="*/ 2585312 w 10525375"/>
                <a:gd name="connsiteY1183" fmla="*/ 13550 h 503731"/>
                <a:gd name="connsiteX1184" fmla="*/ 2595516 w 10525375"/>
                <a:gd name="connsiteY1184" fmla="*/ 14886 h 503731"/>
                <a:gd name="connsiteX1185" fmla="*/ 2619320 w 10525375"/>
                <a:gd name="connsiteY1185" fmla="*/ 16223 h 503731"/>
                <a:gd name="connsiteX1186" fmla="*/ 2626121 w 10525375"/>
                <a:gd name="connsiteY1186" fmla="*/ 14886 h 503731"/>
                <a:gd name="connsiteX1187" fmla="*/ 2670333 w 10525375"/>
                <a:gd name="connsiteY1187" fmla="*/ 14886 h 503731"/>
                <a:gd name="connsiteX1188" fmla="*/ 2792761 w 10525375"/>
                <a:gd name="connsiteY1188" fmla="*/ 14886 h 503731"/>
                <a:gd name="connsiteX1189" fmla="*/ 2901586 w 10525375"/>
                <a:gd name="connsiteY1189" fmla="*/ 13550 h 503731"/>
                <a:gd name="connsiteX1190" fmla="*/ 2908388 w 10525375"/>
                <a:gd name="connsiteY1190" fmla="*/ 14886 h 503731"/>
                <a:gd name="connsiteX1191" fmla="*/ 2966199 w 10525375"/>
                <a:gd name="connsiteY1191" fmla="*/ 13550 h 503731"/>
                <a:gd name="connsiteX1192" fmla="*/ 2976403 w 10525375"/>
                <a:gd name="connsiteY1192" fmla="*/ 13550 h 503731"/>
                <a:gd name="connsiteX1193" fmla="*/ 3041016 w 10525375"/>
                <a:gd name="connsiteY1193" fmla="*/ 9539 h 503731"/>
                <a:gd name="connsiteX1194" fmla="*/ 3047818 w 10525375"/>
                <a:gd name="connsiteY1194" fmla="*/ 9539 h 503731"/>
                <a:gd name="connsiteX1195" fmla="*/ 3183849 w 10525375"/>
                <a:gd name="connsiteY1195" fmla="*/ 10875 h 503731"/>
                <a:gd name="connsiteX1196" fmla="*/ 3194053 w 10525375"/>
                <a:gd name="connsiteY1196" fmla="*/ 13550 h 503731"/>
                <a:gd name="connsiteX1197" fmla="*/ 3296077 w 10525375"/>
                <a:gd name="connsiteY1197" fmla="*/ 13550 h 503731"/>
                <a:gd name="connsiteX1198" fmla="*/ 3309680 w 10525375"/>
                <a:gd name="connsiteY1198" fmla="*/ 20232 h 503731"/>
                <a:gd name="connsiteX1199" fmla="*/ 3313079 w 10525375"/>
                <a:gd name="connsiteY1199" fmla="*/ 20232 h 503731"/>
                <a:gd name="connsiteX1200" fmla="*/ 3336886 w 10525375"/>
                <a:gd name="connsiteY1200" fmla="*/ 12213 h 503731"/>
                <a:gd name="connsiteX1201" fmla="*/ 3347087 w 10525375"/>
                <a:gd name="connsiteY1201" fmla="*/ 12213 h 503731"/>
                <a:gd name="connsiteX1202" fmla="*/ 3612347 w 10525375"/>
                <a:gd name="connsiteY1202" fmla="*/ 10875 h 503731"/>
                <a:gd name="connsiteX1203" fmla="*/ 3632752 w 10525375"/>
                <a:gd name="connsiteY1203" fmla="*/ 12213 h 503731"/>
                <a:gd name="connsiteX1204" fmla="*/ 3693966 w 10525375"/>
                <a:gd name="connsiteY1204" fmla="*/ 8204 h 503731"/>
                <a:gd name="connsiteX1205" fmla="*/ 3809592 w 10525375"/>
                <a:gd name="connsiteY1205" fmla="*/ 8204 h 503731"/>
                <a:gd name="connsiteX1206" fmla="*/ 3816394 w 10525375"/>
                <a:gd name="connsiteY1206" fmla="*/ 8204 h 503731"/>
                <a:gd name="connsiteX1207" fmla="*/ 3901415 w 10525375"/>
                <a:gd name="connsiteY1207" fmla="*/ 8204 h 503731"/>
                <a:gd name="connsiteX1208" fmla="*/ 3908217 w 10525375"/>
                <a:gd name="connsiteY1208" fmla="*/ 8204 h 503731"/>
                <a:gd name="connsiteX1209" fmla="*/ 3962630 w 10525375"/>
                <a:gd name="connsiteY1209" fmla="*/ 8204 h 503731"/>
                <a:gd name="connsiteX1210" fmla="*/ 4020441 w 10525375"/>
                <a:gd name="connsiteY1210" fmla="*/ 9539 h 503731"/>
                <a:gd name="connsiteX1211" fmla="*/ 4023844 w 10525375"/>
                <a:gd name="connsiteY1211" fmla="*/ 10875 h 503731"/>
                <a:gd name="connsiteX1212" fmla="*/ 4023844 w 10525375"/>
                <a:gd name="connsiteY1212" fmla="*/ 8204 h 503731"/>
                <a:gd name="connsiteX1213" fmla="*/ 4057851 w 10525375"/>
                <a:gd name="connsiteY1213" fmla="*/ 8204 h 503731"/>
                <a:gd name="connsiteX1214" fmla="*/ 4064653 w 10525375"/>
                <a:gd name="connsiteY1214" fmla="*/ 6866 h 503731"/>
                <a:gd name="connsiteX1215" fmla="*/ 4085058 w 10525375"/>
                <a:gd name="connsiteY1215" fmla="*/ 8204 h 503731"/>
                <a:gd name="connsiteX1216" fmla="*/ 4136068 w 10525375"/>
                <a:gd name="connsiteY1216" fmla="*/ 9539 h 503731"/>
                <a:gd name="connsiteX1217" fmla="*/ 4136068 w 10525375"/>
                <a:gd name="connsiteY1217" fmla="*/ 12213 h 503731"/>
                <a:gd name="connsiteX1218" fmla="*/ 4156472 w 10525375"/>
                <a:gd name="connsiteY1218" fmla="*/ 8204 h 503731"/>
                <a:gd name="connsiteX1219" fmla="*/ 4251694 w 10525375"/>
                <a:gd name="connsiteY1219" fmla="*/ 4193 h 503731"/>
                <a:gd name="connsiteX1220" fmla="*/ 4319710 w 10525375"/>
                <a:gd name="connsiteY1220" fmla="*/ 4193 h 503731"/>
                <a:gd name="connsiteX1221" fmla="*/ 4408130 w 10525375"/>
                <a:gd name="connsiteY1221" fmla="*/ 12213 h 503731"/>
                <a:gd name="connsiteX1222" fmla="*/ 4408130 w 10525375"/>
                <a:gd name="connsiteY1222" fmla="*/ 13550 h 503731"/>
                <a:gd name="connsiteX1223" fmla="*/ 4472747 w 10525375"/>
                <a:gd name="connsiteY1223" fmla="*/ 2857 h 503731"/>
                <a:gd name="connsiteX1224" fmla="*/ 4557764 w 10525375"/>
                <a:gd name="connsiteY1224" fmla="*/ 1520 h 503731"/>
                <a:gd name="connsiteX1225" fmla="*/ 4571368 w 10525375"/>
                <a:gd name="connsiteY1225" fmla="*/ 1520 h 503731"/>
                <a:gd name="connsiteX1226" fmla="*/ 4595175 w 10525375"/>
                <a:gd name="connsiteY1226" fmla="*/ 9539 h 503731"/>
                <a:gd name="connsiteX1227" fmla="*/ 4595175 w 10525375"/>
                <a:gd name="connsiteY1227" fmla="*/ 8204 h 503731"/>
                <a:gd name="connsiteX1228" fmla="*/ 4591772 w 10525375"/>
                <a:gd name="connsiteY1228" fmla="*/ 6866 h 503731"/>
                <a:gd name="connsiteX1229" fmla="*/ 4646185 w 10525375"/>
                <a:gd name="connsiteY1229" fmla="*/ 184 h 50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</a:cxnLst>
              <a:rect l="l" t="t" r="r" b="b"/>
              <a:pathLst>
                <a:path w="10525375" h="503731">
                  <a:moveTo>
                    <a:pt x="8243450" y="473332"/>
                  </a:moveTo>
                  <a:cubicBezTo>
                    <a:pt x="8246852" y="474668"/>
                    <a:pt x="8246852" y="476005"/>
                    <a:pt x="8250251" y="477341"/>
                  </a:cubicBezTo>
                  <a:cubicBezTo>
                    <a:pt x="8253654" y="476005"/>
                    <a:pt x="8253654" y="476005"/>
                    <a:pt x="8257053" y="476005"/>
                  </a:cubicBezTo>
                  <a:cubicBezTo>
                    <a:pt x="8260456" y="476005"/>
                    <a:pt x="8270656" y="474668"/>
                    <a:pt x="8263854" y="473332"/>
                  </a:cubicBezTo>
                  <a:cubicBezTo>
                    <a:pt x="8260456" y="470659"/>
                    <a:pt x="8250251" y="471995"/>
                    <a:pt x="8243450" y="473332"/>
                  </a:cubicBezTo>
                  <a:close/>
                  <a:moveTo>
                    <a:pt x="4333313" y="473332"/>
                  </a:moveTo>
                  <a:cubicBezTo>
                    <a:pt x="4336715" y="474668"/>
                    <a:pt x="4336715" y="476005"/>
                    <a:pt x="4340114" y="477341"/>
                  </a:cubicBezTo>
                  <a:cubicBezTo>
                    <a:pt x="4343517" y="476005"/>
                    <a:pt x="4343517" y="476005"/>
                    <a:pt x="4346916" y="476005"/>
                  </a:cubicBezTo>
                  <a:cubicBezTo>
                    <a:pt x="4350319" y="476005"/>
                    <a:pt x="4360519" y="474668"/>
                    <a:pt x="4353718" y="473332"/>
                  </a:cubicBezTo>
                  <a:cubicBezTo>
                    <a:pt x="4350319" y="470659"/>
                    <a:pt x="4340114" y="471995"/>
                    <a:pt x="4333313" y="473332"/>
                  </a:cubicBezTo>
                  <a:close/>
                  <a:moveTo>
                    <a:pt x="8824985" y="450610"/>
                  </a:moveTo>
                  <a:cubicBezTo>
                    <a:pt x="8831786" y="454620"/>
                    <a:pt x="8821582" y="457293"/>
                    <a:pt x="8811382" y="459966"/>
                  </a:cubicBezTo>
                  <a:cubicBezTo>
                    <a:pt x="8818184" y="461302"/>
                    <a:pt x="8821582" y="462639"/>
                    <a:pt x="8828384" y="463975"/>
                  </a:cubicBezTo>
                  <a:cubicBezTo>
                    <a:pt x="8835186" y="458629"/>
                    <a:pt x="8848788" y="454620"/>
                    <a:pt x="8858992" y="450610"/>
                  </a:cubicBezTo>
                  <a:cubicBezTo>
                    <a:pt x="8848788" y="450610"/>
                    <a:pt x="8835186" y="450610"/>
                    <a:pt x="8824985" y="450610"/>
                  </a:cubicBezTo>
                  <a:close/>
                  <a:moveTo>
                    <a:pt x="9110650" y="447936"/>
                  </a:moveTo>
                  <a:cubicBezTo>
                    <a:pt x="9114050" y="449274"/>
                    <a:pt x="9114050" y="450610"/>
                    <a:pt x="9114050" y="453283"/>
                  </a:cubicBezTo>
                  <a:cubicBezTo>
                    <a:pt x="9114050" y="454620"/>
                    <a:pt x="9110650" y="454620"/>
                    <a:pt x="9110650" y="454620"/>
                  </a:cubicBezTo>
                  <a:cubicBezTo>
                    <a:pt x="9117452" y="454620"/>
                    <a:pt x="9120851" y="455956"/>
                    <a:pt x="9117452" y="459966"/>
                  </a:cubicBezTo>
                  <a:cubicBezTo>
                    <a:pt x="9117452" y="458629"/>
                    <a:pt x="9117452" y="458629"/>
                    <a:pt x="9117452" y="458629"/>
                  </a:cubicBezTo>
                  <a:cubicBezTo>
                    <a:pt x="9127652" y="454620"/>
                    <a:pt x="9117452" y="450610"/>
                    <a:pt x="9114050" y="447936"/>
                  </a:cubicBezTo>
                  <a:cubicBezTo>
                    <a:pt x="9114050" y="447936"/>
                    <a:pt x="9110650" y="447936"/>
                    <a:pt x="9110650" y="447936"/>
                  </a:cubicBezTo>
                  <a:close/>
                  <a:moveTo>
                    <a:pt x="6668890" y="441254"/>
                  </a:moveTo>
                  <a:cubicBezTo>
                    <a:pt x="6668890" y="442590"/>
                    <a:pt x="6672289" y="443927"/>
                    <a:pt x="6672289" y="443927"/>
                  </a:cubicBezTo>
                  <a:cubicBezTo>
                    <a:pt x="6672289" y="442590"/>
                    <a:pt x="6672289" y="442590"/>
                    <a:pt x="6672289" y="441254"/>
                  </a:cubicBezTo>
                  <a:cubicBezTo>
                    <a:pt x="6668890" y="441254"/>
                    <a:pt x="6668890" y="441254"/>
                    <a:pt x="6668890" y="441254"/>
                  </a:cubicBezTo>
                  <a:close/>
                  <a:moveTo>
                    <a:pt x="2758753" y="441254"/>
                  </a:moveTo>
                  <a:cubicBezTo>
                    <a:pt x="2758753" y="442590"/>
                    <a:pt x="2762152" y="443927"/>
                    <a:pt x="2762152" y="443927"/>
                  </a:cubicBezTo>
                  <a:cubicBezTo>
                    <a:pt x="2762152" y="442590"/>
                    <a:pt x="2762152" y="442590"/>
                    <a:pt x="2762152" y="441254"/>
                  </a:cubicBezTo>
                  <a:cubicBezTo>
                    <a:pt x="2758753" y="441254"/>
                    <a:pt x="2758753" y="441254"/>
                    <a:pt x="2758753" y="441254"/>
                  </a:cubicBezTo>
                  <a:close/>
                  <a:moveTo>
                    <a:pt x="9338501" y="438581"/>
                  </a:moveTo>
                  <a:cubicBezTo>
                    <a:pt x="9338501" y="439917"/>
                    <a:pt x="9341904" y="439917"/>
                    <a:pt x="9341904" y="441254"/>
                  </a:cubicBezTo>
                  <a:cubicBezTo>
                    <a:pt x="9348705" y="438581"/>
                    <a:pt x="9355506" y="438581"/>
                    <a:pt x="9362308" y="438581"/>
                  </a:cubicBezTo>
                  <a:cubicBezTo>
                    <a:pt x="9365707" y="438581"/>
                    <a:pt x="9365707" y="438581"/>
                    <a:pt x="9365707" y="439917"/>
                  </a:cubicBezTo>
                  <a:cubicBezTo>
                    <a:pt x="9365707" y="438581"/>
                    <a:pt x="9365707" y="438581"/>
                    <a:pt x="9365707" y="438581"/>
                  </a:cubicBezTo>
                  <a:lnTo>
                    <a:pt x="9362308" y="438581"/>
                  </a:lnTo>
                  <a:close/>
                  <a:moveTo>
                    <a:pt x="8413488" y="433235"/>
                  </a:moveTo>
                  <a:cubicBezTo>
                    <a:pt x="8410090" y="434571"/>
                    <a:pt x="8410090" y="434571"/>
                    <a:pt x="8406687" y="434571"/>
                  </a:cubicBezTo>
                  <a:cubicBezTo>
                    <a:pt x="8410090" y="435908"/>
                    <a:pt x="8413488" y="437244"/>
                    <a:pt x="8416892" y="439917"/>
                  </a:cubicBezTo>
                  <a:cubicBezTo>
                    <a:pt x="8413488" y="437244"/>
                    <a:pt x="8413488" y="435908"/>
                    <a:pt x="8413488" y="433235"/>
                  </a:cubicBezTo>
                  <a:close/>
                  <a:moveTo>
                    <a:pt x="4503352" y="433235"/>
                  </a:moveTo>
                  <a:cubicBezTo>
                    <a:pt x="4499953" y="434571"/>
                    <a:pt x="4499953" y="434571"/>
                    <a:pt x="4496550" y="434571"/>
                  </a:cubicBezTo>
                  <a:cubicBezTo>
                    <a:pt x="4499953" y="435908"/>
                    <a:pt x="4503352" y="437244"/>
                    <a:pt x="4506755" y="439917"/>
                  </a:cubicBezTo>
                  <a:cubicBezTo>
                    <a:pt x="4503352" y="437244"/>
                    <a:pt x="4503352" y="435908"/>
                    <a:pt x="4503352" y="433235"/>
                  </a:cubicBezTo>
                  <a:close/>
                  <a:moveTo>
                    <a:pt x="9624166" y="426551"/>
                  </a:moveTo>
                  <a:cubicBezTo>
                    <a:pt x="9624166" y="429224"/>
                    <a:pt x="9624166" y="430562"/>
                    <a:pt x="9617365" y="430562"/>
                  </a:cubicBezTo>
                  <a:cubicBezTo>
                    <a:pt x="9630968" y="433235"/>
                    <a:pt x="9644571" y="434571"/>
                    <a:pt x="9654776" y="430562"/>
                  </a:cubicBezTo>
                  <a:cubicBezTo>
                    <a:pt x="9644571" y="430562"/>
                    <a:pt x="9634370" y="430562"/>
                    <a:pt x="9624166" y="427888"/>
                  </a:cubicBezTo>
                  <a:cubicBezTo>
                    <a:pt x="9624166" y="426551"/>
                    <a:pt x="9624166" y="426551"/>
                    <a:pt x="9624166" y="426551"/>
                  </a:cubicBezTo>
                  <a:close/>
                  <a:moveTo>
                    <a:pt x="248974" y="418532"/>
                  </a:moveTo>
                  <a:cubicBezTo>
                    <a:pt x="259178" y="418532"/>
                    <a:pt x="269379" y="418532"/>
                    <a:pt x="279583" y="418532"/>
                  </a:cubicBezTo>
                  <a:cubicBezTo>
                    <a:pt x="289783" y="421205"/>
                    <a:pt x="299987" y="423878"/>
                    <a:pt x="310188" y="426551"/>
                  </a:cubicBezTo>
                  <a:cubicBezTo>
                    <a:pt x="296585" y="429224"/>
                    <a:pt x="303387" y="438581"/>
                    <a:pt x="279583" y="438581"/>
                  </a:cubicBezTo>
                  <a:cubicBezTo>
                    <a:pt x="276180" y="437244"/>
                    <a:pt x="272781" y="435908"/>
                    <a:pt x="269379" y="434571"/>
                  </a:cubicBezTo>
                  <a:cubicBezTo>
                    <a:pt x="262577" y="431898"/>
                    <a:pt x="259178" y="430562"/>
                    <a:pt x="259178" y="426551"/>
                  </a:cubicBezTo>
                  <a:cubicBezTo>
                    <a:pt x="255775" y="423878"/>
                    <a:pt x="252377" y="421205"/>
                    <a:pt x="248974" y="418532"/>
                  </a:cubicBezTo>
                  <a:close/>
                  <a:moveTo>
                    <a:pt x="9481334" y="397147"/>
                  </a:moveTo>
                  <a:cubicBezTo>
                    <a:pt x="9481334" y="398484"/>
                    <a:pt x="9481334" y="398484"/>
                    <a:pt x="9481334" y="399820"/>
                  </a:cubicBezTo>
                  <a:cubicBezTo>
                    <a:pt x="9481334" y="399820"/>
                    <a:pt x="9484736" y="399820"/>
                    <a:pt x="9488135" y="398484"/>
                  </a:cubicBezTo>
                  <a:cubicBezTo>
                    <a:pt x="9484736" y="398484"/>
                    <a:pt x="9484736" y="397147"/>
                    <a:pt x="9481334" y="397147"/>
                  </a:cubicBezTo>
                  <a:close/>
                  <a:moveTo>
                    <a:pt x="548246" y="390464"/>
                  </a:moveTo>
                  <a:cubicBezTo>
                    <a:pt x="548246" y="391800"/>
                    <a:pt x="548246" y="391800"/>
                    <a:pt x="548246" y="391800"/>
                  </a:cubicBezTo>
                  <a:cubicBezTo>
                    <a:pt x="544844" y="393137"/>
                    <a:pt x="544844" y="393137"/>
                    <a:pt x="541445" y="393137"/>
                  </a:cubicBezTo>
                  <a:cubicBezTo>
                    <a:pt x="541445" y="398484"/>
                    <a:pt x="538042" y="403830"/>
                    <a:pt x="538042" y="409176"/>
                  </a:cubicBezTo>
                  <a:cubicBezTo>
                    <a:pt x="548246" y="407839"/>
                    <a:pt x="558447" y="409176"/>
                    <a:pt x="565248" y="411850"/>
                  </a:cubicBezTo>
                  <a:cubicBezTo>
                    <a:pt x="568651" y="405166"/>
                    <a:pt x="599256" y="391800"/>
                    <a:pt x="548246" y="390464"/>
                  </a:cubicBezTo>
                  <a:close/>
                  <a:moveTo>
                    <a:pt x="10305597" y="390129"/>
                  </a:moveTo>
                  <a:cubicBezTo>
                    <a:pt x="10310274" y="390798"/>
                    <a:pt x="10314523" y="392468"/>
                    <a:pt x="10317926" y="393137"/>
                  </a:cubicBezTo>
                  <a:cubicBezTo>
                    <a:pt x="10317926" y="395811"/>
                    <a:pt x="10317926" y="398484"/>
                    <a:pt x="10317926" y="401157"/>
                  </a:cubicBezTo>
                  <a:cubicBezTo>
                    <a:pt x="10317926" y="401157"/>
                    <a:pt x="10314523" y="401157"/>
                    <a:pt x="10311124" y="401157"/>
                  </a:cubicBezTo>
                  <a:cubicBezTo>
                    <a:pt x="10300920" y="399820"/>
                    <a:pt x="10294118" y="397147"/>
                    <a:pt x="10290720" y="393137"/>
                  </a:cubicBezTo>
                  <a:cubicBezTo>
                    <a:pt x="10295822" y="389795"/>
                    <a:pt x="10300920" y="389461"/>
                    <a:pt x="10305597" y="390129"/>
                  </a:cubicBezTo>
                  <a:close/>
                  <a:moveTo>
                    <a:pt x="9913234" y="387791"/>
                  </a:moveTo>
                  <a:cubicBezTo>
                    <a:pt x="9913234" y="390464"/>
                    <a:pt x="9916634" y="394473"/>
                    <a:pt x="9913234" y="397147"/>
                  </a:cubicBezTo>
                  <a:cubicBezTo>
                    <a:pt x="9909832" y="398484"/>
                    <a:pt x="9906433" y="401157"/>
                    <a:pt x="9903030" y="403830"/>
                  </a:cubicBezTo>
                  <a:cubicBezTo>
                    <a:pt x="9903030" y="403830"/>
                    <a:pt x="9906433" y="405166"/>
                    <a:pt x="9906433" y="405166"/>
                  </a:cubicBezTo>
                  <a:cubicBezTo>
                    <a:pt x="9906433" y="406503"/>
                    <a:pt x="9906433" y="409176"/>
                    <a:pt x="9906433" y="410512"/>
                  </a:cubicBezTo>
                  <a:cubicBezTo>
                    <a:pt x="9930236" y="410512"/>
                    <a:pt x="9954044" y="410512"/>
                    <a:pt x="9971046" y="401157"/>
                  </a:cubicBezTo>
                  <a:cubicBezTo>
                    <a:pt x="9967647" y="398484"/>
                    <a:pt x="9967647" y="395811"/>
                    <a:pt x="9971046" y="393137"/>
                  </a:cubicBezTo>
                  <a:cubicBezTo>
                    <a:pt x="9950642" y="393137"/>
                    <a:pt x="9933639" y="390464"/>
                    <a:pt x="9913234" y="387791"/>
                  </a:cubicBezTo>
                  <a:close/>
                  <a:moveTo>
                    <a:pt x="1228402" y="386454"/>
                  </a:moveTo>
                  <a:cubicBezTo>
                    <a:pt x="1228402" y="387791"/>
                    <a:pt x="1228402" y="389127"/>
                    <a:pt x="1228402" y="390464"/>
                  </a:cubicBezTo>
                  <a:cubicBezTo>
                    <a:pt x="1238603" y="389127"/>
                    <a:pt x="1248807" y="389127"/>
                    <a:pt x="1259008" y="391800"/>
                  </a:cubicBezTo>
                  <a:cubicBezTo>
                    <a:pt x="1259008" y="390464"/>
                    <a:pt x="1262410" y="389127"/>
                    <a:pt x="1262410" y="387791"/>
                  </a:cubicBezTo>
                  <a:cubicBezTo>
                    <a:pt x="1259008" y="387791"/>
                    <a:pt x="1255608" y="387791"/>
                    <a:pt x="1255608" y="387791"/>
                  </a:cubicBezTo>
                  <a:cubicBezTo>
                    <a:pt x="1255608" y="387791"/>
                    <a:pt x="1252206" y="386454"/>
                    <a:pt x="1252206" y="386454"/>
                  </a:cubicBezTo>
                  <a:cubicBezTo>
                    <a:pt x="1245404" y="387791"/>
                    <a:pt x="1235204" y="387791"/>
                    <a:pt x="1228402" y="386454"/>
                  </a:cubicBezTo>
                  <a:close/>
                  <a:moveTo>
                    <a:pt x="9749997" y="385118"/>
                  </a:moveTo>
                  <a:cubicBezTo>
                    <a:pt x="9749997" y="387791"/>
                    <a:pt x="9749997" y="389127"/>
                    <a:pt x="9753396" y="390464"/>
                  </a:cubicBezTo>
                  <a:cubicBezTo>
                    <a:pt x="9749997" y="389127"/>
                    <a:pt x="9749997" y="387791"/>
                    <a:pt x="9753396" y="386454"/>
                  </a:cubicBezTo>
                  <a:cubicBezTo>
                    <a:pt x="9753396" y="386454"/>
                    <a:pt x="9749997" y="386454"/>
                    <a:pt x="9749997" y="385118"/>
                  </a:cubicBezTo>
                  <a:close/>
                  <a:moveTo>
                    <a:pt x="8865794" y="370415"/>
                  </a:moveTo>
                  <a:cubicBezTo>
                    <a:pt x="8865794" y="370415"/>
                    <a:pt x="8869193" y="371752"/>
                    <a:pt x="8869193" y="371752"/>
                  </a:cubicBezTo>
                  <a:cubicBezTo>
                    <a:pt x="8869193" y="370415"/>
                    <a:pt x="8869193" y="370415"/>
                    <a:pt x="8869193" y="370415"/>
                  </a:cubicBezTo>
                  <a:cubicBezTo>
                    <a:pt x="8869193" y="370415"/>
                    <a:pt x="8865794" y="370415"/>
                    <a:pt x="8865794" y="370415"/>
                  </a:cubicBezTo>
                  <a:close/>
                  <a:moveTo>
                    <a:pt x="820309" y="370415"/>
                  </a:moveTo>
                  <a:cubicBezTo>
                    <a:pt x="810104" y="379772"/>
                    <a:pt x="833912" y="377099"/>
                    <a:pt x="844112" y="378434"/>
                  </a:cubicBezTo>
                  <a:cubicBezTo>
                    <a:pt x="840713" y="377099"/>
                    <a:pt x="837311" y="375761"/>
                    <a:pt x="837311" y="373088"/>
                  </a:cubicBezTo>
                  <a:cubicBezTo>
                    <a:pt x="833912" y="371752"/>
                    <a:pt x="827110" y="371752"/>
                    <a:pt x="820309" y="370415"/>
                  </a:cubicBezTo>
                  <a:close/>
                  <a:moveTo>
                    <a:pt x="1007353" y="369580"/>
                  </a:moveTo>
                  <a:cubicBezTo>
                    <a:pt x="997149" y="369079"/>
                    <a:pt x="986949" y="369747"/>
                    <a:pt x="976745" y="373088"/>
                  </a:cubicBezTo>
                  <a:cubicBezTo>
                    <a:pt x="976745" y="373088"/>
                    <a:pt x="973342" y="374425"/>
                    <a:pt x="973342" y="374425"/>
                  </a:cubicBezTo>
                  <a:cubicBezTo>
                    <a:pt x="973342" y="375761"/>
                    <a:pt x="969943" y="375761"/>
                    <a:pt x="969943" y="377099"/>
                  </a:cubicBezTo>
                  <a:cubicBezTo>
                    <a:pt x="969943" y="378434"/>
                    <a:pt x="966540" y="378434"/>
                    <a:pt x="966540" y="378434"/>
                  </a:cubicBezTo>
                  <a:cubicBezTo>
                    <a:pt x="969943" y="382445"/>
                    <a:pt x="966540" y="383781"/>
                    <a:pt x="959739" y="385118"/>
                  </a:cubicBezTo>
                  <a:cubicBezTo>
                    <a:pt x="966540" y="385118"/>
                    <a:pt x="969943" y="386454"/>
                    <a:pt x="973342" y="387791"/>
                  </a:cubicBezTo>
                  <a:cubicBezTo>
                    <a:pt x="980144" y="379772"/>
                    <a:pt x="997149" y="377099"/>
                    <a:pt x="1014151" y="377099"/>
                  </a:cubicBezTo>
                  <a:cubicBezTo>
                    <a:pt x="1034556" y="378434"/>
                    <a:pt x="1048159" y="381108"/>
                    <a:pt x="1037958" y="391800"/>
                  </a:cubicBezTo>
                  <a:cubicBezTo>
                    <a:pt x="1051562" y="390464"/>
                    <a:pt x="1061762" y="390464"/>
                    <a:pt x="1071966" y="393137"/>
                  </a:cubicBezTo>
                  <a:cubicBezTo>
                    <a:pt x="1075365" y="393137"/>
                    <a:pt x="1075365" y="394473"/>
                    <a:pt x="1075365" y="395811"/>
                  </a:cubicBezTo>
                  <a:cubicBezTo>
                    <a:pt x="1078768" y="395811"/>
                    <a:pt x="1078768" y="394473"/>
                    <a:pt x="1078768" y="394473"/>
                  </a:cubicBezTo>
                  <a:cubicBezTo>
                    <a:pt x="1082167" y="393137"/>
                    <a:pt x="1082167" y="393137"/>
                    <a:pt x="1082167" y="393137"/>
                  </a:cubicBezTo>
                  <a:cubicBezTo>
                    <a:pt x="1082167" y="393137"/>
                    <a:pt x="1078768" y="393137"/>
                    <a:pt x="1078768" y="393137"/>
                  </a:cubicBezTo>
                  <a:cubicBezTo>
                    <a:pt x="1082167" y="381108"/>
                    <a:pt x="1054961" y="378434"/>
                    <a:pt x="1037958" y="373088"/>
                  </a:cubicBezTo>
                  <a:cubicBezTo>
                    <a:pt x="1027758" y="371751"/>
                    <a:pt x="1017554" y="370081"/>
                    <a:pt x="1007353" y="369580"/>
                  </a:cubicBezTo>
                  <a:close/>
                  <a:moveTo>
                    <a:pt x="34727" y="366406"/>
                  </a:moveTo>
                  <a:cubicBezTo>
                    <a:pt x="41528" y="366406"/>
                    <a:pt x="48330" y="366406"/>
                    <a:pt x="51729" y="366406"/>
                  </a:cubicBezTo>
                  <a:cubicBezTo>
                    <a:pt x="58530" y="369079"/>
                    <a:pt x="68734" y="371752"/>
                    <a:pt x="58530" y="375763"/>
                  </a:cubicBezTo>
                  <a:cubicBezTo>
                    <a:pt x="51729" y="378434"/>
                    <a:pt x="38126" y="378434"/>
                    <a:pt x="31324" y="375763"/>
                  </a:cubicBezTo>
                  <a:cubicBezTo>
                    <a:pt x="17721" y="371752"/>
                    <a:pt x="31324" y="369079"/>
                    <a:pt x="34727" y="366406"/>
                  </a:cubicBezTo>
                  <a:close/>
                  <a:moveTo>
                    <a:pt x="8671948" y="365069"/>
                  </a:moveTo>
                  <a:cubicBezTo>
                    <a:pt x="8668549" y="366406"/>
                    <a:pt x="8671948" y="367742"/>
                    <a:pt x="8671948" y="369079"/>
                  </a:cubicBezTo>
                  <a:cubicBezTo>
                    <a:pt x="8671948" y="366406"/>
                    <a:pt x="8671948" y="366406"/>
                    <a:pt x="8675350" y="365069"/>
                  </a:cubicBezTo>
                  <a:cubicBezTo>
                    <a:pt x="8675350" y="365069"/>
                    <a:pt x="8671948" y="365069"/>
                    <a:pt x="8671948" y="365069"/>
                  </a:cubicBezTo>
                  <a:close/>
                  <a:moveTo>
                    <a:pt x="840713" y="358387"/>
                  </a:moveTo>
                  <a:cubicBezTo>
                    <a:pt x="840713" y="361060"/>
                    <a:pt x="844112" y="362396"/>
                    <a:pt x="844112" y="363733"/>
                  </a:cubicBezTo>
                  <a:cubicBezTo>
                    <a:pt x="847515" y="362396"/>
                    <a:pt x="854316" y="362396"/>
                    <a:pt x="861118" y="359722"/>
                  </a:cubicBezTo>
                  <a:cubicBezTo>
                    <a:pt x="854316" y="359722"/>
                    <a:pt x="847515" y="359722"/>
                    <a:pt x="840713" y="358387"/>
                  </a:cubicBezTo>
                  <a:close/>
                  <a:moveTo>
                    <a:pt x="9909832" y="349030"/>
                  </a:moveTo>
                  <a:cubicBezTo>
                    <a:pt x="9906433" y="349030"/>
                    <a:pt x="9899632" y="350367"/>
                    <a:pt x="9896229" y="350367"/>
                  </a:cubicBezTo>
                  <a:cubicBezTo>
                    <a:pt x="9896229" y="350367"/>
                    <a:pt x="9892830" y="350367"/>
                    <a:pt x="9892830" y="350367"/>
                  </a:cubicBezTo>
                  <a:cubicBezTo>
                    <a:pt x="9896229" y="351703"/>
                    <a:pt x="9899632" y="353040"/>
                    <a:pt x="9903030" y="354376"/>
                  </a:cubicBezTo>
                  <a:cubicBezTo>
                    <a:pt x="9906433" y="351703"/>
                    <a:pt x="9909832" y="350367"/>
                    <a:pt x="9909832" y="349030"/>
                  </a:cubicBezTo>
                  <a:close/>
                  <a:moveTo>
                    <a:pt x="7520" y="343683"/>
                  </a:moveTo>
                  <a:cubicBezTo>
                    <a:pt x="21124" y="339674"/>
                    <a:pt x="38126" y="339674"/>
                    <a:pt x="48330" y="343683"/>
                  </a:cubicBezTo>
                  <a:cubicBezTo>
                    <a:pt x="58530" y="349030"/>
                    <a:pt x="38126" y="349030"/>
                    <a:pt x="34727" y="353040"/>
                  </a:cubicBezTo>
                  <a:cubicBezTo>
                    <a:pt x="27925" y="353040"/>
                    <a:pt x="24522" y="353040"/>
                    <a:pt x="17721" y="353040"/>
                  </a:cubicBezTo>
                  <a:cubicBezTo>
                    <a:pt x="14322" y="350367"/>
                    <a:pt x="-12884" y="349030"/>
                    <a:pt x="7520" y="343683"/>
                  </a:cubicBezTo>
                  <a:close/>
                  <a:moveTo>
                    <a:pt x="253944" y="323786"/>
                  </a:moveTo>
                  <a:lnTo>
                    <a:pt x="254080" y="323803"/>
                  </a:lnTo>
                  <a:lnTo>
                    <a:pt x="279144" y="325171"/>
                  </a:lnTo>
                  <a:lnTo>
                    <a:pt x="263005" y="325472"/>
                  </a:lnTo>
                  <a:close/>
                  <a:moveTo>
                    <a:pt x="650270" y="308932"/>
                  </a:moveTo>
                  <a:cubicBezTo>
                    <a:pt x="650270" y="310270"/>
                    <a:pt x="650270" y="311606"/>
                    <a:pt x="646867" y="311606"/>
                  </a:cubicBezTo>
                  <a:cubicBezTo>
                    <a:pt x="657071" y="312943"/>
                    <a:pt x="663873" y="312943"/>
                    <a:pt x="670674" y="311606"/>
                  </a:cubicBezTo>
                  <a:cubicBezTo>
                    <a:pt x="663873" y="311606"/>
                    <a:pt x="657071" y="310270"/>
                    <a:pt x="650270" y="308932"/>
                  </a:cubicBezTo>
                  <a:close/>
                  <a:moveTo>
                    <a:pt x="10008456" y="299577"/>
                  </a:moveTo>
                  <a:cubicBezTo>
                    <a:pt x="9994854" y="303586"/>
                    <a:pt x="9998252" y="308932"/>
                    <a:pt x="10001655" y="312943"/>
                  </a:cubicBezTo>
                  <a:cubicBezTo>
                    <a:pt x="10005054" y="308932"/>
                    <a:pt x="10011856" y="307597"/>
                    <a:pt x="10022060" y="306259"/>
                  </a:cubicBezTo>
                  <a:cubicBezTo>
                    <a:pt x="10022060" y="306259"/>
                    <a:pt x="10025458" y="306259"/>
                    <a:pt x="10025458" y="306259"/>
                  </a:cubicBezTo>
                  <a:cubicBezTo>
                    <a:pt x="10028861" y="304923"/>
                    <a:pt x="10028861" y="303586"/>
                    <a:pt x="10032260" y="302250"/>
                  </a:cubicBezTo>
                  <a:cubicBezTo>
                    <a:pt x="10025458" y="302250"/>
                    <a:pt x="10015258" y="302250"/>
                    <a:pt x="10008456" y="299577"/>
                  </a:cubicBezTo>
                  <a:close/>
                  <a:moveTo>
                    <a:pt x="9926838" y="294231"/>
                  </a:moveTo>
                  <a:cubicBezTo>
                    <a:pt x="9923435" y="294231"/>
                    <a:pt x="9923435" y="295567"/>
                    <a:pt x="9920036" y="295567"/>
                  </a:cubicBezTo>
                  <a:cubicBezTo>
                    <a:pt x="9920036" y="296904"/>
                    <a:pt x="9923435" y="298240"/>
                    <a:pt x="9920036" y="299577"/>
                  </a:cubicBezTo>
                  <a:cubicBezTo>
                    <a:pt x="9923435" y="299577"/>
                    <a:pt x="9923435" y="299577"/>
                    <a:pt x="9926838" y="299577"/>
                  </a:cubicBezTo>
                  <a:cubicBezTo>
                    <a:pt x="9937038" y="300913"/>
                    <a:pt x="9943840" y="302250"/>
                    <a:pt x="9954044" y="304923"/>
                  </a:cubicBezTo>
                  <a:cubicBezTo>
                    <a:pt x="9943840" y="300913"/>
                    <a:pt x="9933639" y="298240"/>
                    <a:pt x="9926838" y="294231"/>
                  </a:cubicBezTo>
                  <a:close/>
                  <a:moveTo>
                    <a:pt x="208168" y="294231"/>
                  </a:moveTo>
                  <a:cubicBezTo>
                    <a:pt x="221771" y="298240"/>
                    <a:pt x="248978" y="296904"/>
                    <a:pt x="248978" y="308932"/>
                  </a:cubicBezTo>
                  <a:cubicBezTo>
                    <a:pt x="282985" y="316952"/>
                    <a:pt x="242176" y="316952"/>
                    <a:pt x="238773" y="320962"/>
                  </a:cubicBezTo>
                  <a:lnTo>
                    <a:pt x="253944" y="323786"/>
                  </a:lnTo>
                  <a:lnTo>
                    <a:pt x="208168" y="318289"/>
                  </a:lnTo>
                  <a:cubicBezTo>
                    <a:pt x="191163" y="318289"/>
                    <a:pt x="187764" y="322298"/>
                    <a:pt x="177559" y="322298"/>
                  </a:cubicBezTo>
                  <a:lnTo>
                    <a:pt x="177559" y="319625"/>
                  </a:lnTo>
                  <a:cubicBezTo>
                    <a:pt x="157155" y="322298"/>
                    <a:pt x="140153" y="324971"/>
                    <a:pt x="119748" y="320962"/>
                  </a:cubicBezTo>
                  <a:cubicBezTo>
                    <a:pt x="112946" y="316952"/>
                    <a:pt x="95941" y="312943"/>
                    <a:pt x="99343" y="306259"/>
                  </a:cubicBezTo>
                  <a:cubicBezTo>
                    <a:pt x="106145" y="306259"/>
                    <a:pt x="112946" y="304923"/>
                    <a:pt x="119748" y="304923"/>
                  </a:cubicBezTo>
                  <a:cubicBezTo>
                    <a:pt x="143552" y="303586"/>
                    <a:pt x="163956" y="300913"/>
                    <a:pt x="180962" y="310270"/>
                  </a:cubicBezTo>
                  <a:cubicBezTo>
                    <a:pt x="184361" y="310270"/>
                    <a:pt x="187764" y="310270"/>
                    <a:pt x="191163" y="310270"/>
                  </a:cubicBezTo>
                  <a:cubicBezTo>
                    <a:pt x="191163" y="303586"/>
                    <a:pt x="177559" y="295567"/>
                    <a:pt x="208168" y="294231"/>
                  </a:cubicBezTo>
                  <a:close/>
                  <a:moveTo>
                    <a:pt x="561849" y="292894"/>
                  </a:moveTo>
                  <a:cubicBezTo>
                    <a:pt x="555048" y="295567"/>
                    <a:pt x="551645" y="296904"/>
                    <a:pt x="544844" y="296904"/>
                  </a:cubicBezTo>
                  <a:cubicBezTo>
                    <a:pt x="551645" y="298240"/>
                    <a:pt x="558447" y="295567"/>
                    <a:pt x="565248" y="292894"/>
                  </a:cubicBezTo>
                  <a:cubicBezTo>
                    <a:pt x="565248" y="292894"/>
                    <a:pt x="561849" y="292894"/>
                    <a:pt x="561849" y="292894"/>
                  </a:cubicBezTo>
                  <a:close/>
                  <a:moveTo>
                    <a:pt x="10113879" y="286211"/>
                  </a:moveTo>
                  <a:cubicBezTo>
                    <a:pt x="10107077" y="286211"/>
                    <a:pt x="10100276" y="287547"/>
                    <a:pt x="10093474" y="288885"/>
                  </a:cubicBezTo>
                  <a:cubicBezTo>
                    <a:pt x="10096876" y="288885"/>
                    <a:pt x="10100276" y="290220"/>
                    <a:pt x="10100276" y="292894"/>
                  </a:cubicBezTo>
                  <a:cubicBezTo>
                    <a:pt x="10100276" y="290220"/>
                    <a:pt x="10107077" y="288885"/>
                    <a:pt x="10113879" y="288885"/>
                  </a:cubicBezTo>
                  <a:cubicBezTo>
                    <a:pt x="10113879" y="287547"/>
                    <a:pt x="10113879" y="287547"/>
                    <a:pt x="10113879" y="286211"/>
                  </a:cubicBezTo>
                  <a:close/>
                  <a:moveTo>
                    <a:pt x="495533" y="279528"/>
                  </a:moveTo>
                  <a:cubicBezTo>
                    <a:pt x="489581" y="280530"/>
                    <a:pt x="483630" y="282201"/>
                    <a:pt x="476828" y="282201"/>
                  </a:cubicBezTo>
                  <a:cubicBezTo>
                    <a:pt x="487032" y="291558"/>
                    <a:pt x="500635" y="292894"/>
                    <a:pt x="514238" y="280865"/>
                  </a:cubicBezTo>
                  <a:cubicBezTo>
                    <a:pt x="507437" y="278192"/>
                    <a:pt x="501485" y="278526"/>
                    <a:pt x="495533" y="279528"/>
                  </a:cubicBezTo>
                  <a:close/>
                  <a:moveTo>
                    <a:pt x="6995362" y="248787"/>
                  </a:moveTo>
                  <a:cubicBezTo>
                    <a:pt x="6991963" y="250123"/>
                    <a:pt x="6991963" y="252796"/>
                    <a:pt x="6988564" y="254134"/>
                  </a:cubicBezTo>
                  <a:cubicBezTo>
                    <a:pt x="6991963" y="254134"/>
                    <a:pt x="6995362" y="254134"/>
                    <a:pt x="6998764" y="255469"/>
                  </a:cubicBezTo>
                  <a:cubicBezTo>
                    <a:pt x="6998764" y="252796"/>
                    <a:pt x="6998764" y="251460"/>
                    <a:pt x="6995362" y="248787"/>
                  </a:cubicBezTo>
                  <a:close/>
                  <a:moveTo>
                    <a:pt x="3085225" y="248787"/>
                  </a:moveTo>
                  <a:cubicBezTo>
                    <a:pt x="3081825" y="250123"/>
                    <a:pt x="3081825" y="252796"/>
                    <a:pt x="3078427" y="254134"/>
                  </a:cubicBezTo>
                  <a:cubicBezTo>
                    <a:pt x="3081825" y="254134"/>
                    <a:pt x="3085225" y="254134"/>
                    <a:pt x="3088627" y="255469"/>
                  </a:cubicBezTo>
                  <a:cubicBezTo>
                    <a:pt x="3088627" y="252796"/>
                    <a:pt x="3088627" y="251460"/>
                    <a:pt x="3085225" y="248787"/>
                  </a:cubicBezTo>
                  <a:close/>
                  <a:moveTo>
                    <a:pt x="10124083" y="247450"/>
                  </a:moveTo>
                  <a:cubicBezTo>
                    <a:pt x="10124083" y="248787"/>
                    <a:pt x="10124083" y="251460"/>
                    <a:pt x="10124083" y="254134"/>
                  </a:cubicBezTo>
                  <a:cubicBezTo>
                    <a:pt x="10127482" y="255469"/>
                    <a:pt x="10127482" y="255469"/>
                    <a:pt x="10130884" y="256807"/>
                  </a:cubicBezTo>
                  <a:cubicBezTo>
                    <a:pt x="10141085" y="260816"/>
                    <a:pt x="10151289" y="260816"/>
                    <a:pt x="10158090" y="259480"/>
                  </a:cubicBezTo>
                  <a:cubicBezTo>
                    <a:pt x="10144488" y="256807"/>
                    <a:pt x="10130884" y="252796"/>
                    <a:pt x="10124083" y="247450"/>
                  </a:cubicBezTo>
                  <a:close/>
                  <a:moveTo>
                    <a:pt x="786301" y="244777"/>
                  </a:moveTo>
                  <a:cubicBezTo>
                    <a:pt x="789700" y="247450"/>
                    <a:pt x="799904" y="248787"/>
                    <a:pt x="810104" y="248787"/>
                  </a:cubicBezTo>
                  <a:cubicBezTo>
                    <a:pt x="810104" y="247450"/>
                    <a:pt x="806705" y="247450"/>
                    <a:pt x="806705" y="246114"/>
                  </a:cubicBezTo>
                  <a:cubicBezTo>
                    <a:pt x="799904" y="243441"/>
                    <a:pt x="793102" y="243441"/>
                    <a:pt x="786301" y="244777"/>
                  </a:cubicBezTo>
                  <a:close/>
                  <a:moveTo>
                    <a:pt x="592455" y="243441"/>
                  </a:moveTo>
                  <a:cubicBezTo>
                    <a:pt x="582254" y="247450"/>
                    <a:pt x="568651" y="251460"/>
                    <a:pt x="548246" y="248787"/>
                  </a:cubicBezTo>
                  <a:cubicBezTo>
                    <a:pt x="555048" y="251460"/>
                    <a:pt x="558447" y="254134"/>
                    <a:pt x="558447" y="258143"/>
                  </a:cubicBezTo>
                  <a:cubicBezTo>
                    <a:pt x="558447" y="262153"/>
                    <a:pt x="555048" y="263489"/>
                    <a:pt x="551645" y="266162"/>
                  </a:cubicBezTo>
                  <a:cubicBezTo>
                    <a:pt x="555048" y="264826"/>
                    <a:pt x="561849" y="266162"/>
                    <a:pt x="565248" y="267499"/>
                  </a:cubicBezTo>
                  <a:cubicBezTo>
                    <a:pt x="568651" y="268835"/>
                    <a:pt x="572050" y="268835"/>
                    <a:pt x="575452" y="268835"/>
                  </a:cubicBezTo>
                  <a:cubicBezTo>
                    <a:pt x="578851" y="267499"/>
                    <a:pt x="582254" y="267499"/>
                    <a:pt x="585653" y="267499"/>
                  </a:cubicBezTo>
                  <a:cubicBezTo>
                    <a:pt x="602659" y="263489"/>
                    <a:pt x="606058" y="256807"/>
                    <a:pt x="606058" y="250123"/>
                  </a:cubicBezTo>
                  <a:cubicBezTo>
                    <a:pt x="606058" y="250123"/>
                    <a:pt x="602659" y="250123"/>
                    <a:pt x="602659" y="250123"/>
                  </a:cubicBezTo>
                  <a:cubicBezTo>
                    <a:pt x="595857" y="248787"/>
                    <a:pt x="592455" y="246114"/>
                    <a:pt x="592455" y="243441"/>
                  </a:cubicBezTo>
                  <a:close/>
                  <a:moveTo>
                    <a:pt x="10212503" y="238095"/>
                  </a:moveTo>
                  <a:cubicBezTo>
                    <a:pt x="10212503" y="239431"/>
                    <a:pt x="10212503" y="242104"/>
                    <a:pt x="10212503" y="242104"/>
                  </a:cubicBezTo>
                  <a:cubicBezTo>
                    <a:pt x="10219305" y="242104"/>
                    <a:pt x="10219305" y="239431"/>
                    <a:pt x="10222704" y="238095"/>
                  </a:cubicBezTo>
                  <a:cubicBezTo>
                    <a:pt x="10219305" y="238095"/>
                    <a:pt x="10215902" y="238095"/>
                    <a:pt x="10212503" y="238095"/>
                  </a:cubicBezTo>
                  <a:close/>
                  <a:moveTo>
                    <a:pt x="10501568" y="235421"/>
                  </a:moveTo>
                  <a:cubicBezTo>
                    <a:pt x="10521972" y="234084"/>
                    <a:pt x="10515171" y="240768"/>
                    <a:pt x="10515171" y="243441"/>
                  </a:cubicBezTo>
                  <a:cubicBezTo>
                    <a:pt x="10501568" y="244777"/>
                    <a:pt x="10494766" y="254134"/>
                    <a:pt x="10477764" y="247450"/>
                  </a:cubicBezTo>
                  <a:cubicBezTo>
                    <a:pt x="10467560" y="238093"/>
                    <a:pt x="10484566" y="236757"/>
                    <a:pt x="10501568" y="235421"/>
                  </a:cubicBezTo>
                  <a:close/>
                  <a:moveTo>
                    <a:pt x="492556" y="224228"/>
                  </a:moveTo>
                  <a:cubicBezTo>
                    <a:pt x="485329" y="224060"/>
                    <a:pt x="480231" y="225397"/>
                    <a:pt x="483630" y="232748"/>
                  </a:cubicBezTo>
                  <a:cubicBezTo>
                    <a:pt x="473429" y="238095"/>
                    <a:pt x="463225" y="235421"/>
                    <a:pt x="456423" y="232748"/>
                  </a:cubicBezTo>
                  <a:cubicBezTo>
                    <a:pt x="446223" y="235421"/>
                    <a:pt x="436019" y="234084"/>
                    <a:pt x="419017" y="232748"/>
                  </a:cubicBezTo>
                  <a:cubicBezTo>
                    <a:pt x="439421" y="238095"/>
                    <a:pt x="453024" y="243441"/>
                    <a:pt x="463225" y="251460"/>
                  </a:cubicBezTo>
                  <a:cubicBezTo>
                    <a:pt x="463225" y="255469"/>
                    <a:pt x="459826" y="258143"/>
                    <a:pt x="453024" y="260816"/>
                  </a:cubicBezTo>
                  <a:cubicBezTo>
                    <a:pt x="473429" y="264826"/>
                    <a:pt x="476828" y="254134"/>
                    <a:pt x="493834" y="254134"/>
                  </a:cubicBezTo>
                  <a:cubicBezTo>
                    <a:pt x="493834" y="254134"/>
                    <a:pt x="493834" y="254134"/>
                    <a:pt x="497233" y="254134"/>
                  </a:cubicBezTo>
                  <a:cubicBezTo>
                    <a:pt x="507437" y="248787"/>
                    <a:pt x="521040" y="243441"/>
                    <a:pt x="541445" y="243441"/>
                  </a:cubicBezTo>
                  <a:cubicBezTo>
                    <a:pt x="538042" y="240768"/>
                    <a:pt x="531241" y="238095"/>
                    <a:pt x="524439" y="235421"/>
                  </a:cubicBezTo>
                  <a:cubicBezTo>
                    <a:pt x="521040" y="232748"/>
                    <a:pt x="517637" y="228738"/>
                    <a:pt x="514238" y="224729"/>
                  </a:cubicBezTo>
                  <a:cubicBezTo>
                    <a:pt x="509136" y="226065"/>
                    <a:pt x="499786" y="224395"/>
                    <a:pt x="492556" y="224228"/>
                  </a:cubicBezTo>
                  <a:close/>
                  <a:moveTo>
                    <a:pt x="10266916" y="220718"/>
                  </a:moveTo>
                  <a:cubicBezTo>
                    <a:pt x="10260114" y="222056"/>
                    <a:pt x="10256712" y="224729"/>
                    <a:pt x="10249910" y="226065"/>
                  </a:cubicBezTo>
                  <a:cubicBezTo>
                    <a:pt x="10256712" y="224729"/>
                    <a:pt x="10260114" y="226065"/>
                    <a:pt x="10266916" y="227402"/>
                  </a:cubicBezTo>
                  <a:cubicBezTo>
                    <a:pt x="10263513" y="226065"/>
                    <a:pt x="10263513" y="224729"/>
                    <a:pt x="10263513" y="222056"/>
                  </a:cubicBezTo>
                  <a:cubicBezTo>
                    <a:pt x="10263513" y="220718"/>
                    <a:pt x="10266916" y="220718"/>
                    <a:pt x="10266916" y="220718"/>
                  </a:cubicBezTo>
                  <a:close/>
                  <a:moveTo>
                    <a:pt x="10079871" y="219383"/>
                  </a:moveTo>
                  <a:cubicBezTo>
                    <a:pt x="10079871" y="220718"/>
                    <a:pt x="10079871" y="222056"/>
                    <a:pt x="10079871" y="222056"/>
                  </a:cubicBezTo>
                  <a:cubicBezTo>
                    <a:pt x="10079871" y="222056"/>
                    <a:pt x="10083274" y="223392"/>
                    <a:pt x="10083274" y="223392"/>
                  </a:cubicBezTo>
                  <a:cubicBezTo>
                    <a:pt x="10079871" y="222056"/>
                    <a:pt x="10079871" y="220718"/>
                    <a:pt x="10079871" y="219383"/>
                  </a:cubicBezTo>
                  <a:close/>
                  <a:moveTo>
                    <a:pt x="131652" y="212365"/>
                  </a:moveTo>
                  <a:cubicBezTo>
                    <a:pt x="139303" y="211697"/>
                    <a:pt x="148654" y="212699"/>
                    <a:pt x="157155" y="216709"/>
                  </a:cubicBezTo>
                  <a:cubicBezTo>
                    <a:pt x="153756" y="220718"/>
                    <a:pt x="150353" y="226065"/>
                    <a:pt x="146954" y="231411"/>
                  </a:cubicBezTo>
                  <a:cubicBezTo>
                    <a:pt x="123147" y="231411"/>
                    <a:pt x="109544" y="223392"/>
                    <a:pt x="116345" y="218045"/>
                  </a:cubicBezTo>
                  <a:cubicBezTo>
                    <a:pt x="118048" y="215372"/>
                    <a:pt x="124000" y="213033"/>
                    <a:pt x="131652" y="212365"/>
                  </a:cubicBezTo>
                  <a:close/>
                  <a:moveTo>
                    <a:pt x="442820" y="188641"/>
                  </a:moveTo>
                  <a:cubicBezTo>
                    <a:pt x="432620" y="195324"/>
                    <a:pt x="442820" y="199333"/>
                    <a:pt x="453024" y="202006"/>
                  </a:cubicBezTo>
                  <a:cubicBezTo>
                    <a:pt x="453024" y="200671"/>
                    <a:pt x="453024" y="199333"/>
                    <a:pt x="456423" y="197997"/>
                  </a:cubicBezTo>
                  <a:cubicBezTo>
                    <a:pt x="446223" y="196660"/>
                    <a:pt x="439421" y="193987"/>
                    <a:pt x="442820" y="188641"/>
                  </a:cubicBezTo>
                  <a:close/>
                  <a:moveTo>
                    <a:pt x="10147886" y="183294"/>
                  </a:moveTo>
                  <a:cubicBezTo>
                    <a:pt x="10144488" y="184632"/>
                    <a:pt x="10144488" y="185967"/>
                    <a:pt x="10141085" y="187305"/>
                  </a:cubicBezTo>
                  <a:cubicBezTo>
                    <a:pt x="10144488" y="188641"/>
                    <a:pt x="10144488" y="189978"/>
                    <a:pt x="10151289" y="189978"/>
                  </a:cubicBezTo>
                  <a:cubicBezTo>
                    <a:pt x="10171694" y="189978"/>
                    <a:pt x="10175093" y="195324"/>
                    <a:pt x="10181894" y="200671"/>
                  </a:cubicBezTo>
                  <a:cubicBezTo>
                    <a:pt x="10185297" y="202006"/>
                    <a:pt x="10185297" y="202006"/>
                    <a:pt x="10188696" y="203344"/>
                  </a:cubicBezTo>
                  <a:cubicBezTo>
                    <a:pt x="10188696" y="203344"/>
                    <a:pt x="10188696" y="203344"/>
                    <a:pt x="10188696" y="202006"/>
                  </a:cubicBezTo>
                  <a:cubicBezTo>
                    <a:pt x="10181894" y="193987"/>
                    <a:pt x="10192098" y="191314"/>
                    <a:pt x="10209100" y="189978"/>
                  </a:cubicBezTo>
                  <a:cubicBezTo>
                    <a:pt x="10209100" y="188641"/>
                    <a:pt x="10212503" y="187305"/>
                    <a:pt x="10212503" y="185967"/>
                  </a:cubicBezTo>
                  <a:cubicBezTo>
                    <a:pt x="10205702" y="185967"/>
                    <a:pt x="10198900" y="185967"/>
                    <a:pt x="10192098" y="184632"/>
                  </a:cubicBezTo>
                  <a:cubicBezTo>
                    <a:pt x="10188696" y="184632"/>
                    <a:pt x="10188696" y="183294"/>
                    <a:pt x="10188696" y="183294"/>
                  </a:cubicBezTo>
                  <a:cubicBezTo>
                    <a:pt x="10175093" y="183294"/>
                    <a:pt x="10161490" y="183294"/>
                    <a:pt x="10147886" y="183294"/>
                  </a:cubicBezTo>
                  <a:close/>
                  <a:moveTo>
                    <a:pt x="10387784" y="179252"/>
                  </a:moveTo>
                  <a:lnTo>
                    <a:pt x="10389344" y="179285"/>
                  </a:lnTo>
                  <a:lnTo>
                    <a:pt x="10389344" y="180621"/>
                  </a:lnTo>
                  <a:close/>
                  <a:moveTo>
                    <a:pt x="507437" y="177948"/>
                  </a:moveTo>
                  <a:cubicBezTo>
                    <a:pt x="504034" y="177948"/>
                    <a:pt x="504034" y="179285"/>
                    <a:pt x="504034" y="179285"/>
                  </a:cubicBezTo>
                  <a:cubicBezTo>
                    <a:pt x="514238" y="181958"/>
                    <a:pt x="507437" y="188641"/>
                    <a:pt x="521040" y="189978"/>
                  </a:cubicBezTo>
                  <a:cubicBezTo>
                    <a:pt x="514238" y="187305"/>
                    <a:pt x="510836" y="183294"/>
                    <a:pt x="507437" y="177948"/>
                  </a:cubicBezTo>
                  <a:close/>
                  <a:moveTo>
                    <a:pt x="10490092" y="175610"/>
                  </a:moveTo>
                  <a:cubicBezTo>
                    <a:pt x="10497319" y="175610"/>
                    <a:pt x="10506670" y="177280"/>
                    <a:pt x="10515171" y="177949"/>
                  </a:cubicBezTo>
                  <a:cubicBezTo>
                    <a:pt x="10518574" y="180623"/>
                    <a:pt x="10521972" y="184632"/>
                    <a:pt x="10525375" y="187305"/>
                  </a:cubicBezTo>
                  <a:cubicBezTo>
                    <a:pt x="10504970" y="193988"/>
                    <a:pt x="10491367" y="187305"/>
                    <a:pt x="10477764" y="183296"/>
                  </a:cubicBezTo>
                  <a:cubicBezTo>
                    <a:pt x="10477764" y="177280"/>
                    <a:pt x="10482866" y="175610"/>
                    <a:pt x="10490092" y="175610"/>
                  </a:cubicBezTo>
                  <a:close/>
                  <a:moveTo>
                    <a:pt x="374805" y="172602"/>
                  </a:moveTo>
                  <a:cubicBezTo>
                    <a:pt x="374805" y="176612"/>
                    <a:pt x="368003" y="180621"/>
                    <a:pt x="361201" y="183294"/>
                  </a:cubicBezTo>
                  <a:cubicBezTo>
                    <a:pt x="354400" y="185967"/>
                    <a:pt x="357802" y="188641"/>
                    <a:pt x="361201" y="191314"/>
                  </a:cubicBezTo>
                  <a:cubicBezTo>
                    <a:pt x="364604" y="189978"/>
                    <a:pt x="368003" y="188641"/>
                    <a:pt x="371406" y="187305"/>
                  </a:cubicBezTo>
                  <a:cubicBezTo>
                    <a:pt x="378207" y="184632"/>
                    <a:pt x="381606" y="184632"/>
                    <a:pt x="391810" y="183294"/>
                  </a:cubicBezTo>
                  <a:cubicBezTo>
                    <a:pt x="398612" y="180621"/>
                    <a:pt x="412215" y="180621"/>
                    <a:pt x="415614" y="176612"/>
                  </a:cubicBezTo>
                  <a:cubicBezTo>
                    <a:pt x="412215" y="176612"/>
                    <a:pt x="412215" y="176612"/>
                    <a:pt x="412215" y="176612"/>
                  </a:cubicBezTo>
                  <a:cubicBezTo>
                    <a:pt x="398612" y="177948"/>
                    <a:pt x="395209" y="175275"/>
                    <a:pt x="388408" y="172602"/>
                  </a:cubicBezTo>
                  <a:cubicBezTo>
                    <a:pt x="385009" y="173939"/>
                    <a:pt x="381606" y="173939"/>
                    <a:pt x="374805" y="172602"/>
                  </a:cubicBezTo>
                  <a:close/>
                  <a:moveTo>
                    <a:pt x="10117282" y="171264"/>
                  </a:moveTo>
                  <a:cubicBezTo>
                    <a:pt x="10117282" y="173939"/>
                    <a:pt x="10120680" y="175275"/>
                    <a:pt x="10117282" y="177948"/>
                  </a:cubicBezTo>
                  <a:cubicBezTo>
                    <a:pt x="10120680" y="177948"/>
                    <a:pt x="10124083" y="179285"/>
                    <a:pt x="10124083" y="179285"/>
                  </a:cubicBezTo>
                  <a:cubicBezTo>
                    <a:pt x="10124083" y="176612"/>
                    <a:pt x="10120680" y="173939"/>
                    <a:pt x="10117282" y="171264"/>
                  </a:cubicBezTo>
                  <a:close/>
                  <a:moveTo>
                    <a:pt x="10419949" y="168593"/>
                  </a:moveTo>
                  <a:cubicBezTo>
                    <a:pt x="10433552" y="172602"/>
                    <a:pt x="10450558" y="175275"/>
                    <a:pt x="10450558" y="183294"/>
                  </a:cubicBezTo>
                  <a:cubicBezTo>
                    <a:pt x="10436954" y="184632"/>
                    <a:pt x="10436954" y="197997"/>
                    <a:pt x="10409748" y="191314"/>
                  </a:cubicBezTo>
                  <a:cubicBezTo>
                    <a:pt x="10399544" y="189978"/>
                    <a:pt x="10392743" y="187305"/>
                    <a:pt x="10389344" y="183294"/>
                  </a:cubicBezTo>
                  <a:lnTo>
                    <a:pt x="10389344" y="180621"/>
                  </a:lnTo>
                  <a:cubicBezTo>
                    <a:pt x="10413148" y="181958"/>
                    <a:pt x="10409748" y="172602"/>
                    <a:pt x="10419949" y="168593"/>
                  </a:cubicBezTo>
                  <a:close/>
                  <a:moveTo>
                    <a:pt x="10181894" y="159236"/>
                  </a:moveTo>
                  <a:cubicBezTo>
                    <a:pt x="10171694" y="160573"/>
                    <a:pt x="10175093" y="164582"/>
                    <a:pt x="10175093" y="167255"/>
                  </a:cubicBezTo>
                  <a:cubicBezTo>
                    <a:pt x="10181894" y="169929"/>
                    <a:pt x="10188696" y="172602"/>
                    <a:pt x="10195498" y="175275"/>
                  </a:cubicBezTo>
                  <a:cubicBezTo>
                    <a:pt x="10205702" y="173939"/>
                    <a:pt x="10212503" y="172602"/>
                    <a:pt x="10222704" y="171264"/>
                  </a:cubicBezTo>
                  <a:cubicBezTo>
                    <a:pt x="10222704" y="171264"/>
                    <a:pt x="10219305" y="169929"/>
                    <a:pt x="10219305" y="169929"/>
                  </a:cubicBezTo>
                  <a:cubicBezTo>
                    <a:pt x="10215902" y="167255"/>
                    <a:pt x="10195498" y="167255"/>
                    <a:pt x="10192098" y="159236"/>
                  </a:cubicBezTo>
                  <a:cubicBezTo>
                    <a:pt x="10188696" y="160573"/>
                    <a:pt x="10185297" y="160573"/>
                    <a:pt x="10181894" y="159236"/>
                  </a:cubicBezTo>
                  <a:close/>
                  <a:moveTo>
                    <a:pt x="9967647" y="157899"/>
                  </a:moveTo>
                  <a:cubicBezTo>
                    <a:pt x="9964244" y="159236"/>
                    <a:pt x="9957443" y="160573"/>
                    <a:pt x="9954044" y="161909"/>
                  </a:cubicBezTo>
                  <a:cubicBezTo>
                    <a:pt x="9957443" y="160573"/>
                    <a:pt x="9960846" y="161909"/>
                    <a:pt x="9964244" y="161909"/>
                  </a:cubicBezTo>
                  <a:cubicBezTo>
                    <a:pt x="9967647" y="160573"/>
                    <a:pt x="9967647" y="159236"/>
                    <a:pt x="9967647" y="157899"/>
                  </a:cubicBezTo>
                  <a:close/>
                  <a:moveTo>
                    <a:pt x="10249910" y="133842"/>
                  </a:moveTo>
                  <a:cubicBezTo>
                    <a:pt x="10249910" y="137851"/>
                    <a:pt x="10249910" y="143197"/>
                    <a:pt x="10256712" y="147207"/>
                  </a:cubicBezTo>
                  <a:cubicBezTo>
                    <a:pt x="10266916" y="145870"/>
                    <a:pt x="10277116" y="147207"/>
                    <a:pt x="10283918" y="148543"/>
                  </a:cubicBezTo>
                  <a:cubicBezTo>
                    <a:pt x="10280519" y="144533"/>
                    <a:pt x="10283918" y="140524"/>
                    <a:pt x="10290720" y="136515"/>
                  </a:cubicBezTo>
                  <a:cubicBezTo>
                    <a:pt x="10280519" y="137851"/>
                    <a:pt x="10266916" y="137851"/>
                    <a:pt x="10253312" y="135178"/>
                  </a:cubicBezTo>
                  <a:cubicBezTo>
                    <a:pt x="10253312" y="135178"/>
                    <a:pt x="10249910" y="133842"/>
                    <a:pt x="10249910" y="133842"/>
                  </a:cubicBezTo>
                  <a:close/>
                  <a:moveTo>
                    <a:pt x="10175093" y="131167"/>
                  </a:moveTo>
                  <a:cubicBezTo>
                    <a:pt x="10175093" y="131167"/>
                    <a:pt x="10171694" y="132504"/>
                    <a:pt x="10171694" y="132504"/>
                  </a:cubicBezTo>
                  <a:cubicBezTo>
                    <a:pt x="10171694" y="133842"/>
                    <a:pt x="10168292" y="133842"/>
                    <a:pt x="10164892" y="135178"/>
                  </a:cubicBezTo>
                  <a:cubicBezTo>
                    <a:pt x="10168292" y="137851"/>
                    <a:pt x="10171694" y="140524"/>
                    <a:pt x="10181894" y="140524"/>
                  </a:cubicBezTo>
                  <a:cubicBezTo>
                    <a:pt x="10185297" y="137851"/>
                    <a:pt x="10188696" y="137851"/>
                    <a:pt x="10192098" y="136515"/>
                  </a:cubicBezTo>
                  <a:cubicBezTo>
                    <a:pt x="10188696" y="135178"/>
                    <a:pt x="10181894" y="133842"/>
                    <a:pt x="10171694" y="133842"/>
                  </a:cubicBezTo>
                  <a:cubicBezTo>
                    <a:pt x="10175093" y="132504"/>
                    <a:pt x="10175093" y="132504"/>
                    <a:pt x="10175093" y="131167"/>
                  </a:cubicBezTo>
                  <a:close/>
                  <a:moveTo>
                    <a:pt x="578851" y="124485"/>
                  </a:moveTo>
                  <a:cubicBezTo>
                    <a:pt x="572050" y="125822"/>
                    <a:pt x="572050" y="127158"/>
                    <a:pt x="568651" y="129831"/>
                  </a:cubicBezTo>
                  <a:cubicBezTo>
                    <a:pt x="572050" y="128495"/>
                    <a:pt x="578851" y="127158"/>
                    <a:pt x="582254" y="125822"/>
                  </a:cubicBezTo>
                  <a:cubicBezTo>
                    <a:pt x="582254" y="125822"/>
                    <a:pt x="578851" y="124485"/>
                    <a:pt x="578851" y="124485"/>
                  </a:cubicBezTo>
                  <a:close/>
                  <a:moveTo>
                    <a:pt x="10453957" y="116467"/>
                  </a:moveTo>
                  <a:cubicBezTo>
                    <a:pt x="10464161" y="117803"/>
                    <a:pt x="10477764" y="119140"/>
                    <a:pt x="10487964" y="120476"/>
                  </a:cubicBezTo>
                  <a:cubicBezTo>
                    <a:pt x="10501568" y="127160"/>
                    <a:pt x="10501568" y="127160"/>
                    <a:pt x="10474365" y="132506"/>
                  </a:cubicBezTo>
                  <a:cubicBezTo>
                    <a:pt x="10457360" y="128495"/>
                    <a:pt x="10443756" y="125822"/>
                    <a:pt x="10423352" y="123150"/>
                  </a:cubicBezTo>
                  <a:cubicBezTo>
                    <a:pt x="10430153" y="116467"/>
                    <a:pt x="10447156" y="120476"/>
                    <a:pt x="10453957" y="116467"/>
                  </a:cubicBezTo>
                  <a:close/>
                  <a:moveTo>
                    <a:pt x="10025458" y="100427"/>
                  </a:moveTo>
                  <a:cubicBezTo>
                    <a:pt x="10028861" y="104436"/>
                    <a:pt x="10028861" y="107110"/>
                    <a:pt x="10028861" y="111119"/>
                  </a:cubicBezTo>
                  <a:cubicBezTo>
                    <a:pt x="10035662" y="111119"/>
                    <a:pt x="10042464" y="112456"/>
                    <a:pt x="10049266" y="111119"/>
                  </a:cubicBezTo>
                  <a:cubicBezTo>
                    <a:pt x="10042464" y="107110"/>
                    <a:pt x="10035662" y="103100"/>
                    <a:pt x="10025458" y="100427"/>
                  </a:cubicBezTo>
                  <a:close/>
                  <a:moveTo>
                    <a:pt x="10100276" y="96418"/>
                  </a:moveTo>
                  <a:cubicBezTo>
                    <a:pt x="10093474" y="99091"/>
                    <a:pt x="10086672" y="100427"/>
                    <a:pt x="10076472" y="100427"/>
                  </a:cubicBezTo>
                  <a:cubicBezTo>
                    <a:pt x="10079871" y="104436"/>
                    <a:pt x="10093474" y="101764"/>
                    <a:pt x="10103678" y="99091"/>
                  </a:cubicBezTo>
                  <a:cubicBezTo>
                    <a:pt x="10103678" y="99091"/>
                    <a:pt x="10103678" y="97753"/>
                    <a:pt x="10100276" y="96418"/>
                  </a:cubicBezTo>
                  <a:close/>
                  <a:moveTo>
                    <a:pt x="350577" y="82049"/>
                  </a:moveTo>
                  <a:cubicBezTo>
                    <a:pt x="353553" y="81715"/>
                    <a:pt x="356103" y="81715"/>
                    <a:pt x="357802" y="83052"/>
                  </a:cubicBezTo>
                  <a:cubicBezTo>
                    <a:pt x="361201" y="84388"/>
                    <a:pt x="361201" y="87061"/>
                    <a:pt x="357802" y="88398"/>
                  </a:cubicBezTo>
                  <a:cubicBezTo>
                    <a:pt x="351001" y="92407"/>
                    <a:pt x="344199" y="89734"/>
                    <a:pt x="337398" y="87061"/>
                  </a:cubicBezTo>
                  <a:cubicBezTo>
                    <a:pt x="337398" y="85725"/>
                    <a:pt x="340800" y="84388"/>
                    <a:pt x="340800" y="83052"/>
                  </a:cubicBezTo>
                  <a:cubicBezTo>
                    <a:pt x="344201" y="83052"/>
                    <a:pt x="347602" y="82384"/>
                    <a:pt x="350577" y="82049"/>
                  </a:cubicBezTo>
                  <a:close/>
                  <a:moveTo>
                    <a:pt x="10025458" y="76368"/>
                  </a:moveTo>
                  <a:cubicBezTo>
                    <a:pt x="10008456" y="79041"/>
                    <a:pt x="9977848" y="71022"/>
                    <a:pt x="9981250" y="87061"/>
                  </a:cubicBezTo>
                  <a:cubicBezTo>
                    <a:pt x="9984649" y="87061"/>
                    <a:pt x="9988052" y="87061"/>
                    <a:pt x="9991450" y="87061"/>
                  </a:cubicBezTo>
                  <a:cubicBezTo>
                    <a:pt x="9994854" y="85725"/>
                    <a:pt x="9998252" y="85725"/>
                    <a:pt x="10001655" y="84388"/>
                  </a:cubicBezTo>
                  <a:cubicBezTo>
                    <a:pt x="10015258" y="81715"/>
                    <a:pt x="10028861" y="79041"/>
                    <a:pt x="10042464" y="83052"/>
                  </a:cubicBezTo>
                  <a:cubicBezTo>
                    <a:pt x="10042464" y="83052"/>
                    <a:pt x="10039062" y="81715"/>
                    <a:pt x="10039062" y="81715"/>
                  </a:cubicBezTo>
                  <a:cubicBezTo>
                    <a:pt x="10039062" y="80379"/>
                    <a:pt x="10042464" y="80379"/>
                    <a:pt x="10042464" y="79041"/>
                  </a:cubicBezTo>
                  <a:cubicBezTo>
                    <a:pt x="10035662" y="80379"/>
                    <a:pt x="10028861" y="77704"/>
                    <a:pt x="10025458" y="76368"/>
                  </a:cubicBezTo>
                  <a:close/>
                  <a:moveTo>
                    <a:pt x="9943840" y="72359"/>
                  </a:moveTo>
                  <a:cubicBezTo>
                    <a:pt x="9937038" y="75032"/>
                    <a:pt x="9930236" y="76368"/>
                    <a:pt x="9920036" y="75032"/>
                  </a:cubicBezTo>
                  <a:cubicBezTo>
                    <a:pt x="9920036" y="75032"/>
                    <a:pt x="9916634" y="75032"/>
                    <a:pt x="9916634" y="75032"/>
                  </a:cubicBezTo>
                  <a:cubicBezTo>
                    <a:pt x="9913234" y="76368"/>
                    <a:pt x="9909832" y="76368"/>
                    <a:pt x="9906433" y="76368"/>
                  </a:cubicBezTo>
                  <a:cubicBezTo>
                    <a:pt x="9903030" y="77704"/>
                    <a:pt x="9903030" y="80379"/>
                    <a:pt x="9903030" y="83052"/>
                  </a:cubicBezTo>
                  <a:cubicBezTo>
                    <a:pt x="9909832" y="83052"/>
                    <a:pt x="9916634" y="83052"/>
                    <a:pt x="9923435" y="83052"/>
                  </a:cubicBezTo>
                  <a:cubicBezTo>
                    <a:pt x="9916634" y="80379"/>
                    <a:pt x="9920036" y="77704"/>
                    <a:pt x="9930236" y="77704"/>
                  </a:cubicBezTo>
                  <a:cubicBezTo>
                    <a:pt x="9954044" y="76368"/>
                    <a:pt x="9943840" y="75032"/>
                    <a:pt x="9943840" y="72359"/>
                  </a:cubicBezTo>
                  <a:close/>
                  <a:moveTo>
                    <a:pt x="10229506" y="71022"/>
                  </a:moveTo>
                  <a:cubicBezTo>
                    <a:pt x="10266912" y="67013"/>
                    <a:pt x="10253309" y="84388"/>
                    <a:pt x="10273714" y="87061"/>
                  </a:cubicBezTo>
                  <a:cubicBezTo>
                    <a:pt x="10273714" y="88398"/>
                    <a:pt x="10273714" y="88398"/>
                    <a:pt x="10273714" y="89734"/>
                  </a:cubicBezTo>
                  <a:cubicBezTo>
                    <a:pt x="10287317" y="89734"/>
                    <a:pt x="10297521" y="91071"/>
                    <a:pt x="10311124" y="91071"/>
                  </a:cubicBezTo>
                  <a:cubicBezTo>
                    <a:pt x="10331528" y="89734"/>
                    <a:pt x="10355332" y="89734"/>
                    <a:pt x="10382538" y="93744"/>
                  </a:cubicBezTo>
                  <a:cubicBezTo>
                    <a:pt x="10358735" y="103100"/>
                    <a:pt x="10334928" y="99091"/>
                    <a:pt x="10311124" y="99091"/>
                  </a:cubicBezTo>
                  <a:cubicBezTo>
                    <a:pt x="10304322" y="100427"/>
                    <a:pt x="10294118" y="101764"/>
                    <a:pt x="10287317" y="103100"/>
                  </a:cubicBezTo>
                  <a:cubicBezTo>
                    <a:pt x="10283918" y="103100"/>
                    <a:pt x="10277116" y="103100"/>
                    <a:pt x="10273714" y="103100"/>
                  </a:cubicBezTo>
                  <a:cubicBezTo>
                    <a:pt x="10266912" y="101764"/>
                    <a:pt x="10256712" y="100427"/>
                    <a:pt x="10249910" y="99091"/>
                  </a:cubicBezTo>
                  <a:cubicBezTo>
                    <a:pt x="10246508" y="99091"/>
                    <a:pt x="10243108" y="99091"/>
                    <a:pt x="10239706" y="99091"/>
                  </a:cubicBezTo>
                  <a:cubicBezTo>
                    <a:pt x="10215902" y="100427"/>
                    <a:pt x="10192095" y="101764"/>
                    <a:pt x="10192095" y="87061"/>
                  </a:cubicBezTo>
                  <a:cubicBezTo>
                    <a:pt x="10195498" y="85725"/>
                    <a:pt x="10202299" y="84388"/>
                    <a:pt x="10205698" y="83052"/>
                  </a:cubicBezTo>
                  <a:cubicBezTo>
                    <a:pt x="10212500" y="77705"/>
                    <a:pt x="10212500" y="72359"/>
                    <a:pt x="10229506" y="71022"/>
                  </a:cubicBezTo>
                  <a:close/>
                  <a:moveTo>
                    <a:pt x="9814610" y="67013"/>
                  </a:moveTo>
                  <a:cubicBezTo>
                    <a:pt x="9818012" y="67013"/>
                    <a:pt x="9818012" y="68349"/>
                    <a:pt x="9821412" y="69686"/>
                  </a:cubicBezTo>
                  <a:cubicBezTo>
                    <a:pt x="9821412" y="68349"/>
                    <a:pt x="9821412" y="67013"/>
                    <a:pt x="9824814" y="67013"/>
                  </a:cubicBezTo>
                  <a:cubicBezTo>
                    <a:pt x="9821412" y="67013"/>
                    <a:pt x="9818012" y="67013"/>
                    <a:pt x="9814610" y="67013"/>
                  </a:cubicBezTo>
                  <a:close/>
                  <a:moveTo>
                    <a:pt x="837311" y="64338"/>
                  </a:moveTo>
                  <a:cubicBezTo>
                    <a:pt x="833912" y="64338"/>
                    <a:pt x="830509" y="65676"/>
                    <a:pt x="830509" y="65676"/>
                  </a:cubicBezTo>
                  <a:cubicBezTo>
                    <a:pt x="830509" y="65676"/>
                    <a:pt x="833912" y="67013"/>
                    <a:pt x="837311" y="67013"/>
                  </a:cubicBezTo>
                  <a:cubicBezTo>
                    <a:pt x="837311" y="65676"/>
                    <a:pt x="837311" y="65676"/>
                    <a:pt x="837311" y="64338"/>
                  </a:cubicBezTo>
                  <a:close/>
                  <a:moveTo>
                    <a:pt x="929134" y="60329"/>
                  </a:moveTo>
                  <a:cubicBezTo>
                    <a:pt x="929134" y="61667"/>
                    <a:pt x="925731" y="61667"/>
                    <a:pt x="925731" y="63002"/>
                  </a:cubicBezTo>
                  <a:cubicBezTo>
                    <a:pt x="929134" y="63002"/>
                    <a:pt x="929134" y="64338"/>
                    <a:pt x="932533" y="65676"/>
                  </a:cubicBezTo>
                  <a:cubicBezTo>
                    <a:pt x="935935" y="68349"/>
                    <a:pt x="932533" y="71022"/>
                    <a:pt x="929134" y="72359"/>
                  </a:cubicBezTo>
                  <a:cubicBezTo>
                    <a:pt x="929134" y="72359"/>
                    <a:pt x="932533" y="72359"/>
                    <a:pt x="935935" y="72359"/>
                  </a:cubicBezTo>
                  <a:cubicBezTo>
                    <a:pt x="935935" y="72359"/>
                    <a:pt x="935935" y="71022"/>
                    <a:pt x="935935" y="71022"/>
                  </a:cubicBezTo>
                  <a:cubicBezTo>
                    <a:pt x="939334" y="69686"/>
                    <a:pt x="939334" y="68349"/>
                    <a:pt x="942737" y="67013"/>
                  </a:cubicBezTo>
                  <a:cubicBezTo>
                    <a:pt x="939334" y="65676"/>
                    <a:pt x="935935" y="64338"/>
                    <a:pt x="935935" y="61667"/>
                  </a:cubicBezTo>
                  <a:cubicBezTo>
                    <a:pt x="932533" y="61667"/>
                    <a:pt x="932533" y="60329"/>
                    <a:pt x="929134" y="60329"/>
                  </a:cubicBezTo>
                  <a:close/>
                  <a:moveTo>
                    <a:pt x="701279" y="50974"/>
                  </a:moveTo>
                  <a:cubicBezTo>
                    <a:pt x="704678" y="50974"/>
                    <a:pt x="708081" y="52311"/>
                    <a:pt x="708081" y="53647"/>
                  </a:cubicBezTo>
                  <a:cubicBezTo>
                    <a:pt x="711480" y="58993"/>
                    <a:pt x="701279" y="61667"/>
                    <a:pt x="691075" y="63004"/>
                  </a:cubicBezTo>
                  <a:cubicBezTo>
                    <a:pt x="687676" y="61667"/>
                    <a:pt x="684274" y="61667"/>
                    <a:pt x="680875" y="61667"/>
                  </a:cubicBezTo>
                  <a:cubicBezTo>
                    <a:pt x="680875" y="56320"/>
                    <a:pt x="684274" y="52311"/>
                    <a:pt x="701279" y="50974"/>
                  </a:cubicBezTo>
                  <a:close/>
                  <a:moveTo>
                    <a:pt x="602659" y="50974"/>
                  </a:moveTo>
                  <a:cubicBezTo>
                    <a:pt x="623063" y="50974"/>
                    <a:pt x="640065" y="50974"/>
                    <a:pt x="657071" y="50974"/>
                  </a:cubicBezTo>
                  <a:cubicBezTo>
                    <a:pt x="660470" y="60331"/>
                    <a:pt x="646871" y="63004"/>
                    <a:pt x="629865" y="63004"/>
                  </a:cubicBezTo>
                  <a:cubicBezTo>
                    <a:pt x="623063" y="58993"/>
                    <a:pt x="612863" y="56320"/>
                    <a:pt x="602659" y="50974"/>
                  </a:cubicBezTo>
                  <a:close/>
                  <a:moveTo>
                    <a:pt x="9624166" y="38944"/>
                  </a:moveTo>
                  <a:cubicBezTo>
                    <a:pt x="9624166" y="41617"/>
                    <a:pt x="9620768" y="44290"/>
                    <a:pt x="9617365" y="46964"/>
                  </a:cubicBezTo>
                  <a:cubicBezTo>
                    <a:pt x="9620768" y="44290"/>
                    <a:pt x="9630968" y="42955"/>
                    <a:pt x="9637770" y="42955"/>
                  </a:cubicBezTo>
                  <a:cubicBezTo>
                    <a:pt x="9630968" y="42955"/>
                    <a:pt x="9627569" y="41617"/>
                    <a:pt x="9624166" y="38944"/>
                  </a:cubicBezTo>
                  <a:close/>
                  <a:moveTo>
                    <a:pt x="10168292" y="28253"/>
                  </a:moveTo>
                  <a:cubicBezTo>
                    <a:pt x="10171690" y="28253"/>
                    <a:pt x="10171690" y="28253"/>
                    <a:pt x="10175093" y="28253"/>
                  </a:cubicBezTo>
                  <a:cubicBezTo>
                    <a:pt x="10195498" y="34936"/>
                    <a:pt x="10175093" y="36272"/>
                    <a:pt x="10164888" y="38945"/>
                  </a:cubicBezTo>
                  <a:cubicBezTo>
                    <a:pt x="10137682" y="33599"/>
                    <a:pt x="10168292" y="30926"/>
                    <a:pt x="10168292" y="28253"/>
                  </a:cubicBezTo>
                  <a:close/>
                  <a:moveTo>
                    <a:pt x="4646185" y="184"/>
                  </a:moveTo>
                  <a:cubicBezTo>
                    <a:pt x="4683595" y="1520"/>
                    <a:pt x="4721002" y="1520"/>
                    <a:pt x="4758412" y="1520"/>
                  </a:cubicBezTo>
                  <a:cubicBezTo>
                    <a:pt x="4765214" y="1520"/>
                    <a:pt x="4772015" y="1520"/>
                    <a:pt x="4778817" y="1520"/>
                  </a:cubicBezTo>
                  <a:cubicBezTo>
                    <a:pt x="4799222" y="2857"/>
                    <a:pt x="4819626" y="-2491"/>
                    <a:pt x="4840031" y="1520"/>
                  </a:cubicBezTo>
                  <a:cubicBezTo>
                    <a:pt x="4860436" y="4193"/>
                    <a:pt x="4884239" y="1520"/>
                    <a:pt x="4908047" y="2857"/>
                  </a:cubicBezTo>
                  <a:cubicBezTo>
                    <a:pt x="4908047" y="1520"/>
                    <a:pt x="4911446" y="184"/>
                    <a:pt x="4914848" y="184"/>
                  </a:cubicBezTo>
                  <a:cubicBezTo>
                    <a:pt x="4921650" y="184"/>
                    <a:pt x="4925049" y="184"/>
                    <a:pt x="4931850" y="184"/>
                  </a:cubicBezTo>
                  <a:cubicBezTo>
                    <a:pt x="4948856" y="6866"/>
                    <a:pt x="4965858" y="2857"/>
                    <a:pt x="4986263" y="2857"/>
                  </a:cubicBezTo>
                  <a:cubicBezTo>
                    <a:pt x="5006667" y="1520"/>
                    <a:pt x="5027072" y="-1154"/>
                    <a:pt x="5044078" y="4193"/>
                  </a:cubicBezTo>
                  <a:cubicBezTo>
                    <a:pt x="5047477" y="5530"/>
                    <a:pt x="5050879" y="5530"/>
                    <a:pt x="5054278" y="4193"/>
                  </a:cubicBezTo>
                  <a:cubicBezTo>
                    <a:pt x="5071284" y="-1154"/>
                    <a:pt x="5091689" y="4193"/>
                    <a:pt x="5108691" y="184"/>
                  </a:cubicBezTo>
                  <a:cubicBezTo>
                    <a:pt x="5112093" y="184"/>
                    <a:pt x="5118895" y="184"/>
                    <a:pt x="5122294" y="184"/>
                  </a:cubicBezTo>
                  <a:cubicBezTo>
                    <a:pt x="5142699" y="4193"/>
                    <a:pt x="5169905" y="-1154"/>
                    <a:pt x="5193712" y="2857"/>
                  </a:cubicBezTo>
                  <a:cubicBezTo>
                    <a:pt x="5197111" y="2857"/>
                    <a:pt x="5197111" y="1520"/>
                    <a:pt x="5200514" y="1520"/>
                  </a:cubicBezTo>
                  <a:cubicBezTo>
                    <a:pt x="5299135" y="184"/>
                    <a:pt x="5394356" y="1520"/>
                    <a:pt x="5489578" y="8204"/>
                  </a:cubicBezTo>
                  <a:cubicBezTo>
                    <a:pt x="5523586" y="10875"/>
                    <a:pt x="5560996" y="8204"/>
                    <a:pt x="5595004" y="6866"/>
                  </a:cubicBezTo>
                  <a:cubicBezTo>
                    <a:pt x="5605205" y="6866"/>
                    <a:pt x="5612006" y="6866"/>
                    <a:pt x="5622210" y="6866"/>
                  </a:cubicBezTo>
                  <a:cubicBezTo>
                    <a:pt x="5625609" y="6866"/>
                    <a:pt x="5625609" y="8204"/>
                    <a:pt x="5629012" y="8204"/>
                  </a:cubicBezTo>
                  <a:cubicBezTo>
                    <a:pt x="5629012" y="8204"/>
                    <a:pt x="5629012" y="9539"/>
                    <a:pt x="5629012" y="9539"/>
                  </a:cubicBezTo>
                  <a:cubicBezTo>
                    <a:pt x="5673220" y="8204"/>
                    <a:pt x="5720831" y="5530"/>
                    <a:pt x="5768442" y="10875"/>
                  </a:cubicBezTo>
                  <a:cubicBezTo>
                    <a:pt x="5785448" y="16223"/>
                    <a:pt x="5802450" y="18896"/>
                    <a:pt x="5822855" y="14886"/>
                  </a:cubicBezTo>
                  <a:cubicBezTo>
                    <a:pt x="5833059" y="16223"/>
                    <a:pt x="5843259" y="13550"/>
                    <a:pt x="5850061" y="10875"/>
                  </a:cubicBezTo>
                  <a:cubicBezTo>
                    <a:pt x="5870466" y="6866"/>
                    <a:pt x="5884069" y="12213"/>
                    <a:pt x="5901074" y="16223"/>
                  </a:cubicBezTo>
                  <a:cubicBezTo>
                    <a:pt x="5901074" y="16223"/>
                    <a:pt x="5897672" y="17559"/>
                    <a:pt x="5897672" y="17559"/>
                  </a:cubicBezTo>
                  <a:cubicBezTo>
                    <a:pt x="5897672" y="17559"/>
                    <a:pt x="5901074" y="17559"/>
                    <a:pt x="5901074" y="17559"/>
                  </a:cubicBezTo>
                  <a:cubicBezTo>
                    <a:pt x="5918077" y="17559"/>
                    <a:pt x="5935082" y="17559"/>
                    <a:pt x="5952084" y="17559"/>
                  </a:cubicBezTo>
                  <a:cubicBezTo>
                    <a:pt x="5958886" y="17559"/>
                    <a:pt x="5965687" y="17559"/>
                    <a:pt x="5972489" y="17559"/>
                  </a:cubicBezTo>
                  <a:cubicBezTo>
                    <a:pt x="5986092" y="18896"/>
                    <a:pt x="5999695" y="20232"/>
                    <a:pt x="6013298" y="21569"/>
                  </a:cubicBezTo>
                  <a:cubicBezTo>
                    <a:pt x="6016701" y="20232"/>
                    <a:pt x="6020100" y="18896"/>
                    <a:pt x="6023502" y="17559"/>
                  </a:cubicBezTo>
                  <a:lnTo>
                    <a:pt x="6027504" y="17559"/>
                  </a:lnTo>
                  <a:lnTo>
                    <a:pt x="6029544" y="16223"/>
                  </a:lnTo>
                  <a:lnTo>
                    <a:pt x="6067905" y="17358"/>
                  </a:lnTo>
                  <a:lnTo>
                    <a:pt x="6077064" y="17225"/>
                  </a:lnTo>
                  <a:lnTo>
                    <a:pt x="6077767" y="17449"/>
                  </a:lnTo>
                  <a:lnTo>
                    <a:pt x="6120940" y="15053"/>
                  </a:lnTo>
                  <a:cubicBezTo>
                    <a:pt x="6151121" y="13216"/>
                    <a:pt x="6180878" y="12213"/>
                    <a:pt x="6209783" y="18896"/>
                  </a:cubicBezTo>
                  <a:cubicBezTo>
                    <a:pt x="6219987" y="20232"/>
                    <a:pt x="6230188" y="21569"/>
                    <a:pt x="6233590" y="25578"/>
                  </a:cubicBezTo>
                  <a:cubicBezTo>
                    <a:pt x="6247194" y="10875"/>
                    <a:pt x="6284600" y="18896"/>
                    <a:pt x="6311807" y="14886"/>
                  </a:cubicBezTo>
                  <a:cubicBezTo>
                    <a:pt x="6315209" y="14886"/>
                    <a:pt x="6318608" y="16223"/>
                    <a:pt x="6318608" y="16223"/>
                  </a:cubicBezTo>
                  <a:cubicBezTo>
                    <a:pt x="6318608" y="14886"/>
                    <a:pt x="6322011" y="13550"/>
                    <a:pt x="6322011" y="12213"/>
                  </a:cubicBezTo>
                  <a:cubicBezTo>
                    <a:pt x="6356019" y="12213"/>
                    <a:pt x="6393425" y="14886"/>
                    <a:pt x="6427433" y="10875"/>
                  </a:cubicBezTo>
                  <a:cubicBezTo>
                    <a:pt x="6430836" y="10875"/>
                    <a:pt x="6437637" y="10875"/>
                    <a:pt x="6444439" y="10875"/>
                  </a:cubicBezTo>
                  <a:cubicBezTo>
                    <a:pt x="6454639" y="14886"/>
                    <a:pt x="6468243" y="10875"/>
                    <a:pt x="6478447" y="14886"/>
                  </a:cubicBezTo>
                  <a:cubicBezTo>
                    <a:pt x="6478447" y="14886"/>
                    <a:pt x="6481846" y="14886"/>
                    <a:pt x="6481846" y="14886"/>
                  </a:cubicBezTo>
                  <a:cubicBezTo>
                    <a:pt x="6485248" y="13550"/>
                    <a:pt x="6492050" y="12213"/>
                    <a:pt x="6495449" y="13550"/>
                  </a:cubicBezTo>
                  <a:cubicBezTo>
                    <a:pt x="6498851" y="14886"/>
                    <a:pt x="6502250" y="14886"/>
                    <a:pt x="6505653" y="14886"/>
                  </a:cubicBezTo>
                  <a:cubicBezTo>
                    <a:pt x="6512454" y="16223"/>
                    <a:pt x="6522655" y="14886"/>
                    <a:pt x="6529457" y="16223"/>
                  </a:cubicBezTo>
                  <a:cubicBezTo>
                    <a:pt x="6532859" y="16223"/>
                    <a:pt x="6536258" y="16223"/>
                    <a:pt x="6536258" y="14886"/>
                  </a:cubicBezTo>
                  <a:cubicBezTo>
                    <a:pt x="6549861" y="12213"/>
                    <a:pt x="6566867" y="12213"/>
                    <a:pt x="6580470" y="14886"/>
                  </a:cubicBezTo>
                  <a:cubicBezTo>
                    <a:pt x="6621279" y="12213"/>
                    <a:pt x="6662089" y="24241"/>
                    <a:pt x="6702898" y="14886"/>
                  </a:cubicBezTo>
                  <a:cubicBezTo>
                    <a:pt x="6740305" y="12213"/>
                    <a:pt x="6774313" y="13550"/>
                    <a:pt x="6811723" y="13550"/>
                  </a:cubicBezTo>
                  <a:cubicBezTo>
                    <a:pt x="6815122" y="13550"/>
                    <a:pt x="6815122" y="13550"/>
                    <a:pt x="6818525" y="14886"/>
                  </a:cubicBezTo>
                  <a:cubicBezTo>
                    <a:pt x="6835527" y="10875"/>
                    <a:pt x="6855931" y="12213"/>
                    <a:pt x="6876336" y="13550"/>
                  </a:cubicBezTo>
                  <a:cubicBezTo>
                    <a:pt x="6879739" y="13550"/>
                    <a:pt x="6883138" y="13550"/>
                    <a:pt x="6886540" y="13550"/>
                  </a:cubicBezTo>
                  <a:cubicBezTo>
                    <a:pt x="6906945" y="8204"/>
                    <a:pt x="6930749" y="13550"/>
                    <a:pt x="6951153" y="9539"/>
                  </a:cubicBezTo>
                  <a:cubicBezTo>
                    <a:pt x="6954556" y="9539"/>
                    <a:pt x="6954556" y="9539"/>
                    <a:pt x="6957955" y="9539"/>
                  </a:cubicBezTo>
                  <a:cubicBezTo>
                    <a:pt x="7002167" y="12213"/>
                    <a:pt x="7049778" y="9539"/>
                    <a:pt x="7093986" y="10875"/>
                  </a:cubicBezTo>
                  <a:cubicBezTo>
                    <a:pt x="7097385" y="10875"/>
                    <a:pt x="7100788" y="12213"/>
                    <a:pt x="7104190" y="13550"/>
                  </a:cubicBezTo>
                  <a:cubicBezTo>
                    <a:pt x="7138198" y="14886"/>
                    <a:pt x="7172206" y="26916"/>
                    <a:pt x="7206214" y="13550"/>
                  </a:cubicBezTo>
                  <a:cubicBezTo>
                    <a:pt x="7209613" y="14886"/>
                    <a:pt x="7216414" y="17559"/>
                    <a:pt x="7219817" y="20232"/>
                  </a:cubicBezTo>
                  <a:cubicBezTo>
                    <a:pt x="7219817" y="20232"/>
                    <a:pt x="7223216" y="20232"/>
                    <a:pt x="7223216" y="20232"/>
                  </a:cubicBezTo>
                  <a:cubicBezTo>
                    <a:pt x="7226618" y="16223"/>
                    <a:pt x="7230017" y="10875"/>
                    <a:pt x="7247023" y="12213"/>
                  </a:cubicBezTo>
                  <a:cubicBezTo>
                    <a:pt x="7250422" y="12213"/>
                    <a:pt x="7253825" y="12213"/>
                    <a:pt x="7257224" y="12213"/>
                  </a:cubicBezTo>
                  <a:cubicBezTo>
                    <a:pt x="7345644" y="8204"/>
                    <a:pt x="7434064" y="9539"/>
                    <a:pt x="7522484" y="10875"/>
                  </a:cubicBezTo>
                  <a:cubicBezTo>
                    <a:pt x="7529286" y="12213"/>
                    <a:pt x="7536088" y="12213"/>
                    <a:pt x="7542889" y="12213"/>
                  </a:cubicBezTo>
                  <a:cubicBezTo>
                    <a:pt x="7563294" y="8204"/>
                    <a:pt x="7583698" y="12213"/>
                    <a:pt x="7604103" y="8204"/>
                  </a:cubicBezTo>
                  <a:cubicBezTo>
                    <a:pt x="7641510" y="9539"/>
                    <a:pt x="7682323" y="13550"/>
                    <a:pt x="7719730" y="8204"/>
                  </a:cubicBezTo>
                  <a:cubicBezTo>
                    <a:pt x="7723132" y="9539"/>
                    <a:pt x="7723132" y="9539"/>
                    <a:pt x="7726531" y="8204"/>
                  </a:cubicBezTo>
                  <a:cubicBezTo>
                    <a:pt x="7753737" y="14886"/>
                    <a:pt x="7784346" y="8204"/>
                    <a:pt x="7811552" y="8204"/>
                  </a:cubicBezTo>
                  <a:cubicBezTo>
                    <a:pt x="7814951" y="9539"/>
                    <a:pt x="7814951" y="9539"/>
                    <a:pt x="7818354" y="8204"/>
                  </a:cubicBezTo>
                  <a:cubicBezTo>
                    <a:pt x="7835356" y="9539"/>
                    <a:pt x="7852362" y="13550"/>
                    <a:pt x="7872767" y="8204"/>
                  </a:cubicBezTo>
                  <a:cubicBezTo>
                    <a:pt x="7893171" y="1520"/>
                    <a:pt x="7910173" y="12213"/>
                    <a:pt x="7930578" y="9539"/>
                  </a:cubicBezTo>
                  <a:cubicBezTo>
                    <a:pt x="7930578" y="9539"/>
                    <a:pt x="7933980" y="10875"/>
                    <a:pt x="7933980" y="10875"/>
                  </a:cubicBezTo>
                  <a:cubicBezTo>
                    <a:pt x="7933980" y="10875"/>
                    <a:pt x="7933980" y="9539"/>
                    <a:pt x="7933980" y="8204"/>
                  </a:cubicBezTo>
                  <a:cubicBezTo>
                    <a:pt x="7944181" y="8204"/>
                    <a:pt x="7957784" y="8204"/>
                    <a:pt x="7967988" y="8204"/>
                  </a:cubicBezTo>
                  <a:cubicBezTo>
                    <a:pt x="7967988" y="8204"/>
                    <a:pt x="7971387" y="6866"/>
                    <a:pt x="7974790" y="6866"/>
                  </a:cubicBezTo>
                  <a:cubicBezTo>
                    <a:pt x="7981592" y="5530"/>
                    <a:pt x="7988393" y="5530"/>
                    <a:pt x="7995194" y="8204"/>
                  </a:cubicBezTo>
                  <a:cubicBezTo>
                    <a:pt x="8012196" y="12213"/>
                    <a:pt x="8029202" y="184"/>
                    <a:pt x="8046204" y="9539"/>
                  </a:cubicBezTo>
                  <a:cubicBezTo>
                    <a:pt x="8046204" y="10875"/>
                    <a:pt x="8046204" y="10875"/>
                    <a:pt x="8046204" y="12213"/>
                  </a:cubicBezTo>
                  <a:cubicBezTo>
                    <a:pt x="8053006" y="10875"/>
                    <a:pt x="8059808" y="9539"/>
                    <a:pt x="8066609" y="8204"/>
                  </a:cubicBezTo>
                  <a:cubicBezTo>
                    <a:pt x="8097218" y="4193"/>
                    <a:pt x="8131226" y="9539"/>
                    <a:pt x="8161831" y="4193"/>
                  </a:cubicBezTo>
                  <a:cubicBezTo>
                    <a:pt x="8185638" y="4193"/>
                    <a:pt x="8206043" y="4193"/>
                    <a:pt x="8229846" y="4193"/>
                  </a:cubicBezTo>
                  <a:cubicBezTo>
                    <a:pt x="8257053" y="10875"/>
                    <a:pt x="8294463" y="184"/>
                    <a:pt x="8318267" y="12213"/>
                  </a:cubicBezTo>
                  <a:cubicBezTo>
                    <a:pt x="8318267" y="12213"/>
                    <a:pt x="8318267" y="13550"/>
                    <a:pt x="8318267" y="13550"/>
                  </a:cubicBezTo>
                  <a:cubicBezTo>
                    <a:pt x="8331870" y="4193"/>
                    <a:pt x="8355677" y="2857"/>
                    <a:pt x="8382884" y="2857"/>
                  </a:cubicBezTo>
                  <a:cubicBezTo>
                    <a:pt x="8410090" y="2857"/>
                    <a:pt x="8440695" y="5530"/>
                    <a:pt x="8467901" y="1520"/>
                  </a:cubicBezTo>
                  <a:cubicBezTo>
                    <a:pt x="8471304" y="1520"/>
                    <a:pt x="8478106" y="1520"/>
                    <a:pt x="8481504" y="1520"/>
                  </a:cubicBezTo>
                  <a:cubicBezTo>
                    <a:pt x="8491708" y="2857"/>
                    <a:pt x="8498510" y="5530"/>
                    <a:pt x="8505312" y="9539"/>
                  </a:cubicBezTo>
                  <a:cubicBezTo>
                    <a:pt x="8505312" y="8204"/>
                    <a:pt x="8505312" y="8204"/>
                    <a:pt x="8505312" y="8204"/>
                  </a:cubicBezTo>
                  <a:cubicBezTo>
                    <a:pt x="8505312" y="8204"/>
                    <a:pt x="8501909" y="6866"/>
                    <a:pt x="8501909" y="6866"/>
                  </a:cubicBezTo>
                  <a:cubicBezTo>
                    <a:pt x="8515512" y="-2491"/>
                    <a:pt x="8539320" y="5530"/>
                    <a:pt x="8556322" y="184"/>
                  </a:cubicBezTo>
                  <a:cubicBezTo>
                    <a:pt x="8593732" y="1520"/>
                    <a:pt x="8631138" y="1520"/>
                    <a:pt x="8668549" y="1520"/>
                  </a:cubicBezTo>
                  <a:cubicBezTo>
                    <a:pt x="8675350" y="1520"/>
                    <a:pt x="8682152" y="1520"/>
                    <a:pt x="8688954" y="1520"/>
                  </a:cubicBezTo>
                  <a:cubicBezTo>
                    <a:pt x="8709358" y="2857"/>
                    <a:pt x="8729763" y="-2491"/>
                    <a:pt x="8750168" y="1520"/>
                  </a:cubicBezTo>
                  <a:cubicBezTo>
                    <a:pt x="8770572" y="4193"/>
                    <a:pt x="8794376" y="1520"/>
                    <a:pt x="8818184" y="2857"/>
                  </a:cubicBezTo>
                  <a:cubicBezTo>
                    <a:pt x="8818184" y="1520"/>
                    <a:pt x="8821582" y="184"/>
                    <a:pt x="8824985" y="184"/>
                  </a:cubicBezTo>
                  <a:cubicBezTo>
                    <a:pt x="8831786" y="184"/>
                    <a:pt x="8835186" y="184"/>
                    <a:pt x="8841987" y="184"/>
                  </a:cubicBezTo>
                  <a:cubicBezTo>
                    <a:pt x="8858992" y="6866"/>
                    <a:pt x="8875995" y="2857"/>
                    <a:pt x="8896400" y="2857"/>
                  </a:cubicBezTo>
                  <a:cubicBezTo>
                    <a:pt x="8916804" y="1520"/>
                    <a:pt x="8937209" y="-1154"/>
                    <a:pt x="8954214" y="4193"/>
                  </a:cubicBezTo>
                  <a:cubicBezTo>
                    <a:pt x="8957614" y="5530"/>
                    <a:pt x="8961016" y="5530"/>
                    <a:pt x="8964415" y="4193"/>
                  </a:cubicBezTo>
                  <a:cubicBezTo>
                    <a:pt x="8981421" y="-1154"/>
                    <a:pt x="9001826" y="4193"/>
                    <a:pt x="9018828" y="184"/>
                  </a:cubicBezTo>
                  <a:cubicBezTo>
                    <a:pt x="9022230" y="184"/>
                    <a:pt x="9029032" y="184"/>
                    <a:pt x="9032430" y="184"/>
                  </a:cubicBezTo>
                  <a:cubicBezTo>
                    <a:pt x="9052836" y="4193"/>
                    <a:pt x="9080042" y="-1154"/>
                    <a:pt x="9103849" y="2857"/>
                  </a:cubicBezTo>
                  <a:cubicBezTo>
                    <a:pt x="9107248" y="2857"/>
                    <a:pt x="9107248" y="1520"/>
                    <a:pt x="9110650" y="1520"/>
                  </a:cubicBezTo>
                  <a:cubicBezTo>
                    <a:pt x="9209272" y="184"/>
                    <a:pt x="9304493" y="1520"/>
                    <a:pt x="9399715" y="8204"/>
                  </a:cubicBezTo>
                  <a:cubicBezTo>
                    <a:pt x="9433723" y="10875"/>
                    <a:pt x="9471133" y="8204"/>
                    <a:pt x="9505141" y="6866"/>
                  </a:cubicBezTo>
                  <a:cubicBezTo>
                    <a:pt x="9515342" y="6866"/>
                    <a:pt x="9522143" y="6866"/>
                    <a:pt x="9532347" y="6866"/>
                  </a:cubicBezTo>
                  <a:cubicBezTo>
                    <a:pt x="9535746" y="6866"/>
                    <a:pt x="9535746" y="8204"/>
                    <a:pt x="9539148" y="8204"/>
                  </a:cubicBezTo>
                  <a:cubicBezTo>
                    <a:pt x="9539148" y="8204"/>
                    <a:pt x="9539148" y="9539"/>
                    <a:pt x="9539148" y="9539"/>
                  </a:cubicBezTo>
                  <a:cubicBezTo>
                    <a:pt x="9583357" y="8204"/>
                    <a:pt x="9630968" y="5530"/>
                    <a:pt x="9678579" y="10875"/>
                  </a:cubicBezTo>
                  <a:cubicBezTo>
                    <a:pt x="9695584" y="16223"/>
                    <a:pt x="9712586" y="18896"/>
                    <a:pt x="9732992" y="14886"/>
                  </a:cubicBezTo>
                  <a:cubicBezTo>
                    <a:pt x="9743196" y="16223"/>
                    <a:pt x="9753396" y="13550"/>
                    <a:pt x="9760198" y="10875"/>
                  </a:cubicBezTo>
                  <a:cubicBezTo>
                    <a:pt x="9780602" y="6866"/>
                    <a:pt x="9794206" y="12213"/>
                    <a:pt x="9811211" y="16223"/>
                  </a:cubicBezTo>
                  <a:cubicBezTo>
                    <a:pt x="9811211" y="16223"/>
                    <a:pt x="9807808" y="17559"/>
                    <a:pt x="9807808" y="17559"/>
                  </a:cubicBezTo>
                  <a:cubicBezTo>
                    <a:pt x="9807808" y="17559"/>
                    <a:pt x="9811211" y="17559"/>
                    <a:pt x="9811211" y="17559"/>
                  </a:cubicBezTo>
                  <a:cubicBezTo>
                    <a:pt x="9828214" y="17559"/>
                    <a:pt x="9845219" y="17559"/>
                    <a:pt x="9862221" y="17559"/>
                  </a:cubicBezTo>
                  <a:cubicBezTo>
                    <a:pt x="9869022" y="17559"/>
                    <a:pt x="9875824" y="17559"/>
                    <a:pt x="9882626" y="17559"/>
                  </a:cubicBezTo>
                  <a:cubicBezTo>
                    <a:pt x="9896229" y="18896"/>
                    <a:pt x="9909832" y="20232"/>
                    <a:pt x="9923435" y="21569"/>
                  </a:cubicBezTo>
                  <a:cubicBezTo>
                    <a:pt x="9926838" y="20232"/>
                    <a:pt x="9930236" y="18896"/>
                    <a:pt x="9933639" y="17559"/>
                  </a:cubicBezTo>
                  <a:cubicBezTo>
                    <a:pt x="9943840" y="17559"/>
                    <a:pt x="9954044" y="17559"/>
                    <a:pt x="9964244" y="17559"/>
                  </a:cubicBezTo>
                  <a:cubicBezTo>
                    <a:pt x="9981250" y="16223"/>
                    <a:pt x="9994854" y="16223"/>
                    <a:pt x="10005054" y="22905"/>
                  </a:cubicBezTo>
                  <a:cubicBezTo>
                    <a:pt x="10018657" y="25578"/>
                    <a:pt x="10039062" y="16223"/>
                    <a:pt x="10049266" y="24241"/>
                  </a:cubicBezTo>
                  <a:cubicBezTo>
                    <a:pt x="10056068" y="29589"/>
                    <a:pt x="10045863" y="33598"/>
                    <a:pt x="10035662" y="34935"/>
                  </a:cubicBezTo>
                  <a:cubicBezTo>
                    <a:pt x="10015258" y="36271"/>
                    <a:pt x="9991450" y="37607"/>
                    <a:pt x="9971046" y="33598"/>
                  </a:cubicBezTo>
                  <a:cubicBezTo>
                    <a:pt x="9967647" y="33598"/>
                    <a:pt x="9967647" y="32262"/>
                    <a:pt x="9967647" y="29589"/>
                  </a:cubicBezTo>
                  <a:cubicBezTo>
                    <a:pt x="9967647" y="29589"/>
                    <a:pt x="9967647" y="30925"/>
                    <a:pt x="9967647" y="30925"/>
                  </a:cubicBezTo>
                  <a:cubicBezTo>
                    <a:pt x="9960846" y="32262"/>
                    <a:pt x="9957443" y="33598"/>
                    <a:pt x="9950642" y="34935"/>
                  </a:cubicBezTo>
                  <a:cubicBezTo>
                    <a:pt x="9981250" y="37607"/>
                    <a:pt x="9960846" y="49637"/>
                    <a:pt x="9974448" y="54983"/>
                  </a:cubicBezTo>
                  <a:cubicBezTo>
                    <a:pt x="9988052" y="54983"/>
                    <a:pt x="9998252" y="54983"/>
                    <a:pt x="10008456" y="54983"/>
                  </a:cubicBezTo>
                  <a:cubicBezTo>
                    <a:pt x="10018657" y="65676"/>
                    <a:pt x="10039062" y="67013"/>
                    <a:pt x="10083274" y="58993"/>
                  </a:cubicBezTo>
                  <a:cubicBezTo>
                    <a:pt x="10076472" y="57656"/>
                    <a:pt x="10066268" y="56320"/>
                    <a:pt x="10056068" y="53647"/>
                  </a:cubicBezTo>
                  <a:cubicBezTo>
                    <a:pt x="10073070" y="49637"/>
                    <a:pt x="10090075" y="52310"/>
                    <a:pt x="10103678" y="52310"/>
                  </a:cubicBezTo>
                  <a:cubicBezTo>
                    <a:pt x="10103678" y="50973"/>
                    <a:pt x="10103678" y="49637"/>
                    <a:pt x="10103678" y="48301"/>
                  </a:cubicBezTo>
                  <a:cubicBezTo>
                    <a:pt x="10100276" y="45628"/>
                    <a:pt x="10096876" y="44290"/>
                    <a:pt x="10093474" y="42955"/>
                  </a:cubicBezTo>
                  <a:cubicBezTo>
                    <a:pt x="10093474" y="41617"/>
                    <a:pt x="10093474" y="40281"/>
                    <a:pt x="10093474" y="38944"/>
                  </a:cubicBezTo>
                  <a:cubicBezTo>
                    <a:pt x="10076472" y="34935"/>
                    <a:pt x="10076472" y="30925"/>
                    <a:pt x="10093474" y="26916"/>
                  </a:cubicBezTo>
                  <a:cubicBezTo>
                    <a:pt x="10130884" y="24241"/>
                    <a:pt x="10134284" y="32262"/>
                    <a:pt x="10124083" y="42955"/>
                  </a:cubicBezTo>
                  <a:cubicBezTo>
                    <a:pt x="10127482" y="45628"/>
                    <a:pt x="10127482" y="46964"/>
                    <a:pt x="10124083" y="48301"/>
                  </a:cubicBezTo>
                  <a:cubicBezTo>
                    <a:pt x="10134284" y="50973"/>
                    <a:pt x="10141085" y="53647"/>
                    <a:pt x="10147886" y="56320"/>
                  </a:cubicBezTo>
                  <a:cubicBezTo>
                    <a:pt x="10144488" y="60329"/>
                    <a:pt x="10144488" y="63002"/>
                    <a:pt x="10134284" y="64338"/>
                  </a:cubicBezTo>
                  <a:cubicBezTo>
                    <a:pt x="10124083" y="67013"/>
                    <a:pt x="10113879" y="69686"/>
                    <a:pt x="10103678" y="72359"/>
                  </a:cubicBezTo>
                  <a:cubicBezTo>
                    <a:pt x="10107077" y="73695"/>
                    <a:pt x="10110480" y="75032"/>
                    <a:pt x="10113879" y="76368"/>
                  </a:cubicBezTo>
                  <a:cubicBezTo>
                    <a:pt x="10137686" y="75032"/>
                    <a:pt x="10161490" y="67013"/>
                    <a:pt x="10181894" y="77704"/>
                  </a:cubicBezTo>
                  <a:cubicBezTo>
                    <a:pt x="10181894" y="79041"/>
                    <a:pt x="10181894" y="79041"/>
                    <a:pt x="10181894" y="80379"/>
                  </a:cubicBezTo>
                  <a:cubicBezTo>
                    <a:pt x="10175093" y="91070"/>
                    <a:pt x="10137686" y="73695"/>
                    <a:pt x="10134284" y="88398"/>
                  </a:cubicBezTo>
                  <a:cubicBezTo>
                    <a:pt x="10151289" y="89734"/>
                    <a:pt x="10168292" y="85725"/>
                    <a:pt x="10178496" y="91070"/>
                  </a:cubicBezTo>
                  <a:cubicBezTo>
                    <a:pt x="10205702" y="104436"/>
                    <a:pt x="10181894" y="109783"/>
                    <a:pt x="10154688" y="113792"/>
                  </a:cubicBezTo>
                  <a:cubicBezTo>
                    <a:pt x="10161490" y="116466"/>
                    <a:pt x="10158090" y="123149"/>
                    <a:pt x="10171694" y="124485"/>
                  </a:cubicBezTo>
                  <a:cubicBezTo>
                    <a:pt x="10175093" y="105773"/>
                    <a:pt x="10209100" y="116466"/>
                    <a:pt x="10232908" y="113792"/>
                  </a:cubicBezTo>
                  <a:cubicBezTo>
                    <a:pt x="10232908" y="117801"/>
                    <a:pt x="10232908" y="121812"/>
                    <a:pt x="10232908" y="125822"/>
                  </a:cubicBezTo>
                  <a:cubicBezTo>
                    <a:pt x="10236307" y="124485"/>
                    <a:pt x="10239710" y="125822"/>
                    <a:pt x="10243108" y="125822"/>
                  </a:cubicBezTo>
                  <a:cubicBezTo>
                    <a:pt x="10243108" y="124485"/>
                    <a:pt x="10243108" y="124485"/>
                    <a:pt x="10243108" y="124485"/>
                  </a:cubicBezTo>
                  <a:cubicBezTo>
                    <a:pt x="10253312" y="120476"/>
                    <a:pt x="10270314" y="121812"/>
                    <a:pt x="10277116" y="116466"/>
                  </a:cubicBezTo>
                  <a:cubicBezTo>
                    <a:pt x="10300924" y="109783"/>
                    <a:pt x="10324727" y="117801"/>
                    <a:pt x="10348534" y="116466"/>
                  </a:cubicBezTo>
                  <a:cubicBezTo>
                    <a:pt x="10362138" y="116466"/>
                    <a:pt x="10379140" y="116466"/>
                    <a:pt x="10396146" y="116466"/>
                  </a:cubicBezTo>
                  <a:cubicBezTo>
                    <a:pt x="10423352" y="132504"/>
                    <a:pt x="10385941" y="131167"/>
                    <a:pt x="10368939" y="132504"/>
                  </a:cubicBezTo>
                  <a:cubicBezTo>
                    <a:pt x="10328130" y="136515"/>
                    <a:pt x="10351934" y="140524"/>
                    <a:pt x="10368939" y="144533"/>
                  </a:cubicBezTo>
                  <a:cubicBezTo>
                    <a:pt x="10379140" y="140524"/>
                    <a:pt x="10392743" y="143197"/>
                    <a:pt x="10406346" y="141861"/>
                  </a:cubicBezTo>
                  <a:cubicBezTo>
                    <a:pt x="10433552" y="139188"/>
                    <a:pt x="10436954" y="148543"/>
                    <a:pt x="10436954" y="155227"/>
                  </a:cubicBezTo>
                  <a:cubicBezTo>
                    <a:pt x="10440354" y="164582"/>
                    <a:pt x="10419949" y="163246"/>
                    <a:pt x="10406346" y="161909"/>
                  </a:cubicBezTo>
                  <a:cubicBezTo>
                    <a:pt x="10392743" y="160573"/>
                    <a:pt x="10379140" y="161909"/>
                    <a:pt x="10368939" y="157899"/>
                  </a:cubicBezTo>
                  <a:cubicBezTo>
                    <a:pt x="10358735" y="155227"/>
                    <a:pt x="10355336" y="148543"/>
                    <a:pt x="10338330" y="148543"/>
                  </a:cubicBezTo>
                  <a:cubicBezTo>
                    <a:pt x="10331528" y="152554"/>
                    <a:pt x="10321328" y="156563"/>
                    <a:pt x="10314526" y="160573"/>
                  </a:cubicBezTo>
                  <a:cubicBezTo>
                    <a:pt x="10307725" y="167255"/>
                    <a:pt x="10280519" y="161909"/>
                    <a:pt x="10273718" y="168593"/>
                  </a:cubicBezTo>
                  <a:cubicBezTo>
                    <a:pt x="10266916" y="173939"/>
                    <a:pt x="10253312" y="180621"/>
                    <a:pt x="10287320" y="176612"/>
                  </a:cubicBezTo>
                  <a:cubicBezTo>
                    <a:pt x="10297521" y="168593"/>
                    <a:pt x="10311124" y="169929"/>
                    <a:pt x="10328130" y="172602"/>
                  </a:cubicBezTo>
                  <a:cubicBezTo>
                    <a:pt x="10343432" y="173605"/>
                    <a:pt x="10366390" y="167841"/>
                    <a:pt x="10379779" y="172226"/>
                  </a:cubicBezTo>
                  <a:lnTo>
                    <a:pt x="10387784" y="179252"/>
                  </a:lnTo>
                  <a:lnTo>
                    <a:pt x="10373612" y="178951"/>
                  </a:lnTo>
                  <a:cubicBezTo>
                    <a:pt x="10368939" y="179285"/>
                    <a:pt x="10365536" y="180621"/>
                    <a:pt x="10365536" y="184632"/>
                  </a:cubicBezTo>
                  <a:cubicBezTo>
                    <a:pt x="10362138" y="192651"/>
                    <a:pt x="10351934" y="197997"/>
                    <a:pt x="10328130" y="196660"/>
                  </a:cubicBezTo>
                  <a:cubicBezTo>
                    <a:pt x="10304322" y="200671"/>
                    <a:pt x="10273718" y="195324"/>
                    <a:pt x="10253312" y="203344"/>
                  </a:cubicBezTo>
                  <a:cubicBezTo>
                    <a:pt x="10260114" y="206017"/>
                    <a:pt x="10277116" y="203344"/>
                    <a:pt x="10280519" y="208690"/>
                  </a:cubicBezTo>
                  <a:cubicBezTo>
                    <a:pt x="10283918" y="210026"/>
                    <a:pt x="10287320" y="211363"/>
                    <a:pt x="10290720" y="212699"/>
                  </a:cubicBezTo>
                  <a:cubicBezTo>
                    <a:pt x="10290720" y="212699"/>
                    <a:pt x="10290720" y="211363"/>
                    <a:pt x="10294122" y="210026"/>
                  </a:cubicBezTo>
                  <a:cubicBezTo>
                    <a:pt x="10317926" y="206017"/>
                    <a:pt x="10338330" y="200671"/>
                    <a:pt x="10362138" y="208690"/>
                  </a:cubicBezTo>
                  <a:cubicBezTo>
                    <a:pt x="10362138" y="212699"/>
                    <a:pt x="10368939" y="212699"/>
                    <a:pt x="10379140" y="212699"/>
                  </a:cubicBezTo>
                  <a:cubicBezTo>
                    <a:pt x="10382542" y="214036"/>
                    <a:pt x="10389344" y="215372"/>
                    <a:pt x="10392743" y="216709"/>
                  </a:cubicBezTo>
                  <a:cubicBezTo>
                    <a:pt x="10457360" y="215372"/>
                    <a:pt x="10470962" y="220718"/>
                    <a:pt x="10464161" y="248787"/>
                  </a:cubicBezTo>
                  <a:cubicBezTo>
                    <a:pt x="10453957" y="250123"/>
                    <a:pt x="10443756" y="251460"/>
                    <a:pt x="10433552" y="252796"/>
                  </a:cubicBezTo>
                  <a:cubicBezTo>
                    <a:pt x="10413148" y="251460"/>
                    <a:pt x="10409748" y="244777"/>
                    <a:pt x="10402947" y="240768"/>
                  </a:cubicBezTo>
                  <a:cubicBezTo>
                    <a:pt x="10399544" y="244777"/>
                    <a:pt x="10389344" y="246114"/>
                    <a:pt x="10409748" y="254134"/>
                  </a:cubicBezTo>
                  <a:cubicBezTo>
                    <a:pt x="10402947" y="258143"/>
                    <a:pt x="10392743" y="256807"/>
                    <a:pt x="10385941" y="255469"/>
                  </a:cubicBezTo>
                  <a:cubicBezTo>
                    <a:pt x="10385941" y="259480"/>
                    <a:pt x="10379140" y="262153"/>
                    <a:pt x="10368939" y="263489"/>
                  </a:cubicBezTo>
                  <a:cubicBezTo>
                    <a:pt x="10365536" y="263489"/>
                    <a:pt x="10362138" y="263489"/>
                    <a:pt x="10358735" y="264826"/>
                  </a:cubicBezTo>
                  <a:cubicBezTo>
                    <a:pt x="10328130" y="268835"/>
                    <a:pt x="10297521" y="264826"/>
                    <a:pt x="10266916" y="260816"/>
                  </a:cubicBezTo>
                  <a:cubicBezTo>
                    <a:pt x="10266916" y="264826"/>
                    <a:pt x="10266916" y="268835"/>
                    <a:pt x="10266916" y="272846"/>
                  </a:cubicBezTo>
                  <a:cubicBezTo>
                    <a:pt x="10270314" y="274181"/>
                    <a:pt x="10273718" y="275519"/>
                    <a:pt x="10277116" y="276855"/>
                  </a:cubicBezTo>
                  <a:cubicBezTo>
                    <a:pt x="10290720" y="274181"/>
                    <a:pt x="10304322" y="271508"/>
                    <a:pt x="10317926" y="275519"/>
                  </a:cubicBezTo>
                  <a:cubicBezTo>
                    <a:pt x="10324727" y="275519"/>
                    <a:pt x="10331528" y="276855"/>
                    <a:pt x="10338330" y="278192"/>
                  </a:cubicBezTo>
                  <a:cubicBezTo>
                    <a:pt x="10348534" y="280865"/>
                    <a:pt x="10362138" y="279528"/>
                    <a:pt x="10368939" y="283538"/>
                  </a:cubicBezTo>
                  <a:cubicBezTo>
                    <a:pt x="10372338" y="283538"/>
                    <a:pt x="10375740" y="284874"/>
                    <a:pt x="10379140" y="286211"/>
                  </a:cubicBezTo>
                  <a:cubicBezTo>
                    <a:pt x="10389344" y="295567"/>
                    <a:pt x="10379140" y="296904"/>
                    <a:pt x="10358735" y="294231"/>
                  </a:cubicBezTo>
                  <a:cubicBezTo>
                    <a:pt x="10338330" y="295567"/>
                    <a:pt x="10317926" y="296904"/>
                    <a:pt x="10297521" y="298240"/>
                  </a:cubicBezTo>
                  <a:cubicBezTo>
                    <a:pt x="10277116" y="299577"/>
                    <a:pt x="10263513" y="295567"/>
                    <a:pt x="10246511" y="292894"/>
                  </a:cubicBezTo>
                  <a:cubicBezTo>
                    <a:pt x="10232908" y="290220"/>
                    <a:pt x="10232908" y="286211"/>
                    <a:pt x="10243108" y="282201"/>
                  </a:cubicBezTo>
                  <a:cubicBezTo>
                    <a:pt x="10243108" y="282201"/>
                    <a:pt x="10246511" y="282201"/>
                    <a:pt x="10246511" y="282201"/>
                  </a:cubicBezTo>
                  <a:cubicBezTo>
                    <a:pt x="10222704" y="267499"/>
                    <a:pt x="10222704" y="286211"/>
                    <a:pt x="10209100" y="287547"/>
                  </a:cubicBezTo>
                  <a:cubicBezTo>
                    <a:pt x="10209100" y="288885"/>
                    <a:pt x="10205702" y="288885"/>
                    <a:pt x="10205702" y="290220"/>
                  </a:cubicBezTo>
                  <a:cubicBezTo>
                    <a:pt x="10209100" y="291558"/>
                    <a:pt x="10212503" y="292894"/>
                    <a:pt x="10215902" y="294231"/>
                  </a:cubicBezTo>
                  <a:cubicBezTo>
                    <a:pt x="10215902" y="298240"/>
                    <a:pt x="10215902" y="302250"/>
                    <a:pt x="10215902" y="306259"/>
                  </a:cubicBezTo>
                  <a:cubicBezTo>
                    <a:pt x="10202299" y="306259"/>
                    <a:pt x="10188696" y="306259"/>
                    <a:pt x="10175093" y="306259"/>
                  </a:cubicBezTo>
                  <a:cubicBezTo>
                    <a:pt x="10158090" y="307597"/>
                    <a:pt x="10141085" y="307597"/>
                    <a:pt x="10127482" y="302250"/>
                  </a:cubicBezTo>
                  <a:cubicBezTo>
                    <a:pt x="10120680" y="303586"/>
                    <a:pt x="10110480" y="304923"/>
                    <a:pt x="10103678" y="306259"/>
                  </a:cubicBezTo>
                  <a:cubicBezTo>
                    <a:pt x="10096876" y="307597"/>
                    <a:pt x="10086672" y="308932"/>
                    <a:pt x="10076472" y="310270"/>
                  </a:cubicBezTo>
                  <a:cubicBezTo>
                    <a:pt x="10083274" y="311606"/>
                    <a:pt x="10086672" y="312943"/>
                    <a:pt x="10093474" y="314279"/>
                  </a:cubicBezTo>
                  <a:cubicBezTo>
                    <a:pt x="10107077" y="320962"/>
                    <a:pt x="10127482" y="314279"/>
                    <a:pt x="10141085" y="319625"/>
                  </a:cubicBezTo>
                  <a:cubicBezTo>
                    <a:pt x="10127482" y="324971"/>
                    <a:pt x="10110480" y="318289"/>
                    <a:pt x="10096876" y="322298"/>
                  </a:cubicBezTo>
                  <a:cubicBezTo>
                    <a:pt x="10093474" y="322298"/>
                    <a:pt x="10093474" y="322298"/>
                    <a:pt x="10090075" y="322298"/>
                  </a:cubicBezTo>
                  <a:cubicBezTo>
                    <a:pt x="10096876" y="327645"/>
                    <a:pt x="10107077" y="330318"/>
                    <a:pt x="10117282" y="332991"/>
                  </a:cubicBezTo>
                  <a:cubicBezTo>
                    <a:pt x="10124083" y="334328"/>
                    <a:pt x="10134284" y="334328"/>
                    <a:pt x="10137686" y="338337"/>
                  </a:cubicBezTo>
                  <a:cubicBezTo>
                    <a:pt x="10147886" y="338337"/>
                    <a:pt x="10158090" y="338337"/>
                    <a:pt x="10168292" y="338337"/>
                  </a:cubicBezTo>
                  <a:cubicBezTo>
                    <a:pt x="10168292" y="339674"/>
                    <a:pt x="10171694" y="339674"/>
                    <a:pt x="10171694" y="339674"/>
                  </a:cubicBezTo>
                  <a:cubicBezTo>
                    <a:pt x="10171694" y="338337"/>
                    <a:pt x="10175093" y="338337"/>
                    <a:pt x="10175093" y="337001"/>
                  </a:cubicBezTo>
                  <a:cubicBezTo>
                    <a:pt x="10198900" y="337001"/>
                    <a:pt x="10219305" y="335664"/>
                    <a:pt x="10243108" y="338337"/>
                  </a:cubicBezTo>
                  <a:cubicBezTo>
                    <a:pt x="10283918" y="331655"/>
                    <a:pt x="10321328" y="335664"/>
                    <a:pt x="10355336" y="342348"/>
                  </a:cubicBezTo>
                  <a:cubicBezTo>
                    <a:pt x="10358735" y="338337"/>
                    <a:pt x="10368939" y="339674"/>
                    <a:pt x="10375740" y="339674"/>
                  </a:cubicBezTo>
                  <a:cubicBezTo>
                    <a:pt x="10419949" y="334328"/>
                    <a:pt x="10457360" y="347694"/>
                    <a:pt x="10498169" y="347694"/>
                  </a:cubicBezTo>
                  <a:cubicBezTo>
                    <a:pt x="10498169" y="349030"/>
                    <a:pt x="10498169" y="349030"/>
                    <a:pt x="10498169" y="350367"/>
                  </a:cubicBezTo>
                  <a:cubicBezTo>
                    <a:pt x="10484566" y="359722"/>
                    <a:pt x="10467560" y="358387"/>
                    <a:pt x="10447156" y="355713"/>
                  </a:cubicBezTo>
                  <a:cubicBezTo>
                    <a:pt x="10426750" y="355713"/>
                    <a:pt x="10406346" y="355713"/>
                    <a:pt x="10385941" y="355713"/>
                  </a:cubicBezTo>
                  <a:cubicBezTo>
                    <a:pt x="10382542" y="355713"/>
                    <a:pt x="10379140" y="354376"/>
                    <a:pt x="10375740" y="354376"/>
                  </a:cubicBezTo>
                  <a:cubicBezTo>
                    <a:pt x="10365536" y="355713"/>
                    <a:pt x="10351934" y="357049"/>
                    <a:pt x="10345132" y="351703"/>
                  </a:cubicBezTo>
                  <a:cubicBezTo>
                    <a:pt x="10300924" y="349030"/>
                    <a:pt x="10263513" y="359722"/>
                    <a:pt x="10222704" y="359722"/>
                  </a:cubicBezTo>
                  <a:cubicBezTo>
                    <a:pt x="10222704" y="358387"/>
                    <a:pt x="10222704" y="358387"/>
                    <a:pt x="10222704" y="357049"/>
                  </a:cubicBezTo>
                  <a:cubicBezTo>
                    <a:pt x="10198900" y="363733"/>
                    <a:pt x="10151289" y="347694"/>
                    <a:pt x="10137686" y="369079"/>
                  </a:cubicBezTo>
                  <a:cubicBezTo>
                    <a:pt x="10137686" y="370415"/>
                    <a:pt x="10113879" y="367742"/>
                    <a:pt x="10100276" y="367742"/>
                  </a:cubicBezTo>
                  <a:cubicBezTo>
                    <a:pt x="10100276" y="366406"/>
                    <a:pt x="10096876" y="366406"/>
                    <a:pt x="10096876" y="366406"/>
                  </a:cubicBezTo>
                  <a:cubicBezTo>
                    <a:pt x="10086672" y="366406"/>
                    <a:pt x="10079871" y="366406"/>
                    <a:pt x="10069670" y="366406"/>
                  </a:cubicBezTo>
                  <a:cubicBezTo>
                    <a:pt x="10062869" y="369079"/>
                    <a:pt x="10052665" y="369079"/>
                    <a:pt x="10045863" y="367742"/>
                  </a:cubicBezTo>
                  <a:cubicBezTo>
                    <a:pt x="10045863" y="367742"/>
                    <a:pt x="10042464" y="366406"/>
                    <a:pt x="10042464" y="366406"/>
                  </a:cubicBezTo>
                  <a:cubicBezTo>
                    <a:pt x="10039062" y="366406"/>
                    <a:pt x="10032260" y="366406"/>
                    <a:pt x="10028861" y="366406"/>
                  </a:cubicBezTo>
                  <a:cubicBezTo>
                    <a:pt x="10025458" y="367742"/>
                    <a:pt x="10022060" y="367742"/>
                    <a:pt x="10018657" y="366406"/>
                  </a:cubicBezTo>
                  <a:cubicBezTo>
                    <a:pt x="10015258" y="366406"/>
                    <a:pt x="10015258" y="367742"/>
                    <a:pt x="10011856" y="369079"/>
                  </a:cubicBezTo>
                  <a:cubicBezTo>
                    <a:pt x="10001655" y="373088"/>
                    <a:pt x="9991450" y="373088"/>
                    <a:pt x="9977848" y="371752"/>
                  </a:cubicBezTo>
                  <a:cubicBezTo>
                    <a:pt x="9974448" y="370415"/>
                    <a:pt x="9974448" y="370415"/>
                    <a:pt x="9971046" y="369079"/>
                  </a:cubicBezTo>
                  <a:cubicBezTo>
                    <a:pt x="9964244" y="370415"/>
                    <a:pt x="9967647" y="373088"/>
                    <a:pt x="9971046" y="375761"/>
                  </a:cubicBezTo>
                  <a:cubicBezTo>
                    <a:pt x="9981250" y="377099"/>
                    <a:pt x="9991450" y="377099"/>
                    <a:pt x="9998252" y="381108"/>
                  </a:cubicBezTo>
                  <a:cubicBezTo>
                    <a:pt x="9998252" y="379772"/>
                    <a:pt x="9998252" y="379772"/>
                    <a:pt x="10001655" y="378434"/>
                  </a:cubicBezTo>
                  <a:cubicBezTo>
                    <a:pt x="10018657" y="375761"/>
                    <a:pt x="10039062" y="375761"/>
                    <a:pt x="10056068" y="377099"/>
                  </a:cubicBezTo>
                  <a:cubicBezTo>
                    <a:pt x="10062869" y="378434"/>
                    <a:pt x="10066268" y="379772"/>
                    <a:pt x="10069670" y="381108"/>
                  </a:cubicBezTo>
                  <a:cubicBezTo>
                    <a:pt x="10069670" y="382445"/>
                    <a:pt x="10069670" y="383781"/>
                    <a:pt x="10069670" y="385118"/>
                  </a:cubicBezTo>
                  <a:cubicBezTo>
                    <a:pt x="10083274" y="387791"/>
                    <a:pt x="10100276" y="383781"/>
                    <a:pt x="10110480" y="389127"/>
                  </a:cubicBezTo>
                  <a:cubicBezTo>
                    <a:pt x="10110480" y="390464"/>
                    <a:pt x="10110480" y="391800"/>
                    <a:pt x="10110480" y="393137"/>
                  </a:cubicBezTo>
                  <a:cubicBezTo>
                    <a:pt x="10127482" y="394473"/>
                    <a:pt x="10141085" y="390464"/>
                    <a:pt x="10151289" y="386454"/>
                  </a:cubicBezTo>
                  <a:cubicBezTo>
                    <a:pt x="10154688" y="387791"/>
                    <a:pt x="10158090" y="389127"/>
                    <a:pt x="10161490" y="390464"/>
                  </a:cubicBezTo>
                  <a:cubicBezTo>
                    <a:pt x="10161490" y="391800"/>
                    <a:pt x="10164892" y="391800"/>
                    <a:pt x="10168292" y="391800"/>
                  </a:cubicBezTo>
                  <a:cubicBezTo>
                    <a:pt x="10181894" y="406503"/>
                    <a:pt x="10209100" y="401157"/>
                    <a:pt x="10232908" y="397147"/>
                  </a:cubicBezTo>
                  <a:cubicBezTo>
                    <a:pt x="10253312" y="394473"/>
                    <a:pt x="10263513" y="399820"/>
                    <a:pt x="10266916" y="405166"/>
                  </a:cubicBezTo>
                  <a:cubicBezTo>
                    <a:pt x="10273718" y="414523"/>
                    <a:pt x="10253312" y="410512"/>
                    <a:pt x="10243108" y="411850"/>
                  </a:cubicBezTo>
                  <a:cubicBezTo>
                    <a:pt x="10243108" y="413185"/>
                    <a:pt x="10243108" y="414523"/>
                    <a:pt x="10243108" y="415859"/>
                  </a:cubicBezTo>
                  <a:cubicBezTo>
                    <a:pt x="10222704" y="423878"/>
                    <a:pt x="10202299" y="409176"/>
                    <a:pt x="10181894" y="415859"/>
                  </a:cubicBezTo>
                  <a:cubicBezTo>
                    <a:pt x="10175093" y="415859"/>
                    <a:pt x="10175093" y="417196"/>
                    <a:pt x="10175093" y="419869"/>
                  </a:cubicBezTo>
                  <a:cubicBezTo>
                    <a:pt x="10185297" y="425215"/>
                    <a:pt x="10198900" y="429224"/>
                    <a:pt x="10212503" y="433235"/>
                  </a:cubicBezTo>
                  <a:cubicBezTo>
                    <a:pt x="10219305" y="435908"/>
                    <a:pt x="10215902" y="438581"/>
                    <a:pt x="10212503" y="441254"/>
                  </a:cubicBezTo>
                  <a:cubicBezTo>
                    <a:pt x="10202299" y="442590"/>
                    <a:pt x="10192098" y="443927"/>
                    <a:pt x="10181894" y="439917"/>
                  </a:cubicBezTo>
                  <a:cubicBezTo>
                    <a:pt x="10178496" y="430562"/>
                    <a:pt x="10154688" y="426551"/>
                    <a:pt x="10147886" y="419869"/>
                  </a:cubicBezTo>
                  <a:cubicBezTo>
                    <a:pt x="10137686" y="419869"/>
                    <a:pt x="10127482" y="419869"/>
                    <a:pt x="10117282" y="419869"/>
                  </a:cubicBezTo>
                  <a:cubicBezTo>
                    <a:pt x="10113879" y="414523"/>
                    <a:pt x="10124083" y="413185"/>
                    <a:pt x="10130884" y="410512"/>
                  </a:cubicBezTo>
                  <a:cubicBezTo>
                    <a:pt x="10134284" y="407839"/>
                    <a:pt x="10130884" y="406503"/>
                    <a:pt x="10127482" y="405166"/>
                  </a:cubicBezTo>
                  <a:cubicBezTo>
                    <a:pt x="10124083" y="403830"/>
                    <a:pt x="10124083" y="403830"/>
                    <a:pt x="10124083" y="402493"/>
                  </a:cubicBezTo>
                  <a:cubicBezTo>
                    <a:pt x="10110480" y="402493"/>
                    <a:pt x="10100276" y="402493"/>
                    <a:pt x="10086672" y="402493"/>
                  </a:cubicBezTo>
                  <a:cubicBezTo>
                    <a:pt x="10076472" y="405166"/>
                    <a:pt x="10069670" y="407839"/>
                    <a:pt x="10076472" y="411850"/>
                  </a:cubicBezTo>
                  <a:cubicBezTo>
                    <a:pt x="10076472" y="413185"/>
                    <a:pt x="10073070" y="414523"/>
                    <a:pt x="10073070" y="415859"/>
                  </a:cubicBezTo>
                  <a:cubicBezTo>
                    <a:pt x="10076472" y="419869"/>
                    <a:pt x="10079871" y="422542"/>
                    <a:pt x="10083274" y="426551"/>
                  </a:cubicBezTo>
                  <a:cubicBezTo>
                    <a:pt x="10086672" y="427888"/>
                    <a:pt x="10093474" y="427888"/>
                    <a:pt x="10096876" y="427888"/>
                  </a:cubicBezTo>
                  <a:cubicBezTo>
                    <a:pt x="10113879" y="429224"/>
                    <a:pt x="10134284" y="426551"/>
                    <a:pt x="10141085" y="434571"/>
                  </a:cubicBezTo>
                  <a:cubicBezTo>
                    <a:pt x="10141085" y="435908"/>
                    <a:pt x="10141085" y="438581"/>
                    <a:pt x="10137686" y="438581"/>
                  </a:cubicBezTo>
                  <a:cubicBezTo>
                    <a:pt x="10120680" y="443927"/>
                    <a:pt x="10103678" y="438581"/>
                    <a:pt x="10090075" y="437244"/>
                  </a:cubicBezTo>
                  <a:cubicBezTo>
                    <a:pt x="10083274" y="439917"/>
                    <a:pt x="10073070" y="442590"/>
                    <a:pt x="10066268" y="437244"/>
                  </a:cubicBezTo>
                  <a:cubicBezTo>
                    <a:pt x="10059466" y="434571"/>
                    <a:pt x="10052665" y="431898"/>
                    <a:pt x="10039062" y="433235"/>
                  </a:cubicBezTo>
                  <a:cubicBezTo>
                    <a:pt x="10035662" y="438581"/>
                    <a:pt x="10035662" y="445263"/>
                    <a:pt x="10018657" y="445263"/>
                  </a:cubicBezTo>
                  <a:cubicBezTo>
                    <a:pt x="9998252" y="445263"/>
                    <a:pt x="9991450" y="438581"/>
                    <a:pt x="9984649" y="433235"/>
                  </a:cubicBezTo>
                  <a:cubicBezTo>
                    <a:pt x="9974448" y="435908"/>
                    <a:pt x="9920036" y="438581"/>
                    <a:pt x="9903030" y="437244"/>
                  </a:cubicBezTo>
                  <a:cubicBezTo>
                    <a:pt x="9896229" y="441254"/>
                    <a:pt x="9892830" y="446601"/>
                    <a:pt x="9889428" y="451947"/>
                  </a:cubicBezTo>
                  <a:cubicBezTo>
                    <a:pt x="9875824" y="451947"/>
                    <a:pt x="9865624" y="451947"/>
                    <a:pt x="9855420" y="451947"/>
                  </a:cubicBezTo>
                  <a:cubicBezTo>
                    <a:pt x="9848618" y="451947"/>
                    <a:pt x="9841816" y="451947"/>
                    <a:pt x="9838418" y="453283"/>
                  </a:cubicBezTo>
                  <a:cubicBezTo>
                    <a:pt x="9828214" y="454620"/>
                    <a:pt x="9814610" y="453283"/>
                    <a:pt x="9804410" y="455956"/>
                  </a:cubicBezTo>
                  <a:lnTo>
                    <a:pt x="9801007" y="455956"/>
                  </a:lnTo>
                  <a:cubicBezTo>
                    <a:pt x="9784005" y="453283"/>
                    <a:pt x="9766999" y="455956"/>
                    <a:pt x="9749997" y="454620"/>
                  </a:cubicBezTo>
                  <a:cubicBezTo>
                    <a:pt x="9746594" y="454620"/>
                    <a:pt x="9743196" y="453283"/>
                    <a:pt x="9743196" y="453283"/>
                  </a:cubicBezTo>
                  <a:cubicBezTo>
                    <a:pt x="9743196" y="454620"/>
                    <a:pt x="9743196" y="455956"/>
                    <a:pt x="9743196" y="457293"/>
                  </a:cubicBezTo>
                  <a:cubicBezTo>
                    <a:pt x="9729592" y="457293"/>
                    <a:pt x="9715990" y="457293"/>
                    <a:pt x="9702386" y="457293"/>
                  </a:cubicBezTo>
                  <a:cubicBezTo>
                    <a:pt x="9668378" y="459966"/>
                    <a:pt x="9634370" y="461302"/>
                    <a:pt x="9600363" y="462639"/>
                  </a:cubicBezTo>
                  <a:cubicBezTo>
                    <a:pt x="9593561" y="455956"/>
                    <a:pt x="9586760" y="449274"/>
                    <a:pt x="9579958" y="442590"/>
                  </a:cubicBezTo>
                  <a:cubicBezTo>
                    <a:pt x="9576556" y="441254"/>
                    <a:pt x="9573156" y="441254"/>
                    <a:pt x="9569754" y="441254"/>
                  </a:cubicBezTo>
                  <a:cubicBezTo>
                    <a:pt x="9566355" y="441254"/>
                    <a:pt x="9566355" y="441254"/>
                    <a:pt x="9566355" y="441254"/>
                  </a:cubicBezTo>
                  <a:cubicBezTo>
                    <a:pt x="9566355" y="441254"/>
                    <a:pt x="9566355" y="442590"/>
                    <a:pt x="9566355" y="442590"/>
                  </a:cubicBezTo>
                  <a:cubicBezTo>
                    <a:pt x="9559554" y="443927"/>
                    <a:pt x="9552752" y="445263"/>
                    <a:pt x="9545950" y="442590"/>
                  </a:cubicBezTo>
                  <a:lnTo>
                    <a:pt x="9525260" y="443494"/>
                  </a:lnTo>
                  <a:lnTo>
                    <a:pt x="9545946" y="449274"/>
                  </a:lnTo>
                  <a:cubicBezTo>
                    <a:pt x="9545946" y="450611"/>
                    <a:pt x="9542548" y="451947"/>
                    <a:pt x="9542548" y="453283"/>
                  </a:cubicBezTo>
                  <a:cubicBezTo>
                    <a:pt x="9532344" y="453283"/>
                    <a:pt x="9522143" y="453283"/>
                    <a:pt x="9511939" y="453283"/>
                  </a:cubicBezTo>
                  <a:cubicBezTo>
                    <a:pt x="9498336" y="455957"/>
                    <a:pt x="9484736" y="457293"/>
                    <a:pt x="9471133" y="453283"/>
                  </a:cubicBezTo>
                  <a:cubicBezTo>
                    <a:pt x="9471133" y="453283"/>
                    <a:pt x="9467730" y="451947"/>
                    <a:pt x="9467730" y="450611"/>
                  </a:cubicBezTo>
                  <a:lnTo>
                    <a:pt x="9467730" y="446007"/>
                  </a:lnTo>
                  <a:lnTo>
                    <a:pt x="9454128" y="446601"/>
                  </a:lnTo>
                  <a:cubicBezTo>
                    <a:pt x="9447326" y="450610"/>
                    <a:pt x="9440524" y="454620"/>
                    <a:pt x="9433723" y="458629"/>
                  </a:cubicBezTo>
                  <a:cubicBezTo>
                    <a:pt x="9443927" y="461302"/>
                    <a:pt x="9450728" y="463975"/>
                    <a:pt x="9454128" y="469322"/>
                  </a:cubicBezTo>
                  <a:cubicBezTo>
                    <a:pt x="9433723" y="469322"/>
                    <a:pt x="9413318" y="470659"/>
                    <a:pt x="9392914" y="470659"/>
                  </a:cubicBezTo>
                  <a:cubicBezTo>
                    <a:pt x="9386112" y="473332"/>
                    <a:pt x="9375912" y="471995"/>
                    <a:pt x="9369110" y="474668"/>
                  </a:cubicBezTo>
                  <a:cubicBezTo>
                    <a:pt x="9352104" y="473332"/>
                    <a:pt x="9338501" y="473332"/>
                    <a:pt x="9321499" y="473332"/>
                  </a:cubicBezTo>
                  <a:cubicBezTo>
                    <a:pt x="9301094" y="473332"/>
                    <a:pt x="9284088" y="473332"/>
                    <a:pt x="9267086" y="473332"/>
                  </a:cubicBezTo>
                  <a:cubicBezTo>
                    <a:pt x="9239880" y="474668"/>
                    <a:pt x="9212674" y="476005"/>
                    <a:pt x="9185468" y="477341"/>
                  </a:cubicBezTo>
                  <a:cubicBezTo>
                    <a:pt x="9171864" y="478678"/>
                    <a:pt x="9158262" y="480014"/>
                    <a:pt x="9144658" y="481352"/>
                  </a:cubicBezTo>
                  <a:cubicBezTo>
                    <a:pt x="9144658" y="480014"/>
                    <a:pt x="9144658" y="478678"/>
                    <a:pt x="9144658" y="477341"/>
                  </a:cubicBezTo>
                  <a:cubicBezTo>
                    <a:pt x="9120851" y="476005"/>
                    <a:pt x="9086843" y="485361"/>
                    <a:pt x="9083444" y="466648"/>
                  </a:cubicBezTo>
                  <a:cubicBezTo>
                    <a:pt x="9076642" y="458629"/>
                    <a:pt x="9052836" y="465313"/>
                    <a:pt x="9042635" y="458629"/>
                  </a:cubicBezTo>
                  <a:cubicBezTo>
                    <a:pt x="9039232" y="461302"/>
                    <a:pt x="9029032" y="463975"/>
                    <a:pt x="9018828" y="465313"/>
                  </a:cubicBezTo>
                  <a:cubicBezTo>
                    <a:pt x="9015428" y="466648"/>
                    <a:pt x="9022230" y="467986"/>
                    <a:pt x="9025629" y="469322"/>
                  </a:cubicBezTo>
                  <a:cubicBezTo>
                    <a:pt x="9032430" y="473332"/>
                    <a:pt x="9032430" y="477341"/>
                    <a:pt x="9022230" y="481352"/>
                  </a:cubicBezTo>
                  <a:cubicBezTo>
                    <a:pt x="9018828" y="481352"/>
                    <a:pt x="9015428" y="482687"/>
                    <a:pt x="9012026" y="482687"/>
                  </a:cubicBezTo>
                  <a:cubicBezTo>
                    <a:pt x="8991622" y="485361"/>
                    <a:pt x="8967818" y="481352"/>
                    <a:pt x="8947413" y="485361"/>
                  </a:cubicBezTo>
                  <a:cubicBezTo>
                    <a:pt x="8940612" y="485361"/>
                    <a:pt x="8937209" y="485361"/>
                    <a:pt x="8930408" y="485361"/>
                  </a:cubicBezTo>
                  <a:cubicBezTo>
                    <a:pt x="8927008" y="485361"/>
                    <a:pt x="8923606" y="484025"/>
                    <a:pt x="8920206" y="482687"/>
                  </a:cubicBezTo>
                  <a:cubicBezTo>
                    <a:pt x="8916804" y="482687"/>
                    <a:pt x="8916804" y="481352"/>
                    <a:pt x="8916804" y="481352"/>
                  </a:cubicBezTo>
                  <a:cubicBezTo>
                    <a:pt x="8896400" y="480014"/>
                    <a:pt x="8875995" y="484025"/>
                    <a:pt x="8855590" y="485361"/>
                  </a:cubicBezTo>
                  <a:cubicBezTo>
                    <a:pt x="8855590" y="485361"/>
                    <a:pt x="8852191" y="485361"/>
                    <a:pt x="8852191" y="486698"/>
                  </a:cubicBezTo>
                  <a:cubicBezTo>
                    <a:pt x="8831786" y="489371"/>
                    <a:pt x="8811382" y="485361"/>
                    <a:pt x="8790977" y="489371"/>
                  </a:cubicBezTo>
                  <a:cubicBezTo>
                    <a:pt x="8773972" y="490707"/>
                    <a:pt x="8756970" y="490707"/>
                    <a:pt x="8739964" y="490707"/>
                  </a:cubicBezTo>
                  <a:cubicBezTo>
                    <a:pt x="8719559" y="493380"/>
                    <a:pt x="8695755" y="492044"/>
                    <a:pt x="8675350" y="492044"/>
                  </a:cubicBezTo>
                  <a:cubicBezTo>
                    <a:pt x="8671948" y="492044"/>
                    <a:pt x="8671948" y="490707"/>
                    <a:pt x="8668549" y="490707"/>
                  </a:cubicBezTo>
                  <a:cubicBezTo>
                    <a:pt x="8665146" y="492044"/>
                    <a:pt x="8658345" y="492044"/>
                    <a:pt x="8654946" y="493380"/>
                  </a:cubicBezTo>
                  <a:cubicBezTo>
                    <a:pt x="8648144" y="493380"/>
                    <a:pt x="8644742" y="493380"/>
                    <a:pt x="8637940" y="493380"/>
                  </a:cubicBezTo>
                  <a:cubicBezTo>
                    <a:pt x="8634541" y="492044"/>
                    <a:pt x="8631138" y="490707"/>
                    <a:pt x="8627740" y="489371"/>
                  </a:cubicBezTo>
                  <a:cubicBezTo>
                    <a:pt x="8614136" y="489371"/>
                    <a:pt x="8600534" y="489371"/>
                    <a:pt x="8586930" y="489371"/>
                  </a:cubicBezTo>
                  <a:cubicBezTo>
                    <a:pt x="8586930" y="489371"/>
                    <a:pt x="8583528" y="490707"/>
                    <a:pt x="8583528" y="492044"/>
                  </a:cubicBezTo>
                  <a:cubicBezTo>
                    <a:pt x="8549520" y="492044"/>
                    <a:pt x="8515512" y="496053"/>
                    <a:pt x="8481504" y="488034"/>
                  </a:cubicBezTo>
                  <a:cubicBezTo>
                    <a:pt x="8474702" y="485361"/>
                    <a:pt x="8464502" y="489371"/>
                    <a:pt x="8461100" y="492044"/>
                  </a:cubicBezTo>
                  <a:cubicBezTo>
                    <a:pt x="8454298" y="492044"/>
                    <a:pt x="8444098" y="492044"/>
                    <a:pt x="8433894" y="492044"/>
                  </a:cubicBezTo>
                  <a:cubicBezTo>
                    <a:pt x="8420290" y="486698"/>
                    <a:pt x="8386282" y="492044"/>
                    <a:pt x="8382884" y="480014"/>
                  </a:cubicBezTo>
                  <a:cubicBezTo>
                    <a:pt x="8379481" y="480014"/>
                    <a:pt x="8376082" y="478678"/>
                    <a:pt x="8372680" y="478678"/>
                  </a:cubicBezTo>
                  <a:cubicBezTo>
                    <a:pt x="8372680" y="478678"/>
                    <a:pt x="8369280" y="478678"/>
                    <a:pt x="8369280" y="478678"/>
                  </a:cubicBezTo>
                  <a:cubicBezTo>
                    <a:pt x="8355677" y="484025"/>
                    <a:pt x="8389685" y="490707"/>
                    <a:pt x="8369280" y="496053"/>
                  </a:cubicBezTo>
                  <a:cubicBezTo>
                    <a:pt x="8355677" y="496053"/>
                    <a:pt x="8345473" y="496053"/>
                    <a:pt x="8331870" y="496053"/>
                  </a:cubicBezTo>
                  <a:cubicBezTo>
                    <a:pt x="8325068" y="497390"/>
                    <a:pt x="8318267" y="497390"/>
                    <a:pt x="8311466" y="497390"/>
                  </a:cubicBezTo>
                  <a:cubicBezTo>
                    <a:pt x="8291060" y="500064"/>
                    <a:pt x="8270656" y="501399"/>
                    <a:pt x="8250251" y="497390"/>
                  </a:cubicBezTo>
                  <a:lnTo>
                    <a:pt x="8241182" y="493826"/>
                  </a:lnTo>
                  <a:lnTo>
                    <a:pt x="8243450" y="493380"/>
                  </a:lnTo>
                  <a:lnTo>
                    <a:pt x="8243450" y="492044"/>
                  </a:lnTo>
                  <a:cubicBezTo>
                    <a:pt x="8243450" y="492044"/>
                    <a:pt x="8240050" y="493380"/>
                    <a:pt x="8240050" y="493380"/>
                  </a:cubicBezTo>
                  <a:lnTo>
                    <a:pt x="8241182" y="493826"/>
                  </a:lnTo>
                  <a:lnTo>
                    <a:pt x="8223045" y="497390"/>
                  </a:lnTo>
                  <a:cubicBezTo>
                    <a:pt x="8185638" y="501399"/>
                    <a:pt x="8148228" y="497390"/>
                    <a:pt x="8110821" y="498726"/>
                  </a:cubicBezTo>
                  <a:cubicBezTo>
                    <a:pt x="8107418" y="498726"/>
                    <a:pt x="8100617" y="498726"/>
                    <a:pt x="8093815" y="497390"/>
                  </a:cubicBezTo>
                  <a:cubicBezTo>
                    <a:pt x="8073411" y="497390"/>
                    <a:pt x="8049607" y="497390"/>
                    <a:pt x="8029202" y="497390"/>
                  </a:cubicBezTo>
                  <a:cubicBezTo>
                    <a:pt x="8029202" y="497390"/>
                    <a:pt x="8025800" y="496053"/>
                    <a:pt x="8025800" y="496053"/>
                  </a:cubicBezTo>
                  <a:cubicBezTo>
                    <a:pt x="8025800" y="497390"/>
                    <a:pt x="8022401" y="497390"/>
                    <a:pt x="8022401" y="498726"/>
                  </a:cubicBezTo>
                  <a:cubicBezTo>
                    <a:pt x="7988393" y="504073"/>
                    <a:pt x="7954385" y="505410"/>
                    <a:pt x="7916975" y="501399"/>
                  </a:cubicBezTo>
                  <a:cubicBezTo>
                    <a:pt x="7910173" y="501399"/>
                    <a:pt x="7903372" y="501399"/>
                    <a:pt x="7896570" y="501399"/>
                  </a:cubicBezTo>
                  <a:cubicBezTo>
                    <a:pt x="7886370" y="504073"/>
                    <a:pt x="7872767" y="504073"/>
                    <a:pt x="7862562" y="500064"/>
                  </a:cubicBezTo>
                  <a:cubicBezTo>
                    <a:pt x="7862562" y="500064"/>
                    <a:pt x="7862562" y="498726"/>
                    <a:pt x="7862562" y="498726"/>
                  </a:cubicBezTo>
                  <a:cubicBezTo>
                    <a:pt x="7855761" y="500064"/>
                    <a:pt x="7848959" y="498726"/>
                    <a:pt x="7845560" y="500064"/>
                  </a:cubicBezTo>
                  <a:cubicBezTo>
                    <a:pt x="7825156" y="504073"/>
                    <a:pt x="7804751" y="502737"/>
                    <a:pt x="7784346" y="500064"/>
                  </a:cubicBezTo>
                  <a:cubicBezTo>
                    <a:pt x="7774142" y="497390"/>
                    <a:pt x="7760539" y="504073"/>
                    <a:pt x="7753737" y="497390"/>
                  </a:cubicBezTo>
                  <a:cubicBezTo>
                    <a:pt x="7750338" y="498726"/>
                    <a:pt x="7746936" y="498726"/>
                    <a:pt x="7743533" y="500064"/>
                  </a:cubicBezTo>
                  <a:cubicBezTo>
                    <a:pt x="7692523" y="505410"/>
                    <a:pt x="7641510" y="501399"/>
                    <a:pt x="7590500" y="502737"/>
                  </a:cubicBezTo>
                  <a:cubicBezTo>
                    <a:pt x="7587101" y="502737"/>
                    <a:pt x="7583698" y="501399"/>
                    <a:pt x="7580299" y="500064"/>
                  </a:cubicBezTo>
                  <a:cubicBezTo>
                    <a:pt x="7559895" y="498726"/>
                    <a:pt x="7539487" y="497390"/>
                    <a:pt x="7519085" y="496053"/>
                  </a:cubicBezTo>
                  <a:cubicBezTo>
                    <a:pt x="7515683" y="496053"/>
                    <a:pt x="7512284" y="497390"/>
                    <a:pt x="7508881" y="498726"/>
                  </a:cubicBezTo>
                  <a:cubicBezTo>
                    <a:pt x="7502080" y="497390"/>
                    <a:pt x="7495278" y="497390"/>
                    <a:pt x="7488477" y="496053"/>
                  </a:cubicBezTo>
                  <a:cubicBezTo>
                    <a:pt x="7457871" y="497390"/>
                    <a:pt x="7427263" y="497390"/>
                    <a:pt x="7396657" y="498726"/>
                  </a:cubicBezTo>
                  <a:cubicBezTo>
                    <a:pt x="7386453" y="497390"/>
                    <a:pt x="7376253" y="497390"/>
                    <a:pt x="7366048" y="496053"/>
                  </a:cubicBezTo>
                  <a:cubicBezTo>
                    <a:pt x="7362650" y="496053"/>
                    <a:pt x="7359247" y="496053"/>
                    <a:pt x="7355848" y="496053"/>
                  </a:cubicBezTo>
                  <a:cubicBezTo>
                    <a:pt x="7301432" y="494717"/>
                    <a:pt x="7247023" y="494717"/>
                    <a:pt x="7192610" y="494717"/>
                  </a:cubicBezTo>
                  <a:cubicBezTo>
                    <a:pt x="7192610" y="493380"/>
                    <a:pt x="7192610" y="493380"/>
                    <a:pt x="7189208" y="492044"/>
                  </a:cubicBezTo>
                  <a:cubicBezTo>
                    <a:pt x="7182406" y="492044"/>
                    <a:pt x="7179007" y="490707"/>
                    <a:pt x="7172206" y="490707"/>
                  </a:cubicBezTo>
                  <a:cubicBezTo>
                    <a:pt x="7158603" y="497390"/>
                    <a:pt x="7145000" y="490707"/>
                    <a:pt x="7131393" y="490707"/>
                  </a:cubicBezTo>
                  <a:cubicBezTo>
                    <a:pt x="7134795" y="493380"/>
                    <a:pt x="7131393" y="493380"/>
                    <a:pt x="7127994" y="494717"/>
                  </a:cubicBezTo>
                  <a:lnTo>
                    <a:pt x="7124595" y="494717"/>
                  </a:lnTo>
                  <a:lnTo>
                    <a:pt x="7121192" y="494717"/>
                  </a:lnTo>
                  <a:cubicBezTo>
                    <a:pt x="7104190" y="498726"/>
                    <a:pt x="7087185" y="498726"/>
                    <a:pt x="7070182" y="494717"/>
                  </a:cubicBezTo>
                  <a:cubicBezTo>
                    <a:pt x="7053177" y="489371"/>
                    <a:pt x="7029369" y="496053"/>
                    <a:pt x="7008968" y="490707"/>
                  </a:cubicBezTo>
                  <a:cubicBezTo>
                    <a:pt x="6991963" y="492044"/>
                    <a:pt x="6974961" y="492044"/>
                    <a:pt x="6957955" y="492044"/>
                  </a:cubicBezTo>
                  <a:cubicBezTo>
                    <a:pt x="6903542" y="494717"/>
                    <a:pt x="6849130" y="492044"/>
                    <a:pt x="6794717" y="486698"/>
                  </a:cubicBezTo>
                  <a:cubicBezTo>
                    <a:pt x="6784517" y="482687"/>
                    <a:pt x="6767511" y="486698"/>
                    <a:pt x="6753908" y="484025"/>
                  </a:cubicBezTo>
                  <a:cubicBezTo>
                    <a:pt x="6753908" y="482687"/>
                    <a:pt x="6753908" y="482687"/>
                    <a:pt x="6753908" y="482687"/>
                  </a:cubicBezTo>
                  <a:cubicBezTo>
                    <a:pt x="6723303" y="482687"/>
                    <a:pt x="6692694" y="482687"/>
                    <a:pt x="6662089" y="482687"/>
                  </a:cubicBezTo>
                  <a:cubicBezTo>
                    <a:pt x="6655287" y="482687"/>
                    <a:pt x="6648486" y="482687"/>
                    <a:pt x="6641684" y="482687"/>
                  </a:cubicBezTo>
                  <a:cubicBezTo>
                    <a:pt x="6638282" y="484025"/>
                    <a:pt x="6634883" y="485361"/>
                    <a:pt x="6631480" y="485361"/>
                  </a:cubicBezTo>
                  <a:cubicBezTo>
                    <a:pt x="6611075" y="489371"/>
                    <a:pt x="6597472" y="485361"/>
                    <a:pt x="6580470" y="482687"/>
                  </a:cubicBezTo>
                  <a:lnTo>
                    <a:pt x="6577067" y="482687"/>
                  </a:lnTo>
                  <a:lnTo>
                    <a:pt x="6573668" y="482687"/>
                  </a:lnTo>
                  <a:cubicBezTo>
                    <a:pt x="6570266" y="482687"/>
                    <a:pt x="6566867" y="481352"/>
                    <a:pt x="6566867" y="480014"/>
                  </a:cubicBezTo>
                  <a:cubicBezTo>
                    <a:pt x="6543060" y="477341"/>
                    <a:pt x="6512454" y="484025"/>
                    <a:pt x="6488647" y="476005"/>
                  </a:cubicBezTo>
                  <a:cubicBezTo>
                    <a:pt x="6481846" y="482687"/>
                    <a:pt x="6468243" y="482687"/>
                    <a:pt x="6454639" y="484025"/>
                  </a:cubicBezTo>
                  <a:lnTo>
                    <a:pt x="6451240" y="484025"/>
                  </a:lnTo>
                  <a:lnTo>
                    <a:pt x="6447838" y="484025"/>
                  </a:lnTo>
                  <a:cubicBezTo>
                    <a:pt x="6424034" y="480014"/>
                    <a:pt x="6396828" y="485361"/>
                    <a:pt x="6373021" y="480014"/>
                  </a:cubicBezTo>
                  <a:cubicBezTo>
                    <a:pt x="6369622" y="480014"/>
                    <a:pt x="6369622" y="480014"/>
                    <a:pt x="6369622" y="478678"/>
                  </a:cubicBezTo>
                  <a:cubicBezTo>
                    <a:pt x="6325410" y="488034"/>
                    <a:pt x="6284600" y="477341"/>
                    <a:pt x="6240392" y="477341"/>
                  </a:cubicBezTo>
                  <a:cubicBezTo>
                    <a:pt x="6236989" y="477341"/>
                    <a:pt x="6233590" y="477341"/>
                    <a:pt x="6230188" y="477341"/>
                  </a:cubicBezTo>
                  <a:cubicBezTo>
                    <a:pt x="6223386" y="480014"/>
                    <a:pt x="6216585" y="480014"/>
                    <a:pt x="6209783" y="478678"/>
                  </a:cubicBezTo>
                  <a:cubicBezTo>
                    <a:pt x="6206384" y="478678"/>
                    <a:pt x="6206384" y="477341"/>
                    <a:pt x="6206384" y="477341"/>
                  </a:cubicBezTo>
                  <a:cubicBezTo>
                    <a:pt x="6196180" y="477341"/>
                    <a:pt x="6189379" y="477341"/>
                    <a:pt x="6179178" y="477341"/>
                  </a:cubicBezTo>
                  <a:cubicBezTo>
                    <a:pt x="6172376" y="474668"/>
                    <a:pt x="6158773" y="476005"/>
                    <a:pt x="6148569" y="474668"/>
                  </a:cubicBezTo>
                  <a:cubicBezTo>
                    <a:pt x="6148569" y="474668"/>
                    <a:pt x="6145170" y="476005"/>
                    <a:pt x="6145170" y="476005"/>
                  </a:cubicBezTo>
                  <a:cubicBezTo>
                    <a:pt x="6134966" y="476005"/>
                    <a:pt x="6124765" y="477341"/>
                    <a:pt x="6114561" y="474668"/>
                  </a:cubicBezTo>
                  <a:cubicBezTo>
                    <a:pt x="6111162" y="474668"/>
                    <a:pt x="6107760" y="474668"/>
                    <a:pt x="6104361" y="474668"/>
                  </a:cubicBezTo>
                  <a:cubicBezTo>
                    <a:pt x="6073752" y="477341"/>
                    <a:pt x="6043147" y="481352"/>
                    <a:pt x="6012538" y="474668"/>
                  </a:cubicBezTo>
                  <a:lnTo>
                    <a:pt x="6009139" y="473332"/>
                  </a:lnTo>
                  <a:lnTo>
                    <a:pt x="6005736" y="473332"/>
                  </a:lnTo>
                  <a:cubicBezTo>
                    <a:pt x="6002337" y="473332"/>
                    <a:pt x="6002337" y="473332"/>
                    <a:pt x="6002337" y="471995"/>
                  </a:cubicBezTo>
                  <a:cubicBezTo>
                    <a:pt x="6005736" y="470659"/>
                    <a:pt x="6005736" y="470659"/>
                    <a:pt x="6005736" y="470659"/>
                  </a:cubicBezTo>
                  <a:cubicBezTo>
                    <a:pt x="6005736" y="470659"/>
                    <a:pt x="6002337" y="470659"/>
                    <a:pt x="6002337" y="470659"/>
                  </a:cubicBezTo>
                  <a:cubicBezTo>
                    <a:pt x="5978530" y="470659"/>
                    <a:pt x="5954727" y="471995"/>
                    <a:pt x="5930919" y="471995"/>
                  </a:cubicBezTo>
                  <a:lnTo>
                    <a:pt x="5927520" y="471995"/>
                  </a:lnTo>
                  <a:cubicBezTo>
                    <a:pt x="5893512" y="466648"/>
                    <a:pt x="5856102" y="473332"/>
                    <a:pt x="5822094" y="467986"/>
                  </a:cubicBezTo>
                  <a:cubicBezTo>
                    <a:pt x="5784688" y="467986"/>
                    <a:pt x="5747277" y="467986"/>
                    <a:pt x="5709870" y="467986"/>
                  </a:cubicBezTo>
                  <a:cubicBezTo>
                    <a:pt x="5699666" y="471995"/>
                    <a:pt x="5686063" y="471995"/>
                    <a:pt x="5675863" y="470659"/>
                  </a:cubicBezTo>
                  <a:cubicBezTo>
                    <a:pt x="5653757" y="467986"/>
                    <a:pt x="5631652" y="467651"/>
                    <a:pt x="5609547" y="467985"/>
                  </a:cubicBezTo>
                  <a:lnTo>
                    <a:pt x="5543963" y="469307"/>
                  </a:lnTo>
                  <a:lnTo>
                    <a:pt x="5543991" y="469322"/>
                  </a:lnTo>
                  <a:cubicBezTo>
                    <a:pt x="5523586" y="469322"/>
                    <a:pt x="5503181" y="470659"/>
                    <a:pt x="5482777" y="470659"/>
                  </a:cubicBezTo>
                  <a:cubicBezTo>
                    <a:pt x="5475975" y="473332"/>
                    <a:pt x="5465775" y="471995"/>
                    <a:pt x="5458973" y="474668"/>
                  </a:cubicBezTo>
                  <a:cubicBezTo>
                    <a:pt x="5441967" y="473332"/>
                    <a:pt x="5428364" y="473332"/>
                    <a:pt x="5411362" y="473332"/>
                  </a:cubicBezTo>
                  <a:cubicBezTo>
                    <a:pt x="5390957" y="473332"/>
                    <a:pt x="5373952" y="473332"/>
                    <a:pt x="5356950" y="473332"/>
                  </a:cubicBezTo>
                  <a:cubicBezTo>
                    <a:pt x="5329743" y="474668"/>
                    <a:pt x="5302537" y="476005"/>
                    <a:pt x="5275331" y="477341"/>
                  </a:cubicBezTo>
                  <a:cubicBezTo>
                    <a:pt x="5261728" y="478678"/>
                    <a:pt x="5248125" y="480014"/>
                    <a:pt x="5234521" y="481352"/>
                  </a:cubicBezTo>
                  <a:cubicBezTo>
                    <a:pt x="5234521" y="480014"/>
                    <a:pt x="5234521" y="478678"/>
                    <a:pt x="5234521" y="477341"/>
                  </a:cubicBezTo>
                  <a:cubicBezTo>
                    <a:pt x="5216666" y="476339"/>
                    <a:pt x="5193073" y="481351"/>
                    <a:pt x="5180958" y="476025"/>
                  </a:cubicBezTo>
                  <a:lnTo>
                    <a:pt x="5174703" y="468359"/>
                  </a:lnTo>
                  <a:lnTo>
                    <a:pt x="5121534" y="467986"/>
                  </a:lnTo>
                  <a:lnTo>
                    <a:pt x="5114203" y="468562"/>
                  </a:lnTo>
                  <a:lnTo>
                    <a:pt x="5115492" y="469322"/>
                  </a:lnTo>
                  <a:cubicBezTo>
                    <a:pt x="5122294" y="473332"/>
                    <a:pt x="5122294" y="477341"/>
                    <a:pt x="5112093" y="481352"/>
                  </a:cubicBezTo>
                  <a:cubicBezTo>
                    <a:pt x="5108691" y="481352"/>
                    <a:pt x="5105292" y="482687"/>
                    <a:pt x="5101889" y="482687"/>
                  </a:cubicBezTo>
                  <a:cubicBezTo>
                    <a:pt x="5081485" y="485361"/>
                    <a:pt x="5057681" y="481352"/>
                    <a:pt x="5037276" y="485361"/>
                  </a:cubicBezTo>
                  <a:cubicBezTo>
                    <a:pt x="5030475" y="485361"/>
                    <a:pt x="5027072" y="485361"/>
                    <a:pt x="5020271" y="485361"/>
                  </a:cubicBezTo>
                  <a:cubicBezTo>
                    <a:pt x="5016872" y="485361"/>
                    <a:pt x="5013469" y="484025"/>
                    <a:pt x="5010070" y="482687"/>
                  </a:cubicBezTo>
                  <a:cubicBezTo>
                    <a:pt x="5006667" y="482687"/>
                    <a:pt x="5006667" y="481352"/>
                    <a:pt x="5006667" y="481352"/>
                  </a:cubicBezTo>
                  <a:cubicBezTo>
                    <a:pt x="4986263" y="480014"/>
                    <a:pt x="4965858" y="484025"/>
                    <a:pt x="4945453" y="485361"/>
                  </a:cubicBezTo>
                  <a:cubicBezTo>
                    <a:pt x="4945453" y="485361"/>
                    <a:pt x="4942054" y="485361"/>
                    <a:pt x="4942054" y="486698"/>
                  </a:cubicBezTo>
                  <a:cubicBezTo>
                    <a:pt x="4921650" y="489371"/>
                    <a:pt x="4901245" y="485361"/>
                    <a:pt x="4880840" y="489371"/>
                  </a:cubicBezTo>
                  <a:cubicBezTo>
                    <a:pt x="4863835" y="490707"/>
                    <a:pt x="4846833" y="490707"/>
                    <a:pt x="4829827" y="490707"/>
                  </a:cubicBezTo>
                  <a:cubicBezTo>
                    <a:pt x="4809422" y="493380"/>
                    <a:pt x="4785618" y="492044"/>
                    <a:pt x="4765214" y="492044"/>
                  </a:cubicBezTo>
                  <a:cubicBezTo>
                    <a:pt x="4761811" y="492044"/>
                    <a:pt x="4761811" y="490707"/>
                    <a:pt x="4758412" y="490707"/>
                  </a:cubicBezTo>
                  <a:cubicBezTo>
                    <a:pt x="4755010" y="492044"/>
                    <a:pt x="4748208" y="492044"/>
                    <a:pt x="4744809" y="493380"/>
                  </a:cubicBezTo>
                  <a:cubicBezTo>
                    <a:pt x="4738008" y="493380"/>
                    <a:pt x="4734605" y="493380"/>
                    <a:pt x="4727803" y="493380"/>
                  </a:cubicBezTo>
                  <a:cubicBezTo>
                    <a:pt x="4724404" y="492044"/>
                    <a:pt x="4721002" y="490707"/>
                    <a:pt x="4717603" y="489371"/>
                  </a:cubicBezTo>
                  <a:cubicBezTo>
                    <a:pt x="4704000" y="489371"/>
                    <a:pt x="4690397" y="489371"/>
                    <a:pt x="4676794" y="489371"/>
                  </a:cubicBezTo>
                  <a:cubicBezTo>
                    <a:pt x="4676794" y="489371"/>
                    <a:pt x="4673391" y="490707"/>
                    <a:pt x="4673391" y="492044"/>
                  </a:cubicBezTo>
                  <a:cubicBezTo>
                    <a:pt x="4639383" y="492044"/>
                    <a:pt x="4605375" y="496053"/>
                    <a:pt x="4571368" y="488034"/>
                  </a:cubicBezTo>
                  <a:cubicBezTo>
                    <a:pt x="4564566" y="485361"/>
                    <a:pt x="4554365" y="489371"/>
                    <a:pt x="4550963" y="492044"/>
                  </a:cubicBezTo>
                  <a:cubicBezTo>
                    <a:pt x="4544161" y="492044"/>
                    <a:pt x="4533961" y="492044"/>
                    <a:pt x="4523757" y="492044"/>
                  </a:cubicBezTo>
                  <a:cubicBezTo>
                    <a:pt x="4510153" y="486698"/>
                    <a:pt x="4476146" y="492044"/>
                    <a:pt x="4472747" y="480014"/>
                  </a:cubicBezTo>
                  <a:cubicBezTo>
                    <a:pt x="4469344" y="480014"/>
                    <a:pt x="4465945" y="478678"/>
                    <a:pt x="4462543" y="478678"/>
                  </a:cubicBezTo>
                  <a:cubicBezTo>
                    <a:pt x="4462543" y="478678"/>
                    <a:pt x="4459144" y="478678"/>
                    <a:pt x="4459144" y="478678"/>
                  </a:cubicBezTo>
                  <a:cubicBezTo>
                    <a:pt x="4445540" y="484025"/>
                    <a:pt x="4479548" y="490707"/>
                    <a:pt x="4459144" y="496053"/>
                  </a:cubicBezTo>
                  <a:cubicBezTo>
                    <a:pt x="4445540" y="496053"/>
                    <a:pt x="4435336" y="496053"/>
                    <a:pt x="4421733" y="496053"/>
                  </a:cubicBezTo>
                  <a:cubicBezTo>
                    <a:pt x="4414932" y="497390"/>
                    <a:pt x="4408130" y="497390"/>
                    <a:pt x="4401329" y="497390"/>
                  </a:cubicBezTo>
                  <a:cubicBezTo>
                    <a:pt x="4380924" y="500064"/>
                    <a:pt x="4360519" y="501399"/>
                    <a:pt x="4340114" y="497390"/>
                  </a:cubicBezTo>
                  <a:lnTo>
                    <a:pt x="4331046" y="493826"/>
                  </a:lnTo>
                  <a:lnTo>
                    <a:pt x="4333313" y="493380"/>
                  </a:lnTo>
                  <a:lnTo>
                    <a:pt x="4333313" y="492044"/>
                  </a:lnTo>
                  <a:cubicBezTo>
                    <a:pt x="4333313" y="492044"/>
                    <a:pt x="4329914" y="493380"/>
                    <a:pt x="4329914" y="493380"/>
                  </a:cubicBezTo>
                  <a:lnTo>
                    <a:pt x="4331046" y="493826"/>
                  </a:lnTo>
                  <a:lnTo>
                    <a:pt x="4312908" y="497390"/>
                  </a:lnTo>
                  <a:cubicBezTo>
                    <a:pt x="4275501" y="501399"/>
                    <a:pt x="4238091" y="497390"/>
                    <a:pt x="4200684" y="498726"/>
                  </a:cubicBezTo>
                  <a:cubicBezTo>
                    <a:pt x="4197282" y="498726"/>
                    <a:pt x="4190480" y="498726"/>
                    <a:pt x="4183678" y="497390"/>
                  </a:cubicBezTo>
                  <a:cubicBezTo>
                    <a:pt x="4163274" y="497390"/>
                    <a:pt x="4139470" y="497390"/>
                    <a:pt x="4119065" y="497390"/>
                  </a:cubicBezTo>
                  <a:cubicBezTo>
                    <a:pt x="4119065" y="497390"/>
                    <a:pt x="4115663" y="496053"/>
                    <a:pt x="4115663" y="496053"/>
                  </a:cubicBezTo>
                  <a:cubicBezTo>
                    <a:pt x="4115663" y="497390"/>
                    <a:pt x="4112264" y="497390"/>
                    <a:pt x="4112264" y="498726"/>
                  </a:cubicBezTo>
                  <a:cubicBezTo>
                    <a:pt x="4078256" y="504073"/>
                    <a:pt x="4044248" y="505410"/>
                    <a:pt x="4006838" y="501399"/>
                  </a:cubicBezTo>
                  <a:cubicBezTo>
                    <a:pt x="4000036" y="501399"/>
                    <a:pt x="3993235" y="501399"/>
                    <a:pt x="3986433" y="501399"/>
                  </a:cubicBezTo>
                  <a:cubicBezTo>
                    <a:pt x="3976233" y="504073"/>
                    <a:pt x="3962630" y="504073"/>
                    <a:pt x="3952425" y="500064"/>
                  </a:cubicBezTo>
                  <a:cubicBezTo>
                    <a:pt x="3952425" y="500064"/>
                    <a:pt x="3952425" y="498726"/>
                    <a:pt x="3952425" y="498726"/>
                  </a:cubicBezTo>
                  <a:cubicBezTo>
                    <a:pt x="3945624" y="500064"/>
                    <a:pt x="3938822" y="498726"/>
                    <a:pt x="3935423" y="500064"/>
                  </a:cubicBezTo>
                  <a:cubicBezTo>
                    <a:pt x="3915019" y="504073"/>
                    <a:pt x="3894614" y="502737"/>
                    <a:pt x="3874209" y="500064"/>
                  </a:cubicBezTo>
                  <a:cubicBezTo>
                    <a:pt x="3864005" y="497390"/>
                    <a:pt x="3850402" y="504073"/>
                    <a:pt x="3843600" y="497390"/>
                  </a:cubicBezTo>
                  <a:cubicBezTo>
                    <a:pt x="3840201" y="498726"/>
                    <a:pt x="3836799" y="498726"/>
                    <a:pt x="3833396" y="500064"/>
                  </a:cubicBezTo>
                  <a:cubicBezTo>
                    <a:pt x="3782386" y="505410"/>
                    <a:pt x="3731373" y="501399"/>
                    <a:pt x="3680363" y="502737"/>
                  </a:cubicBezTo>
                  <a:cubicBezTo>
                    <a:pt x="3676964" y="502737"/>
                    <a:pt x="3673561" y="501399"/>
                    <a:pt x="3670162" y="500064"/>
                  </a:cubicBezTo>
                  <a:cubicBezTo>
                    <a:pt x="3649758" y="498726"/>
                    <a:pt x="3629350" y="497390"/>
                    <a:pt x="3608948" y="496053"/>
                  </a:cubicBezTo>
                  <a:cubicBezTo>
                    <a:pt x="3605546" y="496053"/>
                    <a:pt x="3602147" y="497390"/>
                    <a:pt x="3598744" y="498726"/>
                  </a:cubicBezTo>
                  <a:cubicBezTo>
                    <a:pt x="3591943" y="497390"/>
                    <a:pt x="3585141" y="497390"/>
                    <a:pt x="3578340" y="496053"/>
                  </a:cubicBezTo>
                  <a:cubicBezTo>
                    <a:pt x="3547734" y="497390"/>
                    <a:pt x="3517125" y="497390"/>
                    <a:pt x="3486520" y="498726"/>
                  </a:cubicBezTo>
                  <a:cubicBezTo>
                    <a:pt x="3476316" y="497390"/>
                    <a:pt x="3466115" y="497390"/>
                    <a:pt x="3455911" y="496053"/>
                  </a:cubicBezTo>
                  <a:cubicBezTo>
                    <a:pt x="3452513" y="496053"/>
                    <a:pt x="3449110" y="496053"/>
                    <a:pt x="3445711" y="496053"/>
                  </a:cubicBezTo>
                  <a:cubicBezTo>
                    <a:pt x="3391295" y="494717"/>
                    <a:pt x="3336886" y="494717"/>
                    <a:pt x="3282473" y="494717"/>
                  </a:cubicBezTo>
                  <a:cubicBezTo>
                    <a:pt x="3282473" y="493380"/>
                    <a:pt x="3282473" y="493380"/>
                    <a:pt x="3279071" y="492044"/>
                  </a:cubicBezTo>
                  <a:cubicBezTo>
                    <a:pt x="3272269" y="492044"/>
                    <a:pt x="3268870" y="490707"/>
                    <a:pt x="3262069" y="490707"/>
                  </a:cubicBezTo>
                  <a:cubicBezTo>
                    <a:pt x="3248466" y="497390"/>
                    <a:pt x="3234863" y="490707"/>
                    <a:pt x="3221256" y="490707"/>
                  </a:cubicBezTo>
                  <a:cubicBezTo>
                    <a:pt x="3224658" y="493380"/>
                    <a:pt x="3221256" y="493380"/>
                    <a:pt x="3217857" y="494717"/>
                  </a:cubicBezTo>
                  <a:lnTo>
                    <a:pt x="3214458" y="494717"/>
                  </a:lnTo>
                  <a:lnTo>
                    <a:pt x="3211055" y="494717"/>
                  </a:lnTo>
                  <a:cubicBezTo>
                    <a:pt x="3194053" y="498726"/>
                    <a:pt x="3177047" y="498726"/>
                    <a:pt x="3160045" y="494717"/>
                  </a:cubicBezTo>
                  <a:cubicBezTo>
                    <a:pt x="3143039" y="489371"/>
                    <a:pt x="3119232" y="496053"/>
                    <a:pt x="3098831" y="490707"/>
                  </a:cubicBezTo>
                  <a:cubicBezTo>
                    <a:pt x="3081825" y="492044"/>
                    <a:pt x="3064824" y="492044"/>
                    <a:pt x="3047818" y="492044"/>
                  </a:cubicBezTo>
                  <a:cubicBezTo>
                    <a:pt x="2993405" y="494717"/>
                    <a:pt x="2938993" y="492044"/>
                    <a:pt x="2884580" y="486698"/>
                  </a:cubicBezTo>
                  <a:cubicBezTo>
                    <a:pt x="2874380" y="482687"/>
                    <a:pt x="2857374" y="486698"/>
                    <a:pt x="2843771" y="484025"/>
                  </a:cubicBezTo>
                  <a:cubicBezTo>
                    <a:pt x="2843771" y="482687"/>
                    <a:pt x="2843771" y="482687"/>
                    <a:pt x="2843771" y="482687"/>
                  </a:cubicBezTo>
                  <a:cubicBezTo>
                    <a:pt x="2813166" y="482687"/>
                    <a:pt x="2782557" y="482687"/>
                    <a:pt x="2751952" y="482687"/>
                  </a:cubicBezTo>
                  <a:cubicBezTo>
                    <a:pt x="2745150" y="482687"/>
                    <a:pt x="2738348" y="482687"/>
                    <a:pt x="2731547" y="482687"/>
                  </a:cubicBezTo>
                  <a:cubicBezTo>
                    <a:pt x="2728145" y="484025"/>
                    <a:pt x="2724746" y="485361"/>
                    <a:pt x="2721343" y="485361"/>
                  </a:cubicBezTo>
                  <a:cubicBezTo>
                    <a:pt x="2700938" y="489371"/>
                    <a:pt x="2687335" y="485361"/>
                    <a:pt x="2670333" y="482687"/>
                  </a:cubicBezTo>
                  <a:lnTo>
                    <a:pt x="2666930" y="482687"/>
                  </a:lnTo>
                  <a:lnTo>
                    <a:pt x="2663531" y="482687"/>
                  </a:lnTo>
                  <a:cubicBezTo>
                    <a:pt x="2660129" y="482687"/>
                    <a:pt x="2656730" y="481352"/>
                    <a:pt x="2656730" y="480014"/>
                  </a:cubicBezTo>
                  <a:cubicBezTo>
                    <a:pt x="2632923" y="477341"/>
                    <a:pt x="2602317" y="484025"/>
                    <a:pt x="2578510" y="476005"/>
                  </a:cubicBezTo>
                  <a:cubicBezTo>
                    <a:pt x="2571709" y="482687"/>
                    <a:pt x="2558106" y="482687"/>
                    <a:pt x="2544502" y="484025"/>
                  </a:cubicBezTo>
                  <a:lnTo>
                    <a:pt x="2541103" y="484025"/>
                  </a:lnTo>
                  <a:lnTo>
                    <a:pt x="2537701" y="484025"/>
                  </a:lnTo>
                  <a:cubicBezTo>
                    <a:pt x="2513897" y="480014"/>
                    <a:pt x="2486691" y="485361"/>
                    <a:pt x="2462884" y="480014"/>
                  </a:cubicBezTo>
                  <a:cubicBezTo>
                    <a:pt x="2459484" y="480014"/>
                    <a:pt x="2459484" y="480014"/>
                    <a:pt x="2459484" y="478678"/>
                  </a:cubicBezTo>
                  <a:cubicBezTo>
                    <a:pt x="2415272" y="488034"/>
                    <a:pt x="2374463" y="477341"/>
                    <a:pt x="2330255" y="477341"/>
                  </a:cubicBezTo>
                  <a:cubicBezTo>
                    <a:pt x="2326852" y="477341"/>
                    <a:pt x="2323453" y="477341"/>
                    <a:pt x="2320051" y="477341"/>
                  </a:cubicBezTo>
                  <a:cubicBezTo>
                    <a:pt x="2313249" y="480014"/>
                    <a:pt x="2306448" y="480014"/>
                    <a:pt x="2299646" y="478678"/>
                  </a:cubicBezTo>
                  <a:cubicBezTo>
                    <a:pt x="2296247" y="478678"/>
                    <a:pt x="2296247" y="477341"/>
                    <a:pt x="2296247" y="477341"/>
                  </a:cubicBezTo>
                  <a:cubicBezTo>
                    <a:pt x="2286043" y="477341"/>
                    <a:pt x="2279242" y="477341"/>
                    <a:pt x="2269041" y="477341"/>
                  </a:cubicBezTo>
                  <a:cubicBezTo>
                    <a:pt x="2262239" y="474668"/>
                    <a:pt x="2248636" y="476005"/>
                    <a:pt x="2238432" y="474668"/>
                  </a:cubicBezTo>
                  <a:cubicBezTo>
                    <a:pt x="2238432" y="474668"/>
                    <a:pt x="2235033" y="476005"/>
                    <a:pt x="2235033" y="476005"/>
                  </a:cubicBezTo>
                  <a:cubicBezTo>
                    <a:pt x="2224829" y="476005"/>
                    <a:pt x="2214628" y="477341"/>
                    <a:pt x="2204424" y="474668"/>
                  </a:cubicBezTo>
                  <a:cubicBezTo>
                    <a:pt x="2201025" y="474668"/>
                    <a:pt x="2197623" y="474668"/>
                    <a:pt x="2194224" y="474668"/>
                  </a:cubicBezTo>
                  <a:cubicBezTo>
                    <a:pt x="2163615" y="477341"/>
                    <a:pt x="2133010" y="481352"/>
                    <a:pt x="2102401" y="474668"/>
                  </a:cubicBezTo>
                  <a:lnTo>
                    <a:pt x="2099002" y="473332"/>
                  </a:lnTo>
                  <a:lnTo>
                    <a:pt x="2095599" y="473332"/>
                  </a:lnTo>
                  <a:cubicBezTo>
                    <a:pt x="2092200" y="473332"/>
                    <a:pt x="2092200" y="473332"/>
                    <a:pt x="2092200" y="471995"/>
                  </a:cubicBezTo>
                  <a:cubicBezTo>
                    <a:pt x="2095599" y="470659"/>
                    <a:pt x="2095599" y="470659"/>
                    <a:pt x="2095599" y="470659"/>
                  </a:cubicBezTo>
                  <a:cubicBezTo>
                    <a:pt x="2095599" y="470659"/>
                    <a:pt x="2092200" y="470659"/>
                    <a:pt x="2092200" y="470659"/>
                  </a:cubicBezTo>
                  <a:cubicBezTo>
                    <a:pt x="2068393" y="470659"/>
                    <a:pt x="2044590" y="471995"/>
                    <a:pt x="2020782" y="471995"/>
                  </a:cubicBezTo>
                  <a:lnTo>
                    <a:pt x="2017383" y="471995"/>
                  </a:lnTo>
                  <a:cubicBezTo>
                    <a:pt x="1983375" y="466648"/>
                    <a:pt x="1945965" y="473332"/>
                    <a:pt x="1911957" y="467986"/>
                  </a:cubicBezTo>
                  <a:cubicBezTo>
                    <a:pt x="1874551" y="467986"/>
                    <a:pt x="1837140" y="467986"/>
                    <a:pt x="1799733" y="467986"/>
                  </a:cubicBezTo>
                  <a:cubicBezTo>
                    <a:pt x="1789529" y="471995"/>
                    <a:pt x="1775926" y="471995"/>
                    <a:pt x="1765725" y="470659"/>
                  </a:cubicBezTo>
                  <a:cubicBezTo>
                    <a:pt x="1721514" y="465313"/>
                    <a:pt x="1677305" y="469322"/>
                    <a:pt x="1633093" y="469322"/>
                  </a:cubicBezTo>
                  <a:cubicBezTo>
                    <a:pt x="1622893" y="465313"/>
                    <a:pt x="1609290" y="467986"/>
                    <a:pt x="1599086" y="465313"/>
                  </a:cubicBezTo>
                  <a:cubicBezTo>
                    <a:pt x="1599086" y="463975"/>
                    <a:pt x="1599086" y="463975"/>
                    <a:pt x="1599086" y="463975"/>
                  </a:cubicBezTo>
                  <a:cubicBezTo>
                    <a:pt x="1520869" y="463975"/>
                    <a:pt x="1442650" y="463975"/>
                    <a:pt x="1364433" y="463975"/>
                  </a:cubicBezTo>
                  <a:cubicBezTo>
                    <a:pt x="1364433" y="465313"/>
                    <a:pt x="1361031" y="465313"/>
                    <a:pt x="1357632" y="465313"/>
                  </a:cubicBezTo>
                  <a:cubicBezTo>
                    <a:pt x="1357632" y="465313"/>
                    <a:pt x="1357632" y="466648"/>
                    <a:pt x="1354229" y="467986"/>
                  </a:cubicBezTo>
                  <a:cubicBezTo>
                    <a:pt x="1306618" y="465313"/>
                    <a:pt x="1259008" y="471995"/>
                    <a:pt x="1211396" y="467986"/>
                  </a:cubicBezTo>
                  <a:cubicBezTo>
                    <a:pt x="1207997" y="470659"/>
                    <a:pt x="1201196" y="470659"/>
                    <a:pt x="1194394" y="469322"/>
                  </a:cubicBezTo>
                  <a:cubicBezTo>
                    <a:pt x="1190992" y="473332"/>
                    <a:pt x="1180791" y="474668"/>
                    <a:pt x="1170587" y="471995"/>
                  </a:cubicBezTo>
                  <a:cubicBezTo>
                    <a:pt x="1163786" y="471995"/>
                    <a:pt x="1156984" y="471995"/>
                    <a:pt x="1150182" y="471995"/>
                  </a:cubicBezTo>
                  <a:cubicBezTo>
                    <a:pt x="1095770" y="474668"/>
                    <a:pt x="1044760" y="470659"/>
                    <a:pt x="990348" y="473332"/>
                  </a:cubicBezTo>
                  <a:cubicBezTo>
                    <a:pt x="973342" y="474668"/>
                    <a:pt x="959739" y="473332"/>
                    <a:pt x="956340" y="465313"/>
                  </a:cubicBezTo>
                  <a:cubicBezTo>
                    <a:pt x="952937" y="461302"/>
                    <a:pt x="952937" y="455956"/>
                    <a:pt x="952937" y="451947"/>
                  </a:cubicBezTo>
                  <a:cubicBezTo>
                    <a:pt x="949538" y="451947"/>
                    <a:pt x="949538" y="451947"/>
                    <a:pt x="946136" y="451947"/>
                  </a:cubicBezTo>
                  <a:cubicBezTo>
                    <a:pt x="922332" y="449274"/>
                    <a:pt x="912128" y="438581"/>
                    <a:pt x="888324" y="426551"/>
                  </a:cubicBezTo>
                  <a:cubicBezTo>
                    <a:pt x="918929" y="457293"/>
                    <a:pt x="857715" y="441254"/>
                    <a:pt x="844112" y="447936"/>
                  </a:cubicBezTo>
                  <a:cubicBezTo>
                    <a:pt x="840713" y="449274"/>
                    <a:pt x="833912" y="451947"/>
                    <a:pt x="830509" y="454620"/>
                  </a:cubicBezTo>
                  <a:cubicBezTo>
                    <a:pt x="827110" y="454620"/>
                    <a:pt x="827110" y="454620"/>
                    <a:pt x="827110" y="454620"/>
                  </a:cubicBezTo>
                  <a:cubicBezTo>
                    <a:pt x="830509" y="457293"/>
                    <a:pt x="833912" y="458629"/>
                    <a:pt x="844112" y="457293"/>
                  </a:cubicBezTo>
                  <a:cubicBezTo>
                    <a:pt x="891723" y="450610"/>
                    <a:pt x="895126" y="451947"/>
                    <a:pt x="891723" y="470659"/>
                  </a:cubicBezTo>
                  <a:cubicBezTo>
                    <a:pt x="888324" y="471995"/>
                    <a:pt x="884922" y="471995"/>
                    <a:pt x="881523" y="473332"/>
                  </a:cubicBezTo>
                  <a:cubicBezTo>
                    <a:pt x="871318" y="473332"/>
                    <a:pt x="861118" y="474668"/>
                    <a:pt x="850914" y="474668"/>
                  </a:cubicBezTo>
                  <a:cubicBezTo>
                    <a:pt x="837311" y="478678"/>
                    <a:pt x="820309" y="480014"/>
                    <a:pt x="810104" y="476005"/>
                  </a:cubicBezTo>
                  <a:cubicBezTo>
                    <a:pt x="782898" y="465313"/>
                    <a:pt x="759095" y="470659"/>
                    <a:pt x="735287" y="474668"/>
                  </a:cubicBezTo>
                  <a:lnTo>
                    <a:pt x="731888" y="474668"/>
                  </a:lnTo>
                  <a:lnTo>
                    <a:pt x="728486" y="474668"/>
                  </a:lnTo>
                  <a:cubicBezTo>
                    <a:pt x="725087" y="478678"/>
                    <a:pt x="714883" y="477341"/>
                    <a:pt x="708081" y="480014"/>
                  </a:cubicBezTo>
                  <a:cubicBezTo>
                    <a:pt x="691079" y="477341"/>
                    <a:pt x="691079" y="471995"/>
                    <a:pt x="687676" y="466648"/>
                  </a:cubicBezTo>
                  <a:cubicBezTo>
                    <a:pt x="691079" y="461302"/>
                    <a:pt x="680875" y="458629"/>
                    <a:pt x="674073" y="455956"/>
                  </a:cubicBezTo>
                  <a:cubicBezTo>
                    <a:pt x="667272" y="447936"/>
                    <a:pt x="674073" y="445263"/>
                    <a:pt x="691079" y="443927"/>
                  </a:cubicBezTo>
                  <a:cubicBezTo>
                    <a:pt x="694478" y="443927"/>
                    <a:pt x="694478" y="443927"/>
                    <a:pt x="694478" y="443927"/>
                  </a:cubicBezTo>
                  <a:cubicBezTo>
                    <a:pt x="694478" y="442590"/>
                    <a:pt x="697881" y="442590"/>
                    <a:pt x="697881" y="441254"/>
                  </a:cubicBezTo>
                  <a:cubicBezTo>
                    <a:pt x="701279" y="441254"/>
                    <a:pt x="701279" y="441254"/>
                    <a:pt x="701279" y="441254"/>
                  </a:cubicBezTo>
                  <a:cubicBezTo>
                    <a:pt x="701279" y="438581"/>
                    <a:pt x="701279" y="437244"/>
                    <a:pt x="701279" y="434571"/>
                  </a:cubicBezTo>
                  <a:cubicBezTo>
                    <a:pt x="697881" y="430562"/>
                    <a:pt x="694478" y="427888"/>
                    <a:pt x="691079" y="423878"/>
                  </a:cubicBezTo>
                  <a:cubicBezTo>
                    <a:pt x="684277" y="426551"/>
                    <a:pt x="680875" y="427888"/>
                    <a:pt x="674073" y="429224"/>
                  </a:cubicBezTo>
                  <a:cubicBezTo>
                    <a:pt x="674073" y="429224"/>
                    <a:pt x="670674" y="430562"/>
                    <a:pt x="670674" y="430562"/>
                  </a:cubicBezTo>
                  <a:cubicBezTo>
                    <a:pt x="670674" y="434571"/>
                    <a:pt x="670674" y="438581"/>
                    <a:pt x="657071" y="438581"/>
                  </a:cubicBezTo>
                  <a:cubicBezTo>
                    <a:pt x="657071" y="439917"/>
                    <a:pt x="657071" y="439917"/>
                    <a:pt x="657071" y="441254"/>
                  </a:cubicBezTo>
                  <a:cubicBezTo>
                    <a:pt x="657071" y="446601"/>
                    <a:pt x="653669" y="451947"/>
                    <a:pt x="643468" y="455956"/>
                  </a:cubicBezTo>
                  <a:cubicBezTo>
                    <a:pt x="643468" y="457293"/>
                    <a:pt x="643468" y="458629"/>
                    <a:pt x="643468" y="459966"/>
                  </a:cubicBezTo>
                  <a:cubicBezTo>
                    <a:pt x="623063" y="462639"/>
                    <a:pt x="623063" y="454620"/>
                    <a:pt x="612859" y="451947"/>
                  </a:cubicBezTo>
                  <a:cubicBezTo>
                    <a:pt x="609460" y="449274"/>
                    <a:pt x="606058" y="446601"/>
                    <a:pt x="602659" y="443927"/>
                  </a:cubicBezTo>
                  <a:cubicBezTo>
                    <a:pt x="595857" y="441254"/>
                    <a:pt x="595857" y="438581"/>
                    <a:pt x="602659" y="435908"/>
                  </a:cubicBezTo>
                  <a:cubicBezTo>
                    <a:pt x="606058" y="435908"/>
                    <a:pt x="606058" y="435908"/>
                    <a:pt x="609460" y="437244"/>
                  </a:cubicBezTo>
                  <a:cubicBezTo>
                    <a:pt x="609460" y="437244"/>
                    <a:pt x="609460" y="435908"/>
                    <a:pt x="606058" y="434571"/>
                  </a:cubicBezTo>
                  <a:cubicBezTo>
                    <a:pt x="602659" y="431898"/>
                    <a:pt x="602659" y="430562"/>
                    <a:pt x="602659" y="429224"/>
                  </a:cubicBezTo>
                  <a:cubicBezTo>
                    <a:pt x="599256" y="429224"/>
                    <a:pt x="599256" y="429224"/>
                    <a:pt x="595857" y="429224"/>
                  </a:cubicBezTo>
                  <a:cubicBezTo>
                    <a:pt x="592455" y="435908"/>
                    <a:pt x="585653" y="439917"/>
                    <a:pt x="568651" y="441254"/>
                  </a:cubicBezTo>
                  <a:cubicBezTo>
                    <a:pt x="551645" y="441254"/>
                    <a:pt x="534643" y="445263"/>
                    <a:pt x="517637" y="442590"/>
                  </a:cubicBezTo>
                  <a:cubicBezTo>
                    <a:pt x="507437" y="439917"/>
                    <a:pt x="500635" y="437244"/>
                    <a:pt x="487032" y="438581"/>
                  </a:cubicBezTo>
                  <a:lnTo>
                    <a:pt x="471208" y="444800"/>
                  </a:lnTo>
                  <a:lnTo>
                    <a:pt x="473425" y="450611"/>
                  </a:lnTo>
                  <a:cubicBezTo>
                    <a:pt x="463225" y="450611"/>
                    <a:pt x="453021" y="450611"/>
                    <a:pt x="442820" y="450611"/>
                  </a:cubicBezTo>
                  <a:lnTo>
                    <a:pt x="442820" y="442702"/>
                  </a:lnTo>
                  <a:lnTo>
                    <a:pt x="425818" y="439917"/>
                  </a:lnTo>
                  <a:cubicBezTo>
                    <a:pt x="422415" y="431898"/>
                    <a:pt x="408812" y="433235"/>
                    <a:pt x="395209" y="434571"/>
                  </a:cubicBezTo>
                  <a:cubicBezTo>
                    <a:pt x="388408" y="433235"/>
                    <a:pt x="371406" y="430562"/>
                    <a:pt x="391810" y="426551"/>
                  </a:cubicBezTo>
                  <a:cubicBezTo>
                    <a:pt x="425818" y="421205"/>
                    <a:pt x="442820" y="431898"/>
                    <a:pt x="466627" y="438581"/>
                  </a:cubicBezTo>
                  <a:cubicBezTo>
                    <a:pt x="473429" y="435908"/>
                    <a:pt x="476828" y="431898"/>
                    <a:pt x="480231" y="427888"/>
                  </a:cubicBezTo>
                  <a:cubicBezTo>
                    <a:pt x="476828" y="426551"/>
                    <a:pt x="473429" y="425215"/>
                    <a:pt x="470026" y="423878"/>
                  </a:cubicBezTo>
                  <a:cubicBezTo>
                    <a:pt x="463225" y="414523"/>
                    <a:pt x="442820" y="413185"/>
                    <a:pt x="425818" y="410512"/>
                  </a:cubicBezTo>
                  <a:cubicBezTo>
                    <a:pt x="415614" y="403830"/>
                    <a:pt x="402011" y="398484"/>
                    <a:pt x="385009" y="394473"/>
                  </a:cubicBezTo>
                  <a:cubicBezTo>
                    <a:pt x="378207" y="395811"/>
                    <a:pt x="374805" y="379772"/>
                    <a:pt x="364604" y="394473"/>
                  </a:cubicBezTo>
                  <a:cubicBezTo>
                    <a:pt x="361201" y="397147"/>
                    <a:pt x="351001" y="397147"/>
                    <a:pt x="344199" y="394473"/>
                  </a:cubicBezTo>
                  <a:cubicBezTo>
                    <a:pt x="296588" y="398484"/>
                    <a:pt x="296588" y="398484"/>
                    <a:pt x="265980" y="374425"/>
                  </a:cubicBezTo>
                  <a:cubicBezTo>
                    <a:pt x="265980" y="371752"/>
                    <a:pt x="269382" y="370415"/>
                    <a:pt x="272781" y="369079"/>
                  </a:cubicBezTo>
                  <a:cubicBezTo>
                    <a:pt x="286384" y="365069"/>
                    <a:pt x="299987" y="366406"/>
                    <a:pt x="316993" y="366406"/>
                  </a:cubicBezTo>
                  <a:cubicBezTo>
                    <a:pt x="310192" y="365069"/>
                    <a:pt x="299987" y="363733"/>
                    <a:pt x="293186" y="362396"/>
                  </a:cubicBezTo>
                  <a:cubicBezTo>
                    <a:pt x="289787" y="362396"/>
                    <a:pt x="286384" y="361060"/>
                    <a:pt x="282985" y="361060"/>
                  </a:cubicBezTo>
                  <a:cubicBezTo>
                    <a:pt x="276184" y="362396"/>
                    <a:pt x="272781" y="365069"/>
                    <a:pt x="269382" y="366406"/>
                  </a:cubicBezTo>
                  <a:cubicBezTo>
                    <a:pt x="265980" y="366406"/>
                    <a:pt x="259178" y="367742"/>
                    <a:pt x="252377" y="367742"/>
                  </a:cubicBezTo>
                  <a:cubicBezTo>
                    <a:pt x="252377" y="367742"/>
                    <a:pt x="252377" y="369079"/>
                    <a:pt x="252377" y="369079"/>
                  </a:cubicBezTo>
                  <a:lnTo>
                    <a:pt x="226049" y="370113"/>
                  </a:lnTo>
                  <a:lnTo>
                    <a:pt x="228573" y="373090"/>
                  </a:lnTo>
                  <a:cubicBezTo>
                    <a:pt x="238773" y="374425"/>
                    <a:pt x="245575" y="377099"/>
                    <a:pt x="245575" y="381109"/>
                  </a:cubicBezTo>
                  <a:cubicBezTo>
                    <a:pt x="225170" y="379772"/>
                    <a:pt x="201367" y="386455"/>
                    <a:pt x="194565" y="373090"/>
                  </a:cubicBezTo>
                  <a:lnTo>
                    <a:pt x="194565" y="369565"/>
                  </a:lnTo>
                  <a:lnTo>
                    <a:pt x="171608" y="368744"/>
                  </a:lnTo>
                  <a:cubicBezTo>
                    <a:pt x="155455" y="369413"/>
                    <a:pt x="138453" y="370415"/>
                    <a:pt x="119748" y="369079"/>
                  </a:cubicBezTo>
                  <a:cubicBezTo>
                    <a:pt x="140153" y="366406"/>
                    <a:pt x="153756" y="363733"/>
                    <a:pt x="174160" y="361060"/>
                  </a:cubicBezTo>
                  <a:cubicBezTo>
                    <a:pt x="157155" y="357049"/>
                    <a:pt x="143552" y="355713"/>
                    <a:pt x="126549" y="351703"/>
                  </a:cubicBezTo>
                  <a:cubicBezTo>
                    <a:pt x="177559" y="346357"/>
                    <a:pt x="170758" y="339674"/>
                    <a:pt x="136750" y="332991"/>
                  </a:cubicBezTo>
                  <a:cubicBezTo>
                    <a:pt x="133351" y="331655"/>
                    <a:pt x="133351" y="328982"/>
                    <a:pt x="136750" y="327645"/>
                  </a:cubicBezTo>
                  <a:cubicBezTo>
                    <a:pt x="150353" y="323636"/>
                    <a:pt x="160557" y="320962"/>
                    <a:pt x="177559" y="323636"/>
                  </a:cubicBezTo>
                  <a:lnTo>
                    <a:pt x="177559" y="322298"/>
                  </a:lnTo>
                  <a:cubicBezTo>
                    <a:pt x="187764" y="324971"/>
                    <a:pt x="201367" y="326309"/>
                    <a:pt x="218369" y="324971"/>
                  </a:cubicBezTo>
                  <a:cubicBezTo>
                    <a:pt x="245575" y="322298"/>
                    <a:pt x="252377" y="327645"/>
                    <a:pt x="252377" y="337001"/>
                  </a:cubicBezTo>
                  <a:cubicBezTo>
                    <a:pt x="269382" y="330318"/>
                    <a:pt x="293186" y="331655"/>
                    <a:pt x="316993" y="331655"/>
                  </a:cubicBezTo>
                  <a:cubicBezTo>
                    <a:pt x="333995" y="332991"/>
                    <a:pt x="351001" y="332991"/>
                    <a:pt x="364604" y="334328"/>
                  </a:cubicBezTo>
                  <a:cubicBezTo>
                    <a:pt x="347598" y="323636"/>
                    <a:pt x="361201" y="322298"/>
                    <a:pt x="385009" y="322298"/>
                  </a:cubicBezTo>
                  <a:cubicBezTo>
                    <a:pt x="381606" y="322298"/>
                    <a:pt x="381606" y="322298"/>
                    <a:pt x="381606" y="322298"/>
                  </a:cubicBezTo>
                  <a:cubicBezTo>
                    <a:pt x="381606" y="320962"/>
                    <a:pt x="378207" y="318289"/>
                    <a:pt x="374805" y="316952"/>
                  </a:cubicBezTo>
                  <a:cubicBezTo>
                    <a:pt x="354400" y="324971"/>
                    <a:pt x="323795" y="323636"/>
                    <a:pt x="299987" y="326309"/>
                  </a:cubicBezTo>
                  <a:lnTo>
                    <a:pt x="279144" y="325171"/>
                  </a:lnTo>
                  <a:lnTo>
                    <a:pt x="289787" y="324971"/>
                  </a:lnTo>
                  <a:cubicBezTo>
                    <a:pt x="293186" y="322298"/>
                    <a:pt x="296588" y="319625"/>
                    <a:pt x="303390" y="318289"/>
                  </a:cubicBezTo>
                  <a:cubicBezTo>
                    <a:pt x="296588" y="318289"/>
                    <a:pt x="293186" y="315616"/>
                    <a:pt x="289787" y="312943"/>
                  </a:cubicBezTo>
                  <a:cubicBezTo>
                    <a:pt x="276184" y="298240"/>
                    <a:pt x="299987" y="299577"/>
                    <a:pt x="320392" y="303586"/>
                  </a:cubicBezTo>
                  <a:cubicBezTo>
                    <a:pt x="337398" y="306259"/>
                    <a:pt x="337398" y="315616"/>
                    <a:pt x="347598" y="320962"/>
                  </a:cubicBezTo>
                  <a:cubicBezTo>
                    <a:pt x="351001" y="319625"/>
                    <a:pt x="357802" y="316952"/>
                    <a:pt x="361201" y="315616"/>
                  </a:cubicBezTo>
                  <a:cubicBezTo>
                    <a:pt x="344199" y="311606"/>
                    <a:pt x="351001" y="306259"/>
                    <a:pt x="347598" y="300913"/>
                  </a:cubicBezTo>
                  <a:cubicBezTo>
                    <a:pt x="327194" y="286211"/>
                    <a:pt x="289787" y="298240"/>
                    <a:pt x="262581" y="292894"/>
                  </a:cubicBezTo>
                  <a:cubicBezTo>
                    <a:pt x="262581" y="294231"/>
                    <a:pt x="259178" y="294231"/>
                    <a:pt x="259178" y="294231"/>
                  </a:cubicBezTo>
                  <a:cubicBezTo>
                    <a:pt x="252377" y="294231"/>
                    <a:pt x="248978" y="294231"/>
                    <a:pt x="245575" y="292894"/>
                  </a:cubicBezTo>
                  <a:cubicBezTo>
                    <a:pt x="242176" y="288885"/>
                    <a:pt x="235374" y="286211"/>
                    <a:pt x="225170" y="284874"/>
                  </a:cubicBezTo>
                  <a:cubicBezTo>
                    <a:pt x="218369" y="283538"/>
                    <a:pt x="211567" y="283538"/>
                    <a:pt x="211567" y="279528"/>
                  </a:cubicBezTo>
                  <a:cubicBezTo>
                    <a:pt x="211567" y="275519"/>
                    <a:pt x="221771" y="274181"/>
                    <a:pt x="228573" y="272846"/>
                  </a:cubicBezTo>
                  <a:cubicBezTo>
                    <a:pt x="228573" y="272846"/>
                    <a:pt x="231972" y="272846"/>
                    <a:pt x="231972" y="272846"/>
                  </a:cubicBezTo>
                  <a:cubicBezTo>
                    <a:pt x="286384" y="271508"/>
                    <a:pt x="337398" y="276855"/>
                    <a:pt x="391810" y="271508"/>
                  </a:cubicBezTo>
                  <a:cubicBezTo>
                    <a:pt x="412215" y="271508"/>
                    <a:pt x="432620" y="272846"/>
                    <a:pt x="432620" y="260816"/>
                  </a:cubicBezTo>
                  <a:cubicBezTo>
                    <a:pt x="422415" y="256807"/>
                    <a:pt x="412215" y="252796"/>
                    <a:pt x="419017" y="246114"/>
                  </a:cubicBezTo>
                  <a:cubicBezTo>
                    <a:pt x="422415" y="244777"/>
                    <a:pt x="422415" y="243441"/>
                    <a:pt x="425818" y="243441"/>
                  </a:cubicBezTo>
                  <a:cubicBezTo>
                    <a:pt x="408812" y="235421"/>
                    <a:pt x="398612" y="247450"/>
                    <a:pt x="381606" y="246114"/>
                  </a:cubicBezTo>
                  <a:cubicBezTo>
                    <a:pt x="374805" y="246114"/>
                    <a:pt x="371406" y="244777"/>
                    <a:pt x="371406" y="242104"/>
                  </a:cubicBezTo>
                  <a:cubicBezTo>
                    <a:pt x="374805" y="242104"/>
                    <a:pt x="374805" y="242104"/>
                    <a:pt x="374805" y="242104"/>
                  </a:cubicBezTo>
                  <a:cubicBezTo>
                    <a:pt x="374805" y="240768"/>
                    <a:pt x="374805" y="240768"/>
                    <a:pt x="374805" y="240768"/>
                  </a:cubicBezTo>
                  <a:cubicBezTo>
                    <a:pt x="374805" y="238095"/>
                    <a:pt x="371406" y="239431"/>
                    <a:pt x="368003" y="240768"/>
                  </a:cubicBezTo>
                  <a:cubicBezTo>
                    <a:pt x="351001" y="240768"/>
                    <a:pt x="333995" y="243441"/>
                    <a:pt x="313591" y="243441"/>
                  </a:cubicBezTo>
                  <a:cubicBezTo>
                    <a:pt x="303390" y="246114"/>
                    <a:pt x="293186" y="248787"/>
                    <a:pt x="282985" y="247450"/>
                  </a:cubicBezTo>
                  <a:cubicBezTo>
                    <a:pt x="279583" y="244777"/>
                    <a:pt x="279583" y="240768"/>
                    <a:pt x="279583" y="236757"/>
                  </a:cubicBezTo>
                  <a:cubicBezTo>
                    <a:pt x="272781" y="228738"/>
                    <a:pt x="276184" y="222056"/>
                    <a:pt x="289787" y="216709"/>
                  </a:cubicBezTo>
                  <a:cubicBezTo>
                    <a:pt x="276184" y="224729"/>
                    <a:pt x="259178" y="230075"/>
                    <a:pt x="242176" y="236757"/>
                  </a:cubicBezTo>
                  <a:cubicBezTo>
                    <a:pt x="238773" y="236757"/>
                    <a:pt x="238773" y="236757"/>
                    <a:pt x="238773" y="236757"/>
                  </a:cubicBezTo>
                  <a:cubicBezTo>
                    <a:pt x="242176" y="236757"/>
                    <a:pt x="242176" y="239431"/>
                    <a:pt x="245575" y="240768"/>
                  </a:cubicBezTo>
                  <a:cubicBezTo>
                    <a:pt x="245575" y="243441"/>
                    <a:pt x="245575" y="246114"/>
                    <a:pt x="245575" y="248787"/>
                  </a:cubicBezTo>
                  <a:cubicBezTo>
                    <a:pt x="235374" y="248787"/>
                    <a:pt x="228573" y="247450"/>
                    <a:pt x="218369" y="247450"/>
                  </a:cubicBezTo>
                  <a:cubicBezTo>
                    <a:pt x="221771" y="243441"/>
                    <a:pt x="221771" y="240768"/>
                    <a:pt x="225170" y="236757"/>
                  </a:cubicBezTo>
                  <a:cubicBezTo>
                    <a:pt x="211567" y="234084"/>
                    <a:pt x="197964" y="231411"/>
                    <a:pt x="184361" y="228738"/>
                  </a:cubicBezTo>
                  <a:cubicBezTo>
                    <a:pt x="184361" y="227402"/>
                    <a:pt x="184361" y="226065"/>
                    <a:pt x="184361" y="224729"/>
                  </a:cubicBezTo>
                  <a:cubicBezTo>
                    <a:pt x="191163" y="223392"/>
                    <a:pt x="197964" y="223392"/>
                    <a:pt x="204766" y="223392"/>
                  </a:cubicBezTo>
                  <a:cubicBezTo>
                    <a:pt x="214970" y="219383"/>
                    <a:pt x="221771" y="214036"/>
                    <a:pt x="235374" y="211363"/>
                  </a:cubicBezTo>
                  <a:cubicBezTo>
                    <a:pt x="248978" y="206017"/>
                    <a:pt x="262581" y="206017"/>
                    <a:pt x="279583" y="208690"/>
                  </a:cubicBezTo>
                  <a:cubicBezTo>
                    <a:pt x="282985" y="208690"/>
                    <a:pt x="286384" y="208690"/>
                    <a:pt x="286384" y="210026"/>
                  </a:cubicBezTo>
                  <a:cubicBezTo>
                    <a:pt x="289787" y="200671"/>
                    <a:pt x="323795" y="206017"/>
                    <a:pt x="327194" y="196660"/>
                  </a:cubicBezTo>
                  <a:cubicBezTo>
                    <a:pt x="320392" y="189978"/>
                    <a:pt x="364604" y="181958"/>
                    <a:pt x="320392" y="176612"/>
                  </a:cubicBezTo>
                  <a:cubicBezTo>
                    <a:pt x="316993" y="176612"/>
                    <a:pt x="316993" y="175275"/>
                    <a:pt x="316993" y="175275"/>
                  </a:cubicBezTo>
                  <a:cubicBezTo>
                    <a:pt x="327194" y="181958"/>
                    <a:pt x="323795" y="187305"/>
                    <a:pt x="303390" y="189978"/>
                  </a:cubicBezTo>
                  <a:cubicBezTo>
                    <a:pt x="299987" y="189978"/>
                    <a:pt x="293186" y="189978"/>
                    <a:pt x="286384" y="189978"/>
                  </a:cubicBezTo>
                  <a:cubicBezTo>
                    <a:pt x="286384" y="191314"/>
                    <a:pt x="286384" y="191314"/>
                    <a:pt x="282985" y="192651"/>
                  </a:cubicBezTo>
                  <a:cubicBezTo>
                    <a:pt x="272781" y="195324"/>
                    <a:pt x="262581" y="195324"/>
                    <a:pt x="248978" y="193987"/>
                  </a:cubicBezTo>
                  <a:cubicBezTo>
                    <a:pt x="231972" y="187305"/>
                    <a:pt x="191163" y="195324"/>
                    <a:pt x="184361" y="179285"/>
                  </a:cubicBezTo>
                  <a:cubicBezTo>
                    <a:pt x="184361" y="177948"/>
                    <a:pt x="184361" y="176612"/>
                    <a:pt x="184361" y="175275"/>
                  </a:cubicBezTo>
                  <a:cubicBezTo>
                    <a:pt x="184361" y="169929"/>
                    <a:pt x="153756" y="164582"/>
                    <a:pt x="184361" y="159236"/>
                  </a:cubicBezTo>
                  <a:cubicBezTo>
                    <a:pt x="218369" y="152554"/>
                    <a:pt x="201367" y="171264"/>
                    <a:pt x="225170" y="171264"/>
                  </a:cubicBezTo>
                  <a:cubicBezTo>
                    <a:pt x="238773" y="171264"/>
                    <a:pt x="255779" y="172602"/>
                    <a:pt x="245575" y="163246"/>
                  </a:cubicBezTo>
                  <a:cubicBezTo>
                    <a:pt x="238773" y="151216"/>
                    <a:pt x="262581" y="156563"/>
                    <a:pt x="276184" y="155227"/>
                  </a:cubicBezTo>
                  <a:cubicBezTo>
                    <a:pt x="282985" y="153890"/>
                    <a:pt x="282985" y="153890"/>
                    <a:pt x="286384" y="155227"/>
                  </a:cubicBezTo>
                  <a:cubicBezTo>
                    <a:pt x="289787" y="153890"/>
                    <a:pt x="289787" y="153890"/>
                    <a:pt x="289787" y="153890"/>
                  </a:cubicBezTo>
                  <a:cubicBezTo>
                    <a:pt x="296588" y="152554"/>
                    <a:pt x="303390" y="152554"/>
                    <a:pt x="310192" y="153890"/>
                  </a:cubicBezTo>
                  <a:cubicBezTo>
                    <a:pt x="310192" y="153890"/>
                    <a:pt x="310192" y="155227"/>
                    <a:pt x="310192" y="155227"/>
                  </a:cubicBezTo>
                  <a:cubicBezTo>
                    <a:pt x="316993" y="155227"/>
                    <a:pt x="323795" y="153890"/>
                    <a:pt x="330596" y="153890"/>
                  </a:cubicBezTo>
                  <a:cubicBezTo>
                    <a:pt x="330596" y="153890"/>
                    <a:pt x="333995" y="155227"/>
                    <a:pt x="337398" y="155227"/>
                  </a:cubicBezTo>
                  <a:cubicBezTo>
                    <a:pt x="344199" y="153890"/>
                    <a:pt x="354400" y="152554"/>
                    <a:pt x="361201" y="151216"/>
                  </a:cubicBezTo>
                  <a:cubicBezTo>
                    <a:pt x="364604" y="149881"/>
                    <a:pt x="371406" y="149881"/>
                    <a:pt x="378207" y="149881"/>
                  </a:cubicBezTo>
                  <a:cubicBezTo>
                    <a:pt x="395209" y="149881"/>
                    <a:pt x="412215" y="149881"/>
                    <a:pt x="429217" y="149881"/>
                  </a:cubicBezTo>
                  <a:cubicBezTo>
                    <a:pt x="436019" y="149881"/>
                    <a:pt x="442820" y="149881"/>
                    <a:pt x="449622" y="149881"/>
                  </a:cubicBezTo>
                  <a:cubicBezTo>
                    <a:pt x="446223" y="148543"/>
                    <a:pt x="446223" y="148543"/>
                    <a:pt x="446223" y="147207"/>
                  </a:cubicBezTo>
                  <a:cubicBezTo>
                    <a:pt x="442820" y="147207"/>
                    <a:pt x="439421" y="147207"/>
                    <a:pt x="436019" y="147207"/>
                  </a:cubicBezTo>
                  <a:cubicBezTo>
                    <a:pt x="425818" y="147207"/>
                    <a:pt x="412215" y="149881"/>
                    <a:pt x="408812" y="143197"/>
                  </a:cubicBezTo>
                  <a:cubicBezTo>
                    <a:pt x="405413" y="143197"/>
                    <a:pt x="405413" y="144533"/>
                    <a:pt x="405413" y="144533"/>
                  </a:cubicBezTo>
                  <a:cubicBezTo>
                    <a:pt x="395209" y="145870"/>
                    <a:pt x="388408" y="145870"/>
                    <a:pt x="378207" y="143197"/>
                  </a:cubicBezTo>
                  <a:cubicBezTo>
                    <a:pt x="374805" y="141861"/>
                    <a:pt x="374805" y="141861"/>
                    <a:pt x="374805" y="141861"/>
                  </a:cubicBezTo>
                  <a:cubicBezTo>
                    <a:pt x="361201" y="152554"/>
                    <a:pt x="340797" y="151216"/>
                    <a:pt x="316993" y="145870"/>
                  </a:cubicBezTo>
                  <a:cubicBezTo>
                    <a:pt x="313591" y="145870"/>
                    <a:pt x="306789" y="144533"/>
                    <a:pt x="303390" y="144533"/>
                  </a:cubicBezTo>
                  <a:cubicBezTo>
                    <a:pt x="310192" y="141861"/>
                    <a:pt x="320392" y="140524"/>
                    <a:pt x="327194" y="137851"/>
                  </a:cubicBezTo>
                  <a:cubicBezTo>
                    <a:pt x="333995" y="129831"/>
                    <a:pt x="313591" y="128495"/>
                    <a:pt x="303390" y="124485"/>
                  </a:cubicBezTo>
                  <a:cubicBezTo>
                    <a:pt x="320392" y="119139"/>
                    <a:pt x="347598" y="127158"/>
                    <a:pt x="357802" y="117801"/>
                  </a:cubicBezTo>
                  <a:cubicBezTo>
                    <a:pt x="354400" y="115130"/>
                    <a:pt x="354400" y="113792"/>
                    <a:pt x="361201" y="113792"/>
                  </a:cubicBezTo>
                  <a:cubicBezTo>
                    <a:pt x="381606" y="115130"/>
                    <a:pt x="385009" y="104436"/>
                    <a:pt x="402011" y="105773"/>
                  </a:cubicBezTo>
                  <a:cubicBezTo>
                    <a:pt x="402011" y="97753"/>
                    <a:pt x="398612" y="88398"/>
                    <a:pt x="436019" y="93744"/>
                  </a:cubicBezTo>
                  <a:cubicBezTo>
                    <a:pt x="449622" y="95080"/>
                    <a:pt x="463225" y="93744"/>
                    <a:pt x="476828" y="93744"/>
                  </a:cubicBezTo>
                  <a:cubicBezTo>
                    <a:pt x="480231" y="95080"/>
                    <a:pt x="483630" y="96418"/>
                    <a:pt x="483630" y="99091"/>
                  </a:cubicBezTo>
                  <a:cubicBezTo>
                    <a:pt x="483630" y="99091"/>
                    <a:pt x="483630" y="100427"/>
                    <a:pt x="483630" y="100427"/>
                  </a:cubicBezTo>
                  <a:cubicBezTo>
                    <a:pt x="490431" y="100427"/>
                    <a:pt x="497233" y="100427"/>
                    <a:pt x="504034" y="100427"/>
                  </a:cubicBezTo>
                  <a:cubicBezTo>
                    <a:pt x="507437" y="101764"/>
                    <a:pt x="527841" y="97753"/>
                    <a:pt x="514238" y="104436"/>
                  </a:cubicBezTo>
                  <a:cubicBezTo>
                    <a:pt x="510836" y="105773"/>
                    <a:pt x="510836" y="107110"/>
                    <a:pt x="507437" y="108446"/>
                  </a:cubicBezTo>
                  <a:cubicBezTo>
                    <a:pt x="510836" y="108446"/>
                    <a:pt x="510836" y="108446"/>
                    <a:pt x="510836" y="108446"/>
                  </a:cubicBezTo>
                  <a:cubicBezTo>
                    <a:pt x="521040" y="111119"/>
                    <a:pt x="527841" y="109783"/>
                    <a:pt x="534643" y="108446"/>
                  </a:cubicBezTo>
                  <a:cubicBezTo>
                    <a:pt x="534643" y="107110"/>
                    <a:pt x="534643" y="107110"/>
                    <a:pt x="534643" y="107110"/>
                  </a:cubicBezTo>
                  <a:cubicBezTo>
                    <a:pt x="534643" y="104436"/>
                    <a:pt x="534643" y="103100"/>
                    <a:pt x="538042" y="101764"/>
                  </a:cubicBezTo>
                  <a:cubicBezTo>
                    <a:pt x="541445" y="100427"/>
                    <a:pt x="548246" y="99091"/>
                    <a:pt x="544844" y="96418"/>
                  </a:cubicBezTo>
                  <a:cubicBezTo>
                    <a:pt x="544844" y="95080"/>
                    <a:pt x="544844" y="95080"/>
                    <a:pt x="544844" y="95080"/>
                  </a:cubicBezTo>
                  <a:cubicBezTo>
                    <a:pt x="531241" y="97753"/>
                    <a:pt x="524439" y="93744"/>
                    <a:pt x="521040" y="88398"/>
                  </a:cubicBezTo>
                  <a:cubicBezTo>
                    <a:pt x="521040" y="87061"/>
                    <a:pt x="521040" y="87061"/>
                    <a:pt x="521040" y="85725"/>
                  </a:cubicBezTo>
                  <a:cubicBezTo>
                    <a:pt x="510836" y="83052"/>
                    <a:pt x="504034" y="81715"/>
                    <a:pt x="497233" y="79041"/>
                  </a:cubicBezTo>
                  <a:cubicBezTo>
                    <a:pt x="507437" y="75032"/>
                    <a:pt x="514238" y="68349"/>
                    <a:pt x="527841" y="67013"/>
                  </a:cubicBezTo>
                  <a:cubicBezTo>
                    <a:pt x="555048" y="64338"/>
                    <a:pt x="548246" y="76368"/>
                    <a:pt x="561849" y="79041"/>
                  </a:cubicBezTo>
                  <a:cubicBezTo>
                    <a:pt x="585653" y="71022"/>
                    <a:pt x="592455" y="81715"/>
                    <a:pt x="609460" y="89734"/>
                  </a:cubicBezTo>
                  <a:cubicBezTo>
                    <a:pt x="606058" y="65676"/>
                    <a:pt x="640065" y="79041"/>
                    <a:pt x="660470" y="77704"/>
                  </a:cubicBezTo>
                  <a:cubicBezTo>
                    <a:pt x="663873" y="77704"/>
                    <a:pt x="670674" y="79041"/>
                    <a:pt x="674073" y="80379"/>
                  </a:cubicBezTo>
                  <a:cubicBezTo>
                    <a:pt x="687676" y="79041"/>
                    <a:pt x="697881" y="81715"/>
                    <a:pt x="701279" y="87061"/>
                  </a:cubicBezTo>
                  <a:cubicBezTo>
                    <a:pt x="694478" y="89734"/>
                    <a:pt x="680875" y="92407"/>
                    <a:pt x="670674" y="93744"/>
                  </a:cubicBezTo>
                  <a:cubicBezTo>
                    <a:pt x="670674" y="93744"/>
                    <a:pt x="670674" y="95080"/>
                    <a:pt x="670674" y="95080"/>
                  </a:cubicBezTo>
                  <a:cubicBezTo>
                    <a:pt x="667272" y="96418"/>
                    <a:pt x="667272" y="99091"/>
                    <a:pt x="663873" y="100427"/>
                  </a:cubicBezTo>
                  <a:cubicBezTo>
                    <a:pt x="667272" y="100427"/>
                    <a:pt x="670674" y="100427"/>
                    <a:pt x="674073" y="100427"/>
                  </a:cubicBezTo>
                  <a:cubicBezTo>
                    <a:pt x="674073" y="101764"/>
                    <a:pt x="677476" y="103100"/>
                    <a:pt x="680875" y="103100"/>
                  </a:cubicBezTo>
                  <a:cubicBezTo>
                    <a:pt x="684277" y="103100"/>
                    <a:pt x="687676" y="103100"/>
                    <a:pt x="691079" y="103100"/>
                  </a:cubicBezTo>
                  <a:cubicBezTo>
                    <a:pt x="697881" y="100427"/>
                    <a:pt x="704682" y="96418"/>
                    <a:pt x="704682" y="92407"/>
                  </a:cubicBezTo>
                  <a:cubicBezTo>
                    <a:pt x="708081" y="92407"/>
                    <a:pt x="711484" y="91070"/>
                    <a:pt x="714883" y="91070"/>
                  </a:cubicBezTo>
                  <a:cubicBezTo>
                    <a:pt x="718285" y="87061"/>
                    <a:pt x="718285" y="81715"/>
                    <a:pt x="721684" y="77704"/>
                  </a:cubicBezTo>
                  <a:cubicBezTo>
                    <a:pt x="725087" y="76368"/>
                    <a:pt x="728486" y="75032"/>
                    <a:pt x="731888" y="73695"/>
                  </a:cubicBezTo>
                  <a:cubicBezTo>
                    <a:pt x="748890" y="75032"/>
                    <a:pt x="762494" y="75032"/>
                    <a:pt x="776097" y="75032"/>
                  </a:cubicBezTo>
                  <a:cubicBezTo>
                    <a:pt x="782898" y="75032"/>
                    <a:pt x="793102" y="75032"/>
                    <a:pt x="796501" y="71022"/>
                  </a:cubicBezTo>
                  <a:cubicBezTo>
                    <a:pt x="799904" y="71022"/>
                    <a:pt x="799904" y="71022"/>
                    <a:pt x="803303" y="71022"/>
                  </a:cubicBezTo>
                  <a:cubicBezTo>
                    <a:pt x="803303" y="71022"/>
                    <a:pt x="803303" y="69686"/>
                    <a:pt x="803303" y="69686"/>
                  </a:cubicBezTo>
                  <a:cubicBezTo>
                    <a:pt x="803303" y="68349"/>
                    <a:pt x="806705" y="68349"/>
                    <a:pt x="806705" y="67013"/>
                  </a:cubicBezTo>
                  <a:cubicBezTo>
                    <a:pt x="796501" y="67013"/>
                    <a:pt x="789700" y="68349"/>
                    <a:pt x="782898" y="71022"/>
                  </a:cubicBezTo>
                  <a:cubicBezTo>
                    <a:pt x="755692" y="73695"/>
                    <a:pt x="755692" y="68349"/>
                    <a:pt x="759095" y="60329"/>
                  </a:cubicBezTo>
                  <a:cubicBezTo>
                    <a:pt x="765896" y="54983"/>
                    <a:pt x="782898" y="52310"/>
                    <a:pt x="796501" y="48301"/>
                  </a:cubicBezTo>
                  <a:cubicBezTo>
                    <a:pt x="816906" y="44290"/>
                    <a:pt x="830509" y="61667"/>
                    <a:pt x="854316" y="50973"/>
                  </a:cubicBezTo>
                  <a:cubicBezTo>
                    <a:pt x="888324" y="40281"/>
                    <a:pt x="929134" y="45628"/>
                    <a:pt x="966540" y="46964"/>
                  </a:cubicBezTo>
                  <a:cubicBezTo>
                    <a:pt x="976745" y="48301"/>
                    <a:pt x="990348" y="50973"/>
                    <a:pt x="1000548" y="48301"/>
                  </a:cubicBezTo>
                  <a:cubicBezTo>
                    <a:pt x="1014151" y="41617"/>
                    <a:pt x="1031157" y="49637"/>
                    <a:pt x="1048159" y="48301"/>
                  </a:cubicBezTo>
                  <a:cubicBezTo>
                    <a:pt x="1051562" y="48301"/>
                    <a:pt x="1051562" y="49637"/>
                    <a:pt x="1051562" y="50973"/>
                  </a:cubicBezTo>
                  <a:cubicBezTo>
                    <a:pt x="1061762" y="49637"/>
                    <a:pt x="1068564" y="49637"/>
                    <a:pt x="1078768" y="48301"/>
                  </a:cubicBezTo>
                  <a:cubicBezTo>
                    <a:pt x="1078768" y="46964"/>
                    <a:pt x="1078768" y="45628"/>
                    <a:pt x="1078768" y="44290"/>
                  </a:cubicBezTo>
                  <a:cubicBezTo>
                    <a:pt x="1099173" y="42955"/>
                    <a:pt x="1119577" y="42955"/>
                    <a:pt x="1139982" y="42955"/>
                  </a:cubicBezTo>
                  <a:cubicBezTo>
                    <a:pt x="1143381" y="42955"/>
                    <a:pt x="1146783" y="42955"/>
                    <a:pt x="1150182" y="42955"/>
                  </a:cubicBezTo>
                  <a:cubicBezTo>
                    <a:pt x="1150182" y="42955"/>
                    <a:pt x="1150182" y="41617"/>
                    <a:pt x="1153585" y="41617"/>
                  </a:cubicBezTo>
                  <a:cubicBezTo>
                    <a:pt x="1167188" y="42955"/>
                    <a:pt x="1180791" y="40281"/>
                    <a:pt x="1190992" y="44290"/>
                  </a:cubicBezTo>
                  <a:cubicBezTo>
                    <a:pt x="1194394" y="44290"/>
                    <a:pt x="1197793" y="44290"/>
                    <a:pt x="1201196" y="44290"/>
                  </a:cubicBezTo>
                  <a:cubicBezTo>
                    <a:pt x="1207997" y="44290"/>
                    <a:pt x="1214799" y="44290"/>
                    <a:pt x="1221601" y="44290"/>
                  </a:cubicBezTo>
                  <a:cubicBezTo>
                    <a:pt x="1252206" y="38944"/>
                    <a:pt x="1282815" y="44290"/>
                    <a:pt x="1310021" y="46964"/>
                  </a:cubicBezTo>
                  <a:cubicBezTo>
                    <a:pt x="1327023" y="48301"/>
                    <a:pt x="1344029" y="53647"/>
                    <a:pt x="1357632" y="44290"/>
                  </a:cubicBezTo>
                  <a:cubicBezTo>
                    <a:pt x="1367832" y="42955"/>
                    <a:pt x="1378036" y="42955"/>
                    <a:pt x="1388237" y="42955"/>
                  </a:cubicBezTo>
                  <a:cubicBezTo>
                    <a:pt x="1388237" y="42955"/>
                    <a:pt x="1391640" y="44290"/>
                    <a:pt x="1391640" y="45628"/>
                  </a:cubicBezTo>
                  <a:cubicBezTo>
                    <a:pt x="1435848" y="41617"/>
                    <a:pt x="1483459" y="44290"/>
                    <a:pt x="1527671" y="45628"/>
                  </a:cubicBezTo>
                  <a:cubicBezTo>
                    <a:pt x="1531070" y="44290"/>
                    <a:pt x="1537872" y="42955"/>
                    <a:pt x="1541274" y="41617"/>
                  </a:cubicBezTo>
                  <a:cubicBezTo>
                    <a:pt x="1541274" y="30925"/>
                    <a:pt x="1568480" y="32262"/>
                    <a:pt x="1582083" y="26916"/>
                  </a:cubicBezTo>
                  <a:cubicBezTo>
                    <a:pt x="1588885" y="26916"/>
                    <a:pt x="1595686" y="26916"/>
                    <a:pt x="1602488" y="26916"/>
                  </a:cubicBezTo>
                  <a:cubicBezTo>
                    <a:pt x="1602488" y="26916"/>
                    <a:pt x="1602488" y="28251"/>
                    <a:pt x="1602488" y="29589"/>
                  </a:cubicBezTo>
                  <a:cubicBezTo>
                    <a:pt x="1602488" y="29589"/>
                    <a:pt x="1605887" y="30925"/>
                    <a:pt x="1609290" y="30925"/>
                  </a:cubicBezTo>
                  <a:cubicBezTo>
                    <a:pt x="1616091" y="32262"/>
                    <a:pt x="1622893" y="32262"/>
                    <a:pt x="1629694" y="33598"/>
                  </a:cubicBezTo>
                  <a:cubicBezTo>
                    <a:pt x="1633093" y="32262"/>
                    <a:pt x="1636496" y="30925"/>
                    <a:pt x="1639895" y="29589"/>
                  </a:cubicBezTo>
                  <a:cubicBezTo>
                    <a:pt x="1639895" y="29589"/>
                    <a:pt x="1636496" y="29589"/>
                    <a:pt x="1636496" y="28251"/>
                  </a:cubicBezTo>
                  <a:cubicBezTo>
                    <a:pt x="1680704" y="24241"/>
                    <a:pt x="1721514" y="21569"/>
                    <a:pt x="1762323" y="20232"/>
                  </a:cubicBezTo>
                  <a:cubicBezTo>
                    <a:pt x="1779329" y="20232"/>
                    <a:pt x="1799733" y="21569"/>
                    <a:pt x="1816735" y="18896"/>
                  </a:cubicBezTo>
                  <a:cubicBezTo>
                    <a:pt x="1823537" y="18896"/>
                    <a:pt x="1833741" y="18896"/>
                    <a:pt x="1840543" y="18896"/>
                  </a:cubicBezTo>
                  <a:cubicBezTo>
                    <a:pt x="1857544" y="21569"/>
                    <a:pt x="1877950" y="21569"/>
                    <a:pt x="1894955" y="18896"/>
                  </a:cubicBezTo>
                  <a:cubicBezTo>
                    <a:pt x="1922161" y="18896"/>
                    <a:pt x="1945965" y="18896"/>
                    <a:pt x="1973171" y="18896"/>
                  </a:cubicBezTo>
                  <a:cubicBezTo>
                    <a:pt x="1986774" y="22905"/>
                    <a:pt x="2007179" y="16223"/>
                    <a:pt x="2017383" y="24241"/>
                  </a:cubicBezTo>
                  <a:cubicBezTo>
                    <a:pt x="2013980" y="25578"/>
                    <a:pt x="2013980" y="25578"/>
                    <a:pt x="2013980" y="26916"/>
                  </a:cubicBezTo>
                  <a:cubicBezTo>
                    <a:pt x="2020782" y="29589"/>
                    <a:pt x="2024185" y="30925"/>
                    <a:pt x="2030986" y="33598"/>
                  </a:cubicBezTo>
                  <a:cubicBezTo>
                    <a:pt x="2034385" y="28251"/>
                    <a:pt x="2044590" y="22905"/>
                    <a:pt x="2054790" y="18896"/>
                  </a:cubicBezTo>
                  <a:cubicBezTo>
                    <a:pt x="2058193" y="18896"/>
                    <a:pt x="2061592" y="18896"/>
                    <a:pt x="2064994" y="18896"/>
                  </a:cubicBezTo>
                  <a:cubicBezTo>
                    <a:pt x="2078597" y="21569"/>
                    <a:pt x="2092200" y="26916"/>
                    <a:pt x="2109202" y="22905"/>
                  </a:cubicBezTo>
                  <a:cubicBezTo>
                    <a:pt x="2112605" y="20232"/>
                    <a:pt x="2116004" y="16223"/>
                    <a:pt x="2119407" y="16223"/>
                  </a:cubicBezTo>
                  <a:cubicBezTo>
                    <a:pt x="2180621" y="22905"/>
                    <a:pt x="2241835" y="5530"/>
                    <a:pt x="2299646" y="18896"/>
                  </a:cubicBezTo>
                  <a:cubicBezTo>
                    <a:pt x="2309850" y="20232"/>
                    <a:pt x="2320051" y="21569"/>
                    <a:pt x="2323453" y="25578"/>
                  </a:cubicBezTo>
                  <a:cubicBezTo>
                    <a:pt x="2337056" y="10875"/>
                    <a:pt x="2374463" y="18896"/>
                    <a:pt x="2401670" y="14886"/>
                  </a:cubicBezTo>
                  <a:cubicBezTo>
                    <a:pt x="2405072" y="14886"/>
                    <a:pt x="2408471" y="16223"/>
                    <a:pt x="2408471" y="16223"/>
                  </a:cubicBezTo>
                  <a:cubicBezTo>
                    <a:pt x="2408471" y="14886"/>
                    <a:pt x="2411874" y="13550"/>
                    <a:pt x="2411874" y="12213"/>
                  </a:cubicBezTo>
                  <a:cubicBezTo>
                    <a:pt x="2445882" y="12213"/>
                    <a:pt x="2483288" y="14886"/>
                    <a:pt x="2517296" y="10875"/>
                  </a:cubicBezTo>
                  <a:cubicBezTo>
                    <a:pt x="2520698" y="10875"/>
                    <a:pt x="2527500" y="10875"/>
                    <a:pt x="2534302" y="10875"/>
                  </a:cubicBezTo>
                  <a:cubicBezTo>
                    <a:pt x="2544502" y="14886"/>
                    <a:pt x="2558106" y="10875"/>
                    <a:pt x="2568310" y="14886"/>
                  </a:cubicBezTo>
                  <a:cubicBezTo>
                    <a:pt x="2568310" y="14886"/>
                    <a:pt x="2571709" y="14886"/>
                    <a:pt x="2571709" y="14886"/>
                  </a:cubicBezTo>
                  <a:cubicBezTo>
                    <a:pt x="2575111" y="13550"/>
                    <a:pt x="2581913" y="12213"/>
                    <a:pt x="2585312" y="13550"/>
                  </a:cubicBezTo>
                  <a:cubicBezTo>
                    <a:pt x="2588714" y="14886"/>
                    <a:pt x="2592113" y="14886"/>
                    <a:pt x="2595516" y="14886"/>
                  </a:cubicBezTo>
                  <a:cubicBezTo>
                    <a:pt x="2602317" y="16223"/>
                    <a:pt x="2612518" y="14886"/>
                    <a:pt x="2619320" y="16223"/>
                  </a:cubicBezTo>
                  <a:cubicBezTo>
                    <a:pt x="2622722" y="16223"/>
                    <a:pt x="2626121" y="16223"/>
                    <a:pt x="2626121" y="14886"/>
                  </a:cubicBezTo>
                  <a:cubicBezTo>
                    <a:pt x="2639724" y="12213"/>
                    <a:pt x="2656730" y="12213"/>
                    <a:pt x="2670333" y="14886"/>
                  </a:cubicBezTo>
                  <a:cubicBezTo>
                    <a:pt x="2711142" y="12213"/>
                    <a:pt x="2751952" y="24241"/>
                    <a:pt x="2792761" y="14886"/>
                  </a:cubicBezTo>
                  <a:cubicBezTo>
                    <a:pt x="2830168" y="12213"/>
                    <a:pt x="2864176" y="13550"/>
                    <a:pt x="2901586" y="13550"/>
                  </a:cubicBezTo>
                  <a:cubicBezTo>
                    <a:pt x="2904985" y="13550"/>
                    <a:pt x="2904985" y="13550"/>
                    <a:pt x="2908388" y="14886"/>
                  </a:cubicBezTo>
                  <a:cubicBezTo>
                    <a:pt x="2925390" y="10875"/>
                    <a:pt x="2945794" y="12213"/>
                    <a:pt x="2966199" y="13550"/>
                  </a:cubicBezTo>
                  <a:cubicBezTo>
                    <a:pt x="2969602" y="13550"/>
                    <a:pt x="2973001" y="13550"/>
                    <a:pt x="2976403" y="13550"/>
                  </a:cubicBezTo>
                  <a:cubicBezTo>
                    <a:pt x="2996808" y="8204"/>
                    <a:pt x="3020611" y="13550"/>
                    <a:pt x="3041016" y="9539"/>
                  </a:cubicBezTo>
                  <a:cubicBezTo>
                    <a:pt x="3044419" y="9539"/>
                    <a:pt x="3044419" y="9539"/>
                    <a:pt x="3047818" y="9539"/>
                  </a:cubicBezTo>
                  <a:cubicBezTo>
                    <a:pt x="3092030" y="12213"/>
                    <a:pt x="3139641" y="9539"/>
                    <a:pt x="3183849" y="10875"/>
                  </a:cubicBezTo>
                  <a:cubicBezTo>
                    <a:pt x="3187248" y="10875"/>
                    <a:pt x="3190651" y="12213"/>
                    <a:pt x="3194053" y="13550"/>
                  </a:cubicBezTo>
                  <a:cubicBezTo>
                    <a:pt x="3228061" y="14886"/>
                    <a:pt x="3262069" y="26916"/>
                    <a:pt x="3296077" y="13550"/>
                  </a:cubicBezTo>
                  <a:cubicBezTo>
                    <a:pt x="3299475" y="14886"/>
                    <a:pt x="3306277" y="17559"/>
                    <a:pt x="3309680" y="20232"/>
                  </a:cubicBezTo>
                  <a:cubicBezTo>
                    <a:pt x="3309680" y="20232"/>
                    <a:pt x="3313079" y="20232"/>
                    <a:pt x="3313079" y="20232"/>
                  </a:cubicBezTo>
                  <a:cubicBezTo>
                    <a:pt x="3316481" y="16223"/>
                    <a:pt x="3319880" y="10875"/>
                    <a:pt x="3336886" y="12213"/>
                  </a:cubicBezTo>
                  <a:cubicBezTo>
                    <a:pt x="3340285" y="12213"/>
                    <a:pt x="3343688" y="12213"/>
                    <a:pt x="3347087" y="12213"/>
                  </a:cubicBezTo>
                  <a:cubicBezTo>
                    <a:pt x="3435507" y="8204"/>
                    <a:pt x="3523927" y="9539"/>
                    <a:pt x="3612347" y="10875"/>
                  </a:cubicBezTo>
                  <a:cubicBezTo>
                    <a:pt x="3619149" y="12213"/>
                    <a:pt x="3625951" y="12213"/>
                    <a:pt x="3632752" y="12213"/>
                  </a:cubicBezTo>
                  <a:cubicBezTo>
                    <a:pt x="3653157" y="8204"/>
                    <a:pt x="3673561" y="12213"/>
                    <a:pt x="3693966" y="8204"/>
                  </a:cubicBezTo>
                  <a:cubicBezTo>
                    <a:pt x="3731373" y="9539"/>
                    <a:pt x="3772186" y="13550"/>
                    <a:pt x="3809592" y="8204"/>
                  </a:cubicBezTo>
                  <a:cubicBezTo>
                    <a:pt x="3812995" y="9539"/>
                    <a:pt x="3812995" y="9539"/>
                    <a:pt x="3816394" y="8204"/>
                  </a:cubicBezTo>
                  <a:cubicBezTo>
                    <a:pt x="3843600" y="14886"/>
                    <a:pt x="3874209" y="8204"/>
                    <a:pt x="3901415" y="8204"/>
                  </a:cubicBezTo>
                  <a:cubicBezTo>
                    <a:pt x="3904814" y="9539"/>
                    <a:pt x="3904814" y="9539"/>
                    <a:pt x="3908217" y="8204"/>
                  </a:cubicBezTo>
                  <a:cubicBezTo>
                    <a:pt x="3925219" y="9539"/>
                    <a:pt x="3942225" y="13550"/>
                    <a:pt x="3962630" y="8204"/>
                  </a:cubicBezTo>
                  <a:cubicBezTo>
                    <a:pt x="3983034" y="1520"/>
                    <a:pt x="4000036" y="12213"/>
                    <a:pt x="4020441" y="9539"/>
                  </a:cubicBezTo>
                  <a:cubicBezTo>
                    <a:pt x="4020441" y="9539"/>
                    <a:pt x="4023844" y="10875"/>
                    <a:pt x="4023844" y="10875"/>
                  </a:cubicBezTo>
                  <a:cubicBezTo>
                    <a:pt x="4023844" y="10875"/>
                    <a:pt x="4023844" y="9539"/>
                    <a:pt x="4023844" y="8204"/>
                  </a:cubicBezTo>
                  <a:cubicBezTo>
                    <a:pt x="4034044" y="8204"/>
                    <a:pt x="4047647" y="8204"/>
                    <a:pt x="4057851" y="8204"/>
                  </a:cubicBezTo>
                  <a:cubicBezTo>
                    <a:pt x="4057851" y="8204"/>
                    <a:pt x="4061250" y="6866"/>
                    <a:pt x="4064653" y="6866"/>
                  </a:cubicBezTo>
                  <a:cubicBezTo>
                    <a:pt x="4071455" y="5530"/>
                    <a:pt x="4078256" y="5530"/>
                    <a:pt x="4085058" y="8204"/>
                  </a:cubicBezTo>
                  <a:cubicBezTo>
                    <a:pt x="4102060" y="12213"/>
                    <a:pt x="4119065" y="184"/>
                    <a:pt x="4136068" y="9539"/>
                  </a:cubicBezTo>
                  <a:cubicBezTo>
                    <a:pt x="4136068" y="10875"/>
                    <a:pt x="4136068" y="10875"/>
                    <a:pt x="4136068" y="12213"/>
                  </a:cubicBezTo>
                  <a:cubicBezTo>
                    <a:pt x="4142869" y="10875"/>
                    <a:pt x="4149671" y="9539"/>
                    <a:pt x="4156472" y="8204"/>
                  </a:cubicBezTo>
                  <a:cubicBezTo>
                    <a:pt x="4187081" y="4193"/>
                    <a:pt x="4221089" y="9539"/>
                    <a:pt x="4251694" y="4193"/>
                  </a:cubicBezTo>
                  <a:cubicBezTo>
                    <a:pt x="4275501" y="4193"/>
                    <a:pt x="4295906" y="4193"/>
                    <a:pt x="4319710" y="4193"/>
                  </a:cubicBezTo>
                  <a:cubicBezTo>
                    <a:pt x="4346916" y="10875"/>
                    <a:pt x="4384326" y="184"/>
                    <a:pt x="4408130" y="12213"/>
                  </a:cubicBezTo>
                  <a:cubicBezTo>
                    <a:pt x="4408130" y="12213"/>
                    <a:pt x="4408130" y="13550"/>
                    <a:pt x="4408130" y="13550"/>
                  </a:cubicBezTo>
                  <a:cubicBezTo>
                    <a:pt x="4421733" y="4193"/>
                    <a:pt x="4445540" y="2857"/>
                    <a:pt x="4472747" y="2857"/>
                  </a:cubicBezTo>
                  <a:cubicBezTo>
                    <a:pt x="4499953" y="2857"/>
                    <a:pt x="4530558" y="5530"/>
                    <a:pt x="4557764" y="1520"/>
                  </a:cubicBezTo>
                  <a:cubicBezTo>
                    <a:pt x="4561167" y="1520"/>
                    <a:pt x="4567969" y="1520"/>
                    <a:pt x="4571368" y="1520"/>
                  </a:cubicBezTo>
                  <a:cubicBezTo>
                    <a:pt x="4581572" y="2857"/>
                    <a:pt x="4588373" y="5530"/>
                    <a:pt x="4595175" y="9539"/>
                  </a:cubicBezTo>
                  <a:cubicBezTo>
                    <a:pt x="4595175" y="8204"/>
                    <a:pt x="4595175" y="8204"/>
                    <a:pt x="4595175" y="8204"/>
                  </a:cubicBezTo>
                  <a:cubicBezTo>
                    <a:pt x="4595175" y="8204"/>
                    <a:pt x="4591772" y="6866"/>
                    <a:pt x="4591772" y="6866"/>
                  </a:cubicBezTo>
                  <a:cubicBezTo>
                    <a:pt x="4605375" y="-2491"/>
                    <a:pt x="4629183" y="5530"/>
                    <a:pt x="4646185" y="1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2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64429" y="1187677"/>
              <a:ext cx="22763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i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PHIÊN ÂM</a:t>
              </a:r>
              <a:endParaRPr lang="en-US" sz="28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21708" y="993342"/>
            <a:ext cx="5796724" cy="5242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i="1" dirty="0" smtClean="0">
                <a:solidFill>
                  <a:srgbClr val="FF0000"/>
                </a:solidFill>
                <a:effectLst/>
                <a:latin typeface="#9Slide05 Fourth Medium" panose="00000600000000000000" charset="0"/>
                <a:ea typeface="Times New Roman" panose="02020603050405020304" pitchFamily="18" charset="0"/>
                <a:cs typeface="#9Slide05 Fourth Medium" panose="00000600000000000000" charset="0"/>
              </a:rPr>
              <a:t>“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2400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Vu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sâm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kiêm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đao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918483" y="110609"/>
            <a:ext cx="2996012" cy="678501"/>
            <a:chOff x="5743073" y="1132661"/>
            <a:chExt cx="2775283" cy="678501"/>
          </a:xfrm>
          <a:solidFill>
            <a:srgbClr val="D09183"/>
          </a:solidFill>
        </p:grpSpPr>
        <p:sp>
          <p:nvSpPr>
            <p:cNvPr id="18" name="Freeform: Shape 17"/>
            <p:cNvSpPr/>
            <p:nvPr/>
          </p:nvSpPr>
          <p:spPr>
            <a:xfrm>
              <a:off x="5743073" y="1132661"/>
              <a:ext cx="2775283" cy="678501"/>
            </a:xfrm>
            <a:custGeom>
              <a:avLst/>
              <a:gdLst>
                <a:gd name="connsiteX0" fmla="*/ 8243450 w 10525375"/>
                <a:gd name="connsiteY0" fmla="*/ 473332 h 503731"/>
                <a:gd name="connsiteX1" fmla="*/ 8250251 w 10525375"/>
                <a:gd name="connsiteY1" fmla="*/ 477341 h 503731"/>
                <a:gd name="connsiteX2" fmla="*/ 8257053 w 10525375"/>
                <a:gd name="connsiteY2" fmla="*/ 476005 h 503731"/>
                <a:gd name="connsiteX3" fmla="*/ 8263854 w 10525375"/>
                <a:gd name="connsiteY3" fmla="*/ 473332 h 503731"/>
                <a:gd name="connsiteX4" fmla="*/ 8243450 w 10525375"/>
                <a:gd name="connsiteY4" fmla="*/ 473332 h 503731"/>
                <a:gd name="connsiteX5" fmla="*/ 4333313 w 10525375"/>
                <a:gd name="connsiteY5" fmla="*/ 473332 h 503731"/>
                <a:gd name="connsiteX6" fmla="*/ 4340114 w 10525375"/>
                <a:gd name="connsiteY6" fmla="*/ 477341 h 503731"/>
                <a:gd name="connsiteX7" fmla="*/ 4346916 w 10525375"/>
                <a:gd name="connsiteY7" fmla="*/ 476005 h 503731"/>
                <a:gd name="connsiteX8" fmla="*/ 4353718 w 10525375"/>
                <a:gd name="connsiteY8" fmla="*/ 473332 h 503731"/>
                <a:gd name="connsiteX9" fmla="*/ 4333313 w 10525375"/>
                <a:gd name="connsiteY9" fmla="*/ 473332 h 503731"/>
                <a:gd name="connsiteX10" fmla="*/ 8824985 w 10525375"/>
                <a:gd name="connsiteY10" fmla="*/ 450610 h 503731"/>
                <a:gd name="connsiteX11" fmla="*/ 8811382 w 10525375"/>
                <a:gd name="connsiteY11" fmla="*/ 459966 h 503731"/>
                <a:gd name="connsiteX12" fmla="*/ 8828384 w 10525375"/>
                <a:gd name="connsiteY12" fmla="*/ 463975 h 503731"/>
                <a:gd name="connsiteX13" fmla="*/ 8858992 w 10525375"/>
                <a:gd name="connsiteY13" fmla="*/ 450610 h 503731"/>
                <a:gd name="connsiteX14" fmla="*/ 8824985 w 10525375"/>
                <a:gd name="connsiteY14" fmla="*/ 450610 h 503731"/>
                <a:gd name="connsiteX15" fmla="*/ 9110650 w 10525375"/>
                <a:gd name="connsiteY15" fmla="*/ 447936 h 503731"/>
                <a:gd name="connsiteX16" fmla="*/ 9114050 w 10525375"/>
                <a:gd name="connsiteY16" fmla="*/ 453283 h 503731"/>
                <a:gd name="connsiteX17" fmla="*/ 9110650 w 10525375"/>
                <a:gd name="connsiteY17" fmla="*/ 454620 h 503731"/>
                <a:gd name="connsiteX18" fmla="*/ 9117452 w 10525375"/>
                <a:gd name="connsiteY18" fmla="*/ 459966 h 503731"/>
                <a:gd name="connsiteX19" fmla="*/ 9117452 w 10525375"/>
                <a:gd name="connsiteY19" fmla="*/ 458629 h 503731"/>
                <a:gd name="connsiteX20" fmla="*/ 9114050 w 10525375"/>
                <a:gd name="connsiteY20" fmla="*/ 447936 h 503731"/>
                <a:gd name="connsiteX21" fmla="*/ 9110650 w 10525375"/>
                <a:gd name="connsiteY21" fmla="*/ 447936 h 503731"/>
                <a:gd name="connsiteX22" fmla="*/ 6668890 w 10525375"/>
                <a:gd name="connsiteY22" fmla="*/ 441254 h 503731"/>
                <a:gd name="connsiteX23" fmla="*/ 6672289 w 10525375"/>
                <a:gd name="connsiteY23" fmla="*/ 443927 h 503731"/>
                <a:gd name="connsiteX24" fmla="*/ 6672289 w 10525375"/>
                <a:gd name="connsiteY24" fmla="*/ 441254 h 503731"/>
                <a:gd name="connsiteX25" fmla="*/ 6668890 w 10525375"/>
                <a:gd name="connsiteY25" fmla="*/ 441254 h 503731"/>
                <a:gd name="connsiteX26" fmla="*/ 2758753 w 10525375"/>
                <a:gd name="connsiteY26" fmla="*/ 441254 h 503731"/>
                <a:gd name="connsiteX27" fmla="*/ 2762152 w 10525375"/>
                <a:gd name="connsiteY27" fmla="*/ 443927 h 503731"/>
                <a:gd name="connsiteX28" fmla="*/ 2762152 w 10525375"/>
                <a:gd name="connsiteY28" fmla="*/ 441254 h 503731"/>
                <a:gd name="connsiteX29" fmla="*/ 2758753 w 10525375"/>
                <a:gd name="connsiteY29" fmla="*/ 441254 h 503731"/>
                <a:gd name="connsiteX30" fmla="*/ 9338501 w 10525375"/>
                <a:gd name="connsiteY30" fmla="*/ 438581 h 503731"/>
                <a:gd name="connsiteX31" fmla="*/ 9341904 w 10525375"/>
                <a:gd name="connsiteY31" fmla="*/ 441254 h 503731"/>
                <a:gd name="connsiteX32" fmla="*/ 9362308 w 10525375"/>
                <a:gd name="connsiteY32" fmla="*/ 438581 h 503731"/>
                <a:gd name="connsiteX33" fmla="*/ 9365707 w 10525375"/>
                <a:gd name="connsiteY33" fmla="*/ 439917 h 503731"/>
                <a:gd name="connsiteX34" fmla="*/ 9365707 w 10525375"/>
                <a:gd name="connsiteY34" fmla="*/ 438581 h 503731"/>
                <a:gd name="connsiteX35" fmla="*/ 9362308 w 10525375"/>
                <a:gd name="connsiteY35" fmla="*/ 438581 h 503731"/>
                <a:gd name="connsiteX36" fmla="*/ 8413488 w 10525375"/>
                <a:gd name="connsiteY36" fmla="*/ 433235 h 503731"/>
                <a:gd name="connsiteX37" fmla="*/ 8406687 w 10525375"/>
                <a:gd name="connsiteY37" fmla="*/ 434571 h 503731"/>
                <a:gd name="connsiteX38" fmla="*/ 8416892 w 10525375"/>
                <a:gd name="connsiteY38" fmla="*/ 439917 h 503731"/>
                <a:gd name="connsiteX39" fmla="*/ 8413488 w 10525375"/>
                <a:gd name="connsiteY39" fmla="*/ 433235 h 503731"/>
                <a:gd name="connsiteX40" fmla="*/ 4503352 w 10525375"/>
                <a:gd name="connsiteY40" fmla="*/ 433235 h 503731"/>
                <a:gd name="connsiteX41" fmla="*/ 4496550 w 10525375"/>
                <a:gd name="connsiteY41" fmla="*/ 434571 h 503731"/>
                <a:gd name="connsiteX42" fmla="*/ 4506755 w 10525375"/>
                <a:gd name="connsiteY42" fmla="*/ 439917 h 503731"/>
                <a:gd name="connsiteX43" fmla="*/ 4503352 w 10525375"/>
                <a:gd name="connsiteY43" fmla="*/ 433235 h 503731"/>
                <a:gd name="connsiteX44" fmla="*/ 9624166 w 10525375"/>
                <a:gd name="connsiteY44" fmla="*/ 426551 h 503731"/>
                <a:gd name="connsiteX45" fmla="*/ 9617365 w 10525375"/>
                <a:gd name="connsiteY45" fmla="*/ 430562 h 503731"/>
                <a:gd name="connsiteX46" fmla="*/ 9654776 w 10525375"/>
                <a:gd name="connsiteY46" fmla="*/ 430562 h 503731"/>
                <a:gd name="connsiteX47" fmla="*/ 9624166 w 10525375"/>
                <a:gd name="connsiteY47" fmla="*/ 427888 h 503731"/>
                <a:gd name="connsiteX48" fmla="*/ 9624166 w 10525375"/>
                <a:gd name="connsiteY48" fmla="*/ 426551 h 503731"/>
                <a:gd name="connsiteX49" fmla="*/ 248974 w 10525375"/>
                <a:gd name="connsiteY49" fmla="*/ 418532 h 503731"/>
                <a:gd name="connsiteX50" fmla="*/ 279583 w 10525375"/>
                <a:gd name="connsiteY50" fmla="*/ 418532 h 503731"/>
                <a:gd name="connsiteX51" fmla="*/ 310188 w 10525375"/>
                <a:gd name="connsiteY51" fmla="*/ 426551 h 503731"/>
                <a:gd name="connsiteX52" fmla="*/ 279583 w 10525375"/>
                <a:gd name="connsiteY52" fmla="*/ 438581 h 503731"/>
                <a:gd name="connsiteX53" fmla="*/ 269379 w 10525375"/>
                <a:gd name="connsiteY53" fmla="*/ 434571 h 503731"/>
                <a:gd name="connsiteX54" fmla="*/ 259178 w 10525375"/>
                <a:gd name="connsiteY54" fmla="*/ 426551 h 503731"/>
                <a:gd name="connsiteX55" fmla="*/ 248974 w 10525375"/>
                <a:gd name="connsiteY55" fmla="*/ 418532 h 503731"/>
                <a:gd name="connsiteX56" fmla="*/ 9481334 w 10525375"/>
                <a:gd name="connsiteY56" fmla="*/ 397147 h 503731"/>
                <a:gd name="connsiteX57" fmla="*/ 9481334 w 10525375"/>
                <a:gd name="connsiteY57" fmla="*/ 399820 h 503731"/>
                <a:gd name="connsiteX58" fmla="*/ 9488135 w 10525375"/>
                <a:gd name="connsiteY58" fmla="*/ 398484 h 503731"/>
                <a:gd name="connsiteX59" fmla="*/ 9481334 w 10525375"/>
                <a:gd name="connsiteY59" fmla="*/ 397147 h 503731"/>
                <a:gd name="connsiteX60" fmla="*/ 548246 w 10525375"/>
                <a:gd name="connsiteY60" fmla="*/ 390464 h 503731"/>
                <a:gd name="connsiteX61" fmla="*/ 548246 w 10525375"/>
                <a:gd name="connsiteY61" fmla="*/ 391800 h 503731"/>
                <a:gd name="connsiteX62" fmla="*/ 541445 w 10525375"/>
                <a:gd name="connsiteY62" fmla="*/ 393137 h 503731"/>
                <a:gd name="connsiteX63" fmla="*/ 538042 w 10525375"/>
                <a:gd name="connsiteY63" fmla="*/ 409176 h 503731"/>
                <a:gd name="connsiteX64" fmla="*/ 565248 w 10525375"/>
                <a:gd name="connsiteY64" fmla="*/ 411850 h 503731"/>
                <a:gd name="connsiteX65" fmla="*/ 548246 w 10525375"/>
                <a:gd name="connsiteY65" fmla="*/ 390464 h 503731"/>
                <a:gd name="connsiteX66" fmla="*/ 10305597 w 10525375"/>
                <a:gd name="connsiteY66" fmla="*/ 390129 h 503731"/>
                <a:gd name="connsiteX67" fmla="*/ 10317926 w 10525375"/>
                <a:gd name="connsiteY67" fmla="*/ 393137 h 503731"/>
                <a:gd name="connsiteX68" fmla="*/ 10317926 w 10525375"/>
                <a:gd name="connsiteY68" fmla="*/ 401157 h 503731"/>
                <a:gd name="connsiteX69" fmla="*/ 10311124 w 10525375"/>
                <a:gd name="connsiteY69" fmla="*/ 401157 h 503731"/>
                <a:gd name="connsiteX70" fmla="*/ 10290720 w 10525375"/>
                <a:gd name="connsiteY70" fmla="*/ 393137 h 503731"/>
                <a:gd name="connsiteX71" fmla="*/ 10305597 w 10525375"/>
                <a:gd name="connsiteY71" fmla="*/ 390129 h 503731"/>
                <a:gd name="connsiteX72" fmla="*/ 9913234 w 10525375"/>
                <a:gd name="connsiteY72" fmla="*/ 387791 h 503731"/>
                <a:gd name="connsiteX73" fmla="*/ 9913234 w 10525375"/>
                <a:gd name="connsiteY73" fmla="*/ 397147 h 503731"/>
                <a:gd name="connsiteX74" fmla="*/ 9903030 w 10525375"/>
                <a:gd name="connsiteY74" fmla="*/ 403830 h 503731"/>
                <a:gd name="connsiteX75" fmla="*/ 9906433 w 10525375"/>
                <a:gd name="connsiteY75" fmla="*/ 405166 h 503731"/>
                <a:gd name="connsiteX76" fmla="*/ 9906433 w 10525375"/>
                <a:gd name="connsiteY76" fmla="*/ 410512 h 503731"/>
                <a:gd name="connsiteX77" fmla="*/ 9971046 w 10525375"/>
                <a:gd name="connsiteY77" fmla="*/ 401157 h 503731"/>
                <a:gd name="connsiteX78" fmla="*/ 9971046 w 10525375"/>
                <a:gd name="connsiteY78" fmla="*/ 393137 h 503731"/>
                <a:gd name="connsiteX79" fmla="*/ 9913234 w 10525375"/>
                <a:gd name="connsiteY79" fmla="*/ 387791 h 503731"/>
                <a:gd name="connsiteX80" fmla="*/ 1228402 w 10525375"/>
                <a:gd name="connsiteY80" fmla="*/ 386454 h 503731"/>
                <a:gd name="connsiteX81" fmla="*/ 1228402 w 10525375"/>
                <a:gd name="connsiteY81" fmla="*/ 390464 h 503731"/>
                <a:gd name="connsiteX82" fmla="*/ 1259008 w 10525375"/>
                <a:gd name="connsiteY82" fmla="*/ 391800 h 503731"/>
                <a:gd name="connsiteX83" fmla="*/ 1262410 w 10525375"/>
                <a:gd name="connsiteY83" fmla="*/ 387791 h 503731"/>
                <a:gd name="connsiteX84" fmla="*/ 1255608 w 10525375"/>
                <a:gd name="connsiteY84" fmla="*/ 387791 h 503731"/>
                <a:gd name="connsiteX85" fmla="*/ 1252206 w 10525375"/>
                <a:gd name="connsiteY85" fmla="*/ 386454 h 503731"/>
                <a:gd name="connsiteX86" fmla="*/ 1228402 w 10525375"/>
                <a:gd name="connsiteY86" fmla="*/ 386454 h 503731"/>
                <a:gd name="connsiteX87" fmla="*/ 9749997 w 10525375"/>
                <a:gd name="connsiteY87" fmla="*/ 385118 h 503731"/>
                <a:gd name="connsiteX88" fmla="*/ 9753396 w 10525375"/>
                <a:gd name="connsiteY88" fmla="*/ 390464 h 503731"/>
                <a:gd name="connsiteX89" fmla="*/ 9753396 w 10525375"/>
                <a:gd name="connsiteY89" fmla="*/ 386454 h 503731"/>
                <a:gd name="connsiteX90" fmla="*/ 9749997 w 10525375"/>
                <a:gd name="connsiteY90" fmla="*/ 385118 h 503731"/>
                <a:gd name="connsiteX91" fmla="*/ 8865794 w 10525375"/>
                <a:gd name="connsiteY91" fmla="*/ 370415 h 503731"/>
                <a:gd name="connsiteX92" fmla="*/ 8869193 w 10525375"/>
                <a:gd name="connsiteY92" fmla="*/ 371752 h 503731"/>
                <a:gd name="connsiteX93" fmla="*/ 8869193 w 10525375"/>
                <a:gd name="connsiteY93" fmla="*/ 370415 h 503731"/>
                <a:gd name="connsiteX94" fmla="*/ 8865794 w 10525375"/>
                <a:gd name="connsiteY94" fmla="*/ 370415 h 503731"/>
                <a:gd name="connsiteX95" fmla="*/ 820309 w 10525375"/>
                <a:gd name="connsiteY95" fmla="*/ 370415 h 503731"/>
                <a:gd name="connsiteX96" fmla="*/ 844112 w 10525375"/>
                <a:gd name="connsiteY96" fmla="*/ 378434 h 503731"/>
                <a:gd name="connsiteX97" fmla="*/ 837311 w 10525375"/>
                <a:gd name="connsiteY97" fmla="*/ 373088 h 503731"/>
                <a:gd name="connsiteX98" fmla="*/ 820309 w 10525375"/>
                <a:gd name="connsiteY98" fmla="*/ 370415 h 503731"/>
                <a:gd name="connsiteX99" fmla="*/ 1007353 w 10525375"/>
                <a:gd name="connsiteY99" fmla="*/ 369580 h 503731"/>
                <a:gd name="connsiteX100" fmla="*/ 976745 w 10525375"/>
                <a:gd name="connsiteY100" fmla="*/ 373088 h 503731"/>
                <a:gd name="connsiteX101" fmla="*/ 973342 w 10525375"/>
                <a:gd name="connsiteY101" fmla="*/ 374425 h 503731"/>
                <a:gd name="connsiteX102" fmla="*/ 969943 w 10525375"/>
                <a:gd name="connsiteY102" fmla="*/ 377099 h 503731"/>
                <a:gd name="connsiteX103" fmla="*/ 966540 w 10525375"/>
                <a:gd name="connsiteY103" fmla="*/ 378434 h 503731"/>
                <a:gd name="connsiteX104" fmla="*/ 959739 w 10525375"/>
                <a:gd name="connsiteY104" fmla="*/ 385118 h 503731"/>
                <a:gd name="connsiteX105" fmla="*/ 973342 w 10525375"/>
                <a:gd name="connsiteY105" fmla="*/ 387791 h 503731"/>
                <a:gd name="connsiteX106" fmla="*/ 1014151 w 10525375"/>
                <a:gd name="connsiteY106" fmla="*/ 377099 h 503731"/>
                <a:gd name="connsiteX107" fmla="*/ 1037958 w 10525375"/>
                <a:gd name="connsiteY107" fmla="*/ 391800 h 503731"/>
                <a:gd name="connsiteX108" fmla="*/ 1071966 w 10525375"/>
                <a:gd name="connsiteY108" fmla="*/ 393137 h 503731"/>
                <a:gd name="connsiteX109" fmla="*/ 1075365 w 10525375"/>
                <a:gd name="connsiteY109" fmla="*/ 395811 h 503731"/>
                <a:gd name="connsiteX110" fmla="*/ 1078768 w 10525375"/>
                <a:gd name="connsiteY110" fmla="*/ 394473 h 503731"/>
                <a:gd name="connsiteX111" fmla="*/ 1082167 w 10525375"/>
                <a:gd name="connsiteY111" fmla="*/ 393137 h 503731"/>
                <a:gd name="connsiteX112" fmla="*/ 1078768 w 10525375"/>
                <a:gd name="connsiteY112" fmla="*/ 393137 h 503731"/>
                <a:gd name="connsiteX113" fmla="*/ 1037958 w 10525375"/>
                <a:gd name="connsiteY113" fmla="*/ 373088 h 503731"/>
                <a:gd name="connsiteX114" fmla="*/ 1007353 w 10525375"/>
                <a:gd name="connsiteY114" fmla="*/ 369580 h 503731"/>
                <a:gd name="connsiteX115" fmla="*/ 34727 w 10525375"/>
                <a:gd name="connsiteY115" fmla="*/ 366406 h 503731"/>
                <a:gd name="connsiteX116" fmla="*/ 51729 w 10525375"/>
                <a:gd name="connsiteY116" fmla="*/ 366406 h 503731"/>
                <a:gd name="connsiteX117" fmla="*/ 58530 w 10525375"/>
                <a:gd name="connsiteY117" fmla="*/ 375763 h 503731"/>
                <a:gd name="connsiteX118" fmla="*/ 31324 w 10525375"/>
                <a:gd name="connsiteY118" fmla="*/ 375763 h 503731"/>
                <a:gd name="connsiteX119" fmla="*/ 34727 w 10525375"/>
                <a:gd name="connsiteY119" fmla="*/ 366406 h 503731"/>
                <a:gd name="connsiteX120" fmla="*/ 8671948 w 10525375"/>
                <a:gd name="connsiteY120" fmla="*/ 365069 h 503731"/>
                <a:gd name="connsiteX121" fmla="*/ 8671948 w 10525375"/>
                <a:gd name="connsiteY121" fmla="*/ 369079 h 503731"/>
                <a:gd name="connsiteX122" fmla="*/ 8675350 w 10525375"/>
                <a:gd name="connsiteY122" fmla="*/ 365069 h 503731"/>
                <a:gd name="connsiteX123" fmla="*/ 8671948 w 10525375"/>
                <a:gd name="connsiteY123" fmla="*/ 365069 h 503731"/>
                <a:gd name="connsiteX124" fmla="*/ 840713 w 10525375"/>
                <a:gd name="connsiteY124" fmla="*/ 358387 h 503731"/>
                <a:gd name="connsiteX125" fmla="*/ 844112 w 10525375"/>
                <a:gd name="connsiteY125" fmla="*/ 363733 h 503731"/>
                <a:gd name="connsiteX126" fmla="*/ 861118 w 10525375"/>
                <a:gd name="connsiteY126" fmla="*/ 359722 h 503731"/>
                <a:gd name="connsiteX127" fmla="*/ 840713 w 10525375"/>
                <a:gd name="connsiteY127" fmla="*/ 358387 h 503731"/>
                <a:gd name="connsiteX128" fmla="*/ 9909832 w 10525375"/>
                <a:gd name="connsiteY128" fmla="*/ 349030 h 503731"/>
                <a:gd name="connsiteX129" fmla="*/ 9896229 w 10525375"/>
                <a:gd name="connsiteY129" fmla="*/ 350367 h 503731"/>
                <a:gd name="connsiteX130" fmla="*/ 9892830 w 10525375"/>
                <a:gd name="connsiteY130" fmla="*/ 350367 h 503731"/>
                <a:gd name="connsiteX131" fmla="*/ 9903030 w 10525375"/>
                <a:gd name="connsiteY131" fmla="*/ 354376 h 503731"/>
                <a:gd name="connsiteX132" fmla="*/ 9909832 w 10525375"/>
                <a:gd name="connsiteY132" fmla="*/ 349030 h 503731"/>
                <a:gd name="connsiteX133" fmla="*/ 7520 w 10525375"/>
                <a:gd name="connsiteY133" fmla="*/ 343683 h 503731"/>
                <a:gd name="connsiteX134" fmla="*/ 48330 w 10525375"/>
                <a:gd name="connsiteY134" fmla="*/ 343683 h 503731"/>
                <a:gd name="connsiteX135" fmla="*/ 34727 w 10525375"/>
                <a:gd name="connsiteY135" fmla="*/ 353040 h 503731"/>
                <a:gd name="connsiteX136" fmla="*/ 17721 w 10525375"/>
                <a:gd name="connsiteY136" fmla="*/ 353040 h 503731"/>
                <a:gd name="connsiteX137" fmla="*/ 7520 w 10525375"/>
                <a:gd name="connsiteY137" fmla="*/ 343683 h 503731"/>
                <a:gd name="connsiteX138" fmla="*/ 253944 w 10525375"/>
                <a:gd name="connsiteY138" fmla="*/ 323786 h 503731"/>
                <a:gd name="connsiteX139" fmla="*/ 254080 w 10525375"/>
                <a:gd name="connsiteY139" fmla="*/ 323803 h 503731"/>
                <a:gd name="connsiteX140" fmla="*/ 279144 w 10525375"/>
                <a:gd name="connsiteY140" fmla="*/ 325171 h 503731"/>
                <a:gd name="connsiteX141" fmla="*/ 263005 w 10525375"/>
                <a:gd name="connsiteY141" fmla="*/ 325472 h 503731"/>
                <a:gd name="connsiteX142" fmla="*/ 650270 w 10525375"/>
                <a:gd name="connsiteY142" fmla="*/ 308932 h 503731"/>
                <a:gd name="connsiteX143" fmla="*/ 646867 w 10525375"/>
                <a:gd name="connsiteY143" fmla="*/ 311606 h 503731"/>
                <a:gd name="connsiteX144" fmla="*/ 670674 w 10525375"/>
                <a:gd name="connsiteY144" fmla="*/ 311606 h 503731"/>
                <a:gd name="connsiteX145" fmla="*/ 650270 w 10525375"/>
                <a:gd name="connsiteY145" fmla="*/ 308932 h 503731"/>
                <a:gd name="connsiteX146" fmla="*/ 10008456 w 10525375"/>
                <a:gd name="connsiteY146" fmla="*/ 299577 h 503731"/>
                <a:gd name="connsiteX147" fmla="*/ 10001655 w 10525375"/>
                <a:gd name="connsiteY147" fmla="*/ 312943 h 503731"/>
                <a:gd name="connsiteX148" fmla="*/ 10022060 w 10525375"/>
                <a:gd name="connsiteY148" fmla="*/ 306259 h 503731"/>
                <a:gd name="connsiteX149" fmla="*/ 10025458 w 10525375"/>
                <a:gd name="connsiteY149" fmla="*/ 306259 h 503731"/>
                <a:gd name="connsiteX150" fmla="*/ 10032260 w 10525375"/>
                <a:gd name="connsiteY150" fmla="*/ 302250 h 503731"/>
                <a:gd name="connsiteX151" fmla="*/ 10008456 w 10525375"/>
                <a:gd name="connsiteY151" fmla="*/ 299577 h 503731"/>
                <a:gd name="connsiteX152" fmla="*/ 9926838 w 10525375"/>
                <a:gd name="connsiteY152" fmla="*/ 294231 h 503731"/>
                <a:gd name="connsiteX153" fmla="*/ 9920036 w 10525375"/>
                <a:gd name="connsiteY153" fmla="*/ 295567 h 503731"/>
                <a:gd name="connsiteX154" fmla="*/ 9920036 w 10525375"/>
                <a:gd name="connsiteY154" fmla="*/ 299577 h 503731"/>
                <a:gd name="connsiteX155" fmla="*/ 9926838 w 10525375"/>
                <a:gd name="connsiteY155" fmla="*/ 299577 h 503731"/>
                <a:gd name="connsiteX156" fmla="*/ 9954044 w 10525375"/>
                <a:gd name="connsiteY156" fmla="*/ 304923 h 503731"/>
                <a:gd name="connsiteX157" fmla="*/ 9926838 w 10525375"/>
                <a:gd name="connsiteY157" fmla="*/ 294231 h 503731"/>
                <a:gd name="connsiteX158" fmla="*/ 208168 w 10525375"/>
                <a:gd name="connsiteY158" fmla="*/ 294231 h 503731"/>
                <a:gd name="connsiteX159" fmla="*/ 248978 w 10525375"/>
                <a:gd name="connsiteY159" fmla="*/ 308932 h 503731"/>
                <a:gd name="connsiteX160" fmla="*/ 238773 w 10525375"/>
                <a:gd name="connsiteY160" fmla="*/ 320962 h 503731"/>
                <a:gd name="connsiteX161" fmla="*/ 253944 w 10525375"/>
                <a:gd name="connsiteY161" fmla="*/ 323786 h 503731"/>
                <a:gd name="connsiteX162" fmla="*/ 208168 w 10525375"/>
                <a:gd name="connsiteY162" fmla="*/ 318289 h 503731"/>
                <a:gd name="connsiteX163" fmla="*/ 177559 w 10525375"/>
                <a:gd name="connsiteY163" fmla="*/ 322298 h 503731"/>
                <a:gd name="connsiteX164" fmla="*/ 177559 w 10525375"/>
                <a:gd name="connsiteY164" fmla="*/ 319625 h 503731"/>
                <a:gd name="connsiteX165" fmla="*/ 119748 w 10525375"/>
                <a:gd name="connsiteY165" fmla="*/ 320962 h 503731"/>
                <a:gd name="connsiteX166" fmla="*/ 99343 w 10525375"/>
                <a:gd name="connsiteY166" fmla="*/ 306259 h 503731"/>
                <a:gd name="connsiteX167" fmla="*/ 119748 w 10525375"/>
                <a:gd name="connsiteY167" fmla="*/ 304923 h 503731"/>
                <a:gd name="connsiteX168" fmla="*/ 180962 w 10525375"/>
                <a:gd name="connsiteY168" fmla="*/ 310270 h 503731"/>
                <a:gd name="connsiteX169" fmla="*/ 191163 w 10525375"/>
                <a:gd name="connsiteY169" fmla="*/ 310270 h 503731"/>
                <a:gd name="connsiteX170" fmla="*/ 208168 w 10525375"/>
                <a:gd name="connsiteY170" fmla="*/ 294231 h 503731"/>
                <a:gd name="connsiteX171" fmla="*/ 561849 w 10525375"/>
                <a:gd name="connsiteY171" fmla="*/ 292894 h 503731"/>
                <a:gd name="connsiteX172" fmla="*/ 544844 w 10525375"/>
                <a:gd name="connsiteY172" fmla="*/ 296904 h 503731"/>
                <a:gd name="connsiteX173" fmla="*/ 565248 w 10525375"/>
                <a:gd name="connsiteY173" fmla="*/ 292894 h 503731"/>
                <a:gd name="connsiteX174" fmla="*/ 561849 w 10525375"/>
                <a:gd name="connsiteY174" fmla="*/ 292894 h 503731"/>
                <a:gd name="connsiteX175" fmla="*/ 10113879 w 10525375"/>
                <a:gd name="connsiteY175" fmla="*/ 286211 h 503731"/>
                <a:gd name="connsiteX176" fmla="*/ 10093474 w 10525375"/>
                <a:gd name="connsiteY176" fmla="*/ 288885 h 503731"/>
                <a:gd name="connsiteX177" fmla="*/ 10100276 w 10525375"/>
                <a:gd name="connsiteY177" fmla="*/ 292894 h 503731"/>
                <a:gd name="connsiteX178" fmla="*/ 10113879 w 10525375"/>
                <a:gd name="connsiteY178" fmla="*/ 288885 h 503731"/>
                <a:gd name="connsiteX179" fmla="*/ 10113879 w 10525375"/>
                <a:gd name="connsiteY179" fmla="*/ 286211 h 503731"/>
                <a:gd name="connsiteX180" fmla="*/ 495533 w 10525375"/>
                <a:gd name="connsiteY180" fmla="*/ 279528 h 503731"/>
                <a:gd name="connsiteX181" fmla="*/ 476828 w 10525375"/>
                <a:gd name="connsiteY181" fmla="*/ 282201 h 503731"/>
                <a:gd name="connsiteX182" fmla="*/ 514238 w 10525375"/>
                <a:gd name="connsiteY182" fmla="*/ 280865 h 503731"/>
                <a:gd name="connsiteX183" fmla="*/ 495533 w 10525375"/>
                <a:gd name="connsiteY183" fmla="*/ 279528 h 503731"/>
                <a:gd name="connsiteX184" fmla="*/ 6995362 w 10525375"/>
                <a:gd name="connsiteY184" fmla="*/ 248787 h 503731"/>
                <a:gd name="connsiteX185" fmla="*/ 6988564 w 10525375"/>
                <a:gd name="connsiteY185" fmla="*/ 254134 h 503731"/>
                <a:gd name="connsiteX186" fmla="*/ 6998764 w 10525375"/>
                <a:gd name="connsiteY186" fmla="*/ 255469 h 503731"/>
                <a:gd name="connsiteX187" fmla="*/ 6995362 w 10525375"/>
                <a:gd name="connsiteY187" fmla="*/ 248787 h 503731"/>
                <a:gd name="connsiteX188" fmla="*/ 3085225 w 10525375"/>
                <a:gd name="connsiteY188" fmla="*/ 248787 h 503731"/>
                <a:gd name="connsiteX189" fmla="*/ 3078427 w 10525375"/>
                <a:gd name="connsiteY189" fmla="*/ 254134 h 503731"/>
                <a:gd name="connsiteX190" fmla="*/ 3088627 w 10525375"/>
                <a:gd name="connsiteY190" fmla="*/ 255469 h 503731"/>
                <a:gd name="connsiteX191" fmla="*/ 3085225 w 10525375"/>
                <a:gd name="connsiteY191" fmla="*/ 248787 h 503731"/>
                <a:gd name="connsiteX192" fmla="*/ 10124083 w 10525375"/>
                <a:gd name="connsiteY192" fmla="*/ 247450 h 503731"/>
                <a:gd name="connsiteX193" fmla="*/ 10124083 w 10525375"/>
                <a:gd name="connsiteY193" fmla="*/ 254134 h 503731"/>
                <a:gd name="connsiteX194" fmla="*/ 10130884 w 10525375"/>
                <a:gd name="connsiteY194" fmla="*/ 256807 h 503731"/>
                <a:gd name="connsiteX195" fmla="*/ 10158090 w 10525375"/>
                <a:gd name="connsiteY195" fmla="*/ 259480 h 503731"/>
                <a:gd name="connsiteX196" fmla="*/ 10124083 w 10525375"/>
                <a:gd name="connsiteY196" fmla="*/ 247450 h 503731"/>
                <a:gd name="connsiteX197" fmla="*/ 786301 w 10525375"/>
                <a:gd name="connsiteY197" fmla="*/ 244777 h 503731"/>
                <a:gd name="connsiteX198" fmla="*/ 810104 w 10525375"/>
                <a:gd name="connsiteY198" fmla="*/ 248787 h 503731"/>
                <a:gd name="connsiteX199" fmla="*/ 806705 w 10525375"/>
                <a:gd name="connsiteY199" fmla="*/ 246114 h 503731"/>
                <a:gd name="connsiteX200" fmla="*/ 786301 w 10525375"/>
                <a:gd name="connsiteY200" fmla="*/ 244777 h 503731"/>
                <a:gd name="connsiteX201" fmla="*/ 592455 w 10525375"/>
                <a:gd name="connsiteY201" fmla="*/ 243441 h 503731"/>
                <a:gd name="connsiteX202" fmla="*/ 548246 w 10525375"/>
                <a:gd name="connsiteY202" fmla="*/ 248787 h 503731"/>
                <a:gd name="connsiteX203" fmla="*/ 558447 w 10525375"/>
                <a:gd name="connsiteY203" fmla="*/ 258143 h 503731"/>
                <a:gd name="connsiteX204" fmla="*/ 551645 w 10525375"/>
                <a:gd name="connsiteY204" fmla="*/ 266162 h 503731"/>
                <a:gd name="connsiteX205" fmla="*/ 565248 w 10525375"/>
                <a:gd name="connsiteY205" fmla="*/ 267499 h 503731"/>
                <a:gd name="connsiteX206" fmla="*/ 575452 w 10525375"/>
                <a:gd name="connsiteY206" fmla="*/ 268835 h 503731"/>
                <a:gd name="connsiteX207" fmla="*/ 585653 w 10525375"/>
                <a:gd name="connsiteY207" fmla="*/ 267499 h 503731"/>
                <a:gd name="connsiteX208" fmla="*/ 606058 w 10525375"/>
                <a:gd name="connsiteY208" fmla="*/ 250123 h 503731"/>
                <a:gd name="connsiteX209" fmla="*/ 602659 w 10525375"/>
                <a:gd name="connsiteY209" fmla="*/ 250123 h 503731"/>
                <a:gd name="connsiteX210" fmla="*/ 592455 w 10525375"/>
                <a:gd name="connsiteY210" fmla="*/ 243441 h 503731"/>
                <a:gd name="connsiteX211" fmla="*/ 10212503 w 10525375"/>
                <a:gd name="connsiteY211" fmla="*/ 238095 h 503731"/>
                <a:gd name="connsiteX212" fmla="*/ 10212503 w 10525375"/>
                <a:gd name="connsiteY212" fmla="*/ 242104 h 503731"/>
                <a:gd name="connsiteX213" fmla="*/ 10222704 w 10525375"/>
                <a:gd name="connsiteY213" fmla="*/ 238095 h 503731"/>
                <a:gd name="connsiteX214" fmla="*/ 10212503 w 10525375"/>
                <a:gd name="connsiteY214" fmla="*/ 238095 h 503731"/>
                <a:gd name="connsiteX215" fmla="*/ 10501568 w 10525375"/>
                <a:gd name="connsiteY215" fmla="*/ 235421 h 503731"/>
                <a:gd name="connsiteX216" fmla="*/ 10515171 w 10525375"/>
                <a:gd name="connsiteY216" fmla="*/ 243441 h 503731"/>
                <a:gd name="connsiteX217" fmla="*/ 10477764 w 10525375"/>
                <a:gd name="connsiteY217" fmla="*/ 247450 h 503731"/>
                <a:gd name="connsiteX218" fmla="*/ 10501568 w 10525375"/>
                <a:gd name="connsiteY218" fmla="*/ 235421 h 503731"/>
                <a:gd name="connsiteX219" fmla="*/ 492556 w 10525375"/>
                <a:gd name="connsiteY219" fmla="*/ 224228 h 503731"/>
                <a:gd name="connsiteX220" fmla="*/ 483630 w 10525375"/>
                <a:gd name="connsiteY220" fmla="*/ 232748 h 503731"/>
                <a:gd name="connsiteX221" fmla="*/ 456423 w 10525375"/>
                <a:gd name="connsiteY221" fmla="*/ 232748 h 503731"/>
                <a:gd name="connsiteX222" fmla="*/ 419017 w 10525375"/>
                <a:gd name="connsiteY222" fmla="*/ 232748 h 503731"/>
                <a:gd name="connsiteX223" fmla="*/ 463225 w 10525375"/>
                <a:gd name="connsiteY223" fmla="*/ 251460 h 503731"/>
                <a:gd name="connsiteX224" fmla="*/ 453024 w 10525375"/>
                <a:gd name="connsiteY224" fmla="*/ 260816 h 503731"/>
                <a:gd name="connsiteX225" fmla="*/ 493834 w 10525375"/>
                <a:gd name="connsiteY225" fmla="*/ 254134 h 503731"/>
                <a:gd name="connsiteX226" fmla="*/ 497233 w 10525375"/>
                <a:gd name="connsiteY226" fmla="*/ 254134 h 503731"/>
                <a:gd name="connsiteX227" fmla="*/ 541445 w 10525375"/>
                <a:gd name="connsiteY227" fmla="*/ 243441 h 503731"/>
                <a:gd name="connsiteX228" fmla="*/ 524439 w 10525375"/>
                <a:gd name="connsiteY228" fmla="*/ 235421 h 503731"/>
                <a:gd name="connsiteX229" fmla="*/ 514238 w 10525375"/>
                <a:gd name="connsiteY229" fmla="*/ 224729 h 503731"/>
                <a:gd name="connsiteX230" fmla="*/ 492556 w 10525375"/>
                <a:gd name="connsiteY230" fmla="*/ 224228 h 503731"/>
                <a:gd name="connsiteX231" fmla="*/ 10266916 w 10525375"/>
                <a:gd name="connsiteY231" fmla="*/ 220718 h 503731"/>
                <a:gd name="connsiteX232" fmla="*/ 10249910 w 10525375"/>
                <a:gd name="connsiteY232" fmla="*/ 226065 h 503731"/>
                <a:gd name="connsiteX233" fmla="*/ 10266916 w 10525375"/>
                <a:gd name="connsiteY233" fmla="*/ 227402 h 503731"/>
                <a:gd name="connsiteX234" fmla="*/ 10263513 w 10525375"/>
                <a:gd name="connsiteY234" fmla="*/ 222056 h 503731"/>
                <a:gd name="connsiteX235" fmla="*/ 10266916 w 10525375"/>
                <a:gd name="connsiteY235" fmla="*/ 220718 h 503731"/>
                <a:gd name="connsiteX236" fmla="*/ 10079871 w 10525375"/>
                <a:gd name="connsiteY236" fmla="*/ 219383 h 503731"/>
                <a:gd name="connsiteX237" fmla="*/ 10079871 w 10525375"/>
                <a:gd name="connsiteY237" fmla="*/ 222056 h 503731"/>
                <a:gd name="connsiteX238" fmla="*/ 10083274 w 10525375"/>
                <a:gd name="connsiteY238" fmla="*/ 223392 h 503731"/>
                <a:gd name="connsiteX239" fmla="*/ 10079871 w 10525375"/>
                <a:gd name="connsiteY239" fmla="*/ 219383 h 503731"/>
                <a:gd name="connsiteX240" fmla="*/ 131652 w 10525375"/>
                <a:gd name="connsiteY240" fmla="*/ 212365 h 503731"/>
                <a:gd name="connsiteX241" fmla="*/ 157155 w 10525375"/>
                <a:gd name="connsiteY241" fmla="*/ 216709 h 503731"/>
                <a:gd name="connsiteX242" fmla="*/ 146954 w 10525375"/>
                <a:gd name="connsiteY242" fmla="*/ 231411 h 503731"/>
                <a:gd name="connsiteX243" fmla="*/ 116345 w 10525375"/>
                <a:gd name="connsiteY243" fmla="*/ 218045 h 503731"/>
                <a:gd name="connsiteX244" fmla="*/ 131652 w 10525375"/>
                <a:gd name="connsiteY244" fmla="*/ 212365 h 503731"/>
                <a:gd name="connsiteX245" fmla="*/ 442820 w 10525375"/>
                <a:gd name="connsiteY245" fmla="*/ 188641 h 503731"/>
                <a:gd name="connsiteX246" fmla="*/ 453024 w 10525375"/>
                <a:gd name="connsiteY246" fmla="*/ 202006 h 503731"/>
                <a:gd name="connsiteX247" fmla="*/ 456423 w 10525375"/>
                <a:gd name="connsiteY247" fmla="*/ 197997 h 503731"/>
                <a:gd name="connsiteX248" fmla="*/ 442820 w 10525375"/>
                <a:gd name="connsiteY248" fmla="*/ 188641 h 503731"/>
                <a:gd name="connsiteX249" fmla="*/ 10147886 w 10525375"/>
                <a:gd name="connsiteY249" fmla="*/ 183294 h 503731"/>
                <a:gd name="connsiteX250" fmla="*/ 10141085 w 10525375"/>
                <a:gd name="connsiteY250" fmla="*/ 187305 h 503731"/>
                <a:gd name="connsiteX251" fmla="*/ 10151289 w 10525375"/>
                <a:gd name="connsiteY251" fmla="*/ 189978 h 503731"/>
                <a:gd name="connsiteX252" fmla="*/ 10181894 w 10525375"/>
                <a:gd name="connsiteY252" fmla="*/ 200671 h 503731"/>
                <a:gd name="connsiteX253" fmla="*/ 10188696 w 10525375"/>
                <a:gd name="connsiteY253" fmla="*/ 203344 h 503731"/>
                <a:gd name="connsiteX254" fmla="*/ 10188696 w 10525375"/>
                <a:gd name="connsiteY254" fmla="*/ 202006 h 503731"/>
                <a:gd name="connsiteX255" fmla="*/ 10209100 w 10525375"/>
                <a:gd name="connsiteY255" fmla="*/ 189978 h 503731"/>
                <a:gd name="connsiteX256" fmla="*/ 10212503 w 10525375"/>
                <a:gd name="connsiteY256" fmla="*/ 185967 h 503731"/>
                <a:gd name="connsiteX257" fmla="*/ 10192098 w 10525375"/>
                <a:gd name="connsiteY257" fmla="*/ 184632 h 503731"/>
                <a:gd name="connsiteX258" fmla="*/ 10188696 w 10525375"/>
                <a:gd name="connsiteY258" fmla="*/ 183294 h 503731"/>
                <a:gd name="connsiteX259" fmla="*/ 10147886 w 10525375"/>
                <a:gd name="connsiteY259" fmla="*/ 183294 h 503731"/>
                <a:gd name="connsiteX260" fmla="*/ 10387784 w 10525375"/>
                <a:gd name="connsiteY260" fmla="*/ 179252 h 503731"/>
                <a:gd name="connsiteX261" fmla="*/ 10389344 w 10525375"/>
                <a:gd name="connsiteY261" fmla="*/ 179285 h 503731"/>
                <a:gd name="connsiteX262" fmla="*/ 10389344 w 10525375"/>
                <a:gd name="connsiteY262" fmla="*/ 180621 h 503731"/>
                <a:gd name="connsiteX263" fmla="*/ 507437 w 10525375"/>
                <a:gd name="connsiteY263" fmla="*/ 177948 h 503731"/>
                <a:gd name="connsiteX264" fmla="*/ 504034 w 10525375"/>
                <a:gd name="connsiteY264" fmla="*/ 179285 h 503731"/>
                <a:gd name="connsiteX265" fmla="*/ 521040 w 10525375"/>
                <a:gd name="connsiteY265" fmla="*/ 189978 h 503731"/>
                <a:gd name="connsiteX266" fmla="*/ 507437 w 10525375"/>
                <a:gd name="connsiteY266" fmla="*/ 177948 h 503731"/>
                <a:gd name="connsiteX267" fmla="*/ 10490092 w 10525375"/>
                <a:gd name="connsiteY267" fmla="*/ 175610 h 503731"/>
                <a:gd name="connsiteX268" fmla="*/ 10515171 w 10525375"/>
                <a:gd name="connsiteY268" fmla="*/ 177949 h 503731"/>
                <a:gd name="connsiteX269" fmla="*/ 10525375 w 10525375"/>
                <a:gd name="connsiteY269" fmla="*/ 187305 h 503731"/>
                <a:gd name="connsiteX270" fmla="*/ 10477764 w 10525375"/>
                <a:gd name="connsiteY270" fmla="*/ 183296 h 503731"/>
                <a:gd name="connsiteX271" fmla="*/ 10490092 w 10525375"/>
                <a:gd name="connsiteY271" fmla="*/ 175610 h 503731"/>
                <a:gd name="connsiteX272" fmla="*/ 374805 w 10525375"/>
                <a:gd name="connsiteY272" fmla="*/ 172602 h 503731"/>
                <a:gd name="connsiteX273" fmla="*/ 361201 w 10525375"/>
                <a:gd name="connsiteY273" fmla="*/ 183294 h 503731"/>
                <a:gd name="connsiteX274" fmla="*/ 361201 w 10525375"/>
                <a:gd name="connsiteY274" fmla="*/ 191314 h 503731"/>
                <a:gd name="connsiteX275" fmla="*/ 371406 w 10525375"/>
                <a:gd name="connsiteY275" fmla="*/ 187305 h 503731"/>
                <a:gd name="connsiteX276" fmla="*/ 391810 w 10525375"/>
                <a:gd name="connsiteY276" fmla="*/ 183294 h 503731"/>
                <a:gd name="connsiteX277" fmla="*/ 415614 w 10525375"/>
                <a:gd name="connsiteY277" fmla="*/ 176612 h 503731"/>
                <a:gd name="connsiteX278" fmla="*/ 412215 w 10525375"/>
                <a:gd name="connsiteY278" fmla="*/ 176612 h 503731"/>
                <a:gd name="connsiteX279" fmla="*/ 388408 w 10525375"/>
                <a:gd name="connsiteY279" fmla="*/ 172602 h 503731"/>
                <a:gd name="connsiteX280" fmla="*/ 374805 w 10525375"/>
                <a:gd name="connsiteY280" fmla="*/ 172602 h 503731"/>
                <a:gd name="connsiteX281" fmla="*/ 10117282 w 10525375"/>
                <a:gd name="connsiteY281" fmla="*/ 171264 h 503731"/>
                <a:gd name="connsiteX282" fmla="*/ 10117282 w 10525375"/>
                <a:gd name="connsiteY282" fmla="*/ 177948 h 503731"/>
                <a:gd name="connsiteX283" fmla="*/ 10124083 w 10525375"/>
                <a:gd name="connsiteY283" fmla="*/ 179285 h 503731"/>
                <a:gd name="connsiteX284" fmla="*/ 10117282 w 10525375"/>
                <a:gd name="connsiteY284" fmla="*/ 171264 h 503731"/>
                <a:gd name="connsiteX285" fmla="*/ 10419949 w 10525375"/>
                <a:gd name="connsiteY285" fmla="*/ 168593 h 503731"/>
                <a:gd name="connsiteX286" fmla="*/ 10450558 w 10525375"/>
                <a:gd name="connsiteY286" fmla="*/ 183294 h 503731"/>
                <a:gd name="connsiteX287" fmla="*/ 10409748 w 10525375"/>
                <a:gd name="connsiteY287" fmla="*/ 191314 h 503731"/>
                <a:gd name="connsiteX288" fmla="*/ 10389344 w 10525375"/>
                <a:gd name="connsiteY288" fmla="*/ 183294 h 503731"/>
                <a:gd name="connsiteX289" fmla="*/ 10389344 w 10525375"/>
                <a:gd name="connsiteY289" fmla="*/ 180621 h 503731"/>
                <a:gd name="connsiteX290" fmla="*/ 10419949 w 10525375"/>
                <a:gd name="connsiteY290" fmla="*/ 168593 h 503731"/>
                <a:gd name="connsiteX291" fmla="*/ 10181894 w 10525375"/>
                <a:gd name="connsiteY291" fmla="*/ 159236 h 503731"/>
                <a:gd name="connsiteX292" fmla="*/ 10175093 w 10525375"/>
                <a:gd name="connsiteY292" fmla="*/ 167255 h 503731"/>
                <a:gd name="connsiteX293" fmla="*/ 10195498 w 10525375"/>
                <a:gd name="connsiteY293" fmla="*/ 175275 h 503731"/>
                <a:gd name="connsiteX294" fmla="*/ 10222704 w 10525375"/>
                <a:gd name="connsiteY294" fmla="*/ 171264 h 503731"/>
                <a:gd name="connsiteX295" fmla="*/ 10219305 w 10525375"/>
                <a:gd name="connsiteY295" fmla="*/ 169929 h 503731"/>
                <a:gd name="connsiteX296" fmla="*/ 10192098 w 10525375"/>
                <a:gd name="connsiteY296" fmla="*/ 159236 h 503731"/>
                <a:gd name="connsiteX297" fmla="*/ 10181894 w 10525375"/>
                <a:gd name="connsiteY297" fmla="*/ 159236 h 503731"/>
                <a:gd name="connsiteX298" fmla="*/ 9967647 w 10525375"/>
                <a:gd name="connsiteY298" fmla="*/ 157899 h 503731"/>
                <a:gd name="connsiteX299" fmla="*/ 9954044 w 10525375"/>
                <a:gd name="connsiteY299" fmla="*/ 161909 h 503731"/>
                <a:gd name="connsiteX300" fmla="*/ 9964244 w 10525375"/>
                <a:gd name="connsiteY300" fmla="*/ 161909 h 503731"/>
                <a:gd name="connsiteX301" fmla="*/ 9967647 w 10525375"/>
                <a:gd name="connsiteY301" fmla="*/ 157899 h 503731"/>
                <a:gd name="connsiteX302" fmla="*/ 10249910 w 10525375"/>
                <a:gd name="connsiteY302" fmla="*/ 133842 h 503731"/>
                <a:gd name="connsiteX303" fmla="*/ 10256712 w 10525375"/>
                <a:gd name="connsiteY303" fmla="*/ 147207 h 503731"/>
                <a:gd name="connsiteX304" fmla="*/ 10283918 w 10525375"/>
                <a:gd name="connsiteY304" fmla="*/ 148543 h 503731"/>
                <a:gd name="connsiteX305" fmla="*/ 10290720 w 10525375"/>
                <a:gd name="connsiteY305" fmla="*/ 136515 h 503731"/>
                <a:gd name="connsiteX306" fmla="*/ 10253312 w 10525375"/>
                <a:gd name="connsiteY306" fmla="*/ 135178 h 503731"/>
                <a:gd name="connsiteX307" fmla="*/ 10249910 w 10525375"/>
                <a:gd name="connsiteY307" fmla="*/ 133842 h 503731"/>
                <a:gd name="connsiteX308" fmla="*/ 10175093 w 10525375"/>
                <a:gd name="connsiteY308" fmla="*/ 131167 h 503731"/>
                <a:gd name="connsiteX309" fmla="*/ 10171694 w 10525375"/>
                <a:gd name="connsiteY309" fmla="*/ 132504 h 503731"/>
                <a:gd name="connsiteX310" fmla="*/ 10164892 w 10525375"/>
                <a:gd name="connsiteY310" fmla="*/ 135178 h 503731"/>
                <a:gd name="connsiteX311" fmla="*/ 10181894 w 10525375"/>
                <a:gd name="connsiteY311" fmla="*/ 140524 h 503731"/>
                <a:gd name="connsiteX312" fmla="*/ 10192098 w 10525375"/>
                <a:gd name="connsiteY312" fmla="*/ 136515 h 503731"/>
                <a:gd name="connsiteX313" fmla="*/ 10171694 w 10525375"/>
                <a:gd name="connsiteY313" fmla="*/ 133842 h 503731"/>
                <a:gd name="connsiteX314" fmla="*/ 10175093 w 10525375"/>
                <a:gd name="connsiteY314" fmla="*/ 131167 h 503731"/>
                <a:gd name="connsiteX315" fmla="*/ 578851 w 10525375"/>
                <a:gd name="connsiteY315" fmla="*/ 124485 h 503731"/>
                <a:gd name="connsiteX316" fmla="*/ 568651 w 10525375"/>
                <a:gd name="connsiteY316" fmla="*/ 129831 h 503731"/>
                <a:gd name="connsiteX317" fmla="*/ 582254 w 10525375"/>
                <a:gd name="connsiteY317" fmla="*/ 125822 h 503731"/>
                <a:gd name="connsiteX318" fmla="*/ 578851 w 10525375"/>
                <a:gd name="connsiteY318" fmla="*/ 124485 h 503731"/>
                <a:gd name="connsiteX319" fmla="*/ 10453957 w 10525375"/>
                <a:gd name="connsiteY319" fmla="*/ 116467 h 503731"/>
                <a:gd name="connsiteX320" fmla="*/ 10487964 w 10525375"/>
                <a:gd name="connsiteY320" fmla="*/ 120476 h 503731"/>
                <a:gd name="connsiteX321" fmla="*/ 10474365 w 10525375"/>
                <a:gd name="connsiteY321" fmla="*/ 132506 h 503731"/>
                <a:gd name="connsiteX322" fmla="*/ 10423352 w 10525375"/>
                <a:gd name="connsiteY322" fmla="*/ 123150 h 503731"/>
                <a:gd name="connsiteX323" fmla="*/ 10453957 w 10525375"/>
                <a:gd name="connsiteY323" fmla="*/ 116467 h 503731"/>
                <a:gd name="connsiteX324" fmla="*/ 10025458 w 10525375"/>
                <a:gd name="connsiteY324" fmla="*/ 100427 h 503731"/>
                <a:gd name="connsiteX325" fmla="*/ 10028861 w 10525375"/>
                <a:gd name="connsiteY325" fmla="*/ 111119 h 503731"/>
                <a:gd name="connsiteX326" fmla="*/ 10049266 w 10525375"/>
                <a:gd name="connsiteY326" fmla="*/ 111119 h 503731"/>
                <a:gd name="connsiteX327" fmla="*/ 10025458 w 10525375"/>
                <a:gd name="connsiteY327" fmla="*/ 100427 h 503731"/>
                <a:gd name="connsiteX328" fmla="*/ 10100276 w 10525375"/>
                <a:gd name="connsiteY328" fmla="*/ 96418 h 503731"/>
                <a:gd name="connsiteX329" fmla="*/ 10076472 w 10525375"/>
                <a:gd name="connsiteY329" fmla="*/ 100427 h 503731"/>
                <a:gd name="connsiteX330" fmla="*/ 10103678 w 10525375"/>
                <a:gd name="connsiteY330" fmla="*/ 99091 h 503731"/>
                <a:gd name="connsiteX331" fmla="*/ 10100276 w 10525375"/>
                <a:gd name="connsiteY331" fmla="*/ 96418 h 503731"/>
                <a:gd name="connsiteX332" fmla="*/ 350577 w 10525375"/>
                <a:gd name="connsiteY332" fmla="*/ 82049 h 503731"/>
                <a:gd name="connsiteX333" fmla="*/ 357802 w 10525375"/>
                <a:gd name="connsiteY333" fmla="*/ 83052 h 503731"/>
                <a:gd name="connsiteX334" fmla="*/ 357802 w 10525375"/>
                <a:gd name="connsiteY334" fmla="*/ 88398 h 503731"/>
                <a:gd name="connsiteX335" fmla="*/ 337398 w 10525375"/>
                <a:gd name="connsiteY335" fmla="*/ 87061 h 503731"/>
                <a:gd name="connsiteX336" fmla="*/ 340800 w 10525375"/>
                <a:gd name="connsiteY336" fmla="*/ 83052 h 503731"/>
                <a:gd name="connsiteX337" fmla="*/ 350577 w 10525375"/>
                <a:gd name="connsiteY337" fmla="*/ 82049 h 503731"/>
                <a:gd name="connsiteX338" fmla="*/ 10025458 w 10525375"/>
                <a:gd name="connsiteY338" fmla="*/ 76368 h 503731"/>
                <a:gd name="connsiteX339" fmla="*/ 9981250 w 10525375"/>
                <a:gd name="connsiteY339" fmla="*/ 87061 h 503731"/>
                <a:gd name="connsiteX340" fmla="*/ 9991450 w 10525375"/>
                <a:gd name="connsiteY340" fmla="*/ 87061 h 503731"/>
                <a:gd name="connsiteX341" fmla="*/ 10001655 w 10525375"/>
                <a:gd name="connsiteY341" fmla="*/ 84388 h 503731"/>
                <a:gd name="connsiteX342" fmla="*/ 10042464 w 10525375"/>
                <a:gd name="connsiteY342" fmla="*/ 83052 h 503731"/>
                <a:gd name="connsiteX343" fmla="*/ 10039062 w 10525375"/>
                <a:gd name="connsiteY343" fmla="*/ 81715 h 503731"/>
                <a:gd name="connsiteX344" fmla="*/ 10042464 w 10525375"/>
                <a:gd name="connsiteY344" fmla="*/ 79041 h 503731"/>
                <a:gd name="connsiteX345" fmla="*/ 10025458 w 10525375"/>
                <a:gd name="connsiteY345" fmla="*/ 76368 h 503731"/>
                <a:gd name="connsiteX346" fmla="*/ 9943840 w 10525375"/>
                <a:gd name="connsiteY346" fmla="*/ 72359 h 503731"/>
                <a:gd name="connsiteX347" fmla="*/ 9920036 w 10525375"/>
                <a:gd name="connsiteY347" fmla="*/ 75032 h 503731"/>
                <a:gd name="connsiteX348" fmla="*/ 9916634 w 10525375"/>
                <a:gd name="connsiteY348" fmla="*/ 75032 h 503731"/>
                <a:gd name="connsiteX349" fmla="*/ 9906433 w 10525375"/>
                <a:gd name="connsiteY349" fmla="*/ 76368 h 503731"/>
                <a:gd name="connsiteX350" fmla="*/ 9903030 w 10525375"/>
                <a:gd name="connsiteY350" fmla="*/ 83052 h 503731"/>
                <a:gd name="connsiteX351" fmla="*/ 9923435 w 10525375"/>
                <a:gd name="connsiteY351" fmla="*/ 83052 h 503731"/>
                <a:gd name="connsiteX352" fmla="*/ 9930236 w 10525375"/>
                <a:gd name="connsiteY352" fmla="*/ 77704 h 503731"/>
                <a:gd name="connsiteX353" fmla="*/ 9943840 w 10525375"/>
                <a:gd name="connsiteY353" fmla="*/ 72359 h 503731"/>
                <a:gd name="connsiteX354" fmla="*/ 10229506 w 10525375"/>
                <a:gd name="connsiteY354" fmla="*/ 71022 h 503731"/>
                <a:gd name="connsiteX355" fmla="*/ 10273714 w 10525375"/>
                <a:gd name="connsiteY355" fmla="*/ 87061 h 503731"/>
                <a:gd name="connsiteX356" fmla="*/ 10273714 w 10525375"/>
                <a:gd name="connsiteY356" fmla="*/ 89734 h 503731"/>
                <a:gd name="connsiteX357" fmla="*/ 10311124 w 10525375"/>
                <a:gd name="connsiteY357" fmla="*/ 91071 h 503731"/>
                <a:gd name="connsiteX358" fmla="*/ 10382538 w 10525375"/>
                <a:gd name="connsiteY358" fmla="*/ 93744 h 503731"/>
                <a:gd name="connsiteX359" fmla="*/ 10311124 w 10525375"/>
                <a:gd name="connsiteY359" fmla="*/ 99091 h 503731"/>
                <a:gd name="connsiteX360" fmla="*/ 10287317 w 10525375"/>
                <a:gd name="connsiteY360" fmla="*/ 103100 h 503731"/>
                <a:gd name="connsiteX361" fmla="*/ 10273714 w 10525375"/>
                <a:gd name="connsiteY361" fmla="*/ 103100 h 503731"/>
                <a:gd name="connsiteX362" fmla="*/ 10249910 w 10525375"/>
                <a:gd name="connsiteY362" fmla="*/ 99091 h 503731"/>
                <a:gd name="connsiteX363" fmla="*/ 10239706 w 10525375"/>
                <a:gd name="connsiteY363" fmla="*/ 99091 h 503731"/>
                <a:gd name="connsiteX364" fmla="*/ 10192095 w 10525375"/>
                <a:gd name="connsiteY364" fmla="*/ 87061 h 503731"/>
                <a:gd name="connsiteX365" fmla="*/ 10205698 w 10525375"/>
                <a:gd name="connsiteY365" fmla="*/ 83052 h 503731"/>
                <a:gd name="connsiteX366" fmla="*/ 10229506 w 10525375"/>
                <a:gd name="connsiteY366" fmla="*/ 71022 h 503731"/>
                <a:gd name="connsiteX367" fmla="*/ 9814610 w 10525375"/>
                <a:gd name="connsiteY367" fmla="*/ 67013 h 503731"/>
                <a:gd name="connsiteX368" fmla="*/ 9821412 w 10525375"/>
                <a:gd name="connsiteY368" fmla="*/ 69686 h 503731"/>
                <a:gd name="connsiteX369" fmla="*/ 9824814 w 10525375"/>
                <a:gd name="connsiteY369" fmla="*/ 67013 h 503731"/>
                <a:gd name="connsiteX370" fmla="*/ 9814610 w 10525375"/>
                <a:gd name="connsiteY370" fmla="*/ 67013 h 503731"/>
                <a:gd name="connsiteX371" fmla="*/ 837311 w 10525375"/>
                <a:gd name="connsiteY371" fmla="*/ 64338 h 503731"/>
                <a:gd name="connsiteX372" fmla="*/ 830509 w 10525375"/>
                <a:gd name="connsiteY372" fmla="*/ 65676 h 503731"/>
                <a:gd name="connsiteX373" fmla="*/ 837311 w 10525375"/>
                <a:gd name="connsiteY373" fmla="*/ 67013 h 503731"/>
                <a:gd name="connsiteX374" fmla="*/ 837311 w 10525375"/>
                <a:gd name="connsiteY374" fmla="*/ 64338 h 503731"/>
                <a:gd name="connsiteX375" fmla="*/ 929134 w 10525375"/>
                <a:gd name="connsiteY375" fmla="*/ 60329 h 503731"/>
                <a:gd name="connsiteX376" fmla="*/ 925731 w 10525375"/>
                <a:gd name="connsiteY376" fmla="*/ 63002 h 503731"/>
                <a:gd name="connsiteX377" fmla="*/ 932533 w 10525375"/>
                <a:gd name="connsiteY377" fmla="*/ 65676 h 503731"/>
                <a:gd name="connsiteX378" fmla="*/ 929134 w 10525375"/>
                <a:gd name="connsiteY378" fmla="*/ 72359 h 503731"/>
                <a:gd name="connsiteX379" fmla="*/ 935935 w 10525375"/>
                <a:gd name="connsiteY379" fmla="*/ 72359 h 503731"/>
                <a:gd name="connsiteX380" fmla="*/ 935935 w 10525375"/>
                <a:gd name="connsiteY380" fmla="*/ 71022 h 503731"/>
                <a:gd name="connsiteX381" fmla="*/ 942737 w 10525375"/>
                <a:gd name="connsiteY381" fmla="*/ 67013 h 503731"/>
                <a:gd name="connsiteX382" fmla="*/ 935935 w 10525375"/>
                <a:gd name="connsiteY382" fmla="*/ 61667 h 503731"/>
                <a:gd name="connsiteX383" fmla="*/ 929134 w 10525375"/>
                <a:gd name="connsiteY383" fmla="*/ 60329 h 503731"/>
                <a:gd name="connsiteX384" fmla="*/ 701279 w 10525375"/>
                <a:gd name="connsiteY384" fmla="*/ 50974 h 503731"/>
                <a:gd name="connsiteX385" fmla="*/ 708081 w 10525375"/>
                <a:gd name="connsiteY385" fmla="*/ 53647 h 503731"/>
                <a:gd name="connsiteX386" fmla="*/ 691075 w 10525375"/>
                <a:gd name="connsiteY386" fmla="*/ 63004 h 503731"/>
                <a:gd name="connsiteX387" fmla="*/ 680875 w 10525375"/>
                <a:gd name="connsiteY387" fmla="*/ 61667 h 503731"/>
                <a:gd name="connsiteX388" fmla="*/ 701279 w 10525375"/>
                <a:gd name="connsiteY388" fmla="*/ 50974 h 503731"/>
                <a:gd name="connsiteX389" fmla="*/ 602659 w 10525375"/>
                <a:gd name="connsiteY389" fmla="*/ 50974 h 503731"/>
                <a:gd name="connsiteX390" fmla="*/ 657071 w 10525375"/>
                <a:gd name="connsiteY390" fmla="*/ 50974 h 503731"/>
                <a:gd name="connsiteX391" fmla="*/ 629865 w 10525375"/>
                <a:gd name="connsiteY391" fmla="*/ 63004 h 503731"/>
                <a:gd name="connsiteX392" fmla="*/ 602659 w 10525375"/>
                <a:gd name="connsiteY392" fmla="*/ 50974 h 503731"/>
                <a:gd name="connsiteX393" fmla="*/ 9624166 w 10525375"/>
                <a:gd name="connsiteY393" fmla="*/ 38944 h 503731"/>
                <a:gd name="connsiteX394" fmla="*/ 9617365 w 10525375"/>
                <a:gd name="connsiteY394" fmla="*/ 46964 h 503731"/>
                <a:gd name="connsiteX395" fmla="*/ 9637770 w 10525375"/>
                <a:gd name="connsiteY395" fmla="*/ 42955 h 503731"/>
                <a:gd name="connsiteX396" fmla="*/ 9624166 w 10525375"/>
                <a:gd name="connsiteY396" fmla="*/ 38944 h 503731"/>
                <a:gd name="connsiteX397" fmla="*/ 10168292 w 10525375"/>
                <a:gd name="connsiteY397" fmla="*/ 28253 h 503731"/>
                <a:gd name="connsiteX398" fmla="*/ 10175093 w 10525375"/>
                <a:gd name="connsiteY398" fmla="*/ 28253 h 503731"/>
                <a:gd name="connsiteX399" fmla="*/ 10164888 w 10525375"/>
                <a:gd name="connsiteY399" fmla="*/ 38945 h 503731"/>
                <a:gd name="connsiteX400" fmla="*/ 10168292 w 10525375"/>
                <a:gd name="connsiteY400" fmla="*/ 28253 h 503731"/>
                <a:gd name="connsiteX401" fmla="*/ 4646185 w 10525375"/>
                <a:gd name="connsiteY401" fmla="*/ 184 h 503731"/>
                <a:gd name="connsiteX402" fmla="*/ 4758412 w 10525375"/>
                <a:gd name="connsiteY402" fmla="*/ 1520 h 503731"/>
                <a:gd name="connsiteX403" fmla="*/ 4778817 w 10525375"/>
                <a:gd name="connsiteY403" fmla="*/ 1520 h 503731"/>
                <a:gd name="connsiteX404" fmla="*/ 4840031 w 10525375"/>
                <a:gd name="connsiteY404" fmla="*/ 1520 h 503731"/>
                <a:gd name="connsiteX405" fmla="*/ 4908047 w 10525375"/>
                <a:gd name="connsiteY405" fmla="*/ 2857 h 503731"/>
                <a:gd name="connsiteX406" fmla="*/ 4914848 w 10525375"/>
                <a:gd name="connsiteY406" fmla="*/ 184 h 503731"/>
                <a:gd name="connsiteX407" fmla="*/ 4931850 w 10525375"/>
                <a:gd name="connsiteY407" fmla="*/ 184 h 503731"/>
                <a:gd name="connsiteX408" fmla="*/ 4986263 w 10525375"/>
                <a:gd name="connsiteY408" fmla="*/ 2857 h 503731"/>
                <a:gd name="connsiteX409" fmla="*/ 5044078 w 10525375"/>
                <a:gd name="connsiteY409" fmla="*/ 4193 h 503731"/>
                <a:gd name="connsiteX410" fmla="*/ 5054278 w 10525375"/>
                <a:gd name="connsiteY410" fmla="*/ 4193 h 503731"/>
                <a:gd name="connsiteX411" fmla="*/ 5108691 w 10525375"/>
                <a:gd name="connsiteY411" fmla="*/ 184 h 503731"/>
                <a:gd name="connsiteX412" fmla="*/ 5122294 w 10525375"/>
                <a:gd name="connsiteY412" fmla="*/ 184 h 503731"/>
                <a:gd name="connsiteX413" fmla="*/ 5193712 w 10525375"/>
                <a:gd name="connsiteY413" fmla="*/ 2857 h 503731"/>
                <a:gd name="connsiteX414" fmla="*/ 5200514 w 10525375"/>
                <a:gd name="connsiteY414" fmla="*/ 1520 h 503731"/>
                <a:gd name="connsiteX415" fmla="*/ 5489578 w 10525375"/>
                <a:gd name="connsiteY415" fmla="*/ 8204 h 503731"/>
                <a:gd name="connsiteX416" fmla="*/ 5595004 w 10525375"/>
                <a:gd name="connsiteY416" fmla="*/ 6866 h 503731"/>
                <a:gd name="connsiteX417" fmla="*/ 5622210 w 10525375"/>
                <a:gd name="connsiteY417" fmla="*/ 6866 h 503731"/>
                <a:gd name="connsiteX418" fmla="*/ 5629012 w 10525375"/>
                <a:gd name="connsiteY418" fmla="*/ 8204 h 503731"/>
                <a:gd name="connsiteX419" fmla="*/ 5629012 w 10525375"/>
                <a:gd name="connsiteY419" fmla="*/ 9539 h 503731"/>
                <a:gd name="connsiteX420" fmla="*/ 5768442 w 10525375"/>
                <a:gd name="connsiteY420" fmla="*/ 10875 h 503731"/>
                <a:gd name="connsiteX421" fmla="*/ 5822855 w 10525375"/>
                <a:gd name="connsiteY421" fmla="*/ 14886 h 503731"/>
                <a:gd name="connsiteX422" fmla="*/ 5850061 w 10525375"/>
                <a:gd name="connsiteY422" fmla="*/ 10875 h 503731"/>
                <a:gd name="connsiteX423" fmla="*/ 5901074 w 10525375"/>
                <a:gd name="connsiteY423" fmla="*/ 16223 h 503731"/>
                <a:gd name="connsiteX424" fmla="*/ 5897672 w 10525375"/>
                <a:gd name="connsiteY424" fmla="*/ 17559 h 503731"/>
                <a:gd name="connsiteX425" fmla="*/ 5901074 w 10525375"/>
                <a:gd name="connsiteY425" fmla="*/ 17559 h 503731"/>
                <a:gd name="connsiteX426" fmla="*/ 5952084 w 10525375"/>
                <a:gd name="connsiteY426" fmla="*/ 17559 h 503731"/>
                <a:gd name="connsiteX427" fmla="*/ 5972489 w 10525375"/>
                <a:gd name="connsiteY427" fmla="*/ 17559 h 503731"/>
                <a:gd name="connsiteX428" fmla="*/ 6013298 w 10525375"/>
                <a:gd name="connsiteY428" fmla="*/ 21569 h 503731"/>
                <a:gd name="connsiteX429" fmla="*/ 6023502 w 10525375"/>
                <a:gd name="connsiteY429" fmla="*/ 17559 h 503731"/>
                <a:gd name="connsiteX430" fmla="*/ 6027504 w 10525375"/>
                <a:gd name="connsiteY430" fmla="*/ 17559 h 503731"/>
                <a:gd name="connsiteX431" fmla="*/ 6029544 w 10525375"/>
                <a:gd name="connsiteY431" fmla="*/ 16223 h 503731"/>
                <a:gd name="connsiteX432" fmla="*/ 6067905 w 10525375"/>
                <a:gd name="connsiteY432" fmla="*/ 17358 h 503731"/>
                <a:gd name="connsiteX433" fmla="*/ 6077064 w 10525375"/>
                <a:gd name="connsiteY433" fmla="*/ 17225 h 503731"/>
                <a:gd name="connsiteX434" fmla="*/ 6077767 w 10525375"/>
                <a:gd name="connsiteY434" fmla="*/ 17449 h 503731"/>
                <a:gd name="connsiteX435" fmla="*/ 6120940 w 10525375"/>
                <a:gd name="connsiteY435" fmla="*/ 15053 h 503731"/>
                <a:gd name="connsiteX436" fmla="*/ 6209783 w 10525375"/>
                <a:gd name="connsiteY436" fmla="*/ 18896 h 503731"/>
                <a:gd name="connsiteX437" fmla="*/ 6233590 w 10525375"/>
                <a:gd name="connsiteY437" fmla="*/ 25578 h 503731"/>
                <a:gd name="connsiteX438" fmla="*/ 6311807 w 10525375"/>
                <a:gd name="connsiteY438" fmla="*/ 14886 h 503731"/>
                <a:gd name="connsiteX439" fmla="*/ 6318608 w 10525375"/>
                <a:gd name="connsiteY439" fmla="*/ 16223 h 503731"/>
                <a:gd name="connsiteX440" fmla="*/ 6322011 w 10525375"/>
                <a:gd name="connsiteY440" fmla="*/ 12213 h 503731"/>
                <a:gd name="connsiteX441" fmla="*/ 6427433 w 10525375"/>
                <a:gd name="connsiteY441" fmla="*/ 10875 h 503731"/>
                <a:gd name="connsiteX442" fmla="*/ 6444439 w 10525375"/>
                <a:gd name="connsiteY442" fmla="*/ 10875 h 503731"/>
                <a:gd name="connsiteX443" fmla="*/ 6478447 w 10525375"/>
                <a:gd name="connsiteY443" fmla="*/ 14886 h 503731"/>
                <a:gd name="connsiteX444" fmla="*/ 6481846 w 10525375"/>
                <a:gd name="connsiteY444" fmla="*/ 14886 h 503731"/>
                <a:gd name="connsiteX445" fmla="*/ 6495449 w 10525375"/>
                <a:gd name="connsiteY445" fmla="*/ 13550 h 503731"/>
                <a:gd name="connsiteX446" fmla="*/ 6505653 w 10525375"/>
                <a:gd name="connsiteY446" fmla="*/ 14886 h 503731"/>
                <a:gd name="connsiteX447" fmla="*/ 6529457 w 10525375"/>
                <a:gd name="connsiteY447" fmla="*/ 16223 h 503731"/>
                <a:gd name="connsiteX448" fmla="*/ 6536258 w 10525375"/>
                <a:gd name="connsiteY448" fmla="*/ 14886 h 503731"/>
                <a:gd name="connsiteX449" fmla="*/ 6580470 w 10525375"/>
                <a:gd name="connsiteY449" fmla="*/ 14886 h 503731"/>
                <a:gd name="connsiteX450" fmla="*/ 6702898 w 10525375"/>
                <a:gd name="connsiteY450" fmla="*/ 14886 h 503731"/>
                <a:gd name="connsiteX451" fmla="*/ 6811723 w 10525375"/>
                <a:gd name="connsiteY451" fmla="*/ 13550 h 503731"/>
                <a:gd name="connsiteX452" fmla="*/ 6818525 w 10525375"/>
                <a:gd name="connsiteY452" fmla="*/ 14886 h 503731"/>
                <a:gd name="connsiteX453" fmla="*/ 6876336 w 10525375"/>
                <a:gd name="connsiteY453" fmla="*/ 13550 h 503731"/>
                <a:gd name="connsiteX454" fmla="*/ 6886540 w 10525375"/>
                <a:gd name="connsiteY454" fmla="*/ 13550 h 503731"/>
                <a:gd name="connsiteX455" fmla="*/ 6951153 w 10525375"/>
                <a:gd name="connsiteY455" fmla="*/ 9539 h 503731"/>
                <a:gd name="connsiteX456" fmla="*/ 6957955 w 10525375"/>
                <a:gd name="connsiteY456" fmla="*/ 9539 h 503731"/>
                <a:gd name="connsiteX457" fmla="*/ 7093986 w 10525375"/>
                <a:gd name="connsiteY457" fmla="*/ 10875 h 503731"/>
                <a:gd name="connsiteX458" fmla="*/ 7104190 w 10525375"/>
                <a:gd name="connsiteY458" fmla="*/ 13550 h 503731"/>
                <a:gd name="connsiteX459" fmla="*/ 7206214 w 10525375"/>
                <a:gd name="connsiteY459" fmla="*/ 13550 h 503731"/>
                <a:gd name="connsiteX460" fmla="*/ 7219817 w 10525375"/>
                <a:gd name="connsiteY460" fmla="*/ 20232 h 503731"/>
                <a:gd name="connsiteX461" fmla="*/ 7223216 w 10525375"/>
                <a:gd name="connsiteY461" fmla="*/ 20232 h 503731"/>
                <a:gd name="connsiteX462" fmla="*/ 7247023 w 10525375"/>
                <a:gd name="connsiteY462" fmla="*/ 12213 h 503731"/>
                <a:gd name="connsiteX463" fmla="*/ 7257224 w 10525375"/>
                <a:gd name="connsiteY463" fmla="*/ 12213 h 503731"/>
                <a:gd name="connsiteX464" fmla="*/ 7522484 w 10525375"/>
                <a:gd name="connsiteY464" fmla="*/ 10875 h 503731"/>
                <a:gd name="connsiteX465" fmla="*/ 7542889 w 10525375"/>
                <a:gd name="connsiteY465" fmla="*/ 12213 h 503731"/>
                <a:gd name="connsiteX466" fmla="*/ 7604103 w 10525375"/>
                <a:gd name="connsiteY466" fmla="*/ 8204 h 503731"/>
                <a:gd name="connsiteX467" fmla="*/ 7719730 w 10525375"/>
                <a:gd name="connsiteY467" fmla="*/ 8204 h 503731"/>
                <a:gd name="connsiteX468" fmla="*/ 7726531 w 10525375"/>
                <a:gd name="connsiteY468" fmla="*/ 8204 h 503731"/>
                <a:gd name="connsiteX469" fmla="*/ 7811552 w 10525375"/>
                <a:gd name="connsiteY469" fmla="*/ 8204 h 503731"/>
                <a:gd name="connsiteX470" fmla="*/ 7818354 w 10525375"/>
                <a:gd name="connsiteY470" fmla="*/ 8204 h 503731"/>
                <a:gd name="connsiteX471" fmla="*/ 7872767 w 10525375"/>
                <a:gd name="connsiteY471" fmla="*/ 8204 h 503731"/>
                <a:gd name="connsiteX472" fmla="*/ 7930578 w 10525375"/>
                <a:gd name="connsiteY472" fmla="*/ 9539 h 503731"/>
                <a:gd name="connsiteX473" fmla="*/ 7933980 w 10525375"/>
                <a:gd name="connsiteY473" fmla="*/ 10875 h 503731"/>
                <a:gd name="connsiteX474" fmla="*/ 7933980 w 10525375"/>
                <a:gd name="connsiteY474" fmla="*/ 8204 h 503731"/>
                <a:gd name="connsiteX475" fmla="*/ 7967988 w 10525375"/>
                <a:gd name="connsiteY475" fmla="*/ 8204 h 503731"/>
                <a:gd name="connsiteX476" fmla="*/ 7974790 w 10525375"/>
                <a:gd name="connsiteY476" fmla="*/ 6866 h 503731"/>
                <a:gd name="connsiteX477" fmla="*/ 7995194 w 10525375"/>
                <a:gd name="connsiteY477" fmla="*/ 8204 h 503731"/>
                <a:gd name="connsiteX478" fmla="*/ 8046204 w 10525375"/>
                <a:gd name="connsiteY478" fmla="*/ 9539 h 503731"/>
                <a:gd name="connsiteX479" fmla="*/ 8046204 w 10525375"/>
                <a:gd name="connsiteY479" fmla="*/ 12213 h 503731"/>
                <a:gd name="connsiteX480" fmla="*/ 8066609 w 10525375"/>
                <a:gd name="connsiteY480" fmla="*/ 8204 h 503731"/>
                <a:gd name="connsiteX481" fmla="*/ 8161831 w 10525375"/>
                <a:gd name="connsiteY481" fmla="*/ 4193 h 503731"/>
                <a:gd name="connsiteX482" fmla="*/ 8229846 w 10525375"/>
                <a:gd name="connsiteY482" fmla="*/ 4193 h 503731"/>
                <a:gd name="connsiteX483" fmla="*/ 8318267 w 10525375"/>
                <a:gd name="connsiteY483" fmla="*/ 12213 h 503731"/>
                <a:gd name="connsiteX484" fmla="*/ 8318267 w 10525375"/>
                <a:gd name="connsiteY484" fmla="*/ 13550 h 503731"/>
                <a:gd name="connsiteX485" fmla="*/ 8382884 w 10525375"/>
                <a:gd name="connsiteY485" fmla="*/ 2857 h 503731"/>
                <a:gd name="connsiteX486" fmla="*/ 8467901 w 10525375"/>
                <a:gd name="connsiteY486" fmla="*/ 1520 h 503731"/>
                <a:gd name="connsiteX487" fmla="*/ 8481504 w 10525375"/>
                <a:gd name="connsiteY487" fmla="*/ 1520 h 503731"/>
                <a:gd name="connsiteX488" fmla="*/ 8505312 w 10525375"/>
                <a:gd name="connsiteY488" fmla="*/ 9539 h 503731"/>
                <a:gd name="connsiteX489" fmla="*/ 8505312 w 10525375"/>
                <a:gd name="connsiteY489" fmla="*/ 8204 h 503731"/>
                <a:gd name="connsiteX490" fmla="*/ 8501909 w 10525375"/>
                <a:gd name="connsiteY490" fmla="*/ 6866 h 503731"/>
                <a:gd name="connsiteX491" fmla="*/ 8556322 w 10525375"/>
                <a:gd name="connsiteY491" fmla="*/ 184 h 503731"/>
                <a:gd name="connsiteX492" fmla="*/ 8668549 w 10525375"/>
                <a:gd name="connsiteY492" fmla="*/ 1520 h 503731"/>
                <a:gd name="connsiteX493" fmla="*/ 8688954 w 10525375"/>
                <a:gd name="connsiteY493" fmla="*/ 1520 h 503731"/>
                <a:gd name="connsiteX494" fmla="*/ 8750168 w 10525375"/>
                <a:gd name="connsiteY494" fmla="*/ 1520 h 503731"/>
                <a:gd name="connsiteX495" fmla="*/ 8818184 w 10525375"/>
                <a:gd name="connsiteY495" fmla="*/ 2857 h 503731"/>
                <a:gd name="connsiteX496" fmla="*/ 8824985 w 10525375"/>
                <a:gd name="connsiteY496" fmla="*/ 184 h 503731"/>
                <a:gd name="connsiteX497" fmla="*/ 8841987 w 10525375"/>
                <a:gd name="connsiteY497" fmla="*/ 184 h 503731"/>
                <a:gd name="connsiteX498" fmla="*/ 8896400 w 10525375"/>
                <a:gd name="connsiteY498" fmla="*/ 2857 h 503731"/>
                <a:gd name="connsiteX499" fmla="*/ 8954214 w 10525375"/>
                <a:gd name="connsiteY499" fmla="*/ 4193 h 503731"/>
                <a:gd name="connsiteX500" fmla="*/ 8964415 w 10525375"/>
                <a:gd name="connsiteY500" fmla="*/ 4193 h 503731"/>
                <a:gd name="connsiteX501" fmla="*/ 9018828 w 10525375"/>
                <a:gd name="connsiteY501" fmla="*/ 184 h 503731"/>
                <a:gd name="connsiteX502" fmla="*/ 9032430 w 10525375"/>
                <a:gd name="connsiteY502" fmla="*/ 184 h 503731"/>
                <a:gd name="connsiteX503" fmla="*/ 9103849 w 10525375"/>
                <a:gd name="connsiteY503" fmla="*/ 2857 h 503731"/>
                <a:gd name="connsiteX504" fmla="*/ 9110650 w 10525375"/>
                <a:gd name="connsiteY504" fmla="*/ 1520 h 503731"/>
                <a:gd name="connsiteX505" fmla="*/ 9399715 w 10525375"/>
                <a:gd name="connsiteY505" fmla="*/ 8204 h 503731"/>
                <a:gd name="connsiteX506" fmla="*/ 9505141 w 10525375"/>
                <a:gd name="connsiteY506" fmla="*/ 6866 h 503731"/>
                <a:gd name="connsiteX507" fmla="*/ 9532347 w 10525375"/>
                <a:gd name="connsiteY507" fmla="*/ 6866 h 503731"/>
                <a:gd name="connsiteX508" fmla="*/ 9539148 w 10525375"/>
                <a:gd name="connsiteY508" fmla="*/ 8204 h 503731"/>
                <a:gd name="connsiteX509" fmla="*/ 9539148 w 10525375"/>
                <a:gd name="connsiteY509" fmla="*/ 9539 h 503731"/>
                <a:gd name="connsiteX510" fmla="*/ 9678579 w 10525375"/>
                <a:gd name="connsiteY510" fmla="*/ 10875 h 503731"/>
                <a:gd name="connsiteX511" fmla="*/ 9732992 w 10525375"/>
                <a:gd name="connsiteY511" fmla="*/ 14886 h 503731"/>
                <a:gd name="connsiteX512" fmla="*/ 9760198 w 10525375"/>
                <a:gd name="connsiteY512" fmla="*/ 10875 h 503731"/>
                <a:gd name="connsiteX513" fmla="*/ 9811211 w 10525375"/>
                <a:gd name="connsiteY513" fmla="*/ 16223 h 503731"/>
                <a:gd name="connsiteX514" fmla="*/ 9807808 w 10525375"/>
                <a:gd name="connsiteY514" fmla="*/ 17559 h 503731"/>
                <a:gd name="connsiteX515" fmla="*/ 9811211 w 10525375"/>
                <a:gd name="connsiteY515" fmla="*/ 17559 h 503731"/>
                <a:gd name="connsiteX516" fmla="*/ 9862221 w 10525375"/>
                <a:gd name="connsiteY516" fmla="*/ 17559 h 503731"/>
                <a:gd name="connsiteX517" fmla="*/ 9882626 w 10525375"/>
                <a:gd name="connsiteY517" fmla="*/ 17559 h 503731"/>
                <a:gd name="connsiteX518" fmla="*/ 9923435 w 10525375"/>
                <a:gd name="connsiteY518" fmla="*/ 21569 h 503731"/>
                <a:gd name="connsiteX519" fmla="*/ 9933639 w 10525375"/>
                <a:gd name="connsiteY519" fmla="*/ 17559 h 503731"/>
                <a:gd name="connsiteX520" fmla="*/ 9964244 w 10525375"/>
                <a:gd name="connsiteY520" fmla="*/ 17559 h 503731"/>
                <a:gd name="connsiteX521" fmla="*/ 10005054 w 10525375"/>
                <a:gd name="connsiteY521" fmla="*/ 22905 h 503731"/>
                <a:gd name="connsiteX522" fmla="*/ 10049266 w 10525375"/>
                <a:gd name="connsiteY522" fmla="*/ 24241 h 503731"/>
                <a:gd name="connsiteX523" fmla="*/ 10035662 w 10525375"/>
                <a:gd name="connsiteY523" fmla="*/ 34935 h 503731"/>
                <a:gd name="connsiteX524" fmla="*/ 9971046 w 10525375"/>
                <a:gd name="connsiteY524" fmla="*/ 33598 h 503731"/>
                <a:gd name="connsiteX525" fmla="*/ 9967647 w 10525375"/>
                <a:gd name="connsiteY525" fmla="*/ 29589 h 503731"/>
                <a:gd name="connsiteX526" fmla="*/ 9967647 w 10525375"/>
                <a:gd name="connsiteY526" fmla="*/ 30925 h 503731"/>
                <a:gd name="connsiteX527" fmla="*/ 9950642 w 10525375"/>
                <a:gd name="connsiteY527" fmla="*/ 34935 h 503731"/>
                <a:gd name="connsiteX528" fmla="*/ 9974448 w 10525375"/>
                <a:gd name="connsiteY528" fmla="*/ 54983 h 503731"/>
                <a:gd name="connsiteX529" fmla="*/ 10008456 w 10525375"/>
                <a:gd name="connsiteY529" fmla="*/ 54983 h 503731"/>
                <a:gd name="connsiteX530" fmla="*/ 10083274 w 10525375"/>
                <a:gd name="connsiteY530" fmla="*/ 58993 h 503731"/>
                <a:gd name="connsiteX531" fmla="*/ 10056068 w 10525375"/>
                <a:gd name="connsiteY531" fmla="*/ 53647 h 503731"/>
                <a:gd name="connsiteX532" fmla="*/ 10103678 w 10525375"/>
                <a:gd name="connsiteY532" fmla="*/ 52310 h 503731"/>
                <a:gd name="connsiteX533" fmla="*/ 10103678 w 10525375"/>
                <a:gd name="connsiteY533" fmla="*/ 48301 h 503731"/>
                <a:gd name="connsiteX534" fmla="*/ 10093474 w 10525375"/>
                <a:gd name="connsiteY534" fmla="*/ 42955 h 503731"/>
                <a:gd name="connsiteX535" fmla="*/ 10093474 w 10525375"/>
                <a:gd name="connsiteY535" fmla="*/ 38944 h 503731"/>
                <a:gd name="connsiteX536" fmla="*/ 10093474 w 10525375"/>
                <a:gd name="connsiteY536" fmla="*/ 26916 h 503731"/>
                <a:gd name="connsiteX537" fmla="*/ 10124083 w 10525375"/>
                <a:gd name="connsiteY537" fmla="*/ 42955 h 503731"/>
                <a:gd name="connsiteX538" fmla="*/ 10124083 w 10525375"/>
                <a:gd name="connsiteY538" fmla="*/ 48301 h 503731"/>
                <a:gd name="connsiteX539" fmla="*/ 10147886 w 10525375"/>
                <a:gd name="connsiteY539" fmla="*/ 56320 h 503731"/>
                <a:gd name="connsiteX540" fmla="*/ 10134284 w 10525375"/>
                <a:gd name="connsiteY540" fmla="*/ 64338 h 503731"/>
                <a:gd name="connsiteX541" fmla="*/ 10103678 w 10525375"/>
                <a:gd name="connsiteY541" fmla="*/ 72359 h 503731"/>
                <a:gd name="connsiteX542" fmla="*/ 10113879 w 10525375"/>
                <a:gd name="connsiteY542" fmla="*/ 76368 h 503731"/>
                <a:gd name="connsiteX543" fmla="*/ 10181894 w 10525375"/>
                <a:gd name="connsiteY543" fmla="*/ 77704 h 503731"/>
                <a:gd name="connsiteX544" fmla="*/ 10181894 w 10525375"/>
                <a:gd name="connsiteY544" fmla="*/ 80379 h 503731"/>
                <a:gd name="connsiteX545" fmla="*/ 10134284 w 10525375"/>
                <a:gd name="connsiteY545" fmla="*/ 88398 h 503731"/>
                <a:gd name="connsiteX546" fmla="*/ 10178496 w 10525375"/>
                <a:gd name="connsiteY546" fmla="*/ 91070 h 503731"/>
                <a:gd name="connsiteX547" fmla="*/ 10154688 w 10525375"/>
                <a:gd name="connsiteY547" fmla="*/ 113792 h 503731"/>
                <a:gd name="connsiteX548" fmla="*/ 10171694 w 10525375"/>
                <a:gd name="connsiteY548" fmla="*/ 124485 h 503731"/>
                <a:gd name="connsiteX549" fmla="*/ 10232908 w 10525375"/>
                <a:gd name="connsiteY549" fmla="*/ 113792 h 503731"/>
                <a:gd name="connsiteX550" fmla="*/ 10232908 w 10525375"/>
                <a:gd name="connsiteY550" fmla="*/ 125822 h 503731"/>
                <a:gd name="connsiteX551" fmla="*/ 10243108 w 10525375"/>
                <a:gd name="connsiteY551" fmla="*/ 125822 h 503731"/>
                <a:gd name="connsiteX552" fmla="*/ 10243108 w 10525375"/>
                <a:gd name="connsiteY552" fmla="*/ 124485 h 503731"/>
                <a:gd name="connsiteX553" fmla="*/ 10277116 w 10525375"/>
                <a:gd name="connsiteY553" fmla="*/ 116466 h 503731"/>
                <a:gd name="connsiteX554" fmla="*/ 10348534 w 10525375"/>
                <a:gd name="connsiteY554" fmla="*/ 116466 h 503731"/>
                <a:gd name="connsiteX555" fmla="*/ 10396146 w 10525375"/>
                <a:gd name="connsiteY555" fmla="*/ 116466 h 503731"/>
                <a:gd name="connsiteX556" fmla="*/ 10368939 w 10525375"/>
                <a:gd name="connsiteY556" fmla="*/ 132504 h 503731"/>
                <a:gd name="connsiteX557" fmla="*/ 10368939 w 10525375"/>
                <a:gd name="connsiteY557" fmla="*/ 144533 h 503731"/>
                <a:gd name="connsiteX558" fmla="*/ 10406346 w 10525375"/>
                <a:gd name="connsiteY558" fmla="*/ 141861 h 503731"/>
                <a:gd name="connsiteX559" fmla="*/ 10436954 w 10525375"/>
                <a:gd name="connsiteY559" fmla="*/ 155227 h 503731"/>
                <a:gd name="connsiteX560" fmla="*/ 10406346 w 10525375"/>
                <a:gd name="connsiteY560" fmla="*/ 161909 h 503731"/>
                <a:gd name="connsiteX561" fmla="*/ 10368939 w 10525375"/>
                <a:gd name="connsiteY561" fmla="*/ 157899 h 503731"/>
                <a:gd name="connsiteX562" fmla="*/ 10338330 w 10525375"/>
                <a:gd name="connsiteY562" fmla="*/ 148543 h 503731"/>
                <a:gd name="connsiteX563" fmla="*/ 10314526 w 10525375"/>
                <a:gd name="connsiteY563" fmla="*/ 160573 h 503731"/>
                <a:gd name="connsiteX564" fmla="*/ 10273718 w 10525375"/>
                <a:gd name="connsiteY564" fmla="*/ 168593 h 503731"/>
                <a:gd name="connsiteX565" fmla="*/ 10287320 w 10525375"/>
                <a:gd name="connsiteY565" fmla="*/ 176612 h 503731"/>
                <a:gd name="connsiteX566" fmla="*/ 10328130 w 10525375"/>
                <a:gd name="connsiteY566" fmla="*/ 172602 h 503731"/>
                <a:gd name="connsiteX567" fmla="*/ 10379779 w 10525375"/>
                <a:gd name="connsiteY567" fmla="*/ 172226 h 503731"/>
                <a:gd name="connsiteX568" fmla="*/ 10387784 w 10525375"/>
                <a:gd name="connsiteY568" fmla="*/ 179252 h 503731"/>
                <a:gd name="connsiteX569" fmla="*/ 10373612 w 10525375"/>
                <a:gd name="connsiteY569" fmla="*/ 178951 h 503731"/>
                <a:gd name="connsiteX570" fmla="*/ 10365536 w 10525375"/>
                <a:gd name="connsiteY570" fmla="*/ 184632 h 503731"/>
                <a:gd name="connsiteX571" fmla="*/ 10328130 w 10525375"/>
                <a:gd name="connsiteY571" fmla="*/ 196660 h 503731"/>
                <a:gd name="connsiteX572" fmla="*/ 10253312 w 10525375"/>
                <a:gd name="connsiteY572" fmla="*/ 203344 h 503731"/>
                <a:gd name="connsiteX573" fmla="*/ 10280519 w 10525375"/>
                <a:gd name="connsiteY573" fmla="*/ 208690 h 503731"/>
                <a:gd name="connsiteX574" fmla="*/ 10290720 w 10525375"/>
                <a:gd name="connsiteY574" fmla="*/ 212699 h 503731"/>
                <a:gd name="connsiteX575" fmla="*/ 10294122 w 10525375"/>
                <a:gd name="connsiteY575" fmla="*/ 210026 h 503731"/>
                <a:gd name="connsiteX576" fmla="*/ 10362138 w 10525375"/>
                <a:gd name="connsiteY576" fmla="*/ 208690 h 503731"/>
                <a:gd name="connsiteX577" fmla="*/ 10379140 w 10525375"/>
                <a:gd name="connsiteY577" fmla="*/ 212699 h 503731"/>
                <a:gd name="connsiteX578" fmla="*/ 10392743 w 10525375"/>
                <a:gd name="connsiteY578" fmla="*/ 216709 h 503731"/>
                <a:gd name="connsiteX579" fmla="*/ 10464161 w 10525375"/>
                <a:gd name="connsiteY579" fmla="*/ 248787 h 503731"/>
                <a:gd name="connsiteX580" fmla="*/ 10433552 w 10525375"/>
                <a:gd name="connsiteY580" fmla="*/ 252796 h 503731"/>
                <a:gd name="connsiteX581" fmla="*/ 10402947 w 10525375"/>
                <a:gd name="connsiteY581" fmla="*/ 240768 h 503731"/>
                <a:gd name="connsiteX582" fmla="*/ 10409748 w 10525375"/>
                <a:gd name="connsiteY582" fmla="*/ 254134 h 503731"/>
                <a:gd name="connsiteX583" fmla="*/ 10385941 w 10525375"/>
                <a:gd name="connsiteY583" fmla="*/ 255469 h 503731"/>
                <a:gd name="connsiteX584" fmla="*/ 10368939 w 10525375"/>
                <a:gd name="connsiteY584" fmla="*/ 263489 h 503731"/>
                <a:gd name="connsiteX585" fmla="*/ 10358735 w 10525375"/>
                <a:gd name="connsiteY585" fmla="*/ 264826 h 503731"/>
                <a:gd name="connsiteX586" fmla="*/ 10266916 w 10525375"/>
                <a:gd name="connsiteY586" fmla="*/ 260816 h 503731"/>
                <a:gd name="connsiteX587" fmla="*/ 10266916 w 10525375"/>
                <a:gd name="connsiteY587" fmla="*/ 272846 h 503731"/>
                <a:gd name="connsiteX588" fmla="*/ 10277116 w 10525375"/>
                <a:gd name="connsiteY588" fmla="*/ 276855 h 503731"/>
                <a:gd name="connsiteX589" fmla="*/ 10317926 w 10525375"/>
                <a:gd name="connsiteY589" fmla="*/ 275519 h 503731"/>
                <a:gd name="connsiteX590" fmla="*/ 10338330 w 10525375"/>
                <a:gd name="connsiteY590" fmla="*/ 278192 h 503731"/>
                <a:gd name="connsiteX591" fmla="*/ 10368939 w 10525375"/>
                <a:gd name="connsiteY591" fmla="*/ 283538 h 503731"/>
                <a:gd name="connsiteX592" fmla="*/ 10379140 w 10525375"/>
                <a:gd name="connsiteY592" fmla="*/ 286211 h 503731"/>
                <a:gd name="connsiteX593" fmla="*/ 10358735 w 10525375"/>
                <a:gd name="connsiteY593" fmla="*/ 294231 h 503731"/>
                <a:gd name="connsiteX594" fmla="*/ 10297521 w 10525375"/>
                <a:gd name="connsiteY594" fmla="*/ 298240 h 503731"/>
                <a:gd name="connsiteX595" fmla="*/ 10246511 w 10525375"/>
                <a:gd name="connsiteY595" fmla="*/ 292894 h 503731"/>
                <a:gd name="connsiteX596" fmla="*/ 10243108 w 10525375"/>
                <a:gd name="connsiteY596" fmla="*/ 282201 h 503731"/>
                <a:gd name="connsiteX597" fmla="*/ 10246511 w 10525375"/>
                <a:gd name="connsiteY597" fmla="*/ 282201 h 503731"/>
                <a:gd name="connsiteX598" fmla="*/ 10209100 w 10525375"/>
                <a:gd name="connsiteY598" fmla="*/ 287547 h 503731"/>
                <a:gd name="connsiteX599" fmla="*/ 10205702 w 10525375"/>
                <a:gd name="connsiteY599" fmla="*/ 290220 h 503731"/>
                <a:gd name="connsiteX600" fmla="*/ 10215902 w 10525375"/>
                <a:gd name="connsiteY600" fmla="*/ 294231 h 503731"/>
                <a:gd name="connsiteX601" fmla="*/ 10215902 w 10525375"/>
                <a:gd name="connsiteY601" fmla="*/ 306259 h 503731"/>
                <a:gd name="connsiteX602" fmla="*/ 10175093 w 10525375"/>
                <a:gd name="connsiteY602" fmla="*/ 306259 h 503731"/>
                <a:gd name="connsiteX603" fmla="*/ 10127482 w 10525375"/>
                <a:gd name="connsiteY603" fmla="*/ 302250 h 503731"/>
                <a:gd name="connsiteX604" fmla="*/ 10103678 w 10525375"/>
                <a:gd name="connsiteY604" fmla="*/ 306259 h 503731"/>
                <a:gd name="connsiteX605" fmla="*/ 10076472 w 10525375"/>
                <a:gd name="connsiteY605" fmla="*/ 310270 h 503731"/>
                <a:gd name="connsiteX606" fmla="*/ 10093474 w 10525375"/>
                <a:gd name="connsiteY606" fmla="*/ 314279 h 503731"/>
                <a:gd name="connsiteX607" fmla="*/ 10141085 w 10525375"/>
                <a:gd name="connsiteY607" fmla="*/ 319625 h 503731"/>
                <a:gd name="connsiteX608" fmla="*/ 10096876 w 10525375"/>
                <a:gd name="connsiteY608" fmla="*/ 322298 h 503731"/>
                <a:gd name="connsiteX609" fmla="*/ 10090075 w 10525375"/>
                <a:gd name="connsiteY609" fmla="*/ 322298 h 503731"/>
                <a:gd name="connsiteX610" fmla="*/ 10117282 w 10525375"/>
                <a:gd name="connsiteY610" fmla="*/ 332991 h 503731"/>
                <a:gd name="connsiteX611" fmla="*/ 10137686 w 10525375"/>
                <a:gd name="connsiteY611" fmla="*/ 338337 h 503731"/>
                <a:gd name="connsiteX612" fmla="*/ 10168292 w 10525375"/>
                <a:gd name="connsiteY612" fmla="*/ 338337 h 503731"/>
                <a:gd name="connsiteX613" fmla="*/ 10171694 w 10525375"/>
                <a:gd name="connsiteY613" fmla="*/ 339674 h 503731"/>
                <a:gd name="connsiteX614" fmla="*/ 10175093 w 10525375"/>
                <a:gd name="connsiteY614" fmla="*/ 337001 h 503731"/>
                <a:gd name="connsiteX615" fmla="*/ 10243108 w 10525375"/>
                <a:gd name="connsiteY615" fmla="*/ 338337 h 503731"/>
                <a:gd name="connsiteX616" fmla="*/ 10355336 w 10525375"/>
                <a:gd name="connsiteY616" fmla="*/ 342348 h 503731"/>
                <a:gd name="connsiteX617" fmla="*/ 10375740 w 10525375"/>
                <a:gd name="connsiteY617" fmla="*/ 339674 h 503731"/>
                <a:gd name="connsiteX618" fmla="*/ 10498169 w 10525375"/>
                <a:gd name="connsiteY618" fmla="*/ 347694 h 503731"/>
                <a:gd name="connsiteX619" fmla="*/ 10498169 w 10525375"/>
                <a:gd name="connsiteY619" fmla="*/ 350367 h 503731"/>
                <a:gd name="connsiteX620" fmla="*/ 10447156 w 10525375"/>
                <a:gd name="connsiteY620" fmla="*/ 355713 h 503731"/>
                <a:gd name="connsiteX621" fmla="*/ 10385941 w 10525375"/>
                <a:gd name="connsiteY621" fmla="*/ 355713 h 503731"/>
                <a:gd name="connsiteX622" fmla="*/ 10375740 w 10525375"/>
                <a:gd name="connsiteY622" fmla="*/ 354376 h 503731"/>
                <a:gd name="connsiteX623" fmla="*/ 10345132 w 10525375"/>
                <a:gd name="connsiteY623" fmla="*/ 351703 h 503731"/>
                <a:gd name="connsiteX624" fmla="*/ 10222704 w 10525375"/>
                <a:gd name="connsiteY624" fmla="*/ 359722 h 503731"/>
                <a:gd name="connsiteX625" fmla="*/ 10222704 w 10525375"/>
                <a:gd name="connsiteY625" fmla="*/ 357049 h 503731"/>
                <a:gd name="connsiteX626" fmla="*/ 10137686 w 10525375"/>
                <a:gd name="connsiteY626" fmla="*/ 369079 h 503731"/>
                <a:gd name="connsiteX627" fmla="*/ 10100276 w 10525375"/>
                <a:gd name="connsiteY627" fmla="*/ 367742 h 503731"/>
                <a:gd name="connsiteX628" fmla="*/ 10096876 w 10525375"/>
                <a:gd name="connsiteY628" fmla="*/ 366406 h 503731"/>
                <a:gd name="connsiteX629" fmla="*/ 10069670 w 10525375"/>
                <a:gd name="connsiteY629" fmla="*/ 366406 h 503731"/>
                <a:gd name="connsiteX630" fmla="*/ 10045863 w 10525375"/>
                <a:gd name="connsiteY630" fmla="*/ 367742 h 503731"/>
                <a:gd name="connsiteX631" fmla="*/ 10042464 w 10525375"/>
                <a:gd name="connsiteY631" fmla="*/ 366406 h 503731"/>
                <a:gd name="connsiteX632" fmla="*/ 10028861 w 10525375"/>
                <a:gd name="connsiteY632" fmla="*/ 366406 h 503731"/>
                <a:gd name="connsiteX633" fmla="*/ 10018657 w 10525375"/>
                <a:gd name="connsiteY633" fmla="*/ 366406 h 503731"/>
                <a:gd name="connsiteX634" fmla="*/ 10011856 w 10525375"/>
                <a:gd name="connsiteY634" fmla="*/ 369079 h 503731"/>
                <a:gd name="connsiteX635" fmla="*/ 9977848 w 10525375"/>
                <a:gd name="connsiteY635" fmla="*/ 371752 h 503731"/>
                <a:gd name="connsiteX636" fmla="*/ 9971046 w 10525375"/>
                <a:gd name="connsiteY636" fmla="*/ 369079 h 503731"/>
                <a:gd name="connsiteX637" fmla="*/ 9971046 w 10525375"/>
                <a:gd name="connsiteY637" fmla="*/ 375761 h 503731"/>
                <a:gd name="connsiteX638" fmla="*/ 9998252 w 10525375"/>
                <a:gd name="connsiteY638" fmla="*/ 381108 h 503731"/>
                <a:gd name="connsiteX639" fmla="*/ 10001655 w 10525375"/>
                <a:gd name="connsiteY639" fmla="*/ 378434 h 503731"/>
                <a:gd name="connsiteX640" fmla="*/ 10056068 w 10525375"/>
                <a:gd name="connsiteY640" fmla="*/ 377099 h 503731"/>
                <a:gd name="connsiteX641" fmla="*/ 10069670 w 10525375"/>
                <a:gd name="connsiteY641" fmla="*/ 381108 h 503731"/>
                <a:gd name="connsiteX642" fmla="*/ 10069670 w 10525375"/>
                <a:gd name="connsiteY642" fmla="*/ 385118 h 503731"/>
                <a:gd name="connsiteX643" fmla="*/ 10110480 w 10525375"/>
                <a:gd name="connsiteY643" fmla="*/ 389127 h 503731"/>
                <a:gd name="connsiteX644" fmla="*/ 10110480 w 10525375"/>
                <a:gd name="connsiteY644" fmla="*/ 393137 h 503731"/>
                <a:gd name="connsiteX645" fmla="*/ 10151289 w 10525375"/>
                <a:gd name="connsiteY645" fmla="*/ 386454 h 503731"/>
                <a:gd name="connsiteX646" fmla="*/ 10161490 w 10525375"/>
                <a:gd name="connsiteY646" fmla="*/ 390464 h 503731"/>
                <a:gd name="connsiteX647" fmla="*/ 10168292 w 10525375"/>
                <a:gd name="connsiteY647" fmla="*/ 391800 h 503731"/>
                <a:gd name="connsiteX648" fmla="*/ 10232908 w 10525375"/>
                <a:gd name="connsiteY648" fmla="*/ 397147 h 503731"/>
                <a:gd name="connsiteX649" fmla="*/ 10266916 w 10525375"/>
                <a:gd name="connsiteY649" fmla="*/ 405166 h 503731"/>
                <a:gd name="connsiteX650" fmla="*/ 10243108 w 10525375"/>
                <a:gd name="connsiteY650" fmla="*/ 411850 h 503731"/>
                <a:gd name="connsiteX651" fmla="*/ 10243108 w 10525375"/>
                <a:gd name="connsiteY651" fmla="*/ 415859 h 503731"/>
                <a:gd name="connsiteX652" fmla="*/ 10181894 w 10525375"/>
                <a:gd name="connsiteY652" fmla="*/ 415859 h 503731"/>
                <a:gd name="connsiteX653" fmla="*/ 10175093 w 10525375"/>
                <a:gd name="connsiteY653" fmla="*/ 419869 h 503731"/>
                <a:gd name="connsiteX654" fmla="*/ 10212503 w 10525375"/>
                <a:gd name="connsiteY654" fmla="*/ 433235 h 503731"/>
                <a:gd name="connsiteX655" fmla="*/ 10212503 w 10525375"/>
                <a:gd name="connsiteY655" fmla="*/ 441254 h 503731"/>
                <a:gd name="connsiteX656" fmla="*/ 10181894 w 10525375"/>
                <a:gd name="connsiteY656" fmla="*/ 439917 h 503731"/>
                <a:gd name="connsiteX657" fmla="*/ 10147886 w 10525375"/>
                <a:gd name="connsiteY657" fmla="*/ 419869 h 503731"/>
                <a:gd name="connsiteX658" fmla="*/ 10117282 w 10525375"/>
                <a:gd name="connsiteY658" fmla="*/ 419869 h 503731"/>
                <a:gd name="connsiteX659" fmla="*/ 10130884 w 10525375"/>
                <a:gd name="connsiteY659" fmla="*/ 410512 h 503731"/>
                <a:gd name="connsiteX660" fmla="*/ 10127482 w 10525375"/>
                <a:gd name="connsiteY660" fmla="*/ 405166 h 503731"/>
                <a:gd name="connsiteX661" fmla="*/ 10124083 w 10525375"/>
                <a:gd name="connsiteY661" fmla="*/ 402493 h 503731"/>
                <a:gd name="connsiteX662" fmla="*/ 10086672 w 10525375"/>
                <a:gd name="connsiteY662" fmla="*/ 402493 h 503731"/>
                <a:gd name="connsiteX663" fmla="*/ 10076472 w 10525375"/>
                <a:gd name="connsiteY663" fmla="*/ 411850 h 503731"/>
                <a:gd name="connsiteX664" fmla="*/ 10073070 w 10525375"/>
                <a:gd name="connsiteY664" fmla="*/ 415859 h 503731"/>
                <a:gd name="connsiteX665" fmla="*/ 10083274 w 10525375"/>
                <a:gd name="connsiteY665" fmla="*/ 426551 h 503731"/>
                <a:gd name="connsiteX666" fmla="*/ 10096876 w 10525375"/>
                <a:gd name="connsiteY666" fmla="*/ 427888 h 503731"/>
                <a:gd name="connsiteX667" fmla="*/ 10141085 w 10525375"/>
                <a:gd name="connsiteY667" fmla="*/ 434571 h 503731"/>
                <a:gd name="connsiteX668" fmla="*/ 10137686 w 10525375"/>
                <a:gd name="connsiteY668" fmla="*/ 438581 h 503731"/>
                <a:gd name="connsiteX669" fmla="*/ 10090075 w 10525375"/>
                <a:gd name="connsiteY669" fmla="*/ 437244 h 503731"/>
                <a:gd name="connsiteX670" fmla="*/ 10066268 w 10525375"/>
                <a:gd name="connsiteY670" fmla="*/ 437244 h 503731"/>
                <a:gd name="connsiteX671" fmla="*/ 10039062 w 10525375"/>
                <a:gd name="connsiteY671" fmla="*/ 433235 h 503731"/>
                <a:gd name="connsiteX672" fmla="*/ 10018657 w 10525375"/>
                <a:gd name="connsiteY672" fmla="*/ 445263 h 503731"/>
                <a:gd name="connsiteX673" fmla="*/ 9984649 w 10525375"/>
                <a:gd name="connsiteY673" fmla="*/ 433235 h 503731"/>
                <a:gd name="connsiteX674" fmla="*/ 9903030 w 10525375"/>
                <a:gd name="connsiteY674" fmla="*/ 437244 h 503731"/>
                <a:gd name="connsiteX675" fmla="*/ 9889428 w 10525375"/>
                <a:gd name="connsiteY675" fmla="*/ 451947 h 503731"/>
                <a:gd name="connsiteX676" fmla="*/ 9855420 w 10525375"/>
                <a:gd name="connsiteY676" fmla="*/ 451947 h 503731"/>
                <a:gd name="connsiteX677" fmla="*/ 9838418 w 10525375"/>
                <a:gd name="connsiteY677" fmla="*/ 453283 h 503731"/>
                <a:gd name="connsiteX678" fmla="*/ 9804410 w 10525375"/>
                <a:gd name="connsiteY678" fmla="*/ 455956 h 503731"/>
                <a:gd name="connsiteX679" fmla="*/ 9801007 w 10525375"/>
                <a:gd name="connsiteY679" fmla="*/ 455956 h 503731"/>
                <a:gd name="connsiteX680" fmla="*/ 9749997 w 10525375"/>
                <a:gd name="connsiteY680" fmla="*/ 454620 h 503731"/>
                <a:gd name="connsiteX681" fmla="*/ 9743196 w 10525375"/>
                <a:gd name="connsiteY681" fmla="*/ 453283 h 503731"/>
                <a:gd name="connsiteX682" fmla="*/ 9743196 w 10525375"/>
                <a:gd name="connsiteY682" fmla="*/ 457293 h 503731"/>
                <a:gd name="connsiteX683" fmla="*/ 9702386 w 10525375"/>
                <a:gd name="connsiteY683" fmla="*/ 457293 h 503731"/>
                <a:gd name="connsiteX684" fmla="*/ 9600363 w 10525375"/>
                <a:gd name="connsiteY684" fmla="*/ 462639 h 503731"/>
                <a:gd name="connsiteX685" fmla="*/ 9579958 w 10525375"/>
                <a:gd name="connsiteY685" fmla="*/ 442590 h 503731"/>
                <a:gd name="connsiteX686" fmla="*/ 9569754 w 10525375"/>
                <a:gd name="connsiteY686" fmla="*/ 441254 h 503731"/>
                <a:gd name="connsiteX687" fmla="*/ 9566355 w 10525375"/>
                <a:gd name="connsiteY687" fmla="*/ 441254 h 503731"/>
                <a:gd name="connsiteX688" fmla="*/ 9566355 w 10525375"/>
                <a:gd name="connsiteY688" fmla="*/ 442590 h 503731"/>
                <a:gd name="connsiteX689" fmla="*/ 9545950 w 10525375"/>
                <a:gd name="connsiteY689" fmla="*/ 442590 h 503731"/>
                <a:gd name="connsiteX690" fmla="*/ 9525260 w 10525375"/>
                <a:gd name="connsiteY690" fmla="*/ 443494 h 503731"/>
                <a:gd name="connsiteX691" fmla="*/ 9545946 w 10525375"/>
                <a:gd name="connsiteY691" fmla="*/ 449274 h 503731"/>
                <a:gd name="connsiteX692" fmla="*/ 9542548 w 10525375"/>
                <a:gd name="connsiteY692" fmla="*/ 453283 h 503731"/>
                <a:gd name="connsiteX693" fmla="*/ 9511939 w 10525375"/>
                <a:gd name="connsiteY693" fmla="*/ 453283 h 503731"/>
                <a:gd name="connsiteX694" fmla="*/ 9471133 w 10525375"/>
                <a:gd name="connsiteY694" fmla="*/ 453283 h 503731"/>
                <a:gd name="connsiteX695" fmla="*/ 9467730 w 10525375"/>
                <a:gd name="connsiteY695" fmla="*/ 450611 h 503731"/>
                <a:gd name="connsiteX696" fmla="*/ 9467730 w 10525375"/>
                <a:gd name="connsiteY696" fmla="*/ 446007 h 503731"/>
                <a:gd name="connsiteX697" fmla="*/ 9454128 w 10525375"/>
                <a:gd name="connsiteY697" fmla="*/ 446601 h 503731"/>
                <a:gd name="connsiteX698" fmla="*/ 9433723 w 10525375"/>
                <a:gd name="connsiteY698" fmla="*/ 458629 h 503731"/>
                <a:gd name="connsiteX699" fmla="*/ 9454128 w 10525375"/>
                <a:gd name="connsiteY699" fmla="*/ 469322 h 503731"/>
                <a:gd name="connsiteX700" fmla="*/ 9392914 w 10525375"/>
                <a:gd name="connsiteY700" fmla="*/ 470659 h 503731"/>
                <a:gd name="connsiteX701" fmla="*/ 9369110 w 10525375"/>
                <a:gd name="connsiteY701" fmla="*/ 474668 h 503731"/>
                <a:gd name="connsiteX702" fmla="*/ 9321499 w 10525375"/>
                <a:gd name="connsiteY702" fmla="*/ 473332 h 503731"/>
                <a:gd name="connsiteX703" fmla="*/ 9267086 w 10525375"/>
                <a:gd name="connsiteY703" fmla="*/ 473332 h 503731"/>
                <a:gd name="connsiteX704" fmla="*/ 9185468 w 10525375"/>
                <a:gd name="connsiteY704" fmla="*/ 477341 h 503731"/>
                <a:gd name="connsiteX705" fmla="*/ 9144658 w 10525375"/>
                <a:gd name="connsiteY705" fmla="*/ 481352 h 503731"/>
                <a:gd name="connsiteX706" fmla="*/ 9144658 w 10525375"/>
                <a:gd name="connsiteY706" fmla="*/ 477341 h 503731"/>
                <a:gd name="connsiteX707" fmla="*/ 9083444 w 10525375"/>
                <a:gd name="connsiteY707" fmla="*/ 466648 h 503731"/>
                <a:gd name="connsiteX708" fmla="*/ 9042635 w 10525375"/>
                <a:gd name="connsiteY708" fmla="*/ 458629 h 503731"/>
                <a:gd name="connsiteX709" fmla="*/ 9018828 w 10525375"/>
                <a:gd name="connsiteY709" fmla="*/ 465313 h 503731"/>
                <a:gd name="connsiteX710" fmla="*/ 9025629 w 10525375"/>
                <a:gd name="connsiteY710" fmla="*/ 469322 h 503731"/>
                <a:gd name="connsiteX711" fmla="*/ 9022230 w 10525375"/>
                <a:gd name="connsiteY711" fmla="*/ 481352 h 503731"/>
                <a:gd name="connsiteX712" fmla="*/ 9012026 w 10525375"/>
                <a:gd name="connsiteY712" fmla="*/ 482687 h 503731"/>
                <a:gd name="connsiteX713" fmla="*/ 8947413 w 10525375"/>
                <a:gd name="connsiteY713" fmla="*/ 485361 h 503731"/>
                <a:gd name="connsiteX714" fmla="*/ 8930408 w 10525375"/>
                <a:gd name="connsiteY714" fmla="*/ 485361 h 503731"/>
                <a:gd name="connsiteX715" fmla="*/ 8920206 w 10525375"/>
                <a:gd name="connsiteY715" fmla="*/ 482687 h 503731"/>
                <a:gd name="connsiteX716" fmla="*/ 8916804 w 10525375"/>
                <a:gd name="connsiteY716" fmla="*/ 481352 h 503731"/>
                <a:gd name="connsiteX717" fmla="*/ 8855590 w 10525375"/>
                <a:gd name="connsiteY717" fmla="*/ 485361 h 503731"/>
                <a:gd name="connsiteX718" fmla="*/ 8852191 w 10525375"/>
                <a:gd name="connsiteY718" fmla="*/ 486698 h 503731"/>
                <a:gd name="connsiteX719" fmla="*/ 8790977 w 10525375"/>
                <a:gd name="connsiteY719" fmla="*/ 489371 h 503731"/>
                <a:gd name="connsiteX720" fmla="*/ 8739964 w 10525375"/>
                <a:gd name="connsiteY720" fmla="*/ 490707 h 503731"/>
                <a:gd name="connsiteX721" fmla="*/ 8675350 w 10525375"/>
                <a:gd name="connsiteY721" fmla="*/ 492044 h 503731"/>
                <a:gd name="connsiteX722" fmla="*/ 8668549 w 10525375"/>
                <a:gd name="connsiteY722" fmla="*/ 490707 h 503731"/>
                <a:gd name="connsiteX723" fmla="*/ 8654946 w 10525375"/>
                <a:gd name="connsiteY723" fmla="*/ 493380 h 503731"/>
                <a:gd name="connsiteX724" fmla="*/ 8637940 w 10525375"/>
                <a:gd name="connsiteY724" fmla="*/ 493380 h 503731"/>
                <a:gd name="connsiteX725" fmla="*/ 8627740 w 10525375"/>
                <a:gd name="connsiteY725" fmla="*/ 489371 h 503731"/>
                <a:gd name="connsiteX726" fmla="*/ 8586930 w 10525375"/>
                <a:gd name="connsiteY726" fmla="*/ 489371 h 503731"/>
                <a:gd name="connsiteX727" fmla="*/ 8583528 w 10525375"/>
                <a:gd name="connsiteY727" fmla="*/ 492044 h 503731"/>
                <a:gd name="connsiteX728" fmla="*/ 8481504 w 10525375"/>
                <a:gd name="connsiteY728" fmla="*/ 488034 h 503731"/>
                <a:gd name="connsiteX729" fmla="*/ 8461100 w 10525375"/>
                <a:gd name="connsiteY729" fmla="*/ 492044 h 503731"/>
                <a:gd name="connsiteX730" fmla="*/ 8433894 w 10525375"/>
                <a:gd name="connsiteY730" fmla="*/ 492044 h 503731"/>
                <a:gd name="connsiteX731" fmla="*/ 8382884 w 10525375"/>
                <a:gd name="connsiteY731" fmla="*/ 480014 h 503731"/>
                <a:gd name="connsiteX732" fmla="*/ 8372680 w 10525375"/>
                <a:gd name="connsiteY732" fmla="*/ 478678 h 503731"/>
                <a:gd name="connsiteX733" fmla="*/ 8369280 w 10525375"/>
                <a:gd name="connsiteY733" fmla="*/ 478678 h 503731"/>
                <a:gd name="connsiteX734" fmla="*/ 8369280 w 10525375"/>
                <a:gd name="connsiteY734" fmla="*/ 496053 h 503731"/>
                <a:gd name="connsiteX735" fmla="*/ 8331870 w 10525375"/>
                <a:gd name="connsiteY735" fmla="*/ 496053 h 503731"/>
                <a:gd name="connsiteX736" fmla="*/ 8311466 w 10525375"/>
                <a:gd name="connsiteY736" fmla="*/ 497390 h 503731"/>
                <a:gd name="connsiteX737" fmla="*/ 8250251 w 10525375"/>
                <a:gd name="connsiteY737" fmla="*/ 497390 h 503731"/>
                <a:gd name="connsiteX738" fmla="*/ 8241182 w 10525375"/>
                <a:gd name="connsiteY738" fmla="*/ 493826 h 503731"/>
                <a:gd name="connsiteX739" fmla="*/ 8243450 w 10525375"/>
                <a:gd name="connsiteY739" fmla="*/ 493380 h 503731"/>
                <a:gd name="connsiteX740" fmla="*/ 8243450 w 10525375"/>
                <a:gd name="connsiteY740" fmla="*/ 492044 h 503731"/>
                <a:gd name="connsiteX741" fmla="*/ 8240050 w 10525375"/>
                <a:gd name="connsiteY741" fmla="*/ 493380 h 503731"/>
                <a:gd name="connsiteX742" fmla="*/ 8241182 w 10525375"/>
                <a:gd name="connsiteY742" fmla="*/ 493826 h 503731"/>
                <a:gd name="connsiteX743" fmla="*/ 8223045 w 10525375"/>
                <a:gd name="connsiteY743" fmla="*/ 497390 h 503731"/>
                <a:gd name="connsiteX744" fmla="*/ 8110821 w 10525375"/>
                <a:gd name="connsiteY744" fmla="*/ 498726 h 503731"/>
                <a:gd name="connsiteX745" fmla="*/ 8093815 w 10525375"/>
                <a:gd name="connsiteY745" fmla="*/ 497390 h 503731"/>
                <a:gd name="connsiteX746" fmla="*/ 8029202 w 10525375"/>
                <a:gd name="connsiteY746" fmla="*/ 497390 h 503731"/>
                <a:gd name="connsiteX747" fmla="*/ 8025800 w 10525375"/>
                <a:gd name="connsiteY747" fmla="*/ 496053 h 503731"/>
                <a:gd name="connsiteX748" fmla="*/ 8022401 w 10525375"/>
                <a:gd name="connsiteY748" fmla="*/ 498726 h 503731"/>
                <a:gd name="connsiteX749" fmla="*/ 7916975 w 10525375"/>
                <a:gd name="connsiteY749" fmla="*/ 501399 h 503731"/>
                <a:gd name="connsiteX750" fmla="*/ 7896570 w 10525375"/>
                <a:gd name="connsiteY750" fmla="*/ 501399 h 503731"/>
                <a:gd name="connsiteX751" fmla="*/ 7862562 w 10525375"/>
                <a:gd name="connsiteY751" fmla="*/ 500064 h 503731"/>
                <a:gd name="connsiteX752" fmla="*/ 7862562 w 10525375"/>
                <a:gd name="connsiteY752" fmla="*/ 498726 h 503731"/>
                <a:gd name="connsiteX753" fmla="*/ 7845560 w 10525375"/>
                <a:gd name="connsiteY753" fmla="*/ 500064 h 503731"/>
                <a:gd name="connsiteX754" fmla="*/ 7784346 w 10525375"/>
                <a:gd name="connsiteY754" fmla="*/ 500064 h 503731"/>
                <a:gd name="connsiteX755" fmla="*/ 7753737 w 10525375"/>
                <a:gd name="connsiteY755" fmla="*/ 497390 h 503731"/>
                <a:gd name="connsiteX756" fmla="*/ 7743533 w 10525375"/>
                <a:gd name="connsiteY756" fmla="*/ 500064 h 503731"/>
                <a:gd name="connsiteX757" fmla="*/ 7590500 w 10525375"/>
                <a:gd name="connsiteY757" fmla="*/ 502737 h 503731"/>
                <a:gd name="connsiteX758" fmla="*/ 7580299 w 10525375"/>
                <a:gd name="connsiteY758" fmla="*/ 500064 h 503731"/>
                <a:gd name="connsiteX759" fmla="*/ 7519085 w 10525375"/>
                <a:gd name="connsiteY759" fmla="*/ 496053 h 503731"/>
                <a:gd name="connsiteX760" fmla="*/ 7508881 w 10525375"/>
                <a:gd name="connsiteY760" fmla="*/ 498726 h 503731"/>
                <a:gd name="connsiteX761" fmla="*/ 7488477 w 10525375"/>
                <a:gd name="connsiteY761" fmla="*/ 496053 h 503731"/>
                <a:gd name="connsiteX762" fmla="*/ 7396657 w 10525375"/>
                <a:gd name="connsiteY762" fmla="*/ 498726 h 503731"/>
                <a:gd name="connsiteX763" fmla="*/ 7366048 w 10525375"/>
                <a:gd name="connsiteY763" fmla="*/ 496053 h 503731"/>
                <a:gd name="connsiteX764" fmla="*/ 7355848 w 10525375"/>
                <a:gd name="connsiteY764" fmla="*/ 496053 h 503731"/>
                <a:gd name="connsiteX765" fmla="*/ 7192610 w 10525375"/>
                <a:gd name="connsiteY765" fmla="*/ 494717 h 503731"/>
                <a:gd name="connsiteX766" fmla="*/ 7189208 w 10525375"/>
                <a:gd name="connsiteY766" fmla="*/ 492044 h 503731"/>
                <a:gd name="connsiteX767" fmla="*/ 7172206 w 10525375"/>
                <a:gd name="connsiteY767" fmla="*/ 490707 h 503731"/>
                <a:gd name="connsiteX768" fmla="*/ 7131393 w 10525375"/>
                <a:gd name="connsiteY768" fmla="*/ 490707 h 503731"/>
                <a:gd name="connsiteX769" fmla="*/ 7127994 w 10525375"/>
                <a:gd name="connsiteY769" fmla="*/ 494717 h 503731"/>
                <a:gd name="connsiteX770" fmla="*/ 7124595 w 10525375"/>
                <a:gd name="connsiteY770" fmla="*/ 494717 h 503731"/>
                <a:gd name="connsiteX771" fmla="*/ 7121192 w 10525375"/>
                <a:gd name="connsiteY771" fmla="*/ 494717 h 503731"/>
                <a:gd name="connsiteX772" fmla="*/ 7070182 w 10525375"/>
                <a:gd name="connsiteY772" fmla="*/ 494717 h 503731"/>
                <a:gd name="connsiteX773" fmla="*/ 7008968 w 10525375"/>
                <a:gd name="connsiteY773" fmla="*/ 490707 h 503731"/>
                <a:gd name="connsiteX774" fmla="*/ 6957955 w 10525375"/>
                <a:gd name="connsiteY774" fmla="*/ 492044 h 503731"/>
                <a:gd name="connsiteX775" fmla="*/ 6794717 w 10525375"/>
                <a:gd name="connsiteY775" fmla="*/ 486698 h 503731"/>
                <a:gd name="connsiteX776" fmla="*/ 6753908 w 10525375"/>
                <a:gd name="connsiteY776" fmla="*/ 484025 h 503731"/>
                <a:gd name="connsiteX777" fmla="*/ 6753908 w 10525375"/>
                <a:gd name="connsiteY777" fmla="*/ 482687 h 503731"/>
                <a:gd name="connsiteX778" fmla="*/ 6662089 w 10525375"/>
                <a:gd name="connsiteY778" fmla="*/ 482687 h 503731"/>
                <a:gd name="connsiteX779" fmla="*/ 6641684 w 10525375"/>
                <a:gd name="connsiteY779" fmla="*/ 482687 h 503731"/>
                <a:gd name="connsiteX780" fmla="*/ 6631480 w 10525375"/>
                <a:gd name="connsiteY780" fmla="*/ 485361 h 503731"/>
                <a:gd name="connsiteX781" fmla="*/ 6580470 w 10525375"/>
                <a:gd name="connsiteY781" fmla="*/ 482687 h 503731"/>
                <a:gd name="connsiteX782" fmla="*/ 6577067 w 10525375"/>
                <a:gd name="connsiteY782" fmla="*/ 482687 h 503731"/>
                <a:gd name="connsiteX783" fmla="*/ 6573668 w 10525375"/>
                <a:gd name="connsiteY783" fmla="*/ 482687 h 503731"/>
                <a:gd name="connsiteX784" fmla="*/ 6566867 w 10525375"/>
                <a:gd name="connsiteY784" fmla="*/ 480014 h 503731"/>
                <a:gd name="connsiteX785" fmla="*/ 6488647 w 10525375"/>
                <a:gd name="connsiteY785" fmla="*/ 476005 h 503731"/>
                <a:gd name="connsiteX786" fmla="*/ 6454639 w 10525375"/>
                <a:gd name="connsiteY786" fmla="*/ 484025 h 503731"/>
                <a:gd name="connsiteX787" fmla="*/ 6451240 w 10525375"/>
                <a:gd name="connsiteY787" fmla="*/ 484025 h 503731"/>
                <a:gd name="connsiteX788" fmla="*/ 6447838 w 10525375"/>
                <a:gd name="connsiteY788" fmla="*/ 484025 h 503731"/>
                <a:gd name="connsiteX789" fmla="*/ 6373021 w 10525375"/>
                <a:gd name="connsiteY789" fmla="*/ 480014 h 503731"/>
                <a:gd name="connsiteX790" fmla="*/ 6369622 w 10525375"/>
                <a:gd name="connsiteY790" fmla="*/ 478678 h 503731"/>
                <a:gd name="connsiteX791" fmla="*/ 6240392 w 10525375"/>
                <a:gd name="connsiteY791" fmla="*/ 477341 h 503731"/>
                <a:gd name="connsiteX792" fmla="*/ 6230188 w 10525375"/>
                <a:gd name="connsiteY792" fmla="*/ 477341 h 503731"/>
                <a:gd name="connsiteX793" fmla="*/ 6209783 w 10525375"/>
                <a:gd name="connsiteY793" fmla="*/ 478678 h 503731"/>
                <a:gd name="connsiteX794" fmla="*/ 6206384 w 10525375"/>
                <a:gd name="connsiteY794" fmla="*/ 477341 h 503731"/>
                <a:gd name="connsiteX795" fmla="*/ 6179178 w 10525375"/>
                <a:gd name="connsiteY795" fmla="*/ 477341 h 503731"/>
                <a:gd name="connsiteX796" fmla="*/ 6148569 w 10525375"/>
                <a:gd name="connsiteY796" fmla="*/ 474668 h 503731"/>
                <a:gd name="connsiteX797" fmla="*/ 6145170 w 10525375"/>
                <a:gd name="connsiteY797" fmla="*/ 476005 h 503731"/>
                <a:gd name="connsiteX798" fmla="*/ 6114561 w 10525375"/>
                <a:gd name="connsiteY798" fmla="*/ 474668 h 503731"/>
                <a:gd name="connsiteX799" fmla="*/ 6104361 w 10525375"/>
                <a:gd name="connsiteY799" fmla="*/ 474668 h 503731"/>
                <a:gd name="connsiteX800" fmla="*/ 6012538 w 10525375"/>
                <a:gd name="connsiteY800" fmla="*/ 474668 h 503731"/>
                <a:gd name="connsiteX801" fmla="*/ 6009139 w 10525375"/>
                <a:gd name="connsiteY801" fmla="*/ 473332 h 503731"/>
                <a:gd name="connsiteX802" fmla="*/ 6005736 w 10525375"/>
                <a:gd name="connsiteY802" fmla="*/ 473332 h 503731"/>
                <a:gd name="connsiteX803" fmla="*/ 6002337 w 10525375"/>
                <a:gd name="connsiteY803" fmla="*/ 471995 h 503731"/>
                <a:gd name="connsiteX804" fmla="*/ 6005736 w 10525375"/>
                <a:gd name="connsiteY804" fmla="*/ 470659 h 503731"/>
                <a:gd name="connsiteX805" fmla="*/ 6002337 w 10525375"/>
                <a:gd name="connsiteY805" fmla="*/ 470659 h 503731"/>
                <a:gd name="connsiteX806" fmla="*/ 5930919 w 10525375"/>
                <a:gd name="connsiteY806" fmla="*/ 471995 h 503731"/>
                <a:gd name="connsiteX807" fmla="*/ 5927520 w 10525375"/>
                <a:gd name="connsiteY807" fmla="*/ 471995 h 503731"/>
                <a:gd name="connsiteX808" fmla="*/ 5822094 w 10525375"/>
                <a:gd name="connsiteY808" fmla="*/ 467986 h 503731"/>
                <a:gd name="connsiteX809" fmla="*/ 5709870 w 10525375"/>
                <a:gd name="connsiteY809" fmla="*/ 467986 h 503731"/>
                <a:gd name="connsiteX810" fmla="*/ 5675863 w 10525375"/>
                <a:gd name="connsiteY810" fmla="*/ 470659 h 503731"/>
                <a:gd name="connsiteX811" fmla="*/ 5609547 w 10525375"/>
                <a:gd name="connsiteY811" fmla="*/ 467985 h 503731"/>
                <a:gd name="connsiteX812" fmla="*/ 5543963 w 10525375"/>
                <a:gd name="connsiteY812" fmla="*/ 469307 h 503731"/>
                <a:gd name="connsiteX813" fmla="*/ 5543991 w 10525375"/>
                <a:gd name="connsiteY813" fmla="*/ 469322 h 503731"/>
                <a:gd name="connsiteX814" fmla="*/ 5482777 w 10525375"/>
                <a:gd name="connsiteY814" fmla="*/ 470659 h 503731"/>
                <a:gd name="connsiteX815" fmla="*/ 5458973 w 10525375"/>
                <a:gd name="connsiteY815" fmla="*/ 474668 h 503731"/>
                <a:gd name="connsiteX816" fmla="*/ 5411362 w 10525375"/>
                <a:gd name="connsiteY816" fmla="*/ 473332 h 503731"/>
                <a:gd name="connsiteX817" fmla="*/ 5356950 w 10525375"/>
                <a:gd name="connsiteY817" fmla="*/ 473332 h 503731"/>
                <a:gd name="connsiteX818" fmla="*/ 5275331 w 10525375"/>
                <a:gd name="connsiteY818" fmla="*/ 477341 h 503731"/>
                <a:gd name="connsiteX819" fmla="*/ 5234521 w 10525375"/>
                <a:gd name="connsiteY819" fmla="*/ 481352 h 503731"/>
                <a:gd name="connsiteX820" fmla="*/ 5234521 w 10525375"/>
                <a:gd name="connsiteY820" fmla="*/ 477341 h 503731"/>
                <a:gd name="connsiteX821" fmla="*/ 5180958 w 10525375"/>
                <a:gd name="connsiteY821" fmla="*/ 476025 h 503731"/>
                <a:gd name="connsiteX822" fmla="*/ 5174703 w 10525375"/>
                <a:gd name="connsiteY822" fmla="*/ 468359 h 503731"/>
                <a:gd name="connsiteX823" fmla="*/ 5121534 w 10525375"/>
                <a:gd name="connsiteY823" fmla="*/ 467986 h 503731"/>
                <a:gd name="connsiteX824" fmla="*/ 5114203 w 10525375"/>
                <a:gd name="connsiteY824" fmla="*/ 468562 h 503731"/>
                <a:gd name="connsiteX825" fmla="*/ 5115492 w 10525375"/>
                <a:gd name="connsiteY825" fmla="*/ 469322 h 503731"/>
                <a:gd name="connsiteX826" fmla="*/ 5112093 w 10525375"/>
                <a:gd name="connsiteY826" fmla="*/ 481352 h 503731"/>
                <a:gd name="connsiteX827" fmla="*/ 5101889 w 10525375"/>
                <a:gd name="connsiteY827" fmla="*/ 482687 h 503731"/>
                <a:gd name="connsiteX828" fmla="*/ 5037276 w 10525375"/>
                <a:gd name="connsiteY828" fmla="*/ 485361 h 503731"/>
                <a:gd name="connsiteX829" fmla="*/ 5020271 w 10525375"/>
                <a:gd name="connsiteY829" fmla="*/ 485361 h 503731"/>
                <a:gd name="connsiteX830" fmla="*/ 5010070 w 10525375"/>
                <a:gd name="connsiteY830" fmla="*/ 482687 h 503731"/>
                <a:gd name="connsiteX831" fmla="*/ 5006667 w 10525375"/>
                <a:gd name="connsiteY831" fmla="*/ 481352 h 503731"/>
                <a:gd name="connsiteX832" fmla="*/ 4945453 w 10525375"/>
                <a:gd name="connsiteY832" fmla="*/ 485361 h 503731"/>
                <a:gd name="connsiteX833" fmla="*/ 4942054 w 10525375"/>
                <a:gd name="connsiteY833" fmla="*/ 486698 h 503731"/>
                <a:gd name="connsiteX834" fmla="*/ 4880840 w 10525375"/>
                <a:gd name="connsiteY834" fmla="*/ 489371 h 503731"/>
                <a:gd name="connsiteX835" fmla="*/ 4829827 w 10525375"/>
                <a:gd name="connsiteY835" fmla="*/ 490707 h 503731"/>
                <a:gd name="connsiteX836" fmla="*/ 4765214 w 10525375"/>
                <a:gd name="connsiteY836" fmla="*/ 492044 h 503731"/>
                <a:gd name="connsiteX837" fmla="*/ 4758412 w 10525375"/>
                <a:gd name="connsiteY837" fmla="*/ 490707 h 503731"/>
                <a:gd name="connsiteX838" fmla="*/ 4744809 w 10525375"/>
                <a:gd name="connsiteY838" fmla="*/ 493380 h 503731"/>
                <a:gd name="connsiteX839" fmla="*/ 4727803 w 10525375"/>
                <a:gd name="connsiteY839" fmla="*/ 493380 h 503731"/>
                <a:gd name="connsiteX840" fmla="*/ 4717603 w 10525375"/>
                <a:gd name="connsiteY840" fmla="*/ 489371 h 503731"/>
                <a:gd name="connsiteX841" fmla="*/ 4676794 w 10525375"/>
                <a:gd name="connsiteY841" fmla="*/ 489371 h 503731"/>
                <a:gd name="connsiteX842" fmla="*/ 4673391 w 10525375"/>
                <a:gd name="connsiteY842" fmla="*/ 492044 h 503731"/>
                <a:gd name="connsiteX843" fmla="*/ 4571368 w 10525375"/>
                <a:gd name="connsiteY843" fmla="*/ 488034 h 503731"/>
                <a:gd name="connsiteX844" fmla="*/ 4550963 w 10525375"/>
                <a:gd name="connsiteY844" fmla="*/ 492044 h 503731"/>
                <a:gd name="connsiteX845" fmla="*/ 4523757 w 10525375"/>
                <a:gd name="connsiteY845" fmla="*/ 492044 h 503731"/>
                <a:gd name="connsiteX846" fmla="*/ 4472747 w 10525375"/>
                <a:gd name="connsiteY846" fmla="*/ 480014 h 503731"/>
                <a:gd name="connsiteX847" fmla="*/ 4462543 w 10525375"/>
                <a:gd name="connsiteY847" fmla="*/ 478678 h 503731"/>
                <a:gd name="connsiteX848" fmla="*/ 4459144 w 10525375"/>
                <a:gd name="connsiteY848" fmla="*/ 478678 h 503731"/>
                <a:gd name="connsiteX849" fmla="*/ 4459144 w 10525375"/>
                <a:gd name="connsiteY849" fmla="*/ 496053 h 503731"/>
                <a:gd name="connsiteX850" fmla="*/ 4421733 w 10525375"/>
                <a:gd name="connsiteY850" fmla="*/ 496053 h 503731"/>
                <a:gd name="connsiteX851" fmla="*/ 4401329 w 10525375"/>
                <a:gd name="connsiteY851" fmla="*/ 497390 h 503731"/>
                <a:gd name="connsiteX852" fmla="*/ 4340114 w 10525375"/>
                <a:gd name="connsiteY852" fmla="*/ 497390 h 503731"/>
                <a:gd name="connsiteX853" fmla="*/ 4331046 w 10525375"/>
                <a:gd name="connsiteY853" fmla="*/ 493826 h 503731"/>
                <a:gd name="connsiteX854" fmla="*/ 4333313 w 10525375"/>
                <a:gd name="connsiteY854" fmla="*/ 493380 h 503731"/>
                <a:gd name="connsiteX855" fmla="*/ 4333313 w 10525375"/>
                <a:gd name="connsiteY855" fmla="*/ 492044 h 503731"/>
                <a:gd name="connsiteX856" fmla="*/ 4329914 w 10525375"/>
                <a:gd name="connsiteY856" fmla="*/ 493380 h 503731"/>
                <a:gd name="connsiteX857" fmla="*/ 4331046 w 10525375"/>
                <a:gd name="connsiteY857" fmla="*/ 493826 h 503731"/>
                <a:gd name="connsiteX858" fmla="*/ 4312908 w 10525375"/>
                <a:gd name="connsiteY858" fmla="*/ 497390 h 503731"/>
                <a:gd name="connsiteX859" fmla="*/ 4200684 w 10525375"/>
                <a:gd name="connsiteY859" fmla="*/ 498726 h 503731"/>
                <a:gd name="connsiteX860" fmla="*/ 4183678 w 10525375"/>
                <a:gd name="connsiteY860" fmla="*/ 497390 h 503731"/>
                <a:gd name="connsiteX861" fmla="*/ 4119065 w 10525375"/>
                <a:gd name="connsiteY861" fmla="*/ 497390 h 503731"/>
                <a:gd name="connsiteX862" fmla="*/ 4115663 w 10525375"/>
                <a:gd name="connsiteY862" fmla="*/ 496053 h 503731"/>
                <a:gd name="connsiteX863" fmla="*/ 4112264 w 10525375"/>
                <a:gd name="connsiteY863" fmla="*/ 498726 h 503731"/>
                <a:gd name="connsiteX864" fmla="*/ 4006838 w 10525375"/>
                <a:gd name="connsiteY864" fmla="*/ 501399 h 503731"/>
                <a:gd name="connsiteX865" fmla="*/ 3986433 w 10525375"/>
                <a:gd name="connsiteY865" fmla="*/ 501399 h 503731"/>
                <a:gd name="connsiteX866" fmla="*/ 3952425 w 10525375"/>
                <a:gd name="connsiteY866" fmla="*/ 500064 h 503731"/>
                <a:gd name="connsiteX867" fmla="*/ 3952425 w 10525375"/>
                <a:gd name="connsiteY867" fmla="*/ 498726 h 503731"/>
                <a:gd name="connsiteX868" fmla="*/ 3935423 w 10525375"/>
                <a:gd name="connsiteY868" fmla="*/ 500064 h 503731"/>
                <a:gd name="connsiteX869" fmla="*/ 3874209 w 10525375"/>
                <a:gd name="connsiteY869" fmla="*/ 500064 h 503731"/>
                <a:gd name="connsiteX870" fmla="*/ 3843600 w 10525375"/>
                <a:gd name="connsiteY870" fmla="*/ 497390 h 503731"/>
                <a:gd name="connsiteX871" fmla="*/ 3833396 w 10525375"/>
                <a:gd name="connsiteY871" fmla="*/ 500064 h 503731"/>
                <a:gd name="connsiteX872" fmla="*/ 3680363 w 10525375"/>
                <a:gd name="connsiteY872" fmla="*/ 502737 h 503731"/>
                <a:gd name="connsiteX873" fmla="*/ 3670162 w 10525375"/>
                <a:gd name="connsiteY873" fmla="*/ 500064 h 503731"/>
                <a:gd name="connsiteX874" fmla="*/ 3608948 w 10525375"/>
                <a:gd name="connsiteY874" fmla="*/ 496053 h 503731"/>
                <a:gd name="connsiteX875" fmla="*/ 3598744 w 10525375"/>
                <a:gd name="connsiteY875" fmla="*/ 498726 h 503731"/>
                <a:gd name="connsiteX876" fmla="*/ 3578340 w 10525375"/>
                <a:gd name="connsiteY876" fmla="*/ 496053 h 503731"/>
                <a:gd name="connsiteX877" fmla="*/ 3486520 w 10525375"/>
                <a:gd name="connsiteY877" fmla="*/ 498726 h 503731"/>
                <a:gd name="connsiteX878" fmla="*/ 3455911 w 10525375"/>
                <a:gd name="connsiteY878" fmla="*/ 496053 h 503731"/>
                <a:gd name="connsiteX879" fmla="*/ 3445711 w 10525375"/>
                <a:gd name="connsiteY879" fmla="*/ 496053 h 503731"/>
                <a:gd name="connsiteX880" fmla="*/ 3282473 w 10525375"/>
                <a:gd name="connsiteY880" fmla="*/ 494717 h 503731"/>
                <a:gd name="connsiteX881" fmla="*/ 3279071 w 10525375"/>
                <a:gd name="connsiteY881" fmla="*/ 492044 h 503731"/>
                <a:gd name="connsiteX882" fmla="*/ 3262069 w 10525375"/>
                <a:gd name="connsiteY882" fmla="*/ 490707 h 503731"/>
                <a:gd name="connsiteX883" fmla="*/ 3221256 w 10525375"/>
                <a:gd name="connsiteY883" fmla="*/ 490707 h 503731"/>
                <a:gd name="connsiteX884" fmla="*/ 3217857 w 10525375"/>
                <a:gd name="connsiteY884" fmla="*/ 494717 h 503731"/>
                <a:gd name="connsiteX885" fmla="*/ 3214458 w 10525375"/>
                <a:gd name="connsiteY885" fmla="*/ 494717 h 503731"/>
                <a:gd name="connsiteX886" fmla="*/ 3211055 w 10525375"/>
                <a:gd name="connsiteY886" fmla="*/ 494717 h 503731"/>
                <a:gd name="connsiteX887" fmla="*/ 3160045 w 10525375"/>
                <a:gd name="connsiteY887" fmla="*/ 494717 h 503731"/>
                <a:gd name="connsiteX888" fmla="*/ 3098831 w 10525375"/>
                <a:gd name="connsiteY888" fmla="*/ 490707 h 503731"/>
                <a:gd name="connsiteX889" fmla="*/ 3047818 w 10525375"/>
                <a:gd name="connsiteY889" fmla="*/ 492044 h 503731"/>
                <a:gd name="connsiteX890" fmla="*/ 2884580 w 10525375"/>
                <a:gd name="connsiteY890" fmla="*/ 486698 h 503731"/>
                <a:gd name="connsiteX891" fmla="*/ 2843771 w 10525375"/>
                <a:gd name="connsiteY891" fmla="*/ 484025 h 503731"/>
                <a:gd name="connsiteX892" fmla="*/ 2843771 w 10525375"/>
                <a:gd name="connsiteY892" fmla="*/ 482687 h 503731"/>
                <a:gd name="connsiteX893" fmla="*/ 2751952 w 10525375"/>
                <a:gd name="connsiteY893" fmla="*/ 482687 h 503731"/>
                <a:gd name="connsiteX894" fmla="*/ 2731547 w 10525375"/>
                <a:gd name="connsiteY894" fmla="*/ 482687 h 503731"/>
                <a:gd name="connsiteX895" fmla="*/ 2721343 w 10525375"/>
                <a:gd name="connsiteY895" fmla="*/ 485361 h 503731"/>
                <a:gd name="connsiteX896" fmla="*/ 2670333 w 10525375"/>
                <a:gd name="connsiteY896" fmla="*/ 482687 h 503731"/>
                <a:gd name="connsiteX897" fmla="*/ 2666930 w 10525375"/>
                <a:gd name="connsiteY897" fmla="*/ 482687 h 503731"/>
                <a:gd name="connsiteX898" fmla="*/ 2663531 w 10525375"/>
                <a:gd name="connsiteY898" fmla="*/ 482687 h 503731"/>
                <a:gd name="connsiteX899" fmla="*/ 2656730 w 10525375"/>
                <a:gd name="connsiteY899" fmla="*/ 480014 h 503731"/>
                <a:gd name="connsiteX900" fmla="*/ 2578510 w 10525375"/>
                <a:gd name="connsiteY900" fmla="*/ 476005 h 503731"/>
                <a:gd name="connsiteX901" fmla="*/ 2544502 w 10525375"/>
                <a:gd name="connsiteY901" fmla="*/ 484025 h 503731"/>
                <a:gd name="connsiteX902" fmla="*/ 2541103 w 10525375"/>
                <a:gd name="connsiteY902" fmla="*/ 484025 h 503731"/>
                <a:gd name="connsiteX903" fmla="*/ 2537701 w 10525375"/>
                <a:gd name="connsiteY903" fmla="*/ 484025 h 503731"/>
                <a:gd name="connsiteX904" fmla="*/ 2462884 w 10525375"/>
                <a:gd name="connsiteY904" fmla="*/ 480014 h 503731"/>
                <a:gd name="connsiteX905" fmla="*/ 2459484 w 10525375"/>
                <a:gd name="connsiteY905" fmla="*/ 478678 h 503731"/>
                <a:gd name="connsiteX906" fmla="*/ 2330255 w 10525375"/>
                <a:gd name="connsiteY906" fmla="*/ 477341 h 503731"/>
                <a:gd name="connsiteX907" fmla="*/ 2320051 w 10525375"/>
                <a:gd name="connsiteY907" fmla="*/ 477341 h 503731"/>
                <a:gd name="connsiteX908" fmla="*/ 2299646 w 10525375"/>
                <a:gd name="connsiteY908" fmla="*/ 478678 h 503731"/>
                <a:gd name="connsiteX909" fmla="*/ 2296247 w 10525375"/>
                <a:gd name="connsiteY909" fmla="*/ 477341 h 503731"/>
                <a:gd name="connsiteX910" fmla="*/ 2269041 w 10525375"/>
                <a:gd name="connsiteY910" fmla="*/ 477341 h 503731"/>
                <a:gd name="connsiteX911" fmla="*/ 2238432 w 10525375"/>
                <a:gd name="connsiteY911" fmla="*/ 474668 h 503731"/>
                <a:gd name="connsiteX912" fmla="*/ 2235033 w 10525375"/>
                <a:gd name="connsiteY912" fmla="*/ 476005 h 503731"/>
                <a:gd name="connsiteX913" fmla="*/ 2204424 w 10525375"/>
                <a:gd name="connsiteY913" fmla="*/ 474668 h 503731"/>
                <a:gd name="connsiteX914" fmla="*/ 2194224 w 10525375"/>
                <a:gd name="connsiteY914" fmla="*/ 474668 h 503731"/>
                <a:gd name="connsiteX915" fmla="*/ 2102401 w 10525375"/>
                <a:gd name="connsiteY915" fmla="*/ 474668 h 503731"/>
                <a:gd name="connsiteX916" fmla="*/ 2099002 w 10525375"/>
                <a:gd name="connsiteY916" fmla="*/ 473332 h 503731"/>
                <a:gd name="connsiteX917" fmla="*/ 2095599 w 10525375"/>
                <a:gd name="connsiteY917" fmla="*/ 473332 h 503731"/>
                <a:gd name="connsiteX918" fmla="*/ 2092200 w 10525375"/>
                <a:gd name="connsiteY918" fmla="*/ 471995 h 503731"/>
                <a:gd name="connsiteX919" fmla="*/ 2095599 w 10525375"/>
                <a:gd name="connsiteY919" fmla="*/ 470659 h 503731"/>
                <a:gd name="connsiteX920" fmla="*/ 2092200 w 10525375"/>
                <a:gd name="connsiteY920" fmla="*/ 470659 h 503731"/>
                <a:gd name="connsiteX921" fmla="*/ 2020782 w 10525375"/>
                <a:gd name="connsiteY921" fmla="*/ 471995 h 503731"/>
                <a:gd name="connsiteX922" fmla="*/ 2017383 w 10525375"/>
                <a:gd name="connsiteY922" fmla="*/ 471995 h 503731"/>
                <a:gd name="connsiteX923" fmla="*/ 1911957 w 10525375"/>
                <a:gd name="connsiteY923" fmla="*/ 467986 h 503731"/>
                <a:gd name="connsiteX924" fmla="*/ 1799733 w 10525375"/>
                <a:gd name="connsiteY924" fmla="*/ 467986 h 503731"/>
                <a:gd name="connsiteX925" fmla="*/ 1765725 w 10525375"/>
                <a:gd name="connsiteY925" fmla="*/ 470659 h 503731"/>
                <a:gd name="connsiteX926" fmla="*/ 1633093 w 10525375"/>
                <a:gd name="connsiteY926" fmla="*/ 469322 h 503731"/>
                <a:gd name="connsiteX927" fmla="*/ 1599086 w 10525375"/>
                <a:gd name="connsiteY927" fmla="*/ 465313 h 503731"/>
                <a:gd name="connsiteX928" fmla="*/ 1599086 w 10525375"/>
                <a:gd name="connsiteY928" fmla="*/ 463975 h 503731"/>
                <a:gd name="connsiteX929" fmla="*/ 1364433 w 10525375"/>
                <a:gd name="connsiteY929" fmla="*/ 463975 h 503731"/>
                <a:gd name="connsiteX930" fmla="*/ 1357632 w 10525375"/>
                <a:gd name="connsiteY930" fmla="*/ 465313 h 503731"/>
                <a:gd name="connsiteX931" fmla="*/ 1354229 w 10525375"/>
                <a:gd name="connsiteY931" fmla="*/ 467986 h 503731"/>
                <a:gd name="connsiteX932" fmla="*/ 1211396 w 10525375"/>
                <a:gd name="connsiteY932" fmla="*/ 467986 h 503731"/>
                <a:gd name="connsiteX933" fmla="*/ 1194394 w 10525375"/>
                <a:gd name="connsiteY933" fmla="*/ 469322 h 503731"/>
                <a:gd name="connsiteX934" fmla="*/ 1170587 w 10525375"/>
                <a:gd name="connsiteY934" fmla="*/ 471995 h 503731"/>
                <a:gd name="connsiteX935" fmla="*/ 1150182 w 10525375"/>
                <a:gd name="connsiteY935" fmla="*/ 471995 h 503731"/>
                <a:gd name="connsiteX936" fmla="*/ 990348 w 10525375"/>
                <a:gd name="connsiteY936" fmla="*/ 473332 h 503731"/>
                <a:gd name="connsiteX937" fmla="*/ 956340 w 10525375"/>
                <a:gd name="connsiteY937" fmla="*/ 465313 h 503731"/>
                <a:gd name="connsiteX938" fmla="*/ 952937 w 10525375"/>
                <a:gd name="connsiteY938" fmla="*/ 451947 h 503731"/>
                <a:gd name="connsiteX939" fmla="*/ 946136 w 10525375"/>
                <a:gd name="connsiteY939" fmla="*/ 451947 h 503731"/>
                <a:gd name="connsiteX940" fmla="*/ 888324 w 10525375"/>
                <a:gd name="connsiteY940" fmla="*/ 426551 h 503731"/>
                <a:gd name="connsiteX941" fmla="*/ 844112 w 10525375"/>
                <a:gd name="connsiteY941" fmla="*/ 447936 h 503731"/>
                <a:gd name="connsiteX942" fmla="*/ 830509 w 10525375"/>
                <a:gd name="connsiteY942" fmla="*/ 454620 h 503731"/>
                <a:gd name="connsiteX943" fmla="*/ 827110 w 10525375"/>
                <a:gd name="connsiteY943" fmla="*/ 454620 h 503731"/>
                <a:gd name="connsiteX944" fmla="*/ 844112 w 10525375"/>
                <a:gd name="connsiteY944" fmla="*/ 457293 h 503731"/>
                <a:gd name="connsiteX945" fmla="*/ 891723 w 10525375"/>
                <a:gd name="connsiteY945" fmla="*/ 470659 h 503731"/>
                <a:gd name="connsiteX946" fmla="*/ 881523 w 10525375"/>
                <a:gd name="connsiteY946" fmla="*/ 473332 h 503731"/>
                <a:gd name="connsiteX947" fmla="*/ 850914 w 10525375"/>
                <a:gd name="connsiteY947" fmla="*/ 474668 h 503731"/>
                <a:gd name="connsiteX948" fmla="*/ 810104 w 10525375"/>
                <a:gd name="connsiteY948" fmla="*/ 476005 h 503731"/>
                <a:gd name="connsiteX949" fmla="*/ 735287 w 10525375"/>
                <a:gd name="connsiteY949" fmla="*/ 474668 h 503731"/>
                <a:gd name="connsiteX950" fmla="*/ 731888 w 10525375"/>
                <a:gd name="connsiteY950" fmla="*/ 474668 h 503731"/>
                <a:gd name="connsiteX951" fmla="*/ 728486 w 10525375"/>
                <a:gd name="connsiteY951" fmla="*/ 474668 h 503731"/>
                <a:gd name="connsiteX952" fmla="*/ 708081 w 10525375"/>
                <a:gd name="connsiteY952" fmla="*/ 480014 h 503731"/>
                <a:gd name="connsiteX953" fmla="*/ 687676 w 10525375"/>
                <a:gd name="connsiteY953" fmla="*/ 466648 h 503731"/>
                <a:gd name="connsiteX954" fmla="*/ 674073 w 10525375"/>
                <a:gd name="connsiteY954" fmla="*/ 455956 h 503731"/>
                <a:gd name="connsiteX955" fmla="*/ 691079 w 10525375"/>
                <a:gd name="connsiteY955" fmla="*/ 443927 h 503731"/>
                <a:gd name="connsiteX956" fmla="*/ 694478 w 10525375"/>
                <a:gd name="connsiteY956" fmla="*/ 443927 h 503731"/>
                <a:gd name="connsiteX957" fmla="*/ 697881 w 10525375"/>
                <a:gd name="connsiteY957" fmla="*/ 441254 h 503731"/>
                <a:gd name="connsiteX958" fmla="*/ 701279 w 10525375"/>
                <a:gd name="connsiteY958" fmla="*/ 441254 h 503731"/>
                <a:gd name="connsiteX959" fmla="*/ 701279 w 10525375"/>
                <a:gd name="connsiteY959" fmla="*/ 434571 h 503731"/>
                <a:gd name="connsiteX960" fmla="*/ 691079 w 10525375"/>
                <a:gd name="connsiteY960" fmla="*/ 423878 h 503731"/>
                <a:gd name="connsiteX961" fmla="*/ 674073 w 10525375"/>
                <a:gd name="connsiteY961" fmla="*/ 429224 h 503731"/>
                <a:gd name="connsiteX962" fmla="*/ 670674 w 10525375"/>
                <a:gd name="connsiteY962" fmla="*/ 430562 h 503731"/>
                <a:gd name="connsiteX963" fmla="*/ 657071 w 10525375"/>
                <a:gd name="connsiteY963" fmla="*/ 438581 h 503731"/>
                <a:gd name="connsiteX964" fmla="*/ 657071 w 10525375"/>
                <a:gd name="connsiteY964" fmla="*/ 441254 h 503731"/>
                <a:gd name="connsiteX965" fmla="*/ 643468 w 10525375"/>
                <a:gd name="connsiteY965" fmla="*/ 455956 h 503731"/>
                <a:gd name="connsiteX966" fmla="*/ 643468 w 10525375"/>
                <a:gd name="connsiteY966" fmla="*/ 459966 h 503731"/>
                <a:gd name="connsiteX967" fmla="*/ 612859 w 10525375"/>
                <a:gd name="connsiteY967" fmla="*/ 451947 h 503731"/>
                <a:gd name="connsiteX968" fmla="*/ 602659 w 10525375"/>
                <a:gd name="connsiteY968" fmla="*/ 443927 h 503731"/>
                <a:gd name="connsiteX969" fmla="*/ 602659 w 10525375"/>
                <a:gd name="connsiteY969" fmla="*/ 435908 h 503731"/>
                <a:gd name="connsiteX970" fmla="*/ 609460 w 10525375"/>
                <a:gd name="connsiteY970" fmla="*/ 437244 h 503731"/>
                <a:gd name="connsiteX971" fmla="*/ 606058 w 10525375"/>
                <a:gd name="connsiteY971" fmla="*/ 434571 h 503731"/>
                <a:gd name="connsiteX972" fmla="*/ 602659 w 10525375"/>
                <a:gd name="connsiteY972" fmla="*/ 429224 h 503731"/>
                <a:gd name="connsiteX973" fmla="*/ 595857 w 10525375"/>
                <a:gd name="connsiteY973" fmla="*/ 429224 h 503731"/>
                <a:gd name="connsiteX974" fmla="*/ 568651 w 10525375"/>
                <a:gd name="connsiteY974" fmla="*/ 441254 h 503731"/>
                <a:gd name="connsiteX975" fmla="*/ 517637 w 10525375"/>
                <a:gd name="connsiteY975" fmla="*/ 442590 h 503731"/>
                <a:gd name="connsiteX976" fmla="*/ 487032 w 10525375"/>
                <a:gd name="connsiteY976" fmla="*/ 438581 h 503731"/>
                <a:gd name="connsiteX977" fmla="*/ 471208 w 10525375"/>
                <a:gd name="connsiteY977" fmla="*/ 444800 h 503731"/>
                <a:gd name="connsiteX978" fmla="*/ 473425 w 10525375"/>
                <a:gd name="connsiteY978" fmla="*/ 450611 h 503731"/>
                <a:gd name="connsiteX979" fmla="*/ 442820 w 10525375"/>
                <a:gd name="connsiteY979" fmla="*/ 450611 h 503731"/>
                <a:gd name="connsiteX980" fmla="*/ 442820 w 10525375"/>
                <a:gd name="connsiteY980" fmla="*/ 442702 h 503731"/>
                <a:gd name="connsiteX981" fmla="*/ 425818 w 10525375"/>
                <a:gd name="connsiteY981" fmla="*/ 439917 h 503731"/>
                <a:gd name="connsiteX982" fmla="*/ 395209 w 10525375"/>
                <a:gd name="connsiteY982" fmla="*/ 434571 h 503731"/>
                <a:gd name="connsiteX983" fmla="*/ 391810 w 10525375"/>
                <a:gd name="connsiteY983" fmla="*/ 426551 h 503731"/>
                <a:gd name="connsiteX984" fmla="*/ 466627 w 10525375"/>
                <a:gd name="connsiteY984" fmla="*/ 438581 h 503731"/>
                <a:gd name="connsiteX985" fmla="*/ 480231 w 10525375"/>
                <a:gd name="connsiteY985" fmla="*/ 427888 h 503731"/>
                <a:gd name="connsiteX986" fmla="*/ 470026 w 10525375"/>
                <a:gd name="connsiteY986" fmla="*/ 423878 h 503731"/>
                <a:gd name="connsiteX987" fmla="*/ 425818 w 10525375"/>
                <a:gd name="connsiteY987" fmla="*/ 410512 h 503731"/>
                <a:gd name="connsiteX988" fmla="*/ 385009 w 10525375"/>
                <a:gd name="connsiteY988" fmla="*/ 394473 h 503731"/>
                <a:gd name="connsiteX989" fmla="*/ 364604 w 10525375"/>
                <a:gd name="connsiteY989" fmla="*/ 394473 h 503731"/>
                <a:gd name="connsiteX990" fmla="*/ 344199 w 10525375"/>
                <a:gd name="connsiteY990" fmla="*/ 394473 h 503731"/>
                <a:gd name="connsiteX991" fmla="*/ 265980 w 10525375"/>
                <a:gd name="connsiteY991" fmla="*/ 374425 h 503731"/>
                <a:gd name="connsiteX992" fmla="*/ 272781 w 10525375"/>
                <a:gd name="connsiteY992" fmla="*/ 369079 h 503731"/>
                <a:gd name="connsiteX993" fmla="*/ 316993 w 10525375"/>
                <a:gd name="connsiteY993" fmla="*/ 366406 h 503731"/>
                <a:gd name="connsiteX994" fmla="*/ 293186 w 10525375"/>
                <a:gd name="connsiteY994" fmla="*/ 362396 h 503731"/>
                <a:gd name="connsiteX995" fmla="*/ 282985 w 10525375"/>
                <a:gd name="connsiteY995" fmla="*/ 361060 h 503731"/>
                <a:gd name="connsiteX996" fmla="*/ 269382 w 10525375"/>
                <a:gd name="connsiteY996" fmla="*/ 366406 h 503731"/>
                <a:gd name="connsiteX997" fmla="*/ 252377 w 10525375"/>
                <a:gd name="connsiteY997" fmla="*/ 367742 h 503731"/>
                <a:gd name="connsiteX998" fmla="*/ 252377 w 10525375"/>
                <a:gd name="connsiteY998" fmla="*/ 369079 h 503731"/>
                <a:gd name="connsiteX999" fmla="*/ 226049 w 10525375"/>
                <a:gd name="connsiteY999" fmla="*/ 370113 h 503731"/>
                <a:gd name="connsiteX1000" fmla="*/ 228573 w 10525375"/>
                <a:gd name="connsiteY1000" fmla="*/ 373090 h 503731"/>
                <a:gd name="connsiteX1001" fmla="*/ 245575 w 10525375"/>
                <a:gd name="connsiteY1001" fmla="*/ 381109 h 503731"/>
                <a:gd name="connsiteX1002" fmla="*/ 194565 w 10525375"/>
                <a:gd name="connsiteY1002" fmla="*/ 373090 h 503731"/>
                <a:gd name="connsiteX1003" fmla="*/ 194565 w 10525375"/>
                <a:gd name="connsiteY1003" fmla="*/ 369565 h 503731"/>
                <a:gd name="connsiteX1004" fmla="*/ 171608 w 10525375"/>
                <a:gd name="connsiteY1004" fmla="*/ 368744 h 503731"/>
                <a:gd name="connsiteX1005" fmla="*/ 119748 w 10525375"/>
                <a:gd name="connsiteY1005" fmla="*/ 369079 h 503731"/>
                <a:gd name="connsiteX1006" fmla="*/ 174160 w 10525375"/>
                <a:gd name="connsiteY1006" fmla="*/ 361060 h 503731"/>
                <a:gd name="connsiteX1007" fmla="*/ 126549 w 10525375"/>
                <a:gd name="connsiteY1007" fmla="*/ 351703 h 503731"/>
                <a:gd name="connsiteX1008" fmla="*/ 136750 w 10525375"/>
                <a:gd name="connsiteY1008" fmla="*/ 332991 h 503731"/>
                <a:gd name="connsiteX1009" fmla="*/ 136750 w 10525375"/>
                <a:gd name="connsiteY1009" fmla="*/ 327645 h 503731"/>
                <a:gd name="connsiteX1010" fmla="*/ 177559 w 10525375"/>
                <a:gd name="connsiteY1010" fmla="*/ 323636 h 503731"/>
                <a:gd name="connsiteX1011" fmla="*/ 177559 w 10525375"/>
                <a:gd name="connsiteY1011" fmla="*/ 322298 h 503731"/>
                <a:gd name="connsiteX1012" fmla="*/ 218369 w 10525375"/>
                <a:gd name="connsiteY1012" fmla="*/ 324971 h 503731"/>
                <a:gd name="connsiteX1013" fmla="*/ 252377 w 10525375"/>
                <a:gd name="connsiteY1013" fmla="*/ 337001 h 503731"/>
                <a:gd name="connsiteX1014" fmla="*/ 316993 w 10525375"/>
                <a:gd name="connsiteY1014" fmla="*/ 331655 h 503731"/>
                <a:gd name="connsiteX1015" fmla="*/ 364604 w 10525375"/>
                <a:gd name="connsiteY1015" fmla="*/ 334328 h 503731"/>
                <a:gd name="connsiteX1016" fmla="*/ 385009 w 10525375"/>
                <a:gd name="connsiteY1016" fmla="*/ 322298 h 503731"/>
                <a:gd name="connsiteX1017" fmla="*/ 381606 w 10525375"/>
                <a:gd name="connsiteY1017" fmla="*/ 322298 h 503731"/>
                <a:gd name="connsiteX1018" fmla="*/ 374805 w 10525375"/>
                <a:gd name="connsiteY1018" fmla="*/ 316952 h 503731"/>
                <a:gd name="connsiteX1019" fmla="*/ 299987 w 10525375"/>
                <a:gd name="connsiteY1019" fmla="*/ 326309 h 503731"/>
                <a:gd name="connsiteX1020" fmla="*/ 279144 w 10525375"/>
                <a:gd name="connsiteY1020" fmla="*/ 325171 h 503731"/>
                <a:gd name="connsiteX1021" fmla="*/ 289787 w 10525375"/>
                <a:gd name="connsiteY1021" fmla="*/ 324971 h 503731"/>
                <a:gd name="connsiteX1022" fmla="*/ 303390 w 10525375"/>
                <a:gd name="connsiteY1022" fmla="*/ 318289 h 503731"/>
                <a:gd name="connsiteX1023" fmla="*/ 289787 w 10525375"/>
                <a:gd name="connsiteY1023" fmla="*/ 312943 h 503731"/>
                <a:gd name="connsiteX1024" fmla="*/ 320392 w 10525375"/>
                <a:gd name="connsiteY1024" fmla="*/ 303586 h 503731"/>
                <a:gd name="connsiteX1025" fmla="*/ 347598 w 10525375"/>
                <a:gd name="connsiteY1025" fmla="*/ 320962 h 503731"/>
                <a:gd name="connsiteX1026" fmla="*/ 361201 w 10525375"/>
                <a:gd name="connsiteY1026" fmla="*/ 315616 h 503731"/>
                <a:gd name="connsiteX1027" fmla="*/ 347598 w 10525375"/>
                <a:gd name="connsiteY1027" fmla="*/ 300913 h 503731"/>
                <a:gd name="connsiteX1028" fmla="*/ 262581 w 10525375"/>
                <a:gd name="connsiteY1028" fmla="*/ 292894 h 503731"/>
                <a:gd name="connsiteX1029" fmla="*/ 259178 w 10525375"/>
                <a:gd name="connsiteY1029" fmla="*/ 294231 h 503731"/>
                <a:gd name="connsiteX1030" fmla="*/ 245575 w 10525375"/>
                <a:gd name="connsiteY1030" fmla="*/ 292894 h 503731"/>
                <a:gd name="connsiteX1031" fmla="*/ 225170 w 10525375"/>
                <a:gd name="connsiteY1031" fmla="*/ 284874 h 503731"/>
                <a:gd name="connsiteX1032" fmla="*/ 211567 w 10525375"/>
                <a:gd name="connsiteY1032" fmla="*/ 279528 h 503731"/>
                <a:gd name="connsiteX1033" fmla="*/ 228573 w 10525375"/>
                <a:gd name="connsiteY1033" fmla="*/ 272846 h 503731"/>
                <a:gd name="connsiteX1034" fmla="*/ 231972 w 10525375"/>
                <a:gd name="connsiteY1034" fmla="*/ 272846 h 503731"/>
                <a:gd name="connsiteX1035" fmla="*/ 391810 w 10525375"/>
                <a:gd name="connsiteY1035" fmla="*/ 271508 h 503731"/>
                <a:gd name="connsiteX1036" fmla="*/ 432620 w 10525375"/>
                <a:gd name="connsiteY1036" fmla="*/ 260816 h 503731"/>
                <a:gd name="connsiteX1037" fmla="*/ 419017 w 10525375"/>
                <a:gd name="connsiteY1037" fmla="*/ 246114 h 503731"/>
                <a:gd name="connsiteX1038" fmla="*/ 425818 w 10525375"/>
                <a:gd name="connsiteY1038" fmla="*/ 243441 h 503731"/>
                <a:gd name="connsiteX1039" fmla="*/ 381606 w 10525375"/>
                <a:gd name="connsiteY1039" fmla="*/ 246114 h 503731"/>
                <a:gd name="connsiteX1040" fmla="*/ 371406 w 10525375"/>
                <a:gd name="connsiteY1040" fmla="*/ 242104 h 503731"/>
                <a:gd name="connsiteX1041" fmla="*/ 374805 w 10525375"/>
                <a:gd name="connsiteY1041" fmla="*/ 242104 h 503731"/>
                <a:gd name="connsiteX1042" fmla="*/ 374805 w 10525375"/>
                <a:gd name="connsiteY1042" fmla="*/ 240768 h 503731"/>
                <a:gd name="connsiteX1043" fmla="*/ 368003 w 10525375"/>
                <a:gd name="connsiteY1043" fmla="*/ 240768 h 503731"/>
                <a:gd name="connsiteX1044" fmla="*/ 313591 w 10525375"/>
                <a:gd name="connsiteY1044" fmla="*/ 243441 h 503731"/>
                <a:gd name="connsiteX1045" fmla="*/ 282985 w 10525375"/>
                <a:gd name="connsiteY1045" fmla="*/ 247450 h 503731"/>
                <a:gd name="connsiteX1046" fmla="*/ 279583 w 10525375"/>
                <a:gd name="connsiteY1046" fmla="*/ 236757 h 503731"/>
                <a:gd name="connsiteX1047" fmla="*/ 289787 w 10525375"/>
                <a:gd name="connsiteY1047" fmla="*/ 216709 h 503731"/>
                <a:gd name="connsiteX1048" fmla="*/ 242176 w 10525375"/>
                <a:gd name="connsiteY1048" fmla="*/ 236757 h 503731"/>
                <a:gd name="connsiteX1049" fmla="*/ 238773 w 10525375"/>
                <a:gd name="connsiteY1049" fmla="*/ 236757 h 503731"/>
                <a:gd name="connsiteX1050" fmla="*/ 245575 w 10525375"/>
                <a:gd name="connsiteY1050" fmla="*/ 240768 h 503731"/>
                <a:gd name="connsiteX1051" fmla="*/ 245575 w 10525375"/>
                <a:gd name="connsiteY1051" fmla="*/ 248787 h 503731"/>
                <a:gd name="connsiteX1052" fmla="*/ 218369 w 10525375"/>
                <a:gd name="connsiteY1052" fmla="*/ 247450 h 503731"/>
                <a:gd name="connsiteX1053" fmla="*/ 225170 w 10525375"/>
                <a:gd name="connsiteY1053" fmla="*/ 236757 h 503731"/>
                <a:gd name="connsiteX1054" fmla="*/ 184361 w 10525375"/>
                <a:gd name="connsiteY1054" fmla="*/ 228738 h 503731"/>
                <a:gd name="connsiteX1055" fmla="*/ 184361 w 10525375"/>
                <a:gd name="connsiteY1055" fmla="*/ 224729 h 503731"/>
                <a:gd name="connsiteX1056" fmla="*/ 204766 w 10525375"/>
                <a:gd name="connsiteY1056" fmla="*/ 223392 h 503731"/>
                <a:gd name="connsiteX1057" fmla="*/ 235374 w 10525375"/>
                <a:gd name="connsiteY1057" fmla="*/ 211363 h 503731"/>
                <a:gd name="connsiteX1058" fmla="*/ 279583 w 10525375"/>
                <a:gd name="connsiteY1058" fmla="*/ 208690 h 503731"/>
                <a:gd name="connsiteX1059" fmla="*/ 286384 w 10525375"/>
                <a:gd name="connsiteY1059" fmla="*/ 210026 h 503731"/>
                <a:gd name="connsiteX1060" fmla="*/ 327194 w 10525375"/>
                <a:gd name="connsiteY1060" fmla="*/ 196660 h 503731"/>
                <a:gd name="connsiteX1061" fmla="*/ 320392 w 10525375"/>
                <a:gd name="connsiteY1061" fmla="*/ 176612 h 503731"/>
                <a:gd name="connsiteX1062" fmla="*/ 316993 w 10525375"/>
                <a:gd name="connsiteY1062" fmla="*/ 175275 h 503731"/>
                <a:gd name="connsiteX1063" fmla="*/ 303390 w 10525375"/>
                <a:gd name="connsiteY1063" fmla="*/ 189978 h 503731"/>
                <a:gd name="connsiteX1064" fmla="*/ 286384 w 10525375"/>
                <a:gd name="connsiteY1064" fmla="*/ 189978 h 503731"/>
                <a:gd name="connsiteX1065" fmla="*/ 282985 w 10525375"/>
                <a:gd name="connsiteY1065" fmla="*/ 192651 h 503731"/>
                <a:gd name="connsiteX1066" fmla="*/ 248978 w 10525375"/>
                <a:gd name="connsiteY1066" fmla="*/ 193987 h 503731"/>
                <a:gd name="connsiteX1067" fmla="*/ 184361 w 10525375"/>
                <a:gd name="connsiteY1067" fmla="*/ 179285 h 503731"/>
                <a:gd name="connsiteX1068" fmla="*/ 184361 w 10525375"/>
                <a:gd name="connsiteY1068" fmla="*/ 175275 h 503731"/>
                <a:gd name="connsiteX1069" fmla="*/ 184361 w 10525375"/>
                <a:gd name="connsiteY1069" fmla="*/ 159236 h 503731"/>
                <a:gd name="connsiteX1070" fmla="*/ 225170 w 10525375"/>
                <a:gd name="connsiteY1070" fmla="*/ 171264 h 503731"/>
                <a:gd name="connsiteX1071" fmla="*/ 245575 w 10525375"/>
                <a:gd name="connsiteY1071" fmla="*/ 163246 h 503731"/>
                <a:gd name="connsiteX1072" fmla="*/ 276184 w 10525375"/>
                <a:gd name="connsiteY1072" fmla="*/ 155227 h 503731"/>
                <a:gd name="connsiteX1073" fmla="*/ 286384 w 10525375"/>
                <a:gd name="connsiteY1073" fmla="*/ 155227 h 503731"/>
                <a:gd name="connsiteX1074" fmla="*/ 289787 w 10525375"/>
                <a:gd name="connsiteY1074" fmla="*/ 153890 h 503731"/>
                <a:gd name="connsiteX1075" fmla="*/ 310192 w 10525375"/>
                <a:gd name="connsiteY1075" fmla="*/ 153890 h 503731"/>
                <a:gd name="connsiteX1076" fmla="*/ 310192 w 10525375"/>
                <a:gd name="connsiteY1076" fmla="*/ 155227 h 503731"/>
                <a:gd name="connsiteX1077" fmla="*/ 330596 w 10525375"/>
                <a:gd name="connsiteY1077" fmla="*/ 153890 h 503731"/>
                <a:gd name="connsiteX1078" fmla="*/ 337398 w 10525375"/>
                <a:gd name="connsiteY1078" fmla="*/ 155227 h 503731"/>
                <a:gd name="connsiteX1079" fmla="*/ 361201 w 10525375"/>
                <a:gd name="connsiteY1079" fmla="*/ 151216 h 503731"/>
                <a:gd name="connsiteX1080" fmla="*/ 378207 w 10525375"/>
                <a:gd name="connsiteY1080" fmla="*/ 149881 h 503731"/>
                <a:gd name="connsiteX1081" fmla="*/ 429217 w 10525375"/>
                <a:gd name="connsiteY1081" fmla="*/ 149881 h 503731"/>
                <a:gd name="connsiteX1082" fmla="*/ 449622 w 10525375"/>
                <a:gd name="connsiteY1082" fmla="*/ 149881 h 503731"/>
                <a:gd name="connsiteX1083" fmla="*/ 446223 w 10525375"/>
                <a:gd name="connsiteY1083" fmla="*/ 147207 h 503731"/>
                <a:gd name="connsiteX1084" fmla="*/ 436019 w 10525375"/>
                <a:gd name="connsiteY1084" fmla="*/ 147207 h 503731"/>
                <a:gd name="connsiteX1085" fmla="*/ 408812 w 10525375"/>
                <a:gd name="connsiteY1085" fmla="*/ 143197 h 503731"/>
                <a:gd name="connsiteX1086" fmla="*/ 405413 w 10525375"/>
                <a:gd name="connsiteY1086" fmla="*/ 144533 h 503731"/>
                <a:gd name="connsiteX1087" fmla="*/ 378207 w 10525375"/>
                <a:gd name="connsiteY1087" fmla="*/ 143197 h 503731"/>
                <a:gd name="connsiteX1088" fmla="*/ 374805 w 10525375"/>
                <a:gd name="connsiteY1088" fmla="*/ 141861 h 503731"/>
                <a:gd name="connsiteX1089" fmla="*/ 316993 w 10525375"/>
                <a:gd name="connsiteY1089" fmla="*/ 145870 h 503731"/>
                <a:gd name="connsiteX1090" fmla="*/ 303390 w 10525375"/>
                <a:gd name="connsiteY1090" fmla="*/ 144533 h 503731"/>
                <a:gd name="connsiteX1091" fmla="*/ 327194 w 10525375"/>
                <a:gd name="connsiteY1091" fmla="*/ 137851 h 503731"/>
                <a:gd name="connsiteX1092" fmla="*/ 303390 w 10525375"/>
                <a:gd name="connsiteY1092" fmla="*/ 124485 h 503731"/>
                <a:gd name="connsiteX1093" fmla="*/ 357802 w 10525375"/>
                <a:gd name="connsiteY1093" fmla="*/ 117801 h 503731"/>
                <a:gd name="connsiteX1094" fmla="*/ 361201 w 10525375"/>
                <a:gd name="connsiteY1094" fmla="*/ 113792 h 503731"/>
                <a:gd name="connsiteX1095" fmla="*/ 402011 w 10525375"/>
                <a:gd name="connsiteY1095" fmla="*/ 105773 h 503731"/>
                <a:gd name="connsiteX1096" fmla="*/ 436019 w 10525375"/>
                <a:gd name="connsiteY1096" fmla="*/ 93744 h 503731"/>
                <a:gd name="connsiteX1097" fmla="*/ 476828 w 10525375"/>
                <a:gd name="connsiteY1097" fmla="*/ 93744 h 503731"/>
                <a:gd name="connsiteX1098" fmla="*/ 483630 w 10525375"/>
                <a:gd name="connsiteY1098" fmla="*/ 99091 h 503731"/>
                <a:gd name="connsiteX1099" fmla="*/ 483630 w 10525375"/>
                <a:gd name="connsiteY1099" fmla="*/ 100427 h 503731"/>
                <a:gd name="connsiteX1100" fmla="*/ 504034 w 10525375"/>
                <a:gd name="connsiteY1100" fmla="*/ 100427 h 503731"/>
                <a:gd name="connsiteX1101" fmla="*/ 514238 w 10525375"/>
                <a:gd name="connsiteY1101" fmla="*/ 104436 h 503731"/>
                <a:gd name="connsiteX1102" fmla="*/ 507437 w 10525375"/>
                <a:gd name="connsiteY1102" fmla="*/ 108446 h 503731"/>
                <a:gd name="connsiteX1103" fmla="*/ 510836 w 10525375"/>
                <a:gd name="connsiteY1103" fmla="*/ 108446 h 503731"/>
                <a:gd name="connsiteX1104" fmla="*/ 534643 w 10525375"/>
                <a:gd name="connsiteY1104" fmla="*/ 108446 h 503731"/>
                <a:gd name="connsiteX1105" fmla="*/ 534643 w 10525375"/>
                <a:gd name="connsiteY1105" fmla="*/ 107110 h 503731"/>
                <a:gd name="connsiteX1106" fmla="*/ 538042 w 10525375"/>
                <a:gd name="connsiteY1106" fmla="*/ 101764 h 503731"/>
                <a:gd name="connsiteX1107" fmla="*/ 544844 w 10525375"/>
                <a:gd name="connsiteY1107" fmla="*/ 96418 h 503731"/>
                <a:gd name="connsiteX1108" fmla="*/ 544844 w 10525375"/>
                <a:gd name="connsiteY1108" fmla="*/ 95080 h 503731"/>
                <a:gd name="connsiteX1109" fmla="*/ 521040 w 10525375"/>
                <a:gd name="connsiteY1109" fmla="*/ 88398 h 503731"/>
                <a:gd name="connsiteX1110" fmla="*/ 521040 w 10525375"/>
                <a:gd name="connsiteY1110" fmla="*/ 85725 h 503731"/>
                <a:gd name="connsiteX1111" fmla="*/ 497233 w 10525375"/>
                <a:gd name="connsiteY1111" fmla="*/ 79041 h 503731"/>
                <a:gd name="connsiteX1112" fmla="*/ 527841 w 10525375"/>
                <a:gd name="connsiteY1112" fmla="*/ 67013 h 503731"/>
                <a:gd name="connsiteX1113" fmla="*/ 561849 w 10525375"/>
                <a:gd name="connsiteY1113" fmla="*/ 79041 h 503731"/>
                <a:gd name="connsiteX1114" fmla="*/ 609460 w 10525375"/>
                <a:gd name="connsiteY1114" fmla="*/ 89734 h 503731"/>
                <a:gd name="connsiteX1115" fmla="*/ 660470 w 10525375"/>
                <a:gd name="connsiteY1115" fmla="*/ 77704 h 503731"/>
                <a:gd name="connsiteX1116" fmla="*/ 674073 w 10525375"/>
                <a:gd name="connsiteY1116" fmla="*/ 80379 h 503731"/>
                <a:gd name="connsiteX1117" fmla="*/ 701279 w 10525375"/>
                <a:gd name="connsiteY1117" fmla="*/ 87061 h 503731"/>
                <a:gd name="connsiteX1118" fmla="*/ 670674 w 10525375"/>
                <a:gd name="connsiteY1118" fmla="*/ 93744 h 503731"/>
                <a:gd name="connsiteX1119" fmla="*/ 670674 w 10525375"/>
                <a:gd name="connsiteY1119" fmla="*/ 95080 h 503731"/>
                <a:gd name="connsiteX1120" fmla="*/ 663873 w 10525375"/>
                <a:gd name="connsiteY1120" fmla="*/ 100427 h 503731"/>
                <a:gd name="connsiteX1121" fmla="*/ 674073 w 10525375"/>
                <a:gd name="connsiteY1121" fmla="*/ 100427 h 503731"/>
                <a:gd name="connsiteX1122" fmla="*/ 680875 w 10525375"/>
                <a:gd name="connsiteY1122" fmla="*/ 103100 h 503731"/>
                <a:gd name="connsiteX1123" fmla="*/ 691079 w 10525375"/>
                <a:gd name="connsiteY1123" fmla="*/ 103100 h 503731"/>
                <a:gd name="connsiteX1124" fmla="*/ 704682 w 10525375"/>
                <a:gd name="connsiteY1124" fmla="*/ 92407 h 503731"/>
                <a:gd name="connsiteX1125" fmla="*/ 714883 w 10525375"/>
                <a:gd name="connsiteY1125" fmla="*/ 91070 h 503731"/>
                <a:gd name="connsiteX1126" fmla="*/ 721684 w 10525375"/>
                <a:gd name="connsiteY1126" fmla="*/ 77704 h 503731"/>
                <a:gd name="connsiteX1127" fmla="*/ 731888 w 10525375"/>
                <a:gd name="connsiteY1127" fmla="*/ 73695 h 503731"/>
                <a:gd name="connsiteX1128" fmla="*/ 776097 w 10525375"/>
                <a:gd name="connsiteY1128" fmla="*/ 75032 h 503731"/>
                <a:gd name="connsiteX1129" fmla="*/ 796501 w 10525375"/>
                <a:gd name="connsiteY1129" fmla="*/ 71022 h 503731"/>
                <a:gd name="connsiteX1130" fmla="*/ 803303 w 10525375"/>
                <a:gd name="connsiteY1130" fmla="*/ 71022 h 503731"/>
                <a:gd name="connsiteX1131" fmla="*/ 803303 w 10525375"/>
                <a:gd name="connsiteY1131" fmla="*/ 69686 h 503731"/>
                <a:gd name="connsiteX1132" fmla="*/ 806705 w 10525375"/>
                <a:gd name="connsiteY1132" fmla="*/ 67013 h 503731"/>
                <a:gd name="connsiteX1133" fmla="*/ 782898 w 10525375"/>
                <a:gd name="connsiteY1133" fmla="*/ 71022 h 503731"/>
                <a:gd name="connsiteX1134" fmla="*/ 759095 w 10525375"/>
                <a:gd name="connsiteY1134" fmla="*/ 60329 h 503731"/>
                <a:gd name="connsiteX1135" fmla="*/ 796501 w 10525375"/>
                <a:gd name="connsiteY1135" fmla="*/ 48301 h 503731"/>
                <a:gd name="connsiteX1136" fmla="*/ 854316 w 10525375"/>
                <a:gd name="connsiteY1136" fmla="*/ 50973 h 503731"/>
                <a:gd name="connsiteX1137" fmla="*/ 966540 w 10525375"/>
                <a:gd name="connsiteY1137" fmla="*/ 46964 h 503731"/>
                <a:gd name="connsiteX1138" fmla="*/ 1000548 w 10525375"/>
                <a:gd name="connsiteY1138" fmla="*/ 48301 h 503731"/>
                <a:gd name="connsiteX1139" fmla="*/ 1048159 w 10525375"/>
                <a:gd name="connsiteY1139" fmla="*/ 48301 h 503731"/>
                <a:gd name="connsiteX1140" fmla="*/ 1051562 w 10525375"/>
                <a:gd name="connsiteY1140" fmla="*/ 50973 h 503731"/>
                <a:gd name="connsiteX1141" fmla="*/ 1078768 w 10525375"/>
                <a:gd name="connsiteY1141" fmla="*/ 48301 h 503731"/>
                <a:gd name="connsiteX1142" fmla="*/ 1078768 w 10525375"/>
                <a:gd name="connsiteY1142" fmla="*/ 44290 h 503731"/>
                <a:gd name="connsiteX1143" fmla="*/ 1139982 w 10525375"/>
                <a:gd name="connsiteY1143" fmla="*/ 42955 h 503731"/>
                <a:gd name="connsiteX1144" fmla="*/ 1150182 w 10525375"/>
                <a:gd name="connsiteY1144" fmla="*/ 42955 h 503731"/>
                <a:gd name="connsiteX1145" fmla="*/ 1153585 w 10525375"/>
                <a:gd name="connsiteY1145" fmla="*/ 41617 h 503731"/>
                <a:gd name="connsiteX1146" fmla="*/ 1190992 w 10525375"/>
                <a:gd name="connsiteY1146" fmla="*/ 44290 h 503731"/>
                <a:gd name="connsiteX1147" fmla="*/ 1201196 w 10525375"/>
                <a:gd name="connsiteY1147" fmla="*/ 44290 h 503731"/>
                <a:gd name="connsiteX1148" fmla="*/ 1221601 w 10525375"/>
                <a:gd name="connsiteY1148" fmla="*/ 44290 h 503731"/>
                <a:gd name="connsiteX1149" fmla="*/ 1310021 w 10525375"/>
                <a:gd name="connsiteY1149" fmla="*/ 46964 h 503731"/>
                <a:gd name="connsiteX1150" fmla="*/ 1357632 w 10525375"/>
                <a:gd name="connsiteY1150" fmla="*/ 44290 h 503731"/>
                <a:gd name="connsiteX1151" fmla="*/ 1388237 w 10525375"/>
                <a:gd name="connsiteY1151" fmla="*/ 42955 h 503731"/>
                <a:gd name="connsiteX1152" fmla="*/ 1391640 w 10525375"/>
                <a:gd name="connsiteY1152" fmla="*/ 45628 h 503731"/>
                <a:gd name="connsiteX1153" fmla="*/ 1527671 w 10525375"/>
                <a:gd name="connsiteY1153" fmla="*/ 45628 h 503731"/>
                <a:gd name="connsiteX1154" fmla="*/ 1541274 w 10525375"/>
                <a:gd name="connsiteY1154" fmla="*/ 41617 h 503731"/>
                <a:gd name="connsiteX1155" fmla="*/ 1582083 w 10525375"/>
                <a:gd name="connsiteY1155" fmla="*/ 26916 h 503731"/>
                <a:gd name="connsiteX1156" fmla="*/ 1602488 w 10525375"/>
                <a:gd name="connsiteY1156" fmla="*/ 26916 h 503731"/>
                <a:gd name="connsiteX1157" fmla="*/ 1602488 w 10525375"/>
                <a:gd name="connsiteY1157" fmla="*/ 29589 h 503731"/>
                <a:gd name="connsiteX1158" fmla="*/ 1609290 w 10525375"/>
                <a:gd name="connsiteY1158" fmla="*/ 30925 h 503731"/>
                <a:gd name="connsiteX1159" fmla="*/ 1629694 w 10525375"/>
                <a:gd name="connsiteY1159" fmla="*/ 33598 h 503731"/>
                <a:gd name="connsiteX1160" fmla="*/ 1639895 w 10525375"/>
                <a:gd name="connsiteY1160" fmla="*/ 29589 h 503731"/>
                <a:gd name="connsiteX1161" fmla="*/ 1636496 w 10525375"/>
                <a:gd name="connsiteY1161" fmla="*/ 28251 h 503731"/>
                <a:gd name="connsiteX1162" fmla="*/ 1762323 w 10525375"/>
                <a:gd name="connsiteY1162" fmla="*/ 20232 h 503731"/>
                <a:gd name="connsiteX1163" fmla="*/ 1816735 w 10525375"/>
                <a:gd name="connsiteY1163" fmla="*/ 18896 h 503731"/>
                <a:gd name="connsiteX1164" fmla="*/ 1840543 w 10525375"/>
                <a:gd name="connsiteY1164" fmla="*/ 18896 h 503731"/>
                <a:gd name="connsiteX1165" fmla="*/ 1894955 w 10525375"/>
                <a:gd name="connsiteY1165" fmla="*/ 18896 h 503731"/>
                <a:gd name="connsiteX1166" fmla="*/ 1973171 w 10525375"/>
                <a:gd name="connsiteY1166" fmla="*/ 18896 h 503731"/>
                <a:gd name="connsiteX1167" fmla="*/ 2017383 w 10525375"/>
                <a:gd name="connsiteY1167" fmla="*/ 24241 h 503731"/>
                <a:gd name="connsiteX1168" fmla="*/ 2013980 w 10525375"/>
                <a:gd name="connsiteY1168" fmla="*/ 26916 h 503731"/>
                <a:gd name="connsiteX1169" fmla="*/ 2030986 w 10525375"/>
                <a:gd name="connsiteY1169" fmla="*/ 33598 h 503731"/>
                <a:gd name="connsiteX1170" fmla="*/ 2054790 w 10525375"/>
                <a:gd name="connsiteY1170" fmla="*/ 18896 h 503731"/>
                <a:gd name="connsiteX1171" fmla="*/ 2064994 w 10525375"/>
                <a:gd name="connsiteY1171" fmla="*/ 18896 h 503731"/>
                <a:gd name="connsiteX1172" fmla="*/ 2109202 w 10525375"/>
                <a:gd name="connsiteY1172" fmla="*/ 22905 h 503731"/>
                <a:gd name="connsiteX1173" fmla="*/ 2119407 w 10525375"/>
                <a:gd name="connsiteY1173" fmla="*/ 16223 h 503731"/>
                <a:gd name="connsiteX1174" fmla="*/ 2299646 w 10525375"/>
                <a:gd name="connsiteY1174" fmla="*/ 18896 h 503731"/>
                <a:gd name="connsiteX1175" fmla="*/ 2323453 w 10525375"/>
                <a:gd name="connsiteY1175" fmla="*/ 25578 h 503731"/>
                <a:gd name="connsiteX1176" fmla="*/ 2401670 w 10525375"/>
                <a:gd name="connsiteY1176" fmla="*/ 14886 h 503731"/>
                <a:gd name="connsiteX1177" fmla="*/ 2408471 w 10525375"/>
                <a:gd name="connsiteY1177" fmla="*/ 16223 h 503731"/>
                <a:gd name="connsiteX1178" fmla="*/ 2411874 w 10525375"/>
                <a:gd name="connsiteY1178" fmla="*/ 12213 h 503731"/>
                <a:gd name="connsiteX1179" fmla="*/ 2517296 w 10525375"/>
                <a:gd name="connsiteY1179" fmla="*/ 10875 h 503731"/>
                <a:gd name="connsiteX1180" fmla="*/ 2534302 w 10525375"/>
                <a:gd name="connsiteY1180" fmla="*/ 10875 h 503731"/>
                <a:gd name="connsiteX1181" fmla="*/ 2568310 w 10525375"/>
                <a:gd name="connsiteY1181" fmla="*/ 14886 h 503731"/>
                <a:gd name="connsiteX1182" fmla="*/ 2571709 w 10525375"/>
                <a:gd name="connsiteY1182" fmla="*/ 14886 h 503731"/>
                <a:gd name="connsiteX1183" fmla="*/ 2585312 w 10525375"/>
                <a:gd name="connsiteY1183" fmla="*/ 13550 h 503731"/>
                <a:gd name="connsiteX1184" fmla="*/ 2595516 w 10525375"/>
                <a:gd name="connsiteY1184" fmla="*/ 14886 h 503731"/>
                <a:gd name="connsiteX1185" fmla="*/ 2619320 w 10525375"/>
                <a:gd name="connsiteY1185" fmla="*/ 16223 h 503731"/>
                <a:gd name="connsiteX1186" fmla="*/ 2626121 w 10525375"/>
                <a:gd name="connsiteY1186" fmla="*/ 14886 h 503731"/>
                <a:gd name="connsiteX1187" fmla="*/ 2670333 w 10525375"/>
                <a:gd name="connsiteY1187" fmla="*/ 14886 h 503731"/>
                <a:gd name="connsiteX1188" fmla="*/ 2792761 w 10525375"/>
                <a:gd name="connsiteY1188" fmla="*/ 14886 h 503731"/>
                <a:gd name="connsiteX1189" fmla="*/ 2901586 w 10525375"/>
                <a:gd name="connsiteY1189" fmla="*/ 13550 h 503731"/>
                <a:gd name="connsiteX1190" fmla="*/ 2908388 w 10525375"/>
                <a:gd name="connsiteY1190" fmla="*/ 14886 h 503731"/>
                <a:gd name="connsiteX1191" fmla="*/ 2966199 w 10525375"/>
                <a:gd name="connsiteY1191" fmla="*/ 13550 h 503731"/>
                <a:gd name="connsiteX1192" fmla="*/ 2976403 w 10525375"/>
                <a:gd name="connsiteY1192" fmla="*/ 13550 h 503731"/>
                <a:gd name="connsiteX1193" fmla="*/ 3041016 w 10525375"/>
                <a:gd name="connsiteY1193" fmla="*/ 9539 h 503731"/>
                <a:gd name="connsiteX1194" fmla="*/ 3047818 w 10525375"/>
                <a:gd name="connsiteY1194" fmla="*/ 9539 h 503731"/>
                <a:gd name="connsiteX1195" fmla="*/ 3183849 w 10525375"/>
                <a:gd name="connsiteY1195" fmla="*/ 10875 h 503731"/>
                <a:gd name="connsiteX1196" fmla="*/ 3194053 w 10525375"/>
                <a:gd name="connsiteY1196" fmla="*/ 13550 h 503731"/>
                <a:gd name="connsiteX1197" fmla="*/ 3296077 w 10525375"/>
                <a:gd name="connsiteY1197" fmla="*/ 13550 h 503731"/>
                <a:gd name="connsiteX1198" fmla="*/ 3309680 w 10525375"/>
                <a:gd name="connsiteY1198" fmla="*/ 20232 h 503731"/>
                <a:gd name="connsiteX1199" fmla="*/ 3313079 w 10525375"/>
                <a:gd name="connsiteY1199" fmla="*/ 20232 h 503731"/>
                <a:gd name="connsiteX1200" fmla="*/ 3336886 w 10525375"/>
                <a:gd name="connsiteY1200" fmla="*/ 12213 h 503731"/>
                <a:gd name="connsiteX1201" fmla="*/ 3347087 w 10525375"/>
                <a:gd name="connsiteY1201" fmla="*/ 12213 h 503731"/>
                <a:gd name="connsiteX1202" fmla="*/ 3612347 w 10525375"/>
                <a:gd name="connsiteY1202" fmla="*/ 10875 h 503731"/>
                <a:gd name="connsiteX1203" fmla="*/ 3632752 w 10525375"/>
                <a:gd name="connsiteY1203" fmla="*/ 12213 h 503731"/>
                <a:gd name="connsiteX1204" fmla="*/ 3693966 w 10525375"/>
                <a:gd name="connsiteY1204" fmla="*/ 8204 h 503731"/>
                <a:gd name="connsiteX1205" fmla="*/ 3809592 w 10525375"/>
                <a:gd name="connsiteY1205" fmla="*/ 8204 h 503731"/>
                <a:gd name="connsiteX1206" fmla="*/ 3816394 w 10525375"/>
                <a:gd name="connsiteY1206" fmla="*/ 8204 h 503731"/>
                <a:gd name="connsiteX1207" fmla="*/ 3901415 w 10525375"/>
                <a:gd name="connsiteY1207" fmla="*/ 8204 h 503731"/>
                <a:gd name="connsiteX1208" fmla="*/ 3908217 w 10525375"/>
                <a:gd name="connsiteY1208" fmla="*/ 8204 h 503731"/>
                <a:gd name="connsiteX1209" fmla="*/ 3962630 w 10525375"/>
                <a:gd name="connsiteY1209" fmla="*/ 8204 h 503731"/>
                <a:gd name="connsiteX1210" fmla="*/ 4020441 w 10525375"/>
                <a:gd name="connsiteY1210" fmla="*/ 9539 h 503731"/>
                <a:gd name="connsiteX1211" fmla="*/ 4023844 w 10525375"/>
                <a:gd name="connsiteY1211" fmla="*/ 10875 h 503731"/>
                <a:gd name="connsiteX1212" fmla="*/ 4023844 w 10525375"/>
                <a:gd name="connsiteY1212" fmla="*/ 8204 h 503731"/>
                <a:gd name="connsiteX1213" fmla="*/ 4057851 w 10525375"/>
                <a:gd name="connsiteY1213" fmla="*/ 8204 h 503731"/>
                <a:gd name="connsiteX1214" fmla="*/ 4064653 w 10525375"/>
                <a:gd name="connsiteY1214" fmla="*/ 6866 h 503731"/>
                <a:gd name="connsiteX1215" fmla="*/ 4085058 w 10525375"/>
                <a:gd name="connsiteY1215" fmla="*/ 8204 h 503731"/>
                <a:gd name="connsiteX1216" fmla="*/ 4136068 w 10525375"/>
                <a:gd name="connsiteY1216" fmla="*/ 9539 h 503731"/>
                <a:gd name="connsiteX1217" fmla="*/ 4136068 w 10525375"/>
                <a:gd name="connsiteY1217" fmla="*/ 12213 h 503731"/>
                <a:gd name="connsiteX1218" fmla="*/ 4156472 w 10525375"/>
                <a:gd name="connsiteY1218" fmla="*/ 8204 h 503731"/>
                <a:gd name="connsiteX1219" fmla="*/ 4251694 w 10525375"/>
                <a:gd name="connsiteY1219" fmla="*/ 4193 h 503731"/>
                <a:gd name="connsiteX1220" fmla="*/ 4319710 w 10525375"/>
                <a:gd name="connsiteY1220" fmla="*/ 4193 h 503731"/>
                <a:gd name="connsiteX1221" fmla="*/ 4408130 w 10525375"/>
                <a:gd name="connsiteY1221" fmla="*/ 12213 h 503731"/>
                <a:gd name="connsiteX1222" fmla="*/ 4408130 w 10525375"/>
                <a:gd name="connsiteY1222" fmla="*/ 13550 h 503731"/>
                <a:gd name="connsiteX1223" fmla="*/ 4472747 w 10525375"/>
                <a:gd name="connsiteY1223" fmla="*/ 2857 h 503731"/>
                <a:gd name="connsiteX1224" fmla="*/ 4557764 w 10525375"/>
                <a:gd name="connsiteY1224" fmla="*/ 1520 h 503731"/>
                <a:gd name="connsiteX1225" fmla="*/ 4571368 w 10525375"/>
                <a:gd name="connsiteY1225" fmla="*/ 1520 h 503731"/>
                <a:gd name="connsiteX1226" fmla="*/ 4595175 w 10525375"/>
                <a:gd name="connsiteY1226" fmla="*/ 9539 h 503731"/>
                <a:gd name="connsiteX1227" fmla="*/ 4595175 w 10525375"/>
                <a:gd name="connsiteY1227" fmla="*/ 8204 h 503731"/>
                <a:gd name="connsiteX1228" fmla="*/ 4591772 w 10525375"/>
                <a:gd name="connsiteY1228" fmla="*/ 6866 h 503731"/>
                <a:gd name="connsiteX1229" fmla="*/ 4646185 w 10525375"/>
                <a:gd name="connsiteY1229" fmla="*/ 184 h 50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</a:cxnLst>
              <a:rect l="l" t="t" r="r" b="b"/>
              <a:pathLst>
                <a:path w="10525375" h="503731">
                  <a:moveTo>
                    <a:pt x="8243450" y="473332"/>
                  </a:moveTo>
                  <a:cubicBezTo>
                    <a:pt x="8246852" y="474668"/>
                    <a:pt x="8246852" y="476005"/>
                    <a:pt x="8250251" y="477341"/>
                  </a:cubicBezTo>
                  <a:cubicBezTo>
                    <a:pt x="8253654" y="476005"/>
                    <a:pt x="8253654" y="476005"/>
                    <a:pt x="8257053" y="476005"/>
                  </a:cubicBezTo>
                  <a:cubicBezTo>
                    <a:pt x="8260456" y="476005"/>
                    <a:pt x="8270656" y="474668"/>
                    <a:pt x="8263854" y="473332"/>
                  </a:cubicBezTo>
                  <a:cubicBezTo>
                    <a:pt x="8260456" y="470659"/>
                    <a:pt x="8250251" y="471995"/>
                    <a:pt x="8243450" y="473332"/>
                  </a:cubicBezTo>
                  <a:close/>
                  <a:moveTo>
                    <a:pt x="4333313" y="473332"/>
                  </a:moveTo>
                  <a:cubicBezTo>
                    <a:pt x="4336715" y="474668"/>
                    <a:pt x="4336715" y="476005"/>
                    <a:pt x="4340114" y="477341"/>
                  </a:cubicBezTo>
                  <a:cubicBezTo>
                    <a:pt x="4343517" y="476005"/>
                    <a:pt x="4343517" y="476005"/>
                    <a:pt x="4346916" y="476005"/>
                  </a:cubicBezTo>
                  <a:cubicBezTo>
                    <a:pt x="4350319" y="476005"/>
                    <a:pt x="4360519" y="474668"/>
                    <a:pt x="4353718" y="473332"/>
                  </a:cubicBezTo>
                  <a:cubicBezTo>
                    <a:pt x="4350319" y="470659"/>
                    <a:pt x="4340114" y="471995"/>
                    <a:pt x="4333313" y="473332"/>
                  </a:cubicBezTo>
                  <a:close/>
                  <a:moveTo>
                    <a:pt x="8824985" y="450610"/>
                  </a:moveTo>
                  <a:cubicBezTo>
                    <a:pt x="8831786" y="454620"/>
                    <a:pt x="8821582" y="457293"/>
                    <a:pt x="8811382" y="459966"/>
                  </a:cubicBezTo>
                  <a:cubicBezTo>
                    <a:pt x="8818184" y="461302"/>
                    <a:pt x="8821582" y="462639"/>
                    <a:pt x="8828384" y="463975"/>
                  </a:cubicBezTo>
                  <a:cubicBezTo>
                    <a:pt x="8835186" y="458629"/>
                    <a:pt x="8848788" y="454620"/>
                    <a:pt x="8858992" y="450610"/>
                  </a:cubicBezTo>
                  <a:cubicBezTo>
                    <a:pt x="8848788" y="450610"/>
                    <a:pt x="8835186" y="450610"/>
                    <a:pt x="8824985" y="450610"/>
                  </a:cubicBezTo>
                  <a:close/>
                  <a:moveTo>
                    <a:pt x="9110650" y="447936"/>
                  </a:moveTo>
                  <a:cubicBezTo>
                    <a:pt x="9114050" y="449274"/>
                    <a:pt x="9114050" y="450610"/>
                    <a:pt x="9114050" y="453283"/>
                  </a:cubicBezTo>
                  <a:cubicBezTo>
                    <a:pt x="9114050" y="454620"/>
                    <a:pt x="9110650" y="454620"/>
                    <a:pt x="9110650" y="454620"/>
                  </a:cubicBezTo>
                  <a:cubicBezTo>
                    <a:pt x="9117452" y="454620"/>
                    <a:pt x="9120851" y="455956"/>
                    <a:pt x="9117452" y="459966"/>
                  </a:cubicBezTo>
                  <a:cubicBezTo>
                    <a:pt x="9117452" y="458629"/>
                    <a:pt x="9117452" y="458629"/>
                    <a:pt x="9117452" y="458629"/>
                  </a:cubicBezTo>
                  <a:cubicBezTo>
                    <a:pt x="9127652" y="454620"/>
                    <a:pt x="9117452" y="450610"/>
                    <a:pt x="9114050" y="447936"/>
                  </a:cubicBezTo>
                  <a:cubicBezTo>
                    <a:pt x="9114050" y="447936"/>
                    <a:pt x="9110650" y="447936"/>
                    <a:pt x="9110650" y="447936"/>
                  </a:cubicBezTo>
                  <a:close/>
                  <a:moveTo>
                    <a:pt x="6668890" y="441254"/>
                  </a:moveTo>
                  <a:cubicBezTo>
                    <a:pt x="6668890" y="442590"/>
                    <a:pt x="6672289" y="443927"/>
                    <a:pt x="6672289" y="443927"/>
                  </a:cubicBezTo>
                  <a:cubicBezTo>
                    <a:pt x="6672289" y="442590"/>
                    <a:pt x="6672289" y="442590"/>
                    <a:pt x="6672289" y="441254"/>
                  </a:cubicBezTo>
                  <a:cubicBezTo>
                    <a:pt x="6668890" y="441254"/>
                    <a:pt x="6668890" y="441254"/>
                    <a:pt x="6668890" y="441254"/>
                  </a:cubicBezTo>
                  <a:close/>
                  <a:moveTo>
                    <a:pt x="2758753" y="441254"/>
                  </a:moveTo>
                  <a:cubicBezTo>
                    <a:pt x="2758753" y="442590"/>
                    <a:pt x="2762152" y="443927"/>
                    <a:pt x="2762152" y="443927"/>
                  </a:cubicBezTo>
                  <a:cubicBezTo>
                    <a:pt x="2762152" y="442590"/>
                    <a:pt x="2762152" y="442590"/>
                    <a:pt x="2762152" y="441254"/>
                  </a:cubicBezTo>
                  <a:cubicBezTo>
                    <a:pt x="2758753" y="441254"/>
                    <a:pt x="2758753" y="441254"/>
                    <a:pt x="2758753" y="441254"/>
                  </a:cubicBezTo>
                  <a:close/>
                  <a:moveTo>
                    <a:pt x="9338501" y="438581"/>
                  </a:moveTo>
                  <a:cubicBezTo>
                    <a:pt x="9338501" y="439917"/>
                    <a:pt x="9341904" y="439917"/>
                    <a:pt x="9341904" y="441254"/>
                  </a:cubicBezTo>
                  <a:cubicBezTo>
                    <a:pt x="9348705" y="438581"/>
                    <a:pt x="9355506" y="438581"/>
                    <a:pt x="9362308" y="438581"/>
                  </a:cubicBezTo>
                  <a:cubicBezTo>
                    <a:pt x="9365707" y="438581"/>
                    <a:pt x="9365707" y="438581"/>
                    <a:pt x="9365707" y="439917"/>
                  </a:cubicBezTo>
                  <a:cubicBezTo>
                    <a:pt x="9365707" y="438581"/>
                    <a:pt x="9365707" y="438581"/>
                    <a:pt x="9365707" y="438581"/>
                  </a:cubicBezTo>
                  <a:lnTo>
                    <a:pt x="9362308" y="438581"/>
                  </a:lnTo>
                  <a:close/>
                  <a:moveTo>
                    <a:pt x="8413488" y="433235"/>
                  </a:moveTo>
                  <a:cubicBezTo>
                    <a:pt x="8410090" y="434571"/>
                    <a:pt x="8410090" y="434571"/>
                    <a:pt x="8406687" y="434571"/>
                  </a:cubicBezTo>
                  <a:cubicBezTo>
                    <a:pt x="8410090" y="435908"/>
                    <a:pt x="8413488" y="437244"/>
                    <a:pt x="8416892" y="439917"/>
                  </a:cubicBezTo>
                  <a:cubicBezTo>
                    <a:pt x="8413488" y="437244"/>
                    <a:pt x="8413488" y="435908"/>
                    <a:pt x="8413488" y="433235"/>
                  </a:cubicBezTo>
                  <a:close/>
                  <a:moveTo>
                    <a:pt x="4503352" y="433235"/>
                  </a:moveTo>
                  <a:cubicBezTo>
                    <a:pt x="4499953" y="434571"/>
                    <a:pt x="4499953" y="434571"/>
                    <a:pt x="4496550" y="434571"/>
                  </a:cubicBezTo>
                  <a:cubicBezTo>
                    <a:pt x="4499953" y="435908"/>
                    <a:pt x="4503352" y="437244"/>
                    <a:pt x="4506755" y="439917"/>
                  </a:cubicBezTo>
                  <a:cubicBezTo>
                    <a:pt x="4503352" y="437244"/>
                    <a:pt x="4503352" y="435908"/>
                    <a:pt x="4503352" y="433235"/>
                  </a:cubicBezTo>
                  <a:close/>
                  <a:moveTo>
                    <a:pt x="9624166" y="426551"/>
                  </a:moveTo>
                  <a:cubicBezTo>
                    <a:pt x="9624166" y="429224"/>
                    <a:pt x="9624166" y="430562"/>
                    <a:pt x="9617365" y="430562"/>
                  </a:cubicBezTo>
                  <a:cubicBezTo>
                    <a:pt x="9630968" y="433235"/>
                    <a:pt x="9644571" y="434571"/>
                    <a:pt x="9654776" y="430562"/>
                  </a:cubicBezTo>
                  <a:cubicBezTo>
                    <a:pt x="9644571" y="430562"/>
                    <a:pt x="9634370" y="430562"/>
                    <a:pt x="9624166" y="427888"/>
                  </a:cubicBezTo>
                  <a:cubicBezTo>
                    <a:pt x="9624166" y="426551"/>
                    <a:pt x="9624166" y="426551"/>
                    <a:pt x="9624166" y="426551"/>
                  </a:cubicBezTo>
                  <a:close/>
                  <a:moveTo>
                    <a:pt x="248974" y="418532"/>
                  </a:moveTo>
                  <a:cubicBezTo>
                    <a:pt x="259178" y="418532"/>
                    <a:pt x="269379" y="418532"/>
                    <a:pt x="279583" y="418532"/>
                  </a:cubicBezTo>
                  <a:cubicBezTo>
                    <a:pt x="289783" y="421205"/>
                    <a:pt x="299987" y="423878"/>
                    <a:pt x="310188" y="426551"/>
                  </a:cubicBezTo>
                  <a:cubicBezTo>
                    <a:pt x="296585" y="429224"/>
                    <a:pt x="303387" y="438581"/>
                    <a:pt x="279583" y="438581"/>
                  </a:cubicBezTo>
                  <a:cubicBezTo>
                    <a:pt x="276180" y="437244"/>
                    <a:pt x="272781" y="435908"/>
                    <a:pt x="269379" y="434571"/>
                  </a:cubicBezTo>
                  <a:cubicBezTo>
                    <a:pt x="262577" y="431898"/>
                    <a:pt x="259178" y="430562"/>
                    <a:pt x="259178" y="426551"/>
                  </a:cubicBezTo>
                  <a:cubicBezTo>
                    <a:pt x="255775" y="423878"/>
                    <a:pt x="252377" y="421205"/>
                    <a:pt x="248974" y="418532"/>
                  </a:cubicBezTo>
                  <a:close/>
                  <a:moveTo>
                    <a:pt x="9481334" y="397147"/>
                  </a:moveTo>
                  <a:cubicBezTo>
                    <a:pt x="9481334" y="398484"/>
                    <a:pt x="9481334" y="398484"/>
                    <a:pt x="9481334" y="399820"/>
                  </a:cubicBezTo>
                  <a:cubicBezTo>
                    <a:pt x="9481334" y="399820"/>
                    <a:pt x="9484736" y="399820"/>
                    <a:pt x="9488135" y="398484"/>
                  </a:cubicBezTo>
                  <a:cubicBezTo>
                    <a:pt x="9484736" y="398484"/>
                    <a:pt x="9484736" y="397147"/>
                    <a:pt x="9481334" y="397147"/>
                  </a:cubicBezTo>
                  <a:close/>
                  <a:moveTo>
                    <a:pt x="548246" y="390464"/>
                  </a:moveTo>
                  <a:cubicBezTo>
                    <a:pt x="548246" y="391800"/>
                    <a:pt x="548246" y="391800"/>
                    <a:pt x="548246" y="391800"/>
                  </a:cubicBezTo>
                  <a:cubicBezTo>
                    <a:pt x="544844" y="393137"/>
                    <a:pt x="544844" y="393137"/>
                    <a:pt x="541445" y="393137"/>
                  </a:cubicBezTo>
                  <a:cubicBezTo>
                    <a:pt x="541445" y="398484"/>
                    <a:pt x="538042" y="403830"/>
                    <a:pt x="538042" y="409176"/>
                  </a:cubicBezTo>
                  <a:cubicBezTo>
                    <a:pt x="548246" y="407839"/>
                    <a:pt x="558447" y="409176"/>
                    <a:pt x="565248" y="411850"/>
                  </a:cubicBezTo>
                  <a:cubicBezTo>
                    <a:pt x="568651" y="405166"/>
                    <a:pt x="599256" y="391800"/>
                    <a:pt x="548246" y="390464"/>
                  </a:cubicBezTo>
                  <a:close/>
                  <a:moveTo>
                    <a:pt x="10305597" y="390129"/>
                  </a:moveTo>
                  <a:cubicBezTo>
                    <a:pt x="10310274" y="390798"/>
                    <a:pt x="10314523" y="392468"/>
                    <a:pt x="10317926" y="393137"/>
                  </a:cubicBezTo>
                  <a:cubicBezTo>
                    <a:pt x="10317926" y="395811"/>
                    <a:pt x="10317926" y="398484"/>
                    <a:pt x="10317926" y="401157"/>
                  </a:cubicBezTo>
                  <a:cubicBezTo>
                    <a:pt x="10317926" y="401157"/>
                    <a:pt x="10314523" y="401157"/>
                    <a:pt x="10311124" y="401157"/>
                  </a:cubicBezTo>
                  <a:cubicBezTo>
                    <a:pt x="10300920" y="399820"/>
                    <a:pt x="10294118" y="397147"/>
                    <a:pt x="10290720" y="393137"/>
                  </a:cubicBezTo>
                  <a:cubicBezTo>
                    <a:pt x="10295822" y="389795"/>
                    <a:pt x="10300920" y="389461"/>
                    <a:pt x="10305597" y="390129"/>
                  </a:cubicBezTo>
                  <a:close/>
                  <a:moveTo>
                    <a:pt x="9913234" y="387791"/>
                  </a:moveTo>
                  <a:cubicBezTo>
                    <a:pt x="9913234" y="390464"/>
                    <a:pt x="9916634" y="394473"/>
                    <a:pt x="9913234" y="397147"/>
                  </a:cubicBezTo>
                  <a:cubicBezTo>
                    <a:pt x="9909832" y="398484"/>
                    <a:pt x="9906433" y="401157"/>
                    <a:pt x="9903030" y="403830"/>
                  </a:cubicBezTo>
                  <a:cubicBezTo>
                    <a:pt x="9903030" y="403830"/>
                    <a:pt x="9906433" y="405166"/>
                    <a:pt x="9906433" y="405166"/>
                  </a:cubicBezTo>
                  <a:cubicBezTo>
                    <a:pt x="9906433" y="406503"/>
                    <a:pt x="9906433" y="409176"/>
                    <a:pt x="9906433" y="410512"/>
                  </a:cubicBezTo>
                  <a:cubicBezTo>
                    <a:pt x="9930236" y="410512"/>
                    <a:pt x="9954044" y="410512"/>
                    <a:pt x="9971046" y="401157"/>
                  </a:cubicBezTo>
                  <a:cubicBezTo>
                    <a:pt x="9967647" y="398484"/>
                    <a:pt x="9967647" y="395811"/>
                    <a:pt x="9971046" y="393137"/>
                  </a:cubicBezTo>
                  <a:cubicBezTo>
                    <a:pt x="9950642" y="393137"/>
                    <a:pt x="9933639" y="390464"/>
                    <a:pt x="9913234" y="387791"/>
                  </a:cubicBezTo>
                  <a:close/>
                  <a:moveTo>
                    <a:pt x="1228402" y="386454"/>
                  </a:moveTo>
                  <a:cubicBezTo>
                    <a:pt x="1228402" y="387791"/>
                    <a:pt x="1228402" y="389127"/>
                    <a:pt x="1228402" y="390464"/>
                  </a:cubicBezTo>
                  <a:cubicBezTo>
                    <a:pt x="1238603" y="389127"/>
                    <a:pt x="1248807" y="389127"/>
                    <a:pt x="1259008" y="391800"/>
                  </a:cubicBezTo>
                  <a:cubicBezTo>
                    <a:pt x="1259008" y="390464"/>
                    <a:pt x="1262410" y="389127"/>
                    <a:pt x="1262410" y="387791"/>
                  </a:cubicBezTo>
                  <a:cubicBezTo>
                    <a:pt x="1259008" y="387791"/>
                    <a:pt x="1255608" y="387791"/>
                    <a:pt x="1255608" y="387791"/>
                  </a:cubicBezTo>
                  <a:cubicBezTo>
                    <a:pt x="1255608" y="387791"/>
                    <a:pt x="1252206" y="386454"/>
                    <a:pt x="1252206" y="386454"/>
                  </a:cubicBezTo>
                  <a:cubicBezTo>
                    <a:pt x="1245404" y="387791"/>
                    <a:pt x="1235204" y="387791"/>
                    <a:pt x="1228402" y="386454"/>
                  </a:cubicBezTo>
                  <a:close/>
                  <a:moveTo>
                    <a:pt x="9749997" y="385118"/>
                  </a:moveTo>
                  <a:cubicBezTo>
                    <a:pt x="9749997" y="387791"/>
                    <a:pt x="9749997" y="389127"/>
                    <a:pt x="9753396" y="390464"/>
                  </a:cubicBezTo>
                  <a:cubicBezTo>
                    <a:pt x="9749997" y="389127"/>
                    <a:pt x="9749997" y="387791"/>
                    <a:pt x="9753396" y="386454"/>
                  </a:cubicBezTo>
                  <a:cubicBezTo>
                    <a:pt x="9753396" y="386454"/>
                    <a:pt x="9749997" y="386454"/>
                    <a:pt x="9749997" y="385118"/>
                  </a:cubicBezTo>
                  <a:close/>
                  <a:moveTo>
                    <a:pt x="8865794" y="370415"/>
                  </a:moveTo>
                  <a:cubicBezTo>
                    <a:pt x="8865794" y="370415"/>
                    <a:pt x="8869193" y="371752"/>
                    <a:pt x="8869193" y="371752"/>
                  </a:cubicBezTo>
                  <a:cubicBezTo>
                    <a:pt x="8869193" y="370415"/>
                    <a:pt x="8869193" y="370415"/>
                    <a:pt x="8869193" y="370415"/>
                  </a:cubicBezTo>
                  <a:cubicBezTo>
                    <a:pt x="8869193" y="370415"/>
                    <a:pt x="8865794" y="370415"/>
                    <a:pt x="8865794" y="370415"/>
                  </a:cubicBezTo>
                  <a:close/>
                  <a:moveTo>
                    <a:pt x="820309" y="370415"/>
                  </a:moveTo>
                  <a:cubicBezTo>
                    <a:pt x="810104" y="379772"/>
                    <a:pt x="833912" y="377099"/>
                    <a:pt x="844112" y="378434"/>
                  </a:cubicBezTo>
                  <a:cubicBezTo>
                    <a:pt x="840713" y="377099"/>
                    <a:pt x="837311" y="375761"/>
                    <a:pt x="837311" y="373088"/>
                  </a:cubicBezTo>
                  <a:cubicBezTo>
                    <a:pt x="833912" y="371752"/>
                    <a:pt x="827110" y="371752"/>
                    <a:pt x="820309" y="370415"/>
                  </a:cubicBezTo>
                  <a:close/>
                  <a:moveTo>
                    <a:pt x="1007353" y="369580"/>
                  </a:moveTo>
                  <a:cubicBezTo>
                    <a:pt x="997149" y="369079"/>
                    <a:pt x="986949" y="369747"/>
                    <a:pt x="976745" y="373088"/>
                  </a:cubicBezTo>
                  <a:cubicBezTo>
                    <a:pt x="976745" y="373088"/>
                    <a:pt x="973342" y="374425"/>
                    <a:pt x="973342" y="374425"/>
                  </a:cubicBezTo>
                  <a:cubicBezTo>
                    <a:pt x="973342" y="375761"/>
                    <a:pt x="969943" y="375761"/>
                    <a:pt x="969943" y="377099"/>
                  </a:cubicBezTo>
                  <a:cubicBezTo>
                    <a:pt x="969943" y="378434"/>
                    <a:pt x="966540" y="378434"/>
                    <a:pt x="966540" y="378434"/>
                  </a:cubicBezTo>
                  <a:cubicBezTo>
                    <a:pt x="969943" y="382445"/>
                    <a:pt x="966540" y="383781"/>
                    <a:pt x="959739" y="385118"/>
                  </a:cubicBezTo>
                  <a:cubicBezTo>
                    <a:pt x="966540" y="385118"/>
                    <a:pt x="969943" y="386454"/>
                    <a:pt x="973342" y="387791"/>
                  </a:cubicBezTo>
                  <a:cubicBezTo>
                    <a:pt x="980144" y="379772"/>
                    <a:pt x="997149" y="377099"/>
                    <a:pt x="1014151" y="377099"/>
                  </a:cubicBezTo>
                  <a:cubicBezTo>
                    <a:pt x="1034556" y="378434"/>
                    <a:pt x="1048159" y="381108"/>
                    <a:pt x="1037958" y="391800"/>
                  </a:cubicBezTo>
                  <a:cubicBezTo>
                    <a:pt x="1051562" y="390464"/>
                    <a:pt x="1061762" y="390464"/>
                    <a:pt x="1071966" y="393137"/>
                  </a:cubicBezTo>
                  <a:cubicBezTo>
                    <a:pt x="1075365" y="393137"/>
                    <a:pt x="1075365" y="394473"/>
                    <a:pt x="1075365" y="395811"/>
                  </a:cubicBezTo>
                  <a:cubicBezTo>
                    <a:pt x="1078768" y="395811"/>
                    <a:pt x="1078768" y="394473"/>
                    <a:pt x="1078768" y="394473"/>
                  </a:cubicBezTo>
                  <a:cubicBezTo>
                    <a:pt x="1082167" y="393137"/>
                    <a:pt x="1082167" y="393137"/>
                    <a:pt x="1082167" y="393137"/>
                  </a:cubicBezTo>
                  <a:cubicBezTo>
                    <a:pt x="1082167" y="393137"/>
                    <a:pt x="1078768" y="393137"/>
                    <a:pt x="1078768" y="393137"/>
                  </a:cubicBezTo>
                  <a:cubicBezTo>
                    <a:pt x="1082167" y="381108"/>
                    <a:pt x="1054961" y="378434"/>
                    <a:pt x="1037958" y="373088"/>
                  </a:cubicBezTo>
                  <a:cubicBezTo>
                    <a:pt x="1027758" y="371751"/>
                    <a:pt x="1017554" y="370081"/>
                    <a:pt x="1007353" y="369580"/>
                  </a:cubicBezTo>
                  <a:close/>
                  <a:moveTo>
                    <a:pt x="34727" y="366406"/>
                  </a:moveTo>
                  <a:cubicBezTo>
                    <a:pt x="41528" y="366406"/>
                    <a:pt x="48330" y="366406"/>
                    <a:pt x="51729" y="366406"/>
                  </a:cubicBezTo>
                  <a:cubicBezTo>
                    <a:pt x="58530" y="369079"/>
                    <a:pt x="68734" y="371752"/>
                    <a:pt x="58530" y="375763"/>
                  </a:cubicBezTo>
                  <a:cubicBezTo>
                    <a:pt x="51729" y="378434"/>
                    <a:pt x="38126" y="378434"/>
                    <a:pt x="31324" y="375763"/>
                  </a:cubicBezTo>
                  <a:cubicBezTo>
                    <a:pt x="17721" y="371752"/>
                    <a:pt x="31324" y="369079"/>
                    <a:pt x="34727" y="366406"/>
                  </a:cubicBezTo>
                  <a:close/>
                  <a:moveTo>
                    <a:pt x="8671948" y="365069"/>
                  </a:moveTo>
                  <a:cubicBezTo>
                    <a:pt x="8668549" y="366406"/>
                    <a:pt x="8671948" y="367742"/>
                    <a:pt x="8671948" y="369079"/>
                  </a:cubicBezTo>
                  <a:cubicBezTo>
                    <a:pt x="8671948" y="366406"/>
                    <a:pt x="8671948" y="366406"/>
                    <a:pt x="8675350" y="365069"/>
                  </a:cubicBezTo>
                  <a:cubicBezTo>
                    <a:pt x="8675350" y="365069"/>
                    <a:pt x="8671948" y="365069"/>
                    <a:pt x="8671948" y="365069"/>
                  </a:cubicBezTo>
                  <a:close/>
                  <a:moveTo>
                    <a:pt x="840713" y="358387"/>
                  </a:moveTo>
                  <a:cubicBezTo>
                    <a:pt x="840713" y="361060"/>
                    <a:pt x="844112" y="362396"/>
                    <a:pt x="844112" y="363733"/>
                  </a:cubicBezTo>
                  <a:cubicBezTo>
                    <a:pt x="847515" y="362396"/>
                    <a:pt x="854316" y="362396"/>
                    <a:pt x="861118" y="359722"/>
                  </a:cubicBezTo>
                  <a:cubicBezTo>
                    <a:pt x="854316" y="359722"/>
                    <a:pt x="847515" y="359722"/>
                    <a:pt x="840713" y="358387"/>
                  </a:cubicBezTo>
                  <a:close/>
                  <a:moveTo>
                    <a:pt x="9909832" y="349030"/>
                  </a:moveTo>
                  <a:cubicBezTo>
                    <a:pt x="9906433" y="349030"/>
                    <a:pt x="9899632" y="350367"/>
                    <a:pt x="9896229" y="350367"/>
                  </a:cubicBezTo>
                  <a:cubicBezTo>
                    <a:pt x="9896229" y="350367"/>
                    <a:pt x="9892830" y="350367"/>
                    <a:pt x="9892830" y="350367"/>
                  </a:cubicBezTo>
                  <a:cubicBezTo>
                    <a:pt x="9896229" y="351703"/>
                    <a:pt x="9899632" y="353040"/>
                    <a:pt x="9903030" y="354376"/>
                  </a:cubicBezTo>
                  <a:cubicBezTo>
                    <a:pt x="9906433" y="351703"/>
                    <a:pt x="9909832" y="350367"/>
                    <a:pt x="9909832" y="349030"/>
                  </a:cubicBezTo>
                  <a:close/>
                  <a:moveTo>
                    <a:pt x="7520" y="343683"/>
                  </a:moveTo>
                  <a:cubicBezTo>
                    <a:pt x="21124" y="339674"/>
                    <a:pt x="38126" y="339674"/>
                    <a:pt x="48330" y="343683"/>
                  </a:cubicBezTo>
                  <a:cubicBezTo>
                    <a:pt x="58530" y="349030"/>
                    <a:pt x="38126" y="349030"/>
                    <a:pt x="34727" y="353040"/>
                  </a:cubicBezTo>
                  <a:cubicBezTo>
                    <a:pt x="27925" y="353040"/>
                    <a:pt x="24522" y="353040"/>
                    <a:pt x="17721" y="353040"/>
                  </a:cubicBezTo>
                  <a:cubicBezTo>
                    <a:pt x="14322" y="350367"/>
                    <a:pt x="-12884" y="349030"/>
                    <a:pt x="7520" y="343683"/>
                  </a:cubicBezTo>
                  <a:close/>
                  <a:moveTo>
                    <a:pt x="253944" y="323786"/>
                  </a:moveTo>
                  <a:lnTo>
                    <a:pt x="254080" y="323803"/>
                  </a:lnTo>
                  <a:lnTo>
                    <a:pt x="279144" y="325171"/>
                  </a:lnTo>
                  <a:lnTo>
                    <a:pt x="263005" y="325472"/>
                  </a:lnTo>
                  <a:close/>
                  <a:moveTo>
                    <a:pt x="650270" y="308932"/>
                  </a:moveTo>
                  <a:cubicBezTo>
                    <a:pt x="650270" y="310270"/>
                    <a:pt x="650270" y="311606"/>
                    <a:pt x="646867" y="311606"/>
                  </a:cubicBezTo>
                  <a:cubicBezTo>
                    <a:pt x="657071" y="312943"/>
                    <a:pt x="663873" y="312943"/>
                    <a:pt x="670674" y="311606"/>
                  </a:cubicBezTo>
                  <a:cubicBezTo>
                    <a:pt x="663873" y="311606"/>
                    <a:pt x="657071" y="310270"/>
                    <a:pt x="650270" y="308932"/>
                  </a:cubicBezTo>
                  <a:close/>
                  <a:moveTo>
                    <a:pt x="10008456" y="299577"/>
                  </a:moveTo>
                  <a:cubicBezTo>
                    <a:pt x="9994854" y="303586"/>
                    <a:pt x="9998252" y="308932"/>
                    <a:pt x="10001655" y="312943"/>
                  </a:cubicBezTo>
                  <a:cubicBezTo>
                    <a:pt x="10005054" y="308932"/>
                    <a:pt x="10011856" y="307597"/>
                    <a:pt x="10022060" y="306259"/>
                  </a:cubicBezTo>
                  <a:cubicBezTo>
                    <a:pt x="10022060" y="306259"/>
                    <a:pt x="10025458" y="306259"/>
                    <a:pt x="10025458" y="306259"/>
                  </a:cubicBezTo>
                  <a:cubicBezTo>
                    <a:pt x="10028861" y="304923"/>
                    <a:pt x="10028861" y="303586"/>
                    <a:pt x="10032260" y="302250"/>
                  </a:cubicBezTo>
                  <a:cubicBezTo>
                    <a:pt x="10025458" y="302250"/>
                    <a:pt x="10015258" y="302250"/>
                    <a:pt x="10008456" y="299577"/>
                  </a:cubicBezTo>
                  <a:close/>
                  <a:moveTo>
                    <a:pt x="9926838" y="294231"/>
                  </a:moveTo>
                  <a:cubicBezTo>
                    <a:pt x="9923435" y="294231"/>
                    <a:pt x="9923435" y="295567"/>
                    <a:pt x="9920036" y="295567"/>
                  </a:cubicBezTo>
                  <a:cubicBezTo>
                    <a:pt x="9920036" y="296904"/>
                    <a:pt x="9923435" y="298240"/>
                    <a:pt x="9920036" y="299577"/>
                  </a:cubicBezTo>
                  <a:cubicBezTo>
                    <a:pt x="9923435" y="299577"/>
                    <a:pt x="9923435" y="299577"/>
                    <a:pt x="9926838" y="299577"/>
                  </a:cubicBezTo>
                  <a:cubicBezTo>
                    <a:pt x="9937038" y="300913"/>
                    <a:pt x="9943840" y="302250"/>
                    <a:pt x="9954044" y="304923"/>
                  </a:cubicBezTo>
                  <a:cubicBezTo>
                    <a:pt x="9943840" y="300913"/>
                    <a:pt x="9933639" y="298240"/>
                    <a:pt x="9926838" y="294231"/>
                  </a:cubicBezTo>
                  <a:close/>
                  <a:moveTo>
                    <a:pt x="208168" y="294231"/>
                  </a:moveTo>
                  <a:cubicBezTo>
                    <a:pt x="221771" y="298240"/>
                    <a:pt x="248978" y="296904"/>
                    <a:pt x="248978" y="308932"/>
                  </a:cubicBezTo>
                  <a:cubicBezTo>
                    <a:pt x="282985" y="316952"/>
                    <a:pt x="242176" y="316952"/>
                    <a:pt x="238773" y="320962"/>
                  </a:cubicBezTo>
                  <a:lnTo>
                    <a:pt x="253944" y="323786"/>
                  </a:lnTo>
                  <a:lnTo>
                    <a:pt x="208168" y="318289"/>
                  </a:lnTo>
                  <a:cubicBezTo>
                    <a:pt x="191163" y="318289"/>
                    <a:pt x="187764" y="322298"/>
                    <a:pt x="177559" y="322298"/>
                  </a:cubicBezTo>
                  <a:lnTo>
                    <a:pt x="177559" y="319625"/>
                  </a:lnTo>
                  <a:cubicBezTo>
                    <a:pt x="157155" y="322298"/>
                    <a:pt x="140153" y="324971"/>
                    <a:pt x="119748" y="320962"/>
                  </a:cubicBezTo>
                  <a:cubicBezTo>
                    <a:pt x="112946" y="316952"/>
                    <a:pt x="95941" y="312943"/>
                    <a:pt x="99343" y="306259"/>
                  </a:cubicBezTo>
                  <a:cubicBezTo>
                    <a:pt x="106145" y="306259"/>
                    <a:pt x="112946" y="304923"/>
                    <a:pt x="119748" y="304923"/>
                  </a:cubicBezTo>
                  <a:cubicBezTo>
                    <a:pt x="143552" y="303586"/>
                    <a:pt x="163956" y="300913"/>
                    <a:pt x="180962" y="310270"/>
                  </a:cubicBezTo>
                  <a:cubicBezTo>
                    <a:pt x="184361" y="310270"/>
                    <a:pt x="187764" y="310270"/>
                    <a:pt x="191163" y="310270"/>
                  </a:cubicBezTo>
                  <a:cubicBezTo>
                    <a:pt x="191163" y="303586"/>
                    <a:pt x="177559" y="295567"/>
                    <a:pt x="208168" y="294231"/>
                  </a:cubicBezTo>
                  <a:close/>
                  <a:moveTo>
                    <a:pt x="561849" y="292894"/>
                  </a:moveTo>
                  <a:cubicBezTo>
                    <a:pt x="555048" y="295567"/>
                    <a:pt x="551645" y="296904"/>
                    <a:pt x="544844" y="296904"/>
                  </a:cubicBezTo>
                  <a:cubicBezTo>
                    <a:pt x="551645" y="298240"/>
                    <a:pt x="558447" y="295567"/>
                    <a:pt x="565248" y="292894"/>
                  </a:cubicBezTo>
                  <a:cubicBezTo>
                    <a:pt x="565248" y="292894"/>
                    <a:pt x="561849" y="292894"/>
                    <a:pt x="561849" y="292894"/>
                  </a:cubicBezTo>
                  <a:close/>
                  <a:moveTo>
                    <a:pt x="10113879" y="286211"/>
                  </a:moveTo>
                  <a:cubicBezTo>
                    <a:pt x="10107077" y="286211"/>
                    <a:pt x="10100276" y="287547"/>
                    <a:pt x="10093474" y="288885"/>
                  </a:cubicBezTo>
                  <a:cubicBezTo>
                    <a:pt x="10096876" y="288885"/>
                    <a:pt x="10100276" y="290220"/>
                    <a:pt x="10100276" y="292894"/>
                  </a:cubicBezTo>
                  <a:cubicBezTo>
                    <a:pt x="10100276" y="290220"/>
                    <a:pt x="10107077" y="288885"/>
                    <a:pt x="10113879" y="288885"/>
                  </a:cubicBezTo>
                  <a:cubicBezTo>
                    <a:pt x="10113879" y="287547"/>
                    <a:pt x="10113879" y="287547"/>
                    <a:pt x="10113879" y="286211"/>
                  </a:cubicBezTo>
                  <a:close/>
                  <a:moveTo>
                    <a:pt x="495533" y="279528"/>
                  </a:moveTo>
                  <a:cubicBezTo>
                    <a:pt x="489581" y="280530"/>
                    <a:pt x="483630" y="282201"/>
                    <a:pt x="476828" y="282201"/>
                  </a:cubicBezTo>
                  <a:cubicBezTo>
                    <a:pt x="487032" y="291558"/>
                    <a:pt x="500635" y="292894"/>
                    <a:pt x="514238" y="280865"/>
                  </a:cubicBezTo>
                  <a:cubicBezTo>
                    <a:pt x="507437" y="278192"/>
                    <a:pt x="501485" y="278526"/>
                    <a:pt x="495533" y="279528"/>
                  </a:cubicBezTo>
                  <a:close/>
                  <a:moveTo>
                    <a:pt x="6995362" y="248787"/>
                  </a:moveTo>
                  <a:cubicBezTo>
                    <a:pt x="6991963" y="250123"/>
                    <a:pt x="6991963" y="252796"/>
                    <a:pt x="6988564" y="254134"/>
                  </a:cubicBezTo>
                  <a:cubicBezTo>
                    <a:pt x="6991963" y="254134"/>
                    <a:pt x="6995362" y="254134"/>
                    <a:pt x="6998764" y="255469"/>
                  </a:cubicBezTo>
                  <a:cubicBezTo>
                    <a:pt x="6998764" y="252796"/>
                    <a:pt x="6998764" y="251460"/>
                    <a:pt x="6995362" y="248787"/>
                  </a:cubicBezTo>
                  <a:close/>
                  <a:moveTo>
                    <a:pt x="3085225" y="248787"/>
                  </a:moveTo>
                  <a:cubicBezTo>
                    <a:pt x="3081825" y="250123"/>
                    <a:pt x="3081825" y="252796"/>
                    <a:pt x="3078427" y="254134"/>
                  </a:cubicBezTo>
                  <a:cubicBezTo>
                    <a:pt x="3081825" y="254134"/>
                    <a:pt x="3085225" y="254134"/>
                    <a:pt x="3088627" y="255469"/>
                  </a:cubicBezTo>
                  <a:cubicBezTo>
                    <a:pt x="3088627" y="252796"/>
                    <a:pt x="3088627" y="251460"/>
                    <a:pt x="3085225" y="248787"/>
                  </a:cubicBezTo>
                  <a:close/>
                  <a:moveTo>
                    <a:pt x="10124083" y="247450"/>
                  </a:moveTo>
                  <a:cubicBezTo>
                    <a:pt x="10124083" y="248787"/>
                    <a:pt x="10124083" y="251460"/>
                    <a:pt x="10124083" y="254134"/>
                  </a:cubicBezTo>
                  <a:cubicBezTo>
                    <a:pt x="10127482" y="255469"/>
                    <a:pt x="10127482" y="255469"/>
                    <a:pt x="10130884" y="256807"/>
                  </a:cubicBezTo>
                  <a:cubicBezTo>
                    <a:pt x="10141085" y="260816"/>
                    <a:pt x="10151289" y="260816"/>
                    <a:pt x="10158090" y="259480"/>
                  </a:cubicBezTo>
                  <a:cubicBezTo>
                    <a:pt x="10144488" y="256807"/>
                    <a:pt x="10130884" y="252796"/>
                    <a:pt x="10124083" y="247450"/>
                  </a:cubicBezTo>
                  <a:close/>
                  <a:moveTo>
                    <a:pt x="786301" y="244777"/>
                  </a:moveTo>
                  <a:cubicBezTo>
                    <a:pt x="789700" y="247450"/>
                    <a:pt x="799904" y="248787"/>
                    <a:pt x="810104" y="248787"/>
                  </a:cubicBezTo>
                  <a:cubicBezTo>
                    <a:pt x="810104" y="247450"/>
                    <a:pt x="806705" y="247450"/>
                    <a:pt x="806705" y="246114"/>
                  </a:cubicBezTo>
                  <a:cubicBezTo>
                    <a:pt x="799904" y="243441"/>
                    <a:pt x="793102" y="243441"/>
                    <a:pt x="786301" y="244777"/>
                  </a:cubicBezTo>
                  <a:close/>
                  <a:moveTo>
                    <a:pt x="592455" y="243441"/>
                  </a:moveTo>
                  <a:cubicBezTo>
                    <a:pt x="582254" y="247450"/>
                    <a:pt x="568651" y="251460"/>
                    <a:pt x="548246" y="248787"/>
                  </a:cubicBezTo>
                  <a:cubicBezTo>
                    <a:pt x="555048" y="251460"/>
                    <a:pt x="558447" y="254134"/>
                    <a:pt x="558447" y="258143"/>
                  </a:cubicBezTo>
                  <a:cubicBezTo>
                    <a:pt x="558447" y="262153"/>
                    <a:pt x="555048" y="263489"/>
                    <a:pt x="551645" y="266162"/>
                  </a:cubicBezTo>
                  <a:cubicBezTo>
                    <a:pt x="555048" y="264826"/>
                    <a:pt x="561849" y="266162"/>
                    <a:pt x="565248" y="267499"/>
                  </a:cubicBezTo>
                  <a:cubicBezTo>
                    <a:pt x="568651" y="268835"/>
                    <a:pt x="572050" y="268835"/>
                    <a:pt x="575452" y="268835"/>
                  </a:cubicBezTo>
                  <a:cubicBezTo>
                    <a:pt x="578851" y="267499"/>
                    <a:pt x="582254" y="267499"/>
                    <a:pt x="585653" y="267499"/>
                  </a:cubicBezTo>
                  <a:cubicBezTo>
                    <a:pt x="602659" y="263489"/>
                    <a:pt x="606058" y="256807"/>
                    <a:pt x="606058" y="250123"/>
                  </a:cubicBezTo>
                  <a:cubicBezTo>
                    <a:pt x="606058" y="250123"/>
                    <a:pt x="602659" y="250123"/>
                    <a:pt x="602659" y="250123"/>
                  </a:cubicBezTo>
                  <a:cubicBezTo>
                    <a:pt x="595857" y="248787"/>
                    <a:pt x="592455" y="246114"/>
                    <a:pt x="592455" y="243441"/>
                  </a:cubicBezTo>
                  <a:close/>
                  <a:moveTo>
                    <a:pt x="10212503" y="238095"/>
                  </a:moveTo>
                  <a:cubicBezTo>
                    <a:pt x="10212503" y="239431"/>
                    <a:pt x="10212503" y="242104"/>
                    <a:pt x="10212503" y="242104"/>
                  </a:cubicBezTo>
                  <a:cubicBezTo>
                    <a:pt x="10219305" y="242104"/>
                    <a:pt x="10219305" y="239431"/>
                    <a:pt x="10222704" y="238095"/>
                  </a:cubicBezTo>
                  <a:cubicBezTo>
                    <a:pt x="10219305" y="238095"/>
                    <a:pt x="10215902" y="238095"/>
                    <a:pt x="10212503" y="238095"/>
                  </a:cubicBezTo>
                  <a:close/>
                  <a:moveTo>
                    <a:pt x="10501568" y="235421"/>
                  </a:moveTo>
                  <a:cubicBezTo>
                    <a:pt x="10521972" y="234084"/>
                    <a:pt x="10515171" y="240768"/>
                    <a:pt x="10515171" y="243441"/>
                  </a:cubicBezTo>
                  <a:cubicBezTo>
                    <a:pt x="10501568" y="244777"/>
                    <a:pt x="10494766" y="254134"/>
                    <a:pt x="10477764" y="247450"/>
                  </a:cubicBezTo>
                  <a:cubicBezTo>
                    <a:pt x="10467560" y="238093"/>
                    <a:pt x="10484566" y="236757"/>
                    <a:pt x="10501568" y="235421"/>
                  </a:cubicBezTo>
                  <a:close/>
                  <a:moveTo>
                    <a:pt x="492556" y="224228"/>
                  </a:moveTo>
                  <a:cubicBezTo>
                    <a:pt x="485329" y="224060"/>
                    <a:pt x="480231" y="225397"/>
                    <a:pt x="483630" y="232748"/>
                  </a:cubicBezTo>
                  <a:cubicBezTo>
                    <a:pt x="473429" y="238095"/>
                    <a:pt x="463225" y="235421"/>
                    <a:pt x="456423" y="232748"/>
                  </a:cubicBezTo>
                  <a:cubicBezTo>
                    <a:pt x="446223" y="235421"/>
                    <a:pt x="436019" y="234084"/>
                    <a:pt x="419017" y="232748"/>
                  </a:cubicBezTo>
                  <a:cubicBezTo>
                    <a:pt x="439421" y="238095"/>
                    <a:pt x="453024" y="243441"/>
                    <a:pt x="463225" y="251460"/>
                  </a:cubicBezTo>
                  <a:cubicBezTo>
                    <a:pt x="463225" y="255469"/>
                    <a:pt x="459826" y="258143"/>
                    <a:pt x="453024" y="260816"/>
                  </a:cubicBezTo>
                  <a:cubicBezTo>
                    <a:pt x="473429" y="264826"/>
                    <a:pt x="476828" y="254134"/>
                    <a:pt x="493834" y="254134"/>
                  </a:cubicBezTo>
                  <a:cubicBezTo>
                    <a:pt x="493834" y="254134"/>
                    <a:pt x="493834" y="254134"/>
                    <a:pt x="497233" y="254134"/>
                  </a:cubicBezTo>
                  <a:cubicBezTo>
                    <a:pt x="507437" y="248787"/>
                    <a:pt x="521040" y="243441"/>
                    <a:pt x="541445" y="243441"/>
                  </a:cubicBezTo>
                  <a:cubicBezTo>
                    <a:pt x="538042" y="240768"/>
                    <a:pt x="531241" y="238095"/>
                    <a:pt x="524439" y="235421"/>
                  </a:cubicBezTo>
                  <a:cubicBezTo>
                    <a:pt x="521040" y="232748"/>
                    <a:pt x="517637" y="228738"/>
                    <a:pt x="514238" y="224729"/>
                  </a:cubicBezTo>
                  <a:cubicBezTo>
                    <a:pt x="509136" y="226065"/>
                    <a:pt x="499786" y="224395"/>
                    <a:pt x="492556" y="224228"/>
                  </a:cubicBezTo>
                  <a:close/>
                  <a:moveTo>
                    <a:pt x="10266916" y="220718"/>
                  </a:moveTo>
                  <a:cubicBezTo>
                    <a:pt x="10260114" y="222056"/>
                    <a:pt x="10256712" y="224729"/>
                    <a:pt x="10249910" y="226065"/>
                  </a:cubicBezTo>
                  <a:cubicBezTo>
                    <a:pt x="10256712" y="224729"/>
                    <a:pt x="10260114" y="226065"/>
                    <a:pt x="10266916" y="227402"/>
                  </a:cubicBezTo>
                  <a:cubicBezTo>
                    <a:pt x="10263513" y="226065"/>
                    <a:pt x="10263513" y="224729"/>
                    <a:pt x="10263513" y="222056"/>
                  </a:cubicBezTo>
                  <a:cubicBezTo>
                    <a:pt x="10263513" y="220718"/>
                    <a:pt x="10266916" y="220718"/>
                    <a:pt x="10266916" y="220718"/>
                  </a:cubicBezTo>
                  <a:close/>
                  <a:moveTo>
                    <a:pt x="10079871" y="219383"/>
                  </a:moveTo>
                  <a:cubicBezTo>
                    <a:pt x="10079871" y="220718"/>
                    <a:pt x="10079871" y="222056"/>
                    <a:pt x="10079871" y="222056"/>
                  </a:cubicBezTo>
                  <a:cubicBezTo>
                    <a:pt x="10079871" y="222056"/>
                    <a:pt x="10083274" y="223392"/>
                    <a:pt x="10083274" y="223392"/>
                  </a:cubicBezTo>
                  <a:cubicBezTo>
                    <a:pt x="10079871" y="222056"/>
                    <a:pt x="10079871" y="220718"/>
                    <a:pt x="10079871" y="219383"/>
                  </a:cubicBezTo>
                  <a:close/>
                  <a:moveTo>
                    <a:pt x="131652" y="212365"/>
                  </a:moveTo>
                  <a:cubicBezTo>
                    <a:pt x="139303" y="211697"/>
                    <a:pt x="148654" y="212699"/>
                    <a:pt x="157155" y="216709"/>
                  </a:cubicBezTo>
                  <a:cubicBezTo>
                    <a:pt x="153756" y="220718"/>
                    <a:pt x="150353" y="226065"/>
                    <a:pt x="146954" y="231411"/>
                  </a:cubicBezTo>
                  <a:cubicBezTo>
                    <a:pt x="123147" y="231411"/>
                    <a:pt x="109544" y="223392"/>
                    <a:pt x="116345" y="218045"/>
                  </a:cubicBezTo>
                  <a:cubicBezTo>
                    <a:pt x="118048" y="215372"/>
                    <a:pt x="124000" y="213033"/>
                    <a:pt x="131652" y="212365"/>
                  </a:cubicBezTo>
                  <a:close/>
                  <a:moveTo>
                    <a:pt x="442820" y="188641"/>
                  </a:moveTo>
                  <a:cubicBezTo>
                    <a:pt x="432620" y="195324"/>
                    <a:pt x="442820" y="199333"/>
                    <a:pt x="453024" y="202006"/>
                  </a:cubicBezTo>
                  <a:cubicBezTo>
                    <a:pt x="453024" y="200671"/>
                    <a:pt x="453024" y="199333"/>
                    <a:pt x="456423" y="197997"/>
                  </a:cubicBezTo>
                  <a:cubicBezTo>
                    <a:pt x="446223" y="196660"/>
                    <a:pt x="439421" y="193987"/>
                    <a:pt x="442820" y="188641"/>
                  </a:cubicBezTo>
                  <a:close/>
                  <a:moveTo>
                    <a:pt x="10147886" y="183294"/>
                  </a:moveTo>
                  <a:cubicBezTo>
                    <a:pt x="10144488" y="184632"/>
                    <a:pt x="10144488" y="185967"/>
                    <a:pt x="10141085" y="187305"/>
                  </a:cubicBezTo>
                  <a:cubicBezTo>
                    <a:pt x="10144488" y="188641"/>
                    <a:pt x="10144488" y="189978"/>
                    <a:pt x="10151289" y="189978"/>
                  </a:cubicBezTo>
                  <a:cubicBezTo>
                    <a:pt x="10171694" y="189978"/>
                    <a:pt x="10175093" y="195324"/>
                    <a:pt x="10181894" y="200671"/>
                  </a:cubicBezTo>
                  <a:cubicBezTo>
                    <a:pt x="10185297" y="202006"/>
                    <a:pt x="10185297" y="202006"/>
                    <a:pt x="10188696" y="203344"/>
                  </a:cubicBezTo>
                  <a:cubicBezTo>
                    <a:pt x="10188696" y="203344"/>
                    <a:pt x="10188696" y="203344"/>
                    <a:pt x="10188696" y="202006"/>
                  </a:cubicBezTo>
                  <a:cubicBezTo>
                    <a:pt x="10181894" y="193987"/>
                    <a:pt x="10192098" y="191314"/>
                    <a:pt x="10209100" y="189978"/>
                  </a:cubicBezTo>
                  <a:cubicBezTo>
                    <a:pt x="10209100" y="188641"/>
                    <a:pt x="10212503" y="187305"/>
                    <a:pt x="10212503" y="185967"/>
                  </a:cubicBezTo>
                  <a:cubicBezTo>
                    <a:pt x="10205702" y="185967"/>
                    <a:pt x="10198900" y="185967"/>
                    <a:pt x="10192098" y="184632"/>
                  </a:cubicBezTo>
                  <a:cubicBezTo>
                    <a:pt x="10188696" y="184632"/>
                    <a:pt x="10188696" y="183294"/>
                    <a:pt x="10188696" y="183294"/>
                  </a:cubicBezTo>
                  <a:cubicBezTo>
                    <a:pt x="10175093" y="183294"/>
                    <a:pt x="10161490" y="183294"/>
                    <a:pt x="10147886" y="183294"/>
                  </a:cubicBezTo>
                  <a:close/>
                  <a:moveTo>
                    <a:pt x="10387784" y="179252"/>
                  </a:moveTo>
                  <a:lnTo>
                    <a:pt x="10389344" y="179285"/>
                  </a:lnTo>
                  <a:lnTo>
                    <a:pt x="10389344" y="180621"/>
                  </a:lnTo>
                  <a:close/>
                  <a:moveTo>
                    <a:pt x="507437" y="177948"/>
                  </a:moveTo>
                  <a:cubicBezTo>
                    <a:pt x="504034" y="177948"/>
                    <a:pt x="504034" y="179285"/>
                    <a:pt x="504034" y="179285"/>
                  </a:cubicBezTo>
                  <a:cubicBezTo>
                    <a:pt x="514238" y="181958"/>
                    <a:pt x="507437" y="188641"/>
                    <a:pt x="521040" y="189978"/>
                  </a:cubicBezTo>
                  <a:cubicBezTo>
                    <a:pt x="514238" y="187305"/>
                    <a:pt x="510836" y="183294"/>
                    <a:pt x="507437" y="177948"/>
                  </a:cubicBezTo>
                  <a:close/>
                  <a:moveTo>
                    <a:pt x="10490092" y="175610"/>
                  </a:moveTo>
                  <a:cubicBezTo>
                    <a:pt x="10497319" y="175610"/>
                    <a:pt x="10506670" y="177280"/>
                    <a:pt x="10515171" y="177949"/>
                  </a:cubicBezTo>
                  <a:cubicBezTo>
                    <a:pt x="10518574" y="180623"/>
                    <a:pt x="10521972" y="184632"/>
                    <a:pt x="10525375" y="187305"/>
                  </a:cubicBezTo>
                  <a:cubicBezTo>
                    <a:pt x="10504970" y="193988"/>
                    <a:pt x="10491367" y="187305"/>
                    <a:pt x="10477764" y="183296"/>
                  </a:cubicBezTo>
                  <a:cubicBezTo>
                    <a:pt x="10477764" y="177280"/>
                    <a:pt x="10482866" y="175610"/>
                    <a:pt x="10490092" y="175610"/>
                  </a:cubicBezTo>
                  <a:close/>
                  <a:moveTo>
                    <a:pt x="374805" y="172602"/>
                  </a:moveTo>
                  <a:cubicBezTo>
                    <a:pt x="374805" y="176612"/>
                    <a:pt x="368003" y="180621"/>
                    <a:pt x="361201" y="183294"/>
                  </a:cubicBezTo>
                  <a:cubicBezTo>
                    <a:pt x="354400" y="185967"/>
                    <a:pt x="357802" y="188641"/>
                    <a:pt x="361201" y="191314"/>
                  </a:cubicBezTo>
                  <a:cubicBezTo>
                    <a:pt x="364604" y="189978"/>
                    <a:pt x="368003" y="188641"/>
                    <a:pt x="371406" y="187305"/>
                  </a:cubicBezTo>
                  <a:cubicBezTo>
                    <a:pt x="378207" y="184632"/>
                    <a:pt x="381606" y="184632"/>
                    <a:pt x="391810" y="183294"/>
                  </a:cubicBezTo>
                  <a:cubicBezTo>
                    <a:pt x="398612" y="180621"/>
                    <a:pt x="412215" y="180621"/>
                    <a:pt x="415614" y="176612"/>
                  </a:cubicBezTo>
                  <a:cubicBezTo>
                    <a:pt x="412215" y="176612"/>
                    <a:pt x="412215" y="176612"/>
                    <a:pt x="412215" y="176612"/>
                  </a:cubicBezTo>
                  <a:cubicBezTo>
                    <a:pt x="398612" y="177948"/>
                    <a:pt x="395209" y="175275"/>
                    <a:pt x="388408" y="172602"/>
                  </a:cubicBezTo>
                  <a:cubicBezTo>
                    <a:pt x="385009" y="173939"/>
                    <a:pt x="381606" y="173939"/>
                    <a:pt x="374805" y="172602"/>
                  </a:cubicBezTo>
                  <a:close/>
                  <a:moveTo>
                    <a:pt x="10117282" y="171264"/>
                  </a:moveTo>
                  <a:cubicBezTo>
                    <a:pt x="10117282" y="173939"/>
                    <a:pt x="10120680" y="175275"/>
                    <a:pt x="10117282" y="177948"/>
                  </a:cubicBezTo>
                  <a:cubicBezTo>
                    <a:pt x="10120680" y="177948"/>
                    <a:pt x="10124083" y="179285"/>
                    <a:pt x="10124083" y="179285"/>
                  </a:cubicBezTo>
                  <a:cubicBezTo>
                    <a:pt x="10124083" y="176612"/>
                    <a:pt x="10120680" y="173939"/>
                    <a:pt x="10117282" y="171264"/>
                  </a:cubicBezTo>
                  <a:close/>
                  <a:moveTo>
                    <a:pt x="10419949" y="168593"/>
                  </a:moveTo>
                  <a:cubicBezTo>
                    <a:pt x="10433552" y="172602"/>
                    <a:pt x="10450558" y="175275"/>
                    <a:pt x="10450558" y="183294"/>
                  </a:cubicBezTo>
                  <a:cubicBezTo>
                    <a:pt x="10436954" y="184632"/>
                    <a:pt x="10436954" y="197997"/>
                    <a:pt x="10409748" y="191314"/>
                  </a:cubicBezTo>
                  <a:cubicBezTo>
                    <a:pt x="10399544" y="189978"/>
                    <a:pt x="10392743" y="187305"/>
                    <a:pt x="10389344" y="183294"/>
                  </a:cubicBezTo>
                  <a:lnTo>
                    <a:pt x="10389344" y="180621"/>
                  </a:lnTo>
                  <a:cubicBezTo>
                    <a:pt x="10413148" y="181958"/>
                    <a:pt x="10409748" y="172602"/>
                    <a:pt x="10419949" y="168593"/>
                  </a:cubicBezTo>
                  <a:close/>
                  <a:moveTo>
                    <a:pt x="10181894" y="159236"/>
                  </a:moveTo>
                  <a:cubicBezTo>
                    <a:pt x="10171694" y="160573"/>
                    <a:pt x="10175093" y="164582"/>
                    <a:pt x="10175093" y="167255"/>
                  </a:cubicBezTo>
                  <a:cubicBezTo>
                    <a:pt x="10181894" y="169929"/>
                    <a:pt x="10188696" y="172602"/>
                    <a:pt x="10195498" y="175275"/>
                  </a:cubicBezTo>
                  <a:cubicBezTo>
                    <a:pt x="10205702" y="173939"/>
                    <a:pt x="10212503" y="172602"/>
                    <a:pt x="10222704" y="171264"/>
                  </a:cubicBezTo>
                  <a:cubicBezTo>
                    <a:pt x="10222704" y="171264"/>
                    <a:pt x="10219305" y="169929"/>
                    <a:pt x="10219305" y="169929"/>
                  </a:cubicBezTo>
                  <a:cubicBezTo>
                    <a:pt x="10215902" y="167255"/>
                    <a:pt x="10195498" y="167255"/>
                    <a:pt x="10192098" y="159236"/>
                  </a:cubicBezTo>
                  <a:cubicBezTo>
                    <a:pt x="10188696" y="160573"/>
                    <a:pt x="10185297" y="160573"/>
                    <a:pt x="10181894" y="159236"/>
                  </a:cubicBezTo>
                  <a:close/>
                  <a:moveTo>
                    <a:pt x="9967647" y="157899"/>
                  </a:moveTo>
                  <a:cubicBezTo>
                    <a:pt x="9964244" y="159236"/>
                    <a:pt x="9957443" y="160573"/>
                    <a:pt x="9954044" y="161909"/>
                  </a:cubicBezTo>
                  <a:cubicBezTo>
                    <a:pt x="9957443" y="160573"/>
                    <a:pt x="9960846" y="161909"/>
                    <a:pt x="9964244" y="161909"/>
                  </a:cubicBezTo>
                  <a:cubicBezTo>
                    <a:pt x="9967647" y="160573"/>
                    <a:pt x="9967647" y="159236"/>
                    <a:pt x="9967647" y="157899"/>
                  </a:cubicBezTo>
                  <a:close/>
                  <a:moveTo>
                    <a:pt x="10249910" y="133842"/>
                  </a:moveTo>
                  <a:cubicBezTo>
                    <a:pt x="10249910" y="137851"/>
                    <a:pt x="10249910" y="143197"/>
                    <a:pt x="10256712" y="147207"/>
                  </a:cubicBezTo>
                  <a:cubicBezTo>
                    <a:pt x="10266916" y="145870"/>
                    <a:pt x="10277116" y="147207"/>
                    <a:pt x="10283918" y="148543"/>
                  </a:cubicBezTo>
                  <a:cubicBezTo>
                    <a:pt x="10280519" y="144533"/>
                    <a:pt x="10283918" y="140524"/>
                    <a:pt x="10290720" y="136515"/>
                  </a:cubicBezTo>
                  <a:cubicBezTo>
                    <a:pt x="10280519" y="137851"/>
                    <a:pt x="10266916" y="137851"/>
                    <a:pt x="10253312" y="135178"/>
                  </a:cubicBezTo>
                  <a:cubicBezTo>
                    <a:pt x="10253312" y="135178"/>
                    <a:pt x="10249910" y="133842"/>
                    <a:pt x="10249910" y="133842"/>
                  </a:cubicBezTo>
                  <a:close/>
                  <a:moveTo>
                    <a:pt x="10175093" y="131167"/>
                  </a:moveTo>
                  <a:cubicBezTo>
                    <a:pt x="10175093" y="131167"/>
                    <a:pt x="10171694" y="132504"/>
                    <a:pt x="10171694" y="132504"/>
                  </a:cubicBezTo>
                  <a:cubicBezTo>
                    <a:pt x="10171694" y="133842"/>
                    <a:pt x="10168292" y="133842"/>
                    <a:pt x="10164892" y="135178"/>
                  </a:cubicBezTo>
                  <a:cubicBezTo>
                    <a:pt x="10168292" y="137851"/>
                    <a:pt x="10171694" y="140524"/>
                    <a:pt x="10181894" y="140524"/>
                  </a:cubicBezTo>
                  <a:cubicBezTo>
                    <a:pt x="10185297" y="137851"/>
                    <a:pt x="10188696" y="137851"/>
                    <a:pt x="10192098" y="136515"/>
                  </a:cubicBezTo>
                  <a:cubicBezTo>
                    <a:pt x="10188696" y="135178"/>
                    <a:pt x="10181894" y="133842"/>
                    <a:pt x="10171694" y="133842"/>
                  </a:cubicBezTo>
                  <a:cubicBezTo>
                    <a:pt x="10175093" y="132504"/>
                    <a:pt x="10175093" y="132504"/>
                    <a:pt x="10175093" y="131167"/>
                  </a:cubicBezTo>
                  <a:close/>
                  <a:moveTo>
                    <a:pt x="578851" y="124485"/>
                  </a:moveTo>
                  <a:cubicBezTo>
                    <a:pt x="572050" y="125822"/>
                    <a:pt x="572050" y="127158"/>
                    <a:pt x="568651" y="129831"/>
                  </a:cubicBezTo>
                  <a:cubicBezTo>
                    <a:pt x="572050" y="128495"/>
                    <a:pt x="578851" y="127158"/>
                    <a:pt x="582254" y="125822"/>
                  </a:cubicBezTo>
                  <a:cubicBezTo>
                    <a:pt x="582254" y="125822"/>
                    <a:pt x="578851" y="124485"/>
                    <a:pt x="578851" y="124485"/>
                  </a:cubicBezTo>
                  <a:close/>
                  <a:moveTo>
                    <a:pt x="10453957" y="116467"/>
                  </a:moveTo>
                  <a:cubicBezTo>
                    <a:pt x="10464161" y="117803"/>
                    <a:pt x="10477764" y="119140"/>
                    <a:pt x="10487964" y="120476"/>
                  </a:cubicBezTo>
                  <a:cubicBezTo>
                    <a:pt x="10501568" y="127160"/>
                    <a:pt x="10501568" y="127160"/>
                    <a:pt x="10474365" y="132506"/>
                  </a:cubicBezTo>
                  <a:cubicBezTo>
                    <a:pt x="10457360" y="128495"/>
                    <a:pt x="10443756" y="125822"/>
                    <a:pt x="10423352" y="123150"/>
                  </a:cubicBezTo>
                  <a:cubicBezTo>
                    <a:pt x="10430153" y="116467"/>
                    <a:pt x="10447156" y="120476"/>
                    <a:pt x="10453957" y="116467"/>
                  </a:cubicBezTo>
                  <a:close/>
                  <a:moveTo>
                    <a:pt x="10025458" y="100427"/>
                  </a:moveTo>
                  <a:cubicBezTo>
                    <a:pt x="10028861" y="104436"/>
                    <a:pt x="10028861" y="107110"/>
                    <a:pt x="10028861" y="111119"/>
                  </a:cubicBezTo>
                  <a:cubicBezTo>
                    <a:pt x="10035662" y="111119"/>
                    <a:pt x="10042464" y="112456"/>
                    <a:pt x="10049266" y="111119"/>
                  </a:cubicBezTo>
                  <a:cubicBezTo>
                    <a:pt x="10042464" y="107110"/>
                    <a:pt x="10035662" y="103100"/>
                    <a:pt x="10025458" y="100427"/>
                  </a:cubicBezTo>
                  <a:close/>
                  <a:moveTo>
                    <a:pt x="10100276" y="96418"/>
                  </a:moveTo>
                  <a:cubicBezTo>
                    <a:pt x="10093474" y="99091"/>
                    <a:pt x="10086672" y="100427"/>
                    <a:pt x="10076472" y="100427"/>
                  </a:cubicBezTo>
                  <a:cubicBezTo>
                    <a:pt x="10079871" y="104436"/>
                    <a:pt x="10093474" y="101764"/>
                    <a:pt x="10103678" y="99091"/>
                  </a:cubicBezTo>
                  <a:cubicBezTo>
                    <a:pt x="10103678" y="99091"/>
                    <a:pt x="10103678" y="97753"/>
                    <a:pt x="10100276" y="96418"/>
                  </a:cubicBezTo>
                  <a:close/>
                  <a:moveTo>
                    <a:pt x="350577" y="82049"/>
                  </a:moveTo>
                  <a:cubicBezTo>
                    <a:pt x="353553" y="81715"/>
                    <a:pt x="356103" y="81715"/>
                    <a:pt x="357802" y="83052"/>
                  </a:cubicBezTo>
                  <a:cubicBezTo>
                    <a:pt x="361201" y="84388"/>
                    <a:pt x="361201" y="87061"/>
                    <a:pt x="357802" y="88398"/>
                  </a:cubicBezTo>
                  <a:cubicBezTo>
                    <a:pt x="351001" y="92407"/>
                    <a:pt x="344199" y="89734"/>
                    <a:pt x="337398" y="87061"/>
                  </a:cubicBezTo>
                  <a:cubicBezTo>
                    <a:pt x="337398" y="85725"/>
                    <a:pt x="340800" y="84388"/>
                    <a:pt x="340800" y="83052"/>
                  </a:cubicBezTo>
                  <a:cubicBezTo>
                    <a:pt x="344201" y="83052"/>
                    <a:pt x="347602" y="82384"/>
                    <a:pt x="350577" y="82049"/>
                  </a:cubicBezTo>
                  <a:close/>
                  <a:moveTo>
                    <a:pt x="10025458" y="76368"/>
                  </a:moveTo>
                  <a:cubicBezTo>
                    <a:pt x="10008456" y="79041"/>
                    <a:pt x="9977848" y="71022"/>
                    <a:pt x="9981250" y="87061"/>
                  </a:cubicBezTo>
                  <a:cubicBezTo>
                    <a:pt x="9984649" y="87061"/>
                    <a:pt x="9988052" y="87061"/>
                    <a:pt x="9991450" y="87061"/>
                  </a:cubicBezTo>
                  <a:cubicBezTo>
                    <a:pt x="9994854" y="85725"/>
                    <a:pt x="9998252" y="85725"/>
                    <a:pt x="10001655" y="84388"/>
                  </a:cubicBezTo>
                  <a:cubicBezTo>
                    <a:pt x="10015258" y="81715"/>
                    <a:pt x="10028861" y="79041"/>
                    <a:pt x="10042464" y="83052"/>
                  </a:cubicBezTo>
                  <a:cubicBezTo>
                    <a:pt x="10042464" y="83052"/>
                    <a:pt x="10039062" y="81715"/>
                    <a:pt x="10039062" y="81715"/>
                  </a:cubicBezTo>
                  <a:cubicBezTo>
                    <a:pt x="10039062" y="80379"/>
                    <a:pt x="10042464" y="80379"/>
                    <a:pt x="10042464" y="79041"/>
                  </a:cubicBezTo>
                  <a:cubicBezTo>
                    <a:pt x="10035662" y="80379"/>
                    <a:pt x="10028861" y="77704"/>
                    <a:pt x="10025458" y="76368"/>
                  </a:cubicBezTo>
                  <a:close/>
                  <a:moveTo>
                    <a:pt x="9943840" y="72359"/>
                  </a:moveTo>
                  <a:cubicBezTo>
                    <a:pt x="9937038" y="75032"/>
                    <a:pt x="9930236" y="76368"/>
                    <a:pt x="9920036" y="75032"/>
                  </a:cubicBezTo>
                  <a:cubicBezTo>
                    <a:pt x="9920036" y="75032"/>
                    <a:pt x="9916634" y="75032"/>
                    <a:pt x="9916634" y="75032"/>
                  </a:cubicBezTo>
                  <a:cubicBezTo>
                    <a:pt x="9913234" y="76368"/>
                    <a:pt x="9909832" y="76368"/>
                    <a:pt x="9906433" y="76368"/>
                  </a:cubicBezTo>
                  <a:cubicBezTo>
                    <a:pt x="9903030" y="77704"/>
                    <a:pt x="9903030" y="80379"/>
                    <a:pt x="9903030" y="83052"/>
                  </a:cubicBezTo>
                  <a:cubicBezTo>
                    <a:pt x="9909832" y="83052"/>
                    <a:pt x="9916634" y="83052"/>
                    <a:pt x="9923435" y="83052"/>
                  </a:cubicBezTo>
                  <a:cubicBezTo>
                    <a:pt x="9916634" y="80379"/>
                    <a:pt x="9920036" y="77704"/>
                    <a:pt x="9930236" y="77704"/>
                  </a:cubicBezTo>
                  <a:cubicBezTo>
                    <a:pt x="9954044" y="76368"/>
                    <a:pt x="9943840" y="75032"/>
                    <a:pt x="9943840" y="72359"/>
                  </a:cubicBezTo>
                  <a:close/>
                  <a:moveTo>
                    <a:pt x="10229506" y="71022"/>
                  </a:moveTo>
                  <a:cubicBezTo>
                    <a:pt x="10266912" y="67013"/>
                    <a:pt x="10253309" y="84388"/>
                    <a:pt x="10273714" y="87061"/>
                  </a:cubicBezTo>
                  <a:cubicBezTo>
                    <a:pt x="10273714" y="88398"/>
                    <a:pt x="10273714" y="88398"/>
                    <a:pt x="10273714" y="89734"/>
                  </a:cubicBezTo>
                  <a:cubicBezTo>
                    <a:pt x="10287317" y="89734"/>
                    <a:pt x="10297521" y="91071"/>
                    <a:pt x="10311124" y="91071"/>
                  </a:cubicBezTo>
                  <a:cubicBezTo>
                    <a:pt x="10331528" y="89734"/>
                    <a:pt x="10355332" y="89734"/>
                    <a:pt x="10382538" y="93744"/>
                  </a:cubicBezTo>
                  <a:cubicBezTo>
                    <a:pt x="10358735" y="103100"/>
                    <a:pt x="10334928" y="99091"/>
                    <a:pt x="10311124" y="99091"/>
                  </a:cubicBezTo>
                  <a:cubicBezTo>
                    <a:pt x="10304322" y="100427"/>
                    <a:pt x="10294118" y="101764"/>
                    <a:pt x="10287317" y="103100"/>
                  </a:cubicBezTo>
                  <a:cubicBezTo>
                    <a:pt x="10283918" y="103100"/>
                    <a:pt x="10277116" y="103100"/>
                    <a:pt x="10273714" y="103100"/>
                  </a:cubicBezTo>
                  <a:cubicBezTo>
                    <a:pt x="10266912" y="101764"/>
                    <a:pt x="10256712" y="100427"/>
                    <a:pt x="10249910" y="99091"/>
                  </a:cubicBezTo>
                  <a:cubicBezTo>
                    <a:pt x="10246508" y="99091"/>
                    <a:pt x="10243108" y="99091"/>
                    <a:pt x="10239706" y="99091"/>
                  </a:cubicBezTo>
                  <a:cubicBezTo>
                    <a:pt x="10215902" y="100427"/>
                    <a:pt x="10192095" y="101764"/>
                    <a:pt x="10192095" y="87061"/>
                  </a:cubicBezTo>
                  <a:cubicBezTo>
                    <a:pt x="10195498" y="85725"/>
                    <a:pt x="10202299" y="84388"/>
                    <a:pt x="10205698" y="83052"/>
                  </a:cubicBezTo>
                  <a:cubicBezTo>
                    <a:pt x="10212500" y="77705"/>
                    <a:pt x="10212500" y="72359"/>
                    <a:pt x="10229506" y="71022"/>
                  </a:cubicBezTo>
                  <a:close/>
                  <a:moveTo>
                    <a:pt x="9814610" y="67013"/>
                  </a:moveTo>
                  <a:cubicBezTo>
                    <a:pt x="9818012" y="67013"/>
                    <a:pt x="9818012" y="68349"/>
                    <a:pt x="9821412" y="69686"/>
                  </a:cubicBezTo>
                  <a:cubicBezTo>
                    <a:pt x="9821412" y="68349"/>
                    <a:pt x="9821412" y="67013"/>
                    <a:pt x="9824814" y="67013"/>
                  </a:cubicBezTo>
                  <a:cubicBezTo>
                    <a:pt x="9821412" y="67013"/>
                    <a:pt x="9818012" y="67013"/>
                    <a:pt x="9814610" y="67013"/>
                  </a:cubicBezTo>
                  <a:close/>
                  <a:moveTo>
                    <a:pt x="837311" y="64338"/>
                  </a:moveTo>
                  <a:cubicBezTo>
                    <a:pt x="833912" y="64338"/>
                    <a:pt x="830509" y="65676"/>
                    <a:pt x="830509" y="65676"/>
                  </a:cubicBezTo>
                  <a:cubicBezTo>
                    <a:pt x="830509" y="65676"/>
                    <a:pt x="833912" y="67013"/>
                    <a:pt x="837311" y="67013"/>
                  </a:cubicBezTo>
                  <a:cubicBezTo>
                    <a:pt x="837311" y="65676"/>
                    <a:pt x="837311" y="65676"/>
                    <a:pt x="837311" y="64338"/>
                  </a:cubicBezTo>
                  <a:close/>
                  <a:moveTo>
                    <a:pt x="929134" y="60329"/>
                  </a:moveTo>
                  <a:cubicBezTo>
                    <a:pt x="929134" y="61667"/>
                    <a:pt x="925731" y="61667"/>
                    <a:pt x="925731" y="63002"/>
                  </a:cubicBezTo>
                  <a:cubicBezTo>
                    <a:pt x="929134" y="63002"/>
                    <a:pt x="929134" y="64338"/>
                    <a:pt x="932533" y="65676"/>
                  </a:cubicBezTo>
                  <a:cubicBezTo>
                    <a:pt x="935935" y="68349"/>
                    <a:pt x="932533" y="71022"/>
                    <a:pt x="929134" y="72359"/>
                  </a:cubicBezTo>
                  <a:cubicBezTo>
                    <a:pt x="929134" y="72359"/>
                    <a:pt x="932533" y="72359"/>
                    <a:pt x="935935" y="72359"/>
                  </a:cubicBezTo>
                  <a:cubicBezTo>
                    <a:pt x="935935" y="72359"/>
                    <a:pt x="935935" y="71022"/>
                    <a:pt x="935935" y="71022"/>
                  </a:cubicBezTo>
                  <a:cubicBezTo>
                    <a:pt x="939334" y="69686"/>
                    <a:pt x="939334" y="68349"/>
                    <a:pt x="942737" y="67013"/>
                  </a:cubicBezTo>
                  <a:cubicBezTo>
                    <a:pt x="939334" y="65676"/>
                    <a:pt x="935935" y="64338"/>
                    <a:pt x="935935" y="61667"/>
                  </a:cubicBezTo>
                  <a:cubicBezTo>
                    <a:pt x="932533" y="61667"/>
                    <a:pt x="932533" y="60329"/>
                    <a:pt x="929134" y="60329"/>
                  </a:cubicBezTo>
                  <a:close/>
                  <a:moveTo>
                    <a:pt x="701279" y="50974"/>
                  </a:moveTo>
                  <a:cubicBezTo>
                    <a:pt x="704678" y="50974"/>
                    <a:pt x="708081" y="52311"/>
                    <a:pt x="708081" y="53647"/>
                  </a:cubicBezTo>
                  <a:cubicBezTo>
                    <a:pt x="711480" y="58993"/>
                    <a:pt x="701279" y="61667"/>
                    <a:pt x="691075" y="63004"/>
                  </a:cubicBezTo>
                  <a:cubicBezTo>
                    <a:pt x="687676" y="61667"/>
                    <a:pt x="684274" y="61667"/>
                    <a:pt x="680875" y="61667"/>
                  </a:cubicBezTo>
                  <a:cubicBezTo>
                    <a:pt x="680875" y="56320"/>
                    <a:pt x="684274" y="52311"/>
                    <a:pt x="701279" y="50974"/>
                  </a:cubicBezTo>
                  <a:close/>
                  <a:moveTo>
                    <a:pt x="602659" y="50974"/>
                  </a:moveTo>
                  <a:cubicBezTo>
                    <a:pt x="623063" y="50974"/>
                    <a:pt x="640065" y="50974"/>
                    <a:pt x="657071" y="50974"/>
                  </a:cubicBezTo>
                  <a:cubicBezTo>
                    <a:pt x="660470" y="60331"/>
                    <a:pt x="646871" y="63004"/>
                    <a:pt x="629865" y="63004"/>
                  </a:cubicBezTo>
                  <a:cubicBezTo>
                    <a:pt x="623063" y="58993"/>
                    <a:pt x="612863" y="56320"/>
                    <a:pt x="602659" y="50974"/>
                  </a:cubicBezTo>
                  <a:close/>
                  <a:moveTo>
                    <a:pt x="9624166" y="38944"/>
                  </a:moveTo>
                  <a:cubicBezTo>
                    <a:pt x="9624166" y="41617"/>
                    <a:pt x="9620768" y="44290"/>
                    <a:pt x="9617365" y="46964"/>
                  </a:cubicBezTo>
                  <a:cubicBezTo>
                    <a:pt x="9620768" y="44290"/>
                    <a:pt x="9630968" y="42955"/>
                    <a:pt x="9637770" y="42955"/>
                  </a:cubicBezTo>
                  <a:cubicBezTo>
                    <a:pt x="9630968" y="42955"/>
                    <a:pt x="9627569" y="41617"/>
                    <a:pt x="9624166" y="38944"/>
                  </a:cubicBezTo>
                  <a:close/>
                  <a:moveTo>
                    <a:pt x="10168292" y="28253"/>
                  </a:moveTo>
                  <a:cubicBezTo>
                    <a:pt x="10171690" y="28253"/>
                    <a:pt x="10171690" y="28253"/>
                    <a:pt x="10175093" y="28253"/>
                  </a:cubicBezTo>
                  <a:cubicBezTo>
                    <a:pt x="10195498" y="34936"/>
                    <a:pt x="10175093" y="36272"/>
                    <a:pt x="10164888" y="38945"/>
                  </a:cubicBezTo>
                  <a:cubicBezTo>
                    <a:pt x="10137682" y="33599"/>
                    <a:pt x="10168292" y="30926"/>
                    <a:pt x="10168292" y="28253"/>
                  </a:cubicBezTo>
                  <a:close/>
                  <a:moveTo>
                    <a:pt x="4646185" y="184"/>
                  </a:moveTo>
                  <a:cubicBezTo>
                    <a:pt x="4683595" y="1520"/>
                    <a:pt x="4721002" y="1520"/>
                    <a:pt x="4758412" y="1520"/>
                  </a:cubicBezTo>
                  <a:cubicBezTo>
                    <a:pt x="4765214" y="1520"/>
                    <a:pt x="4772015" y="1520"/>
                    <a:pt x="4778817" y="1520"/>
                  </a:cubicBezTo>
                  <a:cubicBezTo>
                    <a:pt x="4799222" y="2857"/>
                    <a:pt x="4819626" y="-2491"/>
                    <a:pt x="4840031" y="1520"/>
                  </a:cubicBezTo>
                  <a:cubicBezTo>
                    <a:pt x="4860436" y="4193"/>
                    <a:pt x="4884239" y="1520"/>
                    <a:pt x="4908047" y="2857"/>
                  </a:cubicBezTo>
                  <a:cubicBezTo>
                    <a:pt x="4908047" y="1520"/>
                    <a:pt x="4911446" y="184"/>
                    <a:pt x="4914848" y="184"/>
                  </a:cubicBezTo>
                  <a:cubicBezTo>
                    <a:pt x="4921650" y="184"/>
                    <a:pt x="4925049" y="184"/>
                    <a:pt x="4931850" y="184"/>
                  </a:cubicBezTo>
                  <a:cubicBezTo>
                    <a:pt x="4948856" y="6866"/>
                    <a:pt x="4965858" y="2857"/>
                    <a:pt x="4986263" y="2857"/>
                  </a:cubicBezTo>
                  <a:cubicBezTo>
                    <a:pt x="5006667" y="1520"/>
                    <a:pt x="5027072" y="-1154"/>
                    <a:pt x="5044078" y="4193"/>
                  </a:cubicBezTo>
                  <a:cubicBezTo>
                    <a:pt x="5047477" y="5530"/>
                    <a:pt x="5050879" y="5530"/>
                    <a:pt x="5054278" y="4193"/>
                  </a:cubicBezTo>
                  <a:cubicBezTo>
                    <a:pt x="5071284" y="-1154"/>
                    <a:pt x="5091689" y="4193"/>
                    <a:pt x="5108691" y="184"/>
                  </a:cubicBezTo>
                  <a:cubicBezTo>
                    <a:pt x="5112093" y="184"/>
                    <a:pt x="5118895" y="184"/>
                    <a:pt x="5122294" y="184"/>
                  </a:cubicBezTo>
                  <a:cubicBezTo>
                    <a:pt x="5142699" y="4193"/>
                    <a:pt x="5169905" y="-1154"/>
                    <a:pt x="5193712" y="2857"/>
                  </a:cubicBezTo>
                  <a:cubicBezTo>
                    <a:pt x="5197111" y="2857"/>
                    <a:pt x="5197111" y="1520"/>
                    <a:pt x="5200514" y="1520"/>
                  </a:cubicBezTo>
                  <a:cubicBezTo>
                    <a:pt x="5299135" y="184"/>
                    <a:pt x="5394356" y="1520"/>
                    <a:pt x="5489578" y="8204"/>
                  </a:cubicBezTo>
                  <a:cubicBezTo>
                    <a:pt x="5523586" y="10875"/>
                    <a:pt x="5560996" y="8204"/>
                    <a:pt x="5595004" y="6866"/>
                  </a:cubicBezTo>
                  <a:cubicBezTo>
                    <a:pt x="5605205" y="6866"/>
                    <a:pt x="5612006" y="6866"/>
                    <a:pt x="5622210" y="6866"/>
                  </a:cubicBezTo>
                  <a:cubicBezTo>
                    <a:pt x="5625609" y="6866"/>
                    <a:pt x="5625609" y="8204"/>
                    <a:pt x="5629012" y="8204"/>
                  </a:cubicBezTo>
                  <a:cubicBezTo>
                    <a:pt x="5629012" y="8204"/>
                    <a:pt x="5629012" y="9539"/>
                    <a:pt x="5629012" y="9539"/>
                  </a:cubicBezTo>
                  <a:cubicBezTo>
                    <a:pt x="5673220" y="8204"/>
                    <a:pt x="5720831" y="5530"/>
                    <a:pt x="5768442" y="10875"/>
                  </a:cubicBezTo>
                  <a:cubicBezTo>
                    <a:pt x="5785448" y="16223"/>
                    <a:pt x="5802450" y="18896"/>
                    <a:pt x="5822855" y="14886"/>
                  </a:cubicBezTo>
                  <a:cubicBezTo>
                    <a:pt x="5833059" y="16223"/>
                    <a:pt x="5843259" y="13550"/>
                    <a:pt x="5850061" y="10875"/>
                  </a:cubicBezTo>
                  <a:cubicBezTo>
                    <a:pt x="5870466" y="6866"/>
                    <a:pt x="5884069" y="12213"/>
                    <a:pt x="5901074" y="16223"/>
                  </a:cubicBezTo>
                  <a:cubicBezTo>
                    <a:pt x="5901074" y="16223"/>
                    <a:pt x="5897672" y="17559"/>
                    <a:pt x="5897672" y="17559"/>
                  </a:cubicBezTo>
                  <a:cubicBezTo>
                    <a:pt x="5897672" y="17559"/>
                    <a:pt x="5901074" y="17559"/>
                    <a:pt x="5901074" y="17559"/>
                  </a:cubicBezTo>
                  <a:cubicBezTo>
                    <a:pt x="5918077" y="17559"/>
                    <a:pt x="5935082" y="17559"/>
                    <a:pt x="5952084" y="17559"/>
                  </a:cubicBezTo>
                  <a:cubicBezTo>
                    <a:pt x="5958886" y="17559"/>
                    <a:pt x="5965687" y="17559"/>
                    <a:pt x="5972489" y="17559"/>
                  </a:cubicBezTo>
                  <a:cubicBezTo>
                    <a:pt x="5986092" y="18896"/>
                    <a:pt x="5999695" y="20232"/>
                    <a:pt x="6013298" y="21569"/>
                  </a:cubicBezTo>
                  <a:cubicBezTo>
                    <a:pt x="6016701" y="20232"/>
                    <a:pt x="6020100" y="18896"/>
                    <a:pt x="6023502" y="17559"/>
                  </a:cubicBezTo>
                  <a:lnTo>
                    <a:pt x="6027504" y="17559"/>
                  </a:lnTo>
                  <a:lnTo>
                    <a:pt x="6029544" y="16223"/>
                  </a:lnTo>
                  <a:lnTo>
                    <a:pt x="6067905" y="17358"/>
                  </a:lnTo>
                  <a:lnTo>
                    <a:pt x="6077064" y="17225"/>
                  </a:lnTo>
                  <a:lnTo>
                    <a:pt x="6077767" y="17449"/>
                  </a:lnTo>
                  <a:lnTo>
                    <a:pt x="6120940" y="15053"/>
                  </a:lnTo>
                  <a:cubicBezTo>
                    <a:pt x="6151121" y="13216"/>
                    <a:pt x="6180878" y="12213"/>
                    <a:pt x="6209783" y="18896"/>
                  </a:cubicBezTo>
                  <a:cubicBezTo>
                    <a:pt x="6219987" y="20232"/>
                    <a:pt x="6230188" y="21569"/>
                    <a:pt x="6233590" y="25578"/>
                  </a:cubicBezTo>
                  <a:cubicBezTo>
                    <a:pt x="6247194" y="10875"/>
                    <a:pt x="6284600" y="18896"/>
                    <a:pt x="6311807" y="14886"/>
                  </a:cubicBezTo>
                  <a:cubicBezTo>
                    <a:pt x="6315209" y="14886"/>
                    <a:pt x="6318608" y="16223"/>
                    <a:pt x="6318608" y="16223"/>
                  </a:cubicBezTo>
                  <a:cubicBezTo>
                    <a:pt x="6318608" y="14886"/>
                    <a:pt x="6322011" y="13550"/>
                    <a:pt x="6322011" y="12213"/>
                  </a:cubicBezTo>
                  <a:cubicBezTo>
                    <a:pt x="6356019" y="12213"/>
                    <a:pt x="6393425" y="14886"/>
                    <a:pt x="6427433" y="10875"/>
                  </a:cubicBezTo>
                  <a:cubicBezTo>
                    <a:pt x="6430836" y="10875"/>
                    <a:pt x="6437637" y="10875"/>
                    <a:pt x="6444439" y="10875"/>
                  </a:cubicBezTo>
                  <a:cubicBezTo>
                    <a:pt x="6454639" y="14886"/>
                    <a:pt x="6468243" y="10875"/>
                    <a:pt x="6478447" y="14886"/>
                  </a:cubicBezTo>
                  <a:cubicBezTo>
                    <a:pt x="6478447" y="14886"/>
                    <a:pt x="6481846" y="14886"/>
                    <a:pt x="6481846" y="14886"/>
                  </a:cubicBezTo>
                  <a:cubicBezTo>
                    <a:pt x="6485248" y="13550"/>
                    <a:pt x="6492050" y="12213"/>
                    <a:pt x="6495449" y="13550"/>
                  </a:cubicBezTo>
                  <a:cubicBezTo>
                    <a:pt x="6498851" y="14886"/>
                    <a:pt x="6502250" y="14886"/>
                    <a:pt x="6505653" y="14886"/>
                  </a:cubicBezTo>
                  <a:cubicBezTo>
                    <a:pt x="6512454" y="16223"/>
                    <a:pt x="6522655" y="14886"/>
                    <a:pt x="6529457" y="16223"/>
                  </a:cubicBezTo>
                  <a:cubicBezTo>
                    <a:pt x="6532859" y="16223"/>
                    <a:pt x="6536258" y="16223"/>
                    <a:pt x="6536258" y="14886"/>
                  </a:cubicBezTo>
                  <a:cubicBezTo>
                    <a:pt x="6549861" y="12213"/>
                    <a:pt x="6566867" y="12213"/>
                    <a:pt x="6580470" y="14886"/>
                  </a:cubicBezTo>
                  <a:cubicBezTo>
                    <a:pt x="6621279" y="12213"/>
                    <a:pt x="6662089" y="24241"/>
                    <a:pt x="6702898" y="14886"/>
                  </a:cubicBezTo>
                  <a:cubicBezTo>
                    <a:pt x="6740305" y="12213"/>
                    <a:pt x="6774313" y="13550"/>
                    <a:pt x="6811723" y="13550"/>
                  </a:cubicBezTo>
                  <a:cubicBezTo>
                    <a:pt x="6815122" y="13550"/>
                    <a:pt x="6815122" y="13550"/>
                    <a:pt x="6818525" y="14886"/>
                  </a:cubicBezTo>
                  <a:cubicBezTo>
                    <a:pt x="6835527" y="10875"/>
                    <a:pt x="6855931" y="12213"/>
                    <a:pt x="6876336" y="13550"/>
                  </a:cubicBezTo>
                  <a:cubicBezTo>
                    <a:pt x="6879739" y="13550"/>
                    <a:pt x="6883138" y="13550"/>
                    <a:pt x="6886540" y="13550"/>
                  </a:cubicBezTo>
                  <a:cubicBezTo>
                    <a:pt x="6906945" y="8204"/>
                    <a:pt x="6930749" y="13550"/>
                    <a:pt x="6951153" y="9539"/>
                  </a:cubicBezTo>
                  <a:cubicBezTo>
                    <a:pt x="6954556" y="9539"/>
                    <a:pt x="6954556" y="9539"/>
                    <a:pt x="6957955" y="9539"/>
                  </a:cubicBezTo>
                  <a:cubicBezTo>
                    <a:pt x="7002167" y="12213"/>
                    <a:pt x="7049778" y="9539"/>
                    <a:pt x="7093986" y="10875"/>
                  </a:cubicBezTo>
                  <a:cubicBezTo>
                    <a:pt x="7097385" y="10875"/>
                    <a:pt x="7100788" y="12213"/>
                    <a:pt x="7104190" y="13550"/>
                  </a:cubicBezTo>
                  <a:cubicBezTo>
                    <a:pt x="7138198" y="14886"/>
                    <a:pt x="7172206" y="26916"/>
                    <a:pt x="7206214" y="13550"/>
                  </a:cubicBezTo>
                  <a:cubicBezTo>
                    <a:pt x="7209613" y="14886"/>
                    <a:pt x="7216414" y="17559"/>
                    <a:pt x="7219817" y="20232"/>
                  </a:cubicBezTo>
                  <a:cubicBezTo>
                    <a:pt x="7219817" y="20232"/>
                    <a:pt x="7223216" y="20232"/>
                    <a:pt x="7223216" y="20232"/>
                  </a:cubicBezTo>
                  <a:cubicBezTo>
                    <a:pt x="7226618" y="16223"/>
                    <a:pt x="7230017" y="10875"/>
                    <a:pt x="7247023" y="12213"/>
                  </a:cubicBezTo>
                  <a:cubicBezTo>
                    <a:pt x="7250422" y="12213"/>
                    <a:pt x="7253825" y="12213"/>
                    <a:pt x="7257224" y="12213"/>
                  </a:cubicBezTo>
                  <a:cubicBezTo>
                    <a:pt x="7345644" y="8204"/>
                    <a:pt x="7434064" y="9539"/>
                    <a:pt x="7522484" y="10875"/>
                  </a:cubicBezTo>
                  <a:cubicBezTo>
                    <a:pt x="7529286" y="12213"/>
                    <a:pt x="7536088" y="12213"/>
                    <a:pt x="7542889" y="12213"/>
                  </a:cubicBezTo>
                  <a:cubicBezTo>
                    <a:pt x="7563294" y="8204"/>
                    <a:pt x="7583698" y="12213"/>
                    <a:pt x="7604103" y="8204"/>
                  </a:cubicBezTo>
                  <a:cubicBezTo>
                    <a:pt x="7641510" y="9539"/>
                    <a:pt x="7682323" y="13550"/>
                    <a:pt x="7719730" y="8204"/>
                  </a:cubicBezTo>
                  <a:cubicBezTo>
                    <a:pt x="7723132" y="9539"/>
                    <a:pt x="7723132" y="9539"/>
                    <a:pt x="7726531" y="8204"/>
                  </a:cubicBezTo>
                  <a:cubicBezTo>
                    <a:pt x="7753737" y="14886"/>
                    <a:pt x="7784346" y="8204"/>
                    <a:pt x="7811552" y="8204"/>
                  </a:cubicBezTo>
                  <a:cubicBezTo>
                    <a:pt x="7814951" y="9539"/>
                    <a:pt x="7814951" y="9539"/>
                    <a:pt x="7818354" y="8204"/>
                  </a:cubicBezTo>
                  <a:cubicBezTo>
                    <a:pt x="7835356" y="9539"/>
                    <a:pt x="7852362" y="13550"/>
                    <a:pt x="7872767" y="8204"/>
                  </a:cubicBezTo>
                  <a:cubicBezTo>
                    <a:pt x="7893171" y="1520"/>
                    <a:pt x="7910173" y="12213"/>
                    <a:pt x="7930578" y="9539"/>
                  </a:cubicBezTo>
                  <a:cubicBezTo>
                    <a:pt x="7930578" y="9539"/>
                    <a:pt x="7933980" y="10875"/>
                    <a:pt x="7933980" y="10875"/>
                  </a:cubicBezTo>
                  <a:cubicBezTo>
                    <a:pt x="7933980" y="10875"/>
                    <a:pt x="7933980" y="9539"/>
                    <a:pt x="7933980" y="8204"/>
                  </a:cubicBezTo>
                  <a:cubicBezTo>
                    <a:pt x="7944181" y="8204"/>
                    <a:pt x="7957784" y="8204"/>
                    <a:pt x="7967988" y="8204"/>
                  </a:cubicBezTo>
                  <a:cubicBezTo>
                    <a:pt x="7967988" y="8204"/>
                    <a:pt x="7971387" y="6866"/>
                    <a:pt x="7974790" y="6866"/>
                  </a:cubicBezTo>
                  <a:cubicBezTo>
                    <a:pt x="7981592" y="5530"/>
                    <a:pt x="7988393" y="5530"/>
                    <a:pt x="7995194" y="8204"/>
                  </a:cubicBezTo>
                  <a:cubicBezTo>
                    <a:pt x="8012196" y="12213"/>
                    <a:pt x="8029202" y="184"/>
                    <a:pt x="8046204" y="9539"/>
                  </a:cubicBezTo>
                  <a:cubicBezTo>
                    <a:pt x="8046204" y="10875"/>
                    <a:pt x="8046204" y="10875"/>
                    <a:pt x="8046204" y="12213"/>
                  </a:cubicBezTo>
                  <a:cubicBezTo>
                    <a:pt x="8053006" y="10875"/>
                    <a:pt x="8059808" y="9539"/>
                    <a:pt x="8066609" y="8204"/>
                  </a:cubicBezTo>
                  <a:cubicBezTo>
                    <a:pt x="8097218" y="4193"/>
                    <a:pt x="8131226" y="9539"/>
                    <a:pt x="8161831" y="4193"/>
                  </a:cubicBezTo>
                  <a:cubicBezTo>
                    <a:pt x="8185638" y="4193"/>
                    <a:pt x="8206043" y="4193"/>
                    <a:pt x="8229846" y="4193"/>
                  </a:cubicBezTo>
                  <a:cubicBezTo>
                    <a:pt x="8257053" y="10875"/>
                    <a:pt x="8294463" y="184"/>
                    <a:pt x="8318267" y="12213"/>
                  </a:cubicBezTo>
                  <a:cubicBezTo>
                    <a:pt x="8318267" y="12213"/>
                    <a:pt x="8318267" y="13550"/>
                    <a:pt x="8318267" y="13550"/>
                  </a:cubicBezTo>
                  <a:cubicBezTo>
                    <a:pt x="8331870" y="4193"/>
                    <a:pt x="8355677" y="2857"/>
                    <a:pt x="8382884" y="2857"/>
                  </a:cubicBezTo>
                  <a:cubicBezTo>
                    <a:pt x="8410090" y="2857"/>
                    <a:pt x="8440695" y="5530"/>
                    <a:pt x="8467901" y="1520"/>
                  </a:cubicBezTo>
                  <a:cubicBezTo>
                    <a:pt x="8471304" y="1520"/>
                    <a:pt x="8478106" y="1520"/>
                    <a:pt x="8481504" y="1520"/>
                  </a:cubicBezTo>
                  <a:cubicBezTo>
                    <a:pt x="8491708" y="2857"/>
                    <a:pt x="8498510" y="5530"/>
                    <a:pt x="8505312" y="9539"/>
                  </a:cubicBezTo>
                  <a:cubicBezTo>
                    <a:pt x="8505312" y="8204"/>
                    <a:pt x="8505312" y="8204"/>
                    <a:pt x="8505312" y="8204"/>
                  </a:cubicBezTo>
                  <a:cubicBezTo>
                    <a:pt x="8505312" y="8204"/>
                    <a:pt x="8501909" y="6866"/>
                    <a:pt x="8501909" y="6866"/>
                  </a:cubicBezTo>
                  <a:cubicBezTo>
                    <a:pt x="8515512" y="-2491"/>
                    <a:pt x="8539320" y="5530"/>
                    <a:pt x="8556322" y="184"/>
                  </a:cubicBezTo>
                  <a:cubicBezTo>
                    <a:pt x="8593732" y="1520"/>
                    <a:pt x="8631138" y="1520"/>
                    <a:pt x="8668549" y="1520"/>
                  </a:cubicBezTo>
                  <a:cubicBezTo>
                    <a:pt x="8675350" y="1520"/>
                    <a:pt x="8682152" y="1520"/>
                    <a:pt x="8688954" y="1520"/>
                  </a:cubicBezTo>
                  <a:cubicBezTo>
                    <a:pt x="8709358" y="2857"/>
                    <a:pt x="8729763" y="-2491"/>
                    <a:pt x="8750168" y="1520"/>
                  </a:cubicBezTo>
                  <a:cubicBezTo>
                    <a:pt x="8770572" y="4193"/>
                    <a:pt x="8794376" y="1520"/>
                    <a:pt x="8818184" y="2857"/>
                  </a:cubicBezTo>
                  <a:cubicBezTo>
                    <a:pt x="8818184" y="1520"/>
                    <a:pt x="8821582" y="184"/>
                    <a:pt x="8824985" y="184"/>
                  </a:cubicBezTo>
                  <a:cubicBezTo>
                    <a:pt x="8831786" y="184"/>
                    <a:pt x="8835186" y="184"/>
                    <a:pt x="8841987" y="184"/>
                  </a:cubicBezTo>
                  <a:cubicBezTo>
                    <a:pt x="8858992" y="6866"/>
                    <a:pt x="8875995" y="2857"/>
                    <a:pt x="8896400" y="2857"/>
                  </a:cubicBezTo>
                  <a:cubicBezTo>
                    <a:pt x="8916804" y="1520"/>
                    <a:pt x="8937209" y="-1154"/>
                    <a:pt x="8954214" y="4193"/>
                  </a:cubicBezTo>
                  <a:cubicBezTo>
                    <a:pt x="8957614" y="5530"/>
                    <a:pt x="8961016" y="5530"/>
                    <a:pt x="8964415" y="4193"/>
                  </a:cubicBezTo>
                  <a:cubicBezTo>
                    <a:pt x="8981421" y="-1154"/>
                    <a:pt x="9001826" y="4193"/>
                    <a:pt x="9018828" y="184"/>
                  </a:cubicBezTo>
                  <a:cubicBezTo>
                    <a:pt x="9022230" y="184"/>
                    <a:pt x="9029032" y="184"/>
                    <a:pt x="9032430" y="184"/>
                  </a:cubicBezTo>
                  <a:cubicBezTo>
                    <a:pt x="9052836" y="4193"/>
                    <a:pt x="9080042" y="-1154"/>
                    <a:pt x="9103849" y="2857"/>
                  </a:cubicBezTo>
                  <a:cubicBezTo>
                    <a:pt x="9107248" y="2857"/>
                    <a:pt x="9107248" y="1520"/>
                    <a:pt x="9110650" y="1520"/>
                  </a:cubicBezTo>
                  <a:cubicBezTo>
                    <a:pt x="9209272" y="184"/>
                    <a:pt x="9304493" y="1520"/>
                    <a:pt x="9399715" y="8204"/>
                  </a:cubicBezTo>
                  <a:cubicBezTo>
                    <a:pt x="9433723" y="10875"/>
                    <a:pt x="9471133" y="8204"/>
                    <a:pt x="9505141" y="6866"/>
                  </a:cubicBezTo>
                  <a:cubicBezTo>
                    <a:pt x="9515342" y="6866"/>
                    <a:pt x="9522143" y="6866"/>
                    <a:pt x="9532347" y="6866"/>
                  </a:cubicBezTo>
                  <a:cubicBezTo>
                    <a:pt x="9535746" y="6866"/>
                    <a:pt x="9535746" y="8204"/>
                    <a:pt x="9539148" y="8204"/>
                  </a:cubicBezTo>
                  <a:cubicBezTo>
                    <a:pt x="9539148" y="8204"/>
                    <a:pt x="9539148" y="9539"/>
                    <a:pt x="9539148" y="9539"/>
                  </a:cubicBezTo>
                  <a:cubicBezTo>
                    <a:pt x="9583357" y="8204"/>
                    <a:pt x="9630968" y="5530"/>
                    <a:pt x="9678579" y="10875"/>
                  </a:cubicBezTo>
                  <a:cubicBezTo>
                    <a:pt x="9695584" y="16223"/>
                    <a:pt x="9712586" y="18896"/>
                    <a:pt x="9732992" y="14886"/>
                  </a:cubicBezTo>
                  <a:cubicBezTo>
                    <a:pt x="9743196" y="16223"/>
                    <a:pt x="9753396" y="13550"/>
                    <a:pt x="9760198" y="10875"/>
                  </a:cubicBezTo>
                  <a:cubicBezTo>
                    <a:pt x="9780602" y="6866"/>
                    <a:pt x="9794206" y="12213"/>
                    <a:pt x="9811211" y="16223"/>
                  </a:cubicBezTo>
                  <a:cubicBezTo>
                    <a:pt x="9811211" y="16223"/>
                    <a:pt x="9807808" y="17559"/>
                    <a:pt x="9807808" y="17559"/>
                  </a:cubicBezTo>
                  <a:cubicBezTo>
                    <a:pt x="9807808" y="17559"/>
                    <a:pt x="9811211" y="17559"/>
                    <a:pt x="9811211" y="17559"/>
                  </a:cubicBezTo>
                  <a:cubicBezTo>
                    <a:pt x="9828214" y="17559"/>
                    <a:pt x="9845219" y="17559"/>
                    <a:pt x="9862221" y="17559"/>
                  </a:cubicBezTo>
                  <a:cubicBezTo>
                    <a:pt x="9869022" y="17559"/>
                    <a:pt x="9875824" y="17559"/>
                    <a:pt x="9882626" y="17559"/>
                  </a:cubicBezTo>
                  <a:cubicBezTo>
                    <a:pt x="9896229" y="18896"/>
                    <a:pt x="9909832" y="20232"/>
                    <a:pt x="9923435" y="21569"/>
                  </a:cubicBezTo>
                  <a:cubicBezTo>
                    <a:pt x="9926838" y="20232"/>
                    <a:pt x="9930236" y="18896"/>
                    <a:pt x="9933639" y="17559"/>
                  </a:cubicBezTo>
                  <a:cubicBezTo>
                    <a:pt x="9943840" y="17559"/>
                    <a:pt x="9954044" y="17559"/>
                    <a:pt x="9964244" y="17559"/>
                  </a:cubicBezTo>
                  <a:cubicBezTo>
                    <a:pt x="9981250" y="16223"/>
                    <a:pt x="9994854" y="16223"/>
                    <a:pt x="10005054" y="22905"/>
                  </a:cubicBezTo>
                  <a:cubicBezTo>
                    <a:pt x="10018657" y="25578"/>
                    <a:pt x="10039062" y="16223"/>
                    <a:pt x="10049266" y="24241"/>
                  </a:cubicBezTo>
                  <a:cubicBezTo>
                    <a:pt x="10056068" y="29589"/>
                    <a:pt x="10045863" y="33598"/>
                    <a:pt x="10035662" y="34935"/>
                  </a:cubicBezTo>
                  <a:cubicBezTo>
                    <a:pt x="10015258" y="36271"/>
                    <a:pt x="9991450" y="37607"/>
                    <a:pt x="9971046" y="33598"/>
                  </a:cubicBezTo>
                  <a:cubicBezTo>
                    <a:pt x="9967647" y="33598"/>
                    <a:pt x="9967647" y="32262"/>
                    <a:pt x="9967647" y="29589"/>
                  </a:cubicBezTo>
                  <a:cubicBezTo>
                    <a:pt x="9967647" y="29589"/>
                    <a:pt x="9967647" y="30925"/>
                    <a:pt x="9967647" y="30925"/>
                  </a:cubicBezTo>
                  <a:cubicBezTo>
                    <a:pt x="9960846" y="32262"/>
                    <a:pt x="9957443" y="33598"/>
                    <a:pt x="9950642" y="34935"/>
                  </a:cubicBezTo>
                  <a:cubicBezTo>
                    <a:pt x="9981250" y="37607"/>
                    <a:pt x="9960846" y="49637"/>
                    <a:pt x="9974448" y="54983"/>
                  </a:cubicBezTo>
                  <a:cubicBezTo>
                    <a:pt x="9988052" y="54983"/>
                    <a:pt x="9998252" y="54983"/>
                    <a:pt x="10008456" y="54983"/>
                  </a:cubicBezTo>
                  <a:cubicBezTo>
                    <a:pt x="10018657" y="65676"/>
                    <a:pt x="10039062" y="67013"/>
                    <a:pt x="10083274" y="58993"/>
                  </a:cubicBezTo>
                  <a:cubicBezTo>
                    <a:pt x="10076472" y="57656"/>
                    <a:pt x="10066268" y="56320"/>
                    <a:pt x="10056068" y="53647"/>
                  </a:cubicBezTo>
                  <a:cubicBezTo>
                    <a:pt x="10073070" y="49637"/>
                    <a:pt x="10090075" y="52310"/>
                    <a:pt x="10103678" y="52310"/>
                  </a:cubicBezTo>
                  <a:cubicBezTo>
                    <a:pt x="10103678" y="50973"/>
                    <a:pt x="10103678" y="49637"/>
                    <a:pt x="10103678" y="48301"/>
                  </a:cubicBezTo>
                  <a:cubicBezTo>
                    <a:pt x="10100276" y="45628"/>
                    <a:pt x="10096876" y="44290"/>
                    <a:pt x="10093474" y="42955"/>
                  </a:cubicBezTo>
                  <a:cubicBezTo>
                    <a:pt x="10093474" y="41617"/>
                    <a:pt x="10093474" y="40281"/>
                    <a:pt x="10093474" y="38944"/>
                  </a:cubicBezTo>
                  <a:cubicBezTo>
                    <a:pt x="10076472" y="34935"/>
                    <a:pt x="10076472" y="30925"/>
                    <a:pt x="10093474" y="26916"/>
                  </a:cubicBezTo>
                  <a:cubicBezTo>
                    <a:pt x="10130884" y="24241"/>
                    <a:pt x="10134284" y="32262"/>
                    <a:pt x="10124083" y="42955"/>
                  </a:cubicBezTo>
                  <a:cubicBezTo>
                    <a:pt x="10127482" y="45628"/>
                    <a:pt x="10127482" y="46964"/>
                    <a:pt x="10124083" y="48301"/>
                  </a:cubicBezTo>
                  <a:cubicBezTo>
                    <a:pt x="10134284" y="50973"/>
                    <a:pt x="10141085" y="53647"/>
                    <a:pt x="10147886" y="56320"/>
                  </a:cubicBezTo>
                  <a:cubicBezTo>
                    <a:pt x="10144488" y="60329"/>
                    <a:pt x="10144488" y="63002"/>
                    <a:pt x="10134284" y="64338"/>
                  </a:cubicBezTo>
                  <a:cubicBezTo>
                    <a:pt x="10124083" y="67013"/>
                    <a:pt x="10113879" y="69686"/>
                    <a:pt x="10103678" y="72359"/>
                  </a:cubicBezTo>
                  <a:cubicBezTo>
                    <a:pt x="10107077" y="73695"/>
                    <a:pt x="10110480" y="75032"/>
                    <a:pt x="10113879" y="76368"/>
                  </a:cubicBezTo>
                  <a:cubicBezTo>
                    <a:pt x="10137686" y="75032"/>
                    <a:pt x="10161490" y="67013"/>
                    <a:pt x="10181894" y="77704"/>
                  </a:cubicBezTo>
                  <a:cubicBezTo>
                    <a:pt x="10181894" y="79041"/>
                    <a:pt x="10181894" y="79041"/>
                    <a:pt x="10181894" y="80379"/>
                  </a:cubicBezTo>
                  <a:cubicBezTo>
                    <a:pt x="10175093" y="91070"/>
                    <a:pt x="10137686" y="73695"/>
                    <a:pt x="10134284" y="88398"/>
                  </a:cubicBezTo>
                  <a:cubicBezTo>
                    <a:pt x="10151289" y="89734"/>
                    <a:pt x="10168292" y="85725"/>
                    <a:pt x="10178496" y="91070"/>
                  </a:cubicBezTo>
                  <a:cubicBezTo>
                    <a:pt x="10205702" y="104436"/>
                    <a:pt x="10181894" y="109783"/>
                    <a:pt x="10154688" y="113792"/>
                  </a:cubicBezTo>
                  <a:cubicBezTo>
                    <a:pt x="10161490" y="116466"/>
                    <a:pt x="10158090" y="123149"/>
                    <a:pt x="10171694" y="124485"/>
                  </a:cubicBezTo>
                  <a:cubicBezTo>
                    <a:pt x="10175093" y="105773"/>
                    <a:pt x="10209100" y="116466"/>
                    <a:pt x="10232908" y="113792"/>
                  </a:cubicBezTo>
                  <a:cubicBezTo>
                    <a:pt x="10232908" y="117801"/>
                    <a:pt x="10232908" y="121812"/>
                    <a:pt x="10232908" y="125822"/>
                  </a:cubicBezTo>
                  <a:cubicBezTo>
                    <a:pt x="10236307" y="124485"/>
                    <a:pt x="10239710" y="125822"/>
                    <a:pt x="10243108" y="125822"/>
                  </a:cubicBezTo>
                  <a:cubicBezTo>
                    <a:pt x="10243108" y="124485"/>
                    <a:pt x="10243108" y="124485"/>
                    <a:pt x="10243108" y="124485"/>
                  </a:cubicBezTo>
                  <a:cubicBezTo>
                    <a:pt x="10253312" y="120476"/>
                    <a:pt x="10270314" y="121812"/>
                    <a:pt x="10277116" y="116466"/>
                  </a:cubicBezTo>
                  <a:cubicBezTo>
                    <a:pt x="10300924" y="109783"/>
                    <a:pt x="10324727" y="117801"/>
                    <a:pt x="10348534" y="116466"/>
                  </a:cubicBezTo>
                  <a:cubicBezTo>
                    <a:pt x="10362138" y="116466"/>
                    <a:pt x="10379140" y="116466"/>
                    <a:pt x="10396146" y="116466"/>
                  </a:cubicBezTo>
                  <a:cubicBezTo>
                    <a:pt x="10423352" y="132504"/>
                    <a:pt x="10385941" y="131167"/>
                    <a:pt x="10368939" y="132504"/>
                  </a:cubicBezTo>
                  <a:cubicBezTo>
                    <a:pt x="10328130" y="136515"/>
                    <a:pt x="10351934" y="140524"/>
                    <a:pt x="10368939" y="144533"/>
                  </a:cubicBezTo>
                  <a:cubicBezTo>
                    <a:pt x="10379140" y="140524"/>
                    <a:pt x="10392743" y="143197"/>
                    <a:pt x="10406346" y="141861"/>
                  </a:cubicBezTo>
                  <a:cubicBezTo>
                    <a:pt x="10433552" y="139188"/>
                    <a:pt x="10436954" y="148543"/>
                    <a:pt x="10436954" y="155227"/>
                  </a:cubicBezTo>
                  <a:cubicBezTo>
                    <a:pt x="10440354" y="164582"/>
                    <a:pt x="10419949" y="163246"/>
                    <a:pt x="10406346" y="161909"/>
                  </a:cubicBezTo>
                  <a:cubicBezTo>
                    <a:pt x="10392743" y="160573"/>
                    <a:pt x="10379140" y="161909"/>
                    <a:pt x="10368939" y="157899"/>
                  </a:cubicBezTo>
                  <a:cubicBezTo>
                    <a:pt x="10358735" y="155227"/>
                    <a:pt x="10355336" y="148543"/>
                    <a:pt x="10338330" y="148543"/>
                  </a:cubicBezTo>
                  <a:cubicBezTo>
                    <a:pt x="10331528" y="152554"/>
                    <a:pt x="10321328" y="156563"/>
                    <a:pt x="10314526" y="160573"/>
                  </a:cubicBezTo>
                  <a:cubicBezTo>
                    <a:pt x="10307725" y="167255"/>
                    <a:pt x="10280519" y="161909"/>
                    <a:pt x="10273718" y="168593"/>
                  </a:cubicBezTo>
                  <a:cubicBezTo>
                    <a:pt x="10266916" y="173939"/>
                    <a:pt x="10253312" y="180621"/>
                    <a:pt x="10287320" y="176612"/>
                  </a:cubicBezTo>
                  <a:cubicBezTo>
                    <a:pt x="10297521" y="168593"/>
                    <a:pt x="10311124" y="169929"/>
                    <a:pt x="10328130" y="172602"/>
                  </a:cubicBezTo>
                  <a:cubicBezTo>
                    <a:pt x="10343432" y="173605"/>
                    <a:pt x="10366390" y="167841"/>
                    <a:pt x="10379779" y="172226"/>
                  </a:cubicBezTo>
                  <a:lnTo>
                    <a:pt x="10387784" y="179252"/>
                  </a:lnTo>
                  <a:lnTo>
                    <a:pt x="10373612" y="178951"/>
                  </a:lnTo>
                  <a:cubicBezTo>
                    <a:pt x="10368939" y="179285"/>
                    <a:pt x="10365536" y="180621"/>
                    <a:pt x="10365536" y="184632"/>
                  </a:cubicBezTo>
                  <a:cubicBezTo>
                    <a:pt x="10362138" y="192651"/>
                    <a:pt x="10351934" y="197997"/>
                    <a:pt x="10328130" y="196660"/>
                  </a:cubicBezTo>
                  <a:cubicBezTo>
                    <a:pt x="10304322" y="200671"/>
                    <a:pt x="10273718" y="195324"/>
                    <a:pt x="10253312" y="203344"/>
                  </a:cubicBezTo>
                  <a:cubicBezTo>
                    <a:pt x="10260114" y="206017"/>
                    <a:pt x="10277116" y="203344"/>
                    <a:pt x="10280519" y="208690"/>
                  </a:cubicBezTo>
                  <a:cubicBezTo>
                    <a:pt x="10283918" y="210026"/>
                    <a:pt x="10287320" y="211363"/>
                    <a:pt x="10290720" y="212699"/>
                  </a:cubicBezTo>
                  <a:cubicBezTo>
                    <a:pt x="10290720" y="212699"/>
                    <a:pt x="10290720" y="211363"/>
                    <a:pt x="10294122" y="210026"/>
                  </a:cubicBezTo>
                  <a:cubicBezTo>
                    <a:pt x="10317926" y="206017"/>
                    <a:pt x="10338330" y="200671"/>
                    <a:pt x="10362138" y="208690"/>
                  </a:cubicBezTo>
                  <a:cubicBezTo>
                    <a:pt x="10362138" y="212699"/>
                    <a:pt x="10368939" y="212699"/>
                    <a:pt x="10379140" y="212699"/>
                  </a:cubicBezTo>
                  <a:cubicBezTo>
                    <a:pt x="10382542" y="214036"/>
                    <a:pt x="10389344" y="215372"/>
                    <a:pt x="10392743" y="216709"/>
                  </a:cubicBezTo>
                  <a:cubicBezTo>
                    <a:pt x="10457360" y="215372"/>
                    <a:pt x="10470962" y="220718"/>
                    <a:pt x="10464161" y="248787"/>
                  </a:cubicBezTo>
                  <a:cubicBezTo>
                    <a:pt x="10453957" y="250123"/>
                    <a:pt x="10443756" y="251460"/>
                    <a:pt x="10433552" y="252796"/>
                  </a:cubicBezTo>
                  <a:cubicBezTo>
                    <a:pt x="10413148" y="251460"/>
                    <a:pt x="10409748" y="244777"/>
                    <a:pt x="10402947" y="240768"/>
                  </a:cubicBezTo>
                  <a:cubicBezTo>
                    <a:pt x="10399544" y="244777"/>
                    <a:pt x="10389344" y="246114"/>
                    <a:pt x="10409748" y="254134"/>
                  </a:cubicBezTo>
                  <a:cubicBezTo>
                    <a:pt x="10402947" y="258143"/>
                    <a:pt x="10392743" y="256807"/>
                    <a:pt x="10385941" y="255469"/>
                  </a:cubicBezTo>
                  <a:cubicBezTo>
                    <a:pt x="10385941" y="259480"/>
                    <a:pt x="10379140" y="262153"/>
                    <a:pt x="10368939" y="263489"/>
                  </a:cubicBezTo>
                  <a:cubicBezTo>
                    <a:pt x="10365536" y="263489"/>
                    <a:pt x="10362138" y="263489"/>
                    <a:pt x="10358735" y="264826"/>
                  </a:cubicBezTo>
                  <a:cubicBezTo>
                    <a:pt x="10328130" y="268835"/>
                    <a:pt x="10297521" y="264826"/>
                    <a:pt x="10266916" y="260816"/>
                  </a:cubicBezTo>
                  <a:cubicBezTo>
                    <a:pt x="10266916" y="264826"/>
                    <a:pt x="10266916" y="268835"/>
                    <a:pt x="10266916" y="272846"/>
                  </a:cubicBezTo>
                  <a:cubicBezTo>
                    <a:pt x="10270314" y="274181"/>
                    <a:pt x="10273718" y="275519"/>
                    <a:pt x="10277116" y="276855"/>
                  </a:cubicBezTo>
                  <a:cubicBezTo>
                    <a:pt x="10290720" y="274181"/>
                    <a:pt x="10304322" y="271508"/>
                    <a:pt x="10317926" y="275519"/>
                  </a:cubicBezTo>
                  <a:cubicBezTo>
                    <a:pt x="10324727" y="275519"/>
                    <a:pt x="10331528" y="276855"/>
                    <a:pt x="10338330" y="278192"/>
                  </a:cubicBezTo>
                  <a:cubicBezTo>
                    <a:pt x="10348534" y="280865"/>
                    <a:pt x="10362138" y="279528"/>
                    <a:pt x="10368939" y="283538"/>
                  </a:cubicBezTo>
                  <a:cubicBezTo>
                    <a:pt x="10372338" y="283538"/>
                    <a:pt x="10375740" y="284874"/>
                    <a:pt x="10379140" y="286211"/>
                  </a:cubicBezTo>
                  <a:cubicBezTo>
                    <a:pt x="10389344" y="295567"/>
                    <a:pt x="10379140" y="296904"/>
                    <a:pt x="10358735" y="294231"/>
                  </a:cubicBezTo>
                  <a:cubicBezTo>
                    <a:pt x="10338330" y="295567"/>
                    <a:pt x="10317926" y="296904"/>
                    <a:pt x="10297521" y="298240"/>
                  </a:cubicBezTo>
                  <a:cubicBezTo>
                    <a:pt x="10277116" y="299577"/>
                    <a:pt x="10263513" y="295567"/>
                    <a:pt x="10246511" y="292894"/>
                  </a:cubicBezTo>
                  <a:cubicBezTo>
                    <a:pt x="10232908" y="290220"/>
                    <a:pt x="10232908" y="286211"/>
                    <a:pt x="10243108" y="282201"/>
                  </a:cubicBezTo>
                  <a:cubicBezTo>
                    <a:pt x="10243108" y="282201"/>
                    <a:pt x="10246511" y="282201"/>
                    <a:pt x="10246511" y="282201"/>
                  </a:cubicBezTo>
                  <a:cubicBezTo>
                    <a:pt x="10222704" y="267499"/>
                    <a:pt x="10222704" y="286211"/>
                    <a:pt x="10209100" y="287547"/>
                  </a:cubicBezTo>
                  <a:cubicBezTo>
                    <a:pt x="10209100" y="288885"/>
                    <a:pt x="10205702" y="288885"/>
                    <a:pt x="10205702" y="290220"/>
                  </a:cubicBezTo>
                  <a:cubicBezTo>
                    <a:pt x="10209100" y="291558"/>
                    <a:pt x="10212503" y="292894"/>
                    <a:pt x="10215902" y="294231"/>
                  </a:cubicBezTo>
                  <a:cubicBezTo>
                    <a:pt x="10215902" y="298240"/>
                    <a:pt x="10215902" y="302250"/>
                    <a:pt x="10215902" y="306259"/>
                  </a:cubicBezTo>
                  <a:cubicBezTo>
                    <a:pt x="10202299" y="306259"/>
                    <a:pt x="10188696" y="306259"/>
                    <a:pt x="10175093" y="306259"/>
                  </a:cubicBezTo>
                  <a:cubicBezTo>
                    <a:pt x="10158090" y="307597"/>
                    <a:pt x="10141085" y="307597"/>
                    <a:pt x="10127482" y="302250"/>
                  </a:cubicBezTo>
                  <a:cubicBezTo>
                    <a:pt x="10120680" y="303586"/>
                    <a:pt x="10110480" y="304923"/>
                    <a:pt x="10103678" y="306259"/>
                  </a:cubicBezTo>
                  <a:cubicBezTo>
                    <a:pt x="10096876" y="307597"/>
                    <a:pt x="10086672" y="308932"/>
                    <a:pt x="10076472" y="310270"/>
                  </a:cubicBezTo>
                  <a:cubicBezTo>
                    <a:pt x="10083274" y="311606"/>
                    <a:pt x="10086672" y="312943"/>
                    <a:pt x="10093474" y="314279"/>
                  </a:cubicBezTo>
                  <a:cubicBezTo>
                    <a:pt x="10107077" y="320962"/>
                    <a:pt x="10127482" y="314279"/>
                    <a:pt x="10141085" y="319625"/>
                  </a:cubicBezTo>
                  <a:cubicBezTo>
                    <a:pt x="10127482" y="324971"/>
                    <a:pt x="10110480" y="318289"/>
                    <a:pt x="10096876" y="322298"/>
                  </a:cubicBezTo>
                  <a:cubicBezTo>
                    <a:pt x="10093474" y="322298"/>
                    <a:pt x="10093474" y="322298"/>
                    <a:pt x="10090075" y="322298"/>
                  </a:cubicBezTo>
                  <a:cubicBezTo>
                    <a:pt x="10096876" y="327645"/>
                    <a:pt x="10107077" y="330318"/>
                    <a:pt x="10117282" y="332991"/>
                  </a:cubicBezTo>
                  <a:cubicBezTo>
                    <a:pt x="10124083" y="334328"/>
                    <a:pt x="10134284" y="334328"/>
                    <a:pt x="10137686" y="338337"/>
                  </a:cubicBezTo>
                  <a:cubicBezTo>
                    <a:pt x="10147886" y="338337"/>
                    <a:pt x="10158090" y="338337"/>
                    <a:pt x="10168292" y="338337"/>
                  </a:cubicBezTo>
                  <a:cubicBezTo>
                    <a:pt x="10168292" y="339674"/>
                    <a:pt x="10171694" y="339674"/>
                    <a:pt x="10171694" y="339674"/>
                  </a:cubicBezTo>
                  <a:cubicBezTo>
                    <a:pt x="10171694" y="338337"/>
                    <a:pt x="10175093" y="338337"/>
                    <a:pt x="10175093" y="337001"/>
                  </a:cubicBezTo>
                  <a:cubicBezTo>
                    <a:pt x="10198900" y="337001"/>
                    <a:pt x="10219305" y="335664"/>
                    <a:pt x="10243108" y="338337"/>
                  </a:cubicBezTo>
                  <a:cubicBezTo>
                    <a:pt x="10283918" y="331655"/>
                    <a:pt x="10321328" y="335664"/>
                    <a:pt x="10355336" y="342348"/>
                  </a:cubicBezTo>
                  <a:cubicBezTo>
                    <a:pt x="10358735" y="338337"/>
                    <a:pt x="10368939" y="339674"/>
                    <a:pt x="10375740" y="339674"/>
                  </a:cubicBezTo>
                  <a:cubicBezTo>
                    <a:pt x="10419949" y="334328"/>
                    <a:pt x="10457360" y="347694"/>
                    <a:pt x="10498169" y="347694"/>
                  </a:cubicBezTo>
                  <a:cubicBezTo>
                    <a:pt x="10498169" y="349030"/>
                    <a:pt x="10498169" y="349030"/>
                    <a:pt x="10498169" y="350367"/>
                  </a:cubicBezTo>
                  <a:cubicBezTo>
                    <a:pt x="10484566" y="359722"/>
                    <a:pt x="10467560" y="358387"/>
                    <a:pt x="10447156" y="355713"/>
                  </a:cubicBezTo>
                  <a:cubicBezTo>
                    <a:pt x="10426750" y="355713"/>
                    <a:pt x="10406346" y="355713"/>
                    <a:pt x="10385941" y="355713"/>
                  </a:cubicBezTo>
                  <a:cubicBezTo>
                    <a:pt x="10382542" y="355713"/>
                    <a:pt x="10379140" y="354376"/>
                    <a:pt x="10375740" y="354376"/>
                  </a:cubicBezTo>
                  <a:cubicBezTo>
                    <a:pt x="10365536" y="355713"/>
                    <a:pt x="10351934" y="357049"/>
                    <a:pt x="10345132" y="351703"/>
                  </a:cubicBezTo>
                  <a:cubicBezTo>
                    <a:pt x="10300924" y="349030"/>
                    <a:pt x="10263513" y="359722"/>
                    <a:pt x="10222704" y="359722"/>
                  </a:cubicBezTo>
                  <a:cubicBezTo>
                    <a:pt x="10222704" y="358387"/>
                    <a:pt x="10222704" y="358387"/>
                    <a:pt x="10222704" y="357049"/>
                  </a:cubicBezTo>
                  <a:cubicBezTo>
                    <a:pt x="10198900" y="363733"/>
                    <a:pt x="10151289" y="347694"/>
                    <a:pt x="10137686" y="369079"/>
                  </a:cubicBezTo>
                  <a:cubicBezTo>
                    <a:pt x="10137686" y="370415"/>
                    <a:pt x="10113879" y="367742"/>
                    <a:pt x="10100276" y="367742"/>
                  </a:cubicBezTo>
                  <a:cubicBezTo>
                    <a:pt x="10100276" y="366406"/>
                    <a:pt x="10096876" y="366406"/>
                    <a:pt x="10096876" y="366406"/>
                  </a:cubicBezTo>
                  <a:cubicBezTo>
                    <a:pt x="10086672" y="366406"/>
                    <a:pt x="10079871" y="366406"/>
                    <a:pt x="10069670" y="366406"/>
                  </a:cubicBezTo>
                  <a:cubicBezTo>
                    <a:pt x="10062869" y="369079"/>
                    <a:pt x="10052665" y="369079"/>
                    <a:pt x="10045863" y="367742"/>
                  </a:cubicBezTo>
                  <a:cubicBezTo>
                    <a:pt x="10045863" y="367742"/>
                    <a:pt x="10042464" y="366406"/>
                    <a:pt x="10042464" y="366406"/>
                  </a:cubicBezTo>
                  <a:cubicBezTo>
                    <a:pt x="10039062" y="366406"/>
                    <a:pt x="10032260" y="366406"/>
                    <a:pt x="10028861" y="366406"/>
                  </a:cubicBezTo>
                  <a:cubicBezTo>
                    <a:pt x="10025458" y="367742"/>
                    <a:pt x="10022060" y="367742"/>
                    <a:pt x="10018657" y="366406"/>
                  </a:cubicBezTo>
                  <a:cubicBezTo>
                    <a:pt x="10015258" y="366406"/>
                    <a:pt x="10015258" y="367742"/>
                    <a:pt x="10011856" y="369079"/>
                  </a:cubicBezTo>
                  <a:cubicBezTo>
                    <a:pt x="10001655" y="373088"/>
                    <a:pt x="9991450" y="373088"/>
                    <a:pt x="9977848" y="371752"/>
                  </a:cubicBezTo>
                  <a:cubicBezTo>
                    <a:pt x="9974448" y="370415"/>
                    <a:pt x="9974448" y="370415"/>
                    <a:pt x="9971046" y="369079"/>
                  </a:cubicBezTo>
                  <a:cubicBezTo>
                    <a:pt x="9964244" y="370415"/>
                    <a:pt x="9967647" y="373088"/>
                    <a:pt x="9971046" y="375761"/>
                  </a:cubicBezTo>
                  <a:cubicBezTo>
                    <a:pt x="9981250" y="377099"/>
                    <a:pt x="9991450" y="377099"/>
                    <a:pt x="9998252" y="381108"/>
                  </a:cubicBezTo>
                  <a:cubicBezTo>
                    <a:pt x="9998252" y="379772"/>
                    <a:pt x="9998252" y="379772"/>
                    <a:pt x="10001655" y="378434"/>
                  </a:cubicBezTo>
                  <a:cubicBezTo>
                    <a:pt x="10018657" y="375761"/>
                    <a:pt x="10039062" y="375761"/>
                    <a:pt x="10056068" y="377099"/>
                  </a:cubicBezTo>
                  <a:cubicBezTo>
                    <a:pt x="10062869" y="378434"/>
                    <a:pt x="10066268" y="379772"/>
                    <a:pt x="10069670" y="381108"/>
                  </a:cubicBezTo>
                  <a:cubicBezTo>
                    <a:pt x="10069670" y="382445"/>
                    <a:pt x="10069670" y="383781"/>
                    <a:pt x="10069670" y="385118"/>
                  </a:cubicBezTo>
                  <a:cubicBezTo>
                    <a:pt x="10083274" y="387791"/>
                    <a:pt x="10100276" y="383781"/>
                    <a:pt x="10110480" y="389127"/>
                  </a:cubicBezTo>
                  <a:cubicBezTo>
                    <a:pt x="10110480" y="390464"/>
                    <a:pt x="10110480" y="391800"/>
                    <a:pt x="10110480" y="393137"/>
                  </a:cubicBezTo>
                  <a:cubicBezTo>
                    <a:pt x="10127482" y="394473"/>
                    <a:pt x="10141085" y="390464"/>
                    <a:pt x="10151289" y="386454"/>
                  </a:cubicBezTo>
                  <a:cubicBezTo>
                    <a:pt x="10154688" y="387791"/>
                    <a:pt x="10158090" y="389127"/>
                    <a:pt x="10161490" y="390464"/>
                  </a:cubicBezTo>
                  <a:cubicBezTo>
                    <a:pt x="10161490" y="391800"/>
                    <a:pt x="10164892" y="391800"/>
                    <a:pt x="10168292" y="391800"/>
                  </a:cubicBezTo>
                  <a:cubicBezTo>
                    <a:pt x="10181894" y="406503"/>
                    <a:pt x="10209100" y="401157"/>
                    <a:pt x="10232908" y="397147"/>
                  </a:cubicBezTo>
                  <a:cubicBezTo>
                    <a:pt x="10253312" y="394473"/>
                    <a:pt x="10263513" y="399820"/>
                    <a:pt x="10266916" y="405166"/>
                  </a:cubicBezTo>
                  <a:cubicBezTo>
                    <a:pt x="10273718" y="414523"/>
                    <a:pt x="10253312" y="410512"/>
                    <a:pt x="10243108" y="411850"/>
                  </a:cubicBezTo>
                  <a:cubicBezTo>
                    <a:pt x="10243108" y="413185"/>
                    <a:pt x="10243108" y="414523"/>
                    <a:pt x="10243108" y="415859"/>
                  </a:cubicBezTo>
                  <a:cubicBezTo>
                    <a:pt x="10222704" y="423878"/>
                    <a:pt x="10202299" y="409176"/>
                    <a:pt x="10181894" y="415859"/>
                  </a:cubicBezTo>
                  <a:cubicBezTo>
                    <a:pt x="10175093" y="415859"/>
                    <a:pt x="10175093" y="417196"/>
                    <a:pt x="10175093" y="419869"/>
                  </a:cubicBezTo>
                  <a:cubicBezTo>
                    <a:pt x="10185297" y="425215"/>
                    <a:pt x="10198900" y="429224"/>
                    <a:pt x="10212503" y="433235"/>
                  </a:cubicBezTo>
                  <a:cubicBezTo>
                    <a:pt x="10219305" y="435908"/>
                    <a:pt x="10215902" y="438581"/>
                    <a:pt x="10212503" y="441254"/>
                  </a:cubicBezTo>
                  <a:cubicBezTo>
                    <a:pt x="10202299" y="442590"/>
                    <a:pt x="10192098" y="443927"/>
                    <a:pt x="10181894" y="439917"/>
                  </a:cubicBezTo>
                  <a:cubicBezTo>
                    <a:pt x="10178496" y="430562"/>
                    <a:pt x="10154688" y="426551"/>
                    <a:pt x="10147886" y="419869"/>
                  </a:cubicBezTo>
                  <a:cubicBezTo>
                    <a:pt x="10137686" y="419869"/>
                    <a:pt x="10127482" y="419869"/>
                    <a:pt x="10117282" y="419869"/>
                  </a:cubicBezTo>
                  <a:cubicBezTo>
                    <a:pt x="10113879" y="414523"/>
                    <a:pt x="10124083" y="413185"/>
                    <a:pt x="10130884" y="410512"/>
                  </a:cubicBezTo>
                  <a:cubicBezTo>
                    <a:pt x="10134284" y="407839"/>
                    <a:pt x="10130884" y="406503"/>
                    <a:pt x="10127482" y="405166"/>
                  </a:cubicBezTo>
                  <a:cubicBezTo>
                    <a:pt x="10124083" y="403830"/>
                    <a:pt x="10124083" y="403830"/>
                    <a:pt x="10124083" y="402493"/>
                  </a:cubicBezTo>
                  <a:cubicBezTo>
                    <a:pt x="10110480" y="402493"/>
                    <a:pt x="10100276" y="402493"/>
                    <a:pt x="10086672" y="402493"/>
                  </a:cubicBezTo>
                  <a:cubicBezTo>
                    <a:pt x="10076472" y="405166"/>
                    <a:pt x="10069670" y="407839"/>
                    <a:pt x="10076472" y="411850"/>
                  </a:cubicBezTo>
                  <a:cubicBezTo>
                    <a:pt x="10076472" y="413185"/>
                    <a:pt x="10073070" y="414523"/>
                    <a:pt x="10073070" y="415859"/>
                  </a:cubicBezTo>
                  <a:cubicBezTo>
                    <a:pt x="10076472" y="419869"/>
                    <a:pt x="10079871" y="422542"/>
                    <a:pt x="10083274" y="426551"/>
                  </a:cubicBezTo>
                  <a:cubicBezTo>
                    <a:pt x="10086672" y="427888"/>
                    <a:pt x="10093474" y="427888"/>
                    <a:pt x="10096876" y="427888"/>
                  </a:cubicBezTo>
                  <a:cubicBezTo>
                    <a:pt x="10113879" y="429224"/>
                    <a:pt x="10134284" y="426551"/>
                    <a:pt x="10141085" y="434571"/>
                  </a:cubicBezTo>
                  <a:cubicBezTo>
                    <a:pt x="10141085" y="435908"/>
                    <a:pt x="10141085" y="438581"/>
                    <a:pt x="10137686" y="438581"/>
                  </a:cubicBezTo>
                  <a:cubicBezTo>
                    <a:pt x="10120680" y="443927"/>
                    <a:pt x="10103678" y="438581"/>
                    <a:pt x="10090075" y="437244"/>
                  </a:cubicBezTo>
                  <a:cubicBezTo>
                    <a:pt x="10083274" y="439917"/>
                    <a:pt x="10073070" y="442590"/>
                    <a:pt x="10066268" y="437244"/>
                  </a:cubicBezTo>
                  <a:cubicBezTo>
                    <a:pt x="10059466" y="434571"/>
                    <a:pt x="10052665" y="431898"/>
                    <a:pt x="10039062" y="433235"/>
                  </a:cubicBezTo>
                  <a:cubicBezTo>
                    <a:pt x="10035662" y="438581"/>
                    <a:pt x="10035662" y="445263"/>
                    <a:pt x="10018657" y="445263"/>
                  </a:cubicBezTo>
                  <a:cubicBezTo>
                    <a:pt x="9998252" y="445263"/>
                    <a:pt x="9991450" y="438581"/>
                    <a:pt x="9984649" y="433235"/>
                  </a:cubicBezTo>
                  <a:cubicBezTo>
                    <a:pt x="9974448" y="435908"/>
                    <a:pt x="9920036" y="438581"/>
                    <a:pt x="9903030" y="437244"/>
                  </a:cubicBezTo>
                  <a:cubicBezTo>
                    <a:pt x="9896229" y="441254"/>
                    <a:pt x="9892830" y="446601"/>
                    <a:pt x="9889428" y="451947"/>
                  </a:cubicBezTo>
                  <a:cubicBezTo>
                    <a:pt x="9875824" y="451947"/>
                    <a:pt x="9865624" y="451947"/>
                    <a:pt x="9855420" y="451947"/>
                  </a:cubicBezTo>
                  <a:cubicBezTo>
                    <a:pt x="9848618" y="451947"/>
                    <a:pt x="9841816" y="451947"/>
                    <a:pt x="9838418" y="453283"/>
                  </a:cubicBezTo>
                  <a:cubicBezTo>
                    <a:pt x="9828214" y="454620"/>
                    <a:pt x="9814610" y="453283"/>
                    <a:pt x="9804410" y="455956"/>
                  </a:cubicBezTo>
                  <a:lnTo>
                    <a:pt x="9801007" y="455956"/>
                  </a:lnTo>
                  <a:cubicBezTo>
                    <a:pt x="9784005" y="453283"/>
                    <a:pt x="9766999" y="455956"/>
                    <a:pt x="9749997" y="454620"/>
                  </a:cubicBezTo>
                  <a:cubicBezTo>
                    <a:pt x="9746594" y="454620"/>
                    <a:pt x="9743196" y="453283"/>
                    <a:pt x="9743196" y="453283"/>
                  </a:cubicBezTo>
                  <a:cubicBezTo>
                    <a:pt x="9743196" y="454620"/>
                    <a:pt x="9743196" y="455956"/>
                    <a:pt x="9743196" y="457293"/>
                  </a:cubicBezTo>
                  <a:cubicBezTo>
                    <a:pt x="9729592" y="457293"/>
                    <a:pt x="9715990" y="457293"/>
                    <a:pt x="9702386" y="457293"/>
                  </a:cubicBezTo>
                  <a:cubicBezTo>
                    <a:pt x="9668378" y="459966"/>
                    <a:pt x="9634370" y="461302"/>
                    <a:pt x="9600363" y="462639"/>
                  </a:cubicBezTo>
                  <a:cubicBezTo>
                    <a:pt x="9593561" y="455956"/>
                    <a:pt x="9586760" y="449274"/>
                    <a:pt x="9579958" y="442590"/>
                  </a:cubicBezTo>
                  <a:cubicBezTo>
                    <a:pt x="9576556" y="441254"/>
                    <a:pt x="9573156" y="441254"/>
                    <a:pt x="9569754" y="441254"/>
                  </a:cubicBezTo>
                  <a:cubicBezTo>
                    <a:pt x="9566355" y="441254"/>
                    <a:pt x="9566355" y="441254"/>
                    <a:pt x="9566355" y="441254"/>
                  </a:cubicBezTo>
                  <a:cubicBezTo>
                    <a:pt x="9566355" y="441254"/>
                    <a:pt x="9566355" y="442590"/>
                    <a:pt x="9566355" y="442590"/>
                  </a:cubicBezTo>
                  <a:cubicBezTo>
                    <a:pt x="9559554" y="443927"/>
                    <a:pt x="9552752" y="445263"/>
                    <a:pt x="9545950" y="442590"/>
                  </a:cubicBezTo>
                  <a:lnTo>
                    <a:pt x="9525260" y="443494"/>
                  </a:lnTo>
                  <a:lnTo>
                    <a:pt x="9545946" y="449274"/>
                  </a:lnTo>
                  <a:cubicBezTo>
                    <a:pt x="9545946" y="450611"/>
                    <a:pt x="9542548" y="451947"/>
                    <a:pt x="9542548" y="453283"/>
                  </a:cubicBezTo>
                  <a:cubicBezTo>
                    <a:pt x="9532344" y="453283"/>
                    <a:pt x="9522143" y="453283"/>
                    <a:pt x="9511939" y="453283"/>
                  </a:cubicBezTo>
                  <a:cubicBezTo>
                    <a:pt x="9498336" y="455957"/>
                    <a:pt x="9484736" y="457293"/>
                    <a:pt x="9471133" y="453283"/>
                  </a:cubicBezTo>
                  <a:cubicBezTo>
                    <a:pt x="9471133" y="453283"/>
                    <a:pt x="9467730" y="451947"/>
                    <a:pt x="9467730" y="450611"/>
                  </a:cubicBezTo>
                  <a:lnTo>
                    <a:pt x="9467730" y="446007"/>
                  </a:lnTo>
                  <a:lnTo>
                    <a:pt x="9454128" y="446601"/>
                  </a:lnTo>
                  <a:cubicBezTo>
                    <a:pt x="9447326" y="450610"/>
                    <a:pt x="9440524" y="454620"/>
                    <a:pt x="9433723" y="458629"/>
                  </a:cubicBezTo>
                  <a:cubicBezTo>
                    <a:pt x="9443927" y="461302"/>
                    <a:pt x="9450728" y="463975"/>
                    <a:pt x="9454128" y="469322"/>
                  </a:cubicBezTo>
                  <a:cubicBezTo>
                    <a:pt x="9433723" y="469322"/>
                    <a:pt x="9413318" y="470659"/>
                    <a:pt x="9392914" y="470659"/>
                  </a:cubicBezTo>
                  <a:cubicBezTo>
                    <a:pt x="9386112" y="473332"/>
                    <a:pt x="9375912" y="471995"/>
                    <a:pt x="9369110" y="474668"/>
                  </a:cubicBezTo>
                  <a:cubicBezTo>
                    <a:pt x="9352104" y="473332"/>
                    <a:pt x="9338501" y="473332"/>
                    <a:pt x="9321499" y="473332"/>
                  </a:cubicBezTo>
                  <a:cubicBezTo>
                    <a:pt x="9301094" y="473332"/>
                    <a:pt x="9284088" y="473332"/>
                    <a:pt x="9267086" y="473332"/>
                  </a:cubicBezTo>
                  <a:cubicBezTo>
                    <a:pt x="9239880" y="474668"/>
                    <a:pt x="9212674" y="476005"/>
                    <a:pt x="9185468" y="477341"/>
                  </a:cubicBezTo>
                  <a:cubicBezTo>
                    <a:pt x="9171864" y="478678"/>
                    <a:pt x="9158262" y="480014"/>
                    <a:pt x="9144658" y="481352"/>
                  </a:cubicBezTo>
                  <a:cubicBezTo>
                    <a:pt x="9144658" y="480014"/>
                    <a:pt x="9144658" y="478678"/>
                    <a:pt x="9144658" y="477341"/>
                  </a:cubicBezTo>
                  <a:cubicBezTo>
                    <a:pt x="9120851" y="476005"/>
                    <a:pt x="9086843" y="485361"/>
                    <a:pt x="9083444" y="466648"/>
                  </a:cubicBezTo>
                  <a:cubicBezTo>
                    <a:pt x="9076642" y="458629"/>
                    <a:pt x="9052836" y="465313"/>
                    <a:pt x="9042635" y="458629"/>
                  </a:cubicBezTo>
                  <a:cubicBezTo>
                    <a:pt x="9039232" y="461302"/>
                    <a:pt x="9029032" y="463975"/>
                    <a:pt x="9018828" y="465313"/>
                  </a:cubicBezTo>
                  <a:cubicBezTo>
                    <a:pt x="9015428" y="466648"/>
                    <a:pt x="9022230" y="467986"/>
                    <a:pt x="9025629" y="469322"/>
                  </a:cubicBezTo>
                  <a:cubicBezTo>
                    <a:pt x="9032430" y="473332"/>
                    <a:pt x="9032430" y="477341"/>
                    <a:pt x="9022230" y="481352"/>
                  </a:cubicBezTo>
                  <a:cubicBezTo>
                    <a:pt x="9018828" y="481352"/>
                    <a:pt x="9015428" y="482687"/>
                    <a:pt x="9012026" y="482687"/>
                  </a:cubicBezTo>
                  <a:cubicBezTo>
                    <a:pt x="8991622" y="485361"/>
                    <a:pt x="8967818" y="481352"/>
                    <a:pt x="8947413" y="485361"/>
                  </a:cubicBezTo>
                  <a:cubicBezTo>
                    <a:pt x="8940612" y="485361"/>
                    <a:pt x="8937209" y="485361"/>
                    <a:pt x="8930408" y="485361"/>
                  </a:cubicBezTo>
                  <a:cubicBezTo>
                    <a:pt x="8927008" y="485361"/>
                    <a:pt x="8923606" y="484025"/>
                    <a:pt x="8920206" y="482687"/>
                  </a:cubicBezTo>
                  <a:cubicBezTo>
                    <a:pt x="8916804" y="482687"/>
                    <a:pt x="8916804" y="481352"/>
                    <a:pt x="8916804" y="481352"/>
                  </a:cubicBezTo>
                  <a:cubicBezTo>
                    <a:pt x="8896400" y="480014"/>
                    <a:pt x="8875995" y="484025"/>
                    <a:pt x="8855590" y="485361"/>
                  </a:cubicBezTo>
                  <a:cubicBezTo>
                    <a:pt x="8855590" y="485361"/>
                    <a:pt x="8852191" y="485361"/>
                    <a:pt x="8852191" y="486698"/>
                  </a:cubicBezTo>
                  <a:cubicBezTo>
                    <a:pt x="8831786" y="489371"/>
                    <a:pt x="8811382" y="485361"/>
                    <a:pt x="8790977" y="489371"/>
                  </a:cubicBezTo>
                  <a:cubicBezTo>
                    <a:pt x="8773972" y="490707"/>
                    <a:pt x="8756970" y="490707"/>
                    <a:pt x="8739964" y="490707"/>
                  </a:cubicBezTo>
                  <a:cubicBezTo>
                    <a:pt x="8719559" y="493380"/>
                    <a:pt x="8695755" y="492044"/>
                    <a:pt x="8675350" y="492044"/>
                  </a:cubicBezTo>
                  <a:cubicBezTo>
                    <a:pt x="8671948" y="492044"/>
                    <a:pt x="8671948" y="490707"/>
                    <a:pt x="8668549" y="490707"/>
                  </a:cubicBezTo>
                  <a:cubicBezTo>
                    <a:pt x="8665146" y="492044"/>
                    <a:pt x="8658345" y="492044"/>
                    <a:pt x="8654946" y="493380"/>
                  </a:cubicBezTo>
                  <a:cubicBezTo>
                    <a:pt x="8648144" y="493380"/>
                    <a:pt x="8644742" y="493380"/>
                    <a:pt x="8637940" y="493380"/>
                  </a:cubicBezTo>
                  <a:cubicBezTo>
                    <a:pt x="8634541" y="492044"/>
                    <a:pt x="8631138" y="490707"/>
                    <a:pt x="8627740" y="489371"/>
                  </a:cubicBezTo>
                  <a:cubicBezTo>
                    <a:pt x="8614136" y="489371"/>
                    <a:pt x="8600534" y="489371"/>
                    <a:pt x="8586930" y="489371"/>
                  </a:cubicBezTo>
                  <a:cubicBezTo>
                    <a:pt x="8586930" y="489371"/>
                    <a:pt x="8583528" y="490707"/>
                    <a:pt x="8583528" y="492044"/>
                  </a:cubicBezTo>
                  <a:cubicBezTo>
                    <a:pt x="8549520" y="492044"/>
                    <a:pt x="8515512" y="496053"/>
                    <a:pt x="8481504" y="488034"/>
                  </a:cubicBezTo>
                  <a:cubicBezTo>
                    <a:pt x="8474702" y="485361"/>
                    <a:pt x="8464502" y="489371"/>
                    <a:pt x="8461100" y="492044"/>
                  </a:cubicBezTo>
                  <a:cubicBezTo>
                    <a:pt x="8454298" y="492044"/>
                    <a:pt x="8444098" y="492044"/>
                    <a:pt x="8433894" y="492044"/>
                  </a:cubicBezTo>
                  <a:cubicBezTo>
                    <a:pt x="8420290" y="486698"/>
                    <a:pt x="8386282" y="492044"/>
                    <a:pt x="8382884" y="480014"/>
                  </a:cubicBezTo>
                  <a:cubicBezTo>
                    <a:pt x="8379481" y="480014"/>
                    <a:pt x="8376082" y="478678"/>
                    <a:pt x="8372680" y="478678"/>
                  </a:cubicBezTo>
                  <a:cubicBezTo>
                    <a:pt x="8372680" y="478678"/>
                    <a:pt x="8369280" y="478678"/>
                    <a:pt x="8369280" y="478678"/>
                  </a:cubicBezTo>
                  <a:cubicBezTo>
                    <a:pt x="8355677" y="484025"/>
                    <a:pt x="8389685" y="490707"/>
                    <a:pt x="8369280" y="496053"/>
                  </a:cubicBezTo>
                  <a:cubicBezTo>
                    <a:pt x="8355677" y="496053"/>
                    <a:pt x="8345473" y="496053"/>
                    <a:pt x="8331870" y="496053"/>
                  </a:cubicBezTo>
                  <a:cubicBezTo>
                    <a:pt x="8325068" y="497390"/>
                    <a:pt x="8318267" y="497390"/>
                    <a:pt x="8311466" y="497390"/>
                  </a:cubicBezTo>
                  <a:cubicBezTo>
                    <a:pt x="8291060" y="500064"/>
                    <a:pt x="8270656" y="501399"/>
                    <a:pt x="8250251" y="497390"/>
                  </a:cubicBezTo>
                  <a:lnTo>
                    <a:pt x="8241182" y="493826"/>
                  </a:lnTo>
                  <a:lnTo>
                    <a:pt x="8243450" y="493380"/>
                  </a:lnTo>
                  <a:lnTo>
                    <a:pt x="8243450" y="492044"/>
                  </a:lnTo>
                  <a:cubicBezTo>
                    <a:pt x="8243450" y="492044"/>
                    <a:pt x="8240050" y="493380"/>
                    <a:pt x="8240050" y="493380"/>
                  </a:cubicBezTo>
                  <a:lnTo>
                    <a:pt x="8241182" y="493826"/>
                  </a:lnTo>
                  <a:lnTo>
                    <a:pt x="8223045" y="497390"/>
                  </a:lnTo>
                  <a:cubicBezTo>
                    <a:pt x="8185638" y="501399"/>
                    <a:pt x="8148228" y="497390"/>
                    <a:pt x="8110821" y="498726"/>
                  </a:cubicBezTo>
                  <a:cubicBezTo>
                    <a:pt x="8107418" y="498726"/>
                    <a:pt x="8100617" y="498726"/>
                    <a:pt x="8093815" y="497390"/>
                  </a:cubicBezTo>
                  <a:cubicBezTo>
                    <a:pt x="8073411" y="497390"/>
                    <a:pt x="8049607" y="497390"/>
                    <a:pt x="8029202" y="497390"/>
                  </a:cubicBezTo>
                  <a:cubicBezTo>
                    <a:pt x="8029202" y="497390"/>
                    <a:pt x="8025800" y="496053"/>
                    <a:pt x="8025800" y="496053"/>
                  </a:cubicBezTo>
                  <a:cubicBezTo>
                    <a:pt x="8025800" y="497390"/>
                    <a:pt x="8022401" y="497390"/>
                    <a:pt x="8022401" y="498726"/>
                  </a:cubicBezTo>
                  <a:cubicBezTo>
                    <a:pt x="7988393" y="504073"/>
                    <a:pt x="7954385" y="505410"/>
                    <a:pt x="7916975" y="501399"/>
                  </a:cubicBezTo>
                  <a:cubicBezTo>
                    <a:pt x="7910173" y="501399"/>
                    <a:pt x="7903372" y="501399"/>
                    <a:pt x="7896570" y="501399"/>
                  </a:cubicBezTo>
                  <a:cubicBezTo>
                    <a:pt x="7886370" y="504073"/>
                    <a:pt x="7872767" y="504073"/>
                    <a:pt x="7862562" y="500064"/>
                  </a:cubicBezTo>
                  <a:cubicBezTo>
                    <a:pt x="7862562" y="500064"/>
                    <a:pt x="7862562" y="498726"/>
                    <a:pt x="7862562" y="498726"/>
                  </a:cubicBezTo>
                  <a:cubicBezTo>
                    <a:pt x="7855761" y="500064"/>
                    <a:pt x="7848959" y="498726"/>
                    <a:pt x="7845560" y="500064"/>
                  </a:cubicBezTo>
                  <a:cubicBezTo>
                    <a:pt x="7825156" y="504073"/>
                    <a:pt x="7804751" y="502737"/>
                    <a:pt x="7784346" y="500064"/>
                  </a:cubicBezTo>
                  <a:cubicBezTo>
                    <a:pt x="7774142" y="497390"/>
                    <a:pt x="7760539" y="504073"/>
                    <a:pt x="7753737" y="497390"/>
                  </a:cubicBezTo>
                  <a:cubicBezTo>
                    <a:pt x="7750338" y="498726"/>
                    <a:pt x="7746936" y="498726"/>
                    <a:pt x="7743533" y="500064"/>
                  </a:cubicBezTo>
                  <a:cubicBezTo>
                    <a:pt x="7692523" y="505410"/>
                    <a:pt x="7641510" y="501399"/>
                    <a:pt x="7590500" y="502737"/>
                  </a:cubicBezTo>
                  <a:cubicBezTo>
                    <a:pt x="7587101" y="502737"/>
                    <a:pt x="7583698" y="501399"/>
                    <a:pt x="7580299" y="500064"/>
                  </a:cubicBezTo>
                  <a:cubicBezTo>
                    <a:pt x="7559895" y="498726"/>
                    <a:pt x="7539487" y="497390"/>
                    <a:pt x="7519085" y="496053"/>
                  </a:cubicBezTo>
                  <a:cubicBezTo>
                    <a:pt x="7515683" y="496053"/>
                    <a:pt x="7512284" y="497390"/>
                    <a:pt x="7508881" y="498726"/>
                  </a:cubicBezTo>
                  <a:cubicBezTo>
                    <a:pt x="7502080" y="497390"/>
                    <a:pt x="7495278" y="497390"/>
                    <a:pt x="7488477" y="496053"/>
                  </a:cubicBezTo>
                  <a:cubicBezTo>
                    <a:pt x="7457871" y="497390"/>
                    <a:pt x="7427263" y="497390"/>
                    <a:pt x="7396657" y="498726"/>
                  </a:cubicBezTo>
                  <a:cubicBezTo>
                    <a:pt x="7386453" y="497390"/>
                    <a:pt x="7376253" y="497390"/>
                    <a:pt x="7366048" y="496053"/>
                  </a:cubicBezTo>
                  <a:cubicBezTo>
                    <a:pt x="7362650" y="496053"/>
                    <a:pt x="7359247" y="496053"/>
                    <a:pt x="7355848" y="496053"/>
                  </a:cubicBezTo>
                  <a:cubicBezTo>
                    <a:pt x="7301432" y="494717"/>
                    <a:pt x="7247023" y="494717"/>
                    <a:pt x="7192610" y="494717"/>
                  </a:cubicBezTo>
                  <a:cubicBezTo>
                    <a:pt x="7192610" y="493380"/>
                    <a:pt x="7192610" y="493380"/>
                    <a:pt x="7189208" y="492044"/>
                  </a:cubicBezTo>
                  <a:cubicBezTo>
                    <a:pt x="7182406" y="492044"/>
                    <a:pt x="7179007" y="490707"/>
                    <a:pt x="7172206" y="490707"/>
                  </a:cubicBezTo>
                  <a:cubicBezTo>
                    <a:pt x="7158603" y="497390"/>
                    <a:pt x="7145000" y="490707"/>
                    <a:pt x="7131393" y="490707"/>
                  </a:cubicBezTo>
                  <a:cubicBezTo>
                    <a:pt x="7134795" y="493380"/>
                    <a:pt x="7131393" y="493380"/>
                    <a:pt x="7127994" y="494717"/>
                  </a:cubicBezTo>
                  <a:lnTo>
                    <a:pt x="7124595" y="494717"/>
                  </a:lnTo>
                  <a:lnTo>
                    <a:pt x="7121192" y="494717"/>
                  </a:lnTo>
                  <a:cubicBezTo>
                    <a:pt x="7104190" y="498726"/>
                    <a:pt x="7087185" y="498726"/>
                    <a:pt x="7070182" y="494717"/>
                  </a:cubicBezTo>
                  <a:cubicBezTo>
                    <a:pt x="7053177" y="489371"/>
                    <a:pt x="7029369" y="496053"/>
                    <a:pt x="7008968" y="490707"/>
                  </a:cubicBezTo>
                  <a:cubicBezTo>
                    <a:pt x="6991963" y="492044"/>
                    <a:pt x="6974961" y="492044"/>
                    <a:pt x="6957955" y="492044"/>
                  </a:cubicBezTo>
                  <a:cubicBezTo>
                    <a:pt x="6903542" y="494717"/>
                    <a:pt x="6849130" y="492044"/>
                    <a:pt x="6794717" y="486698"/>
                  </a:cubicBezTo>
                  <a:cubicBezTo>
                    <a:pt x="6784517" y="482687"/>
                    <a:pt x="6767511" y="486698"/>
                    <a:pt x="6753908" y="484025"/>
                  </a:cubicBezTo>
                  <a:cubicBezTo>
                    <a:pt x="6753908" y="482687"/>
                    <a:pt x="6753908" y="482687"/>
                    <a:pt x="6753908" y="482687"/>
                  </a:cubicBezTo>
                  <a:cubicBezTo>
                    <a:pt x="6723303" y="482687"/>
                    <a:pt x="6692694" y="482687"/>
                    <a:pt x="6662089" y="482687"/>
                  </a:cubicBezTo>
                  <a:cubicBezTo>
                    <a:pt x="6655287" y="482687"/>
                    <a:pt x="6648486" y="482687"/>
                    <a:pt x="6641684" y="482687"/>
                  </a:cubicBezTo>
                  <a:cubicBezTo>
                    <a:pt x="6638282" y="484025"/>
                    <a:pt x="6634883" y="485361"/>
                    <a:pt x="6631480" y="485361"/>
                  </a:cubicBezTo>
                  <a:cubicBezTo>
                    <a:pt x="6611075" y="489371"/>
                    <a:pt x="6597472" y="485361"/>
                    <a:pt x="6580470" y="482687"/>
                  </a:cubicBezTo>
                  <a:lnTo>
                    <a:pt x="6577067" y="482687"/>
                  </a:lnTo>
                  <a:lnTo>
                    <a:pt x="6573668" y="482687"/>
                  </a:lnTo>
                  <a:cubicBezTo>
                    <a:pt x="6570266" y="482687"/>
                    <a:pt x="6566867" y="481352"/>
                    <a:pt x="6566867" y="480014"/>
                  </a:cubicBezTo>
                  <a:cubicBezTo>
                    <a:pt x="6543060" y="477341"/>
                    <a:pt x="6512454" y="484025"/>
                    <a:pt x="6488647" y="476005"/>
                  </a:cubicBezTo>
                  <a:cubicBezTo>
                    <a:pt x="6481846" y="482687"/>
                    <a:pt x="6468243" y="482687"/>
                    <a:pt x="6454639" y="484025"/>
                  </a:cubicBezTo>
                  <a:lnTo>
                    <a:pt x="6451240" y="484025"/>
                  </a:lnTo>
                  <a:lnTo>
                    <a:pt x="6447838" y="484025"/>
                  </a:lnTo>
                  <a:cubicBezTo>
                    <a:pt x="6424034" y="480014"/>
                    <a:pt x="6396828" y="485361"/>
                    <a:pt x="6373021" y="480014"/>
                  </a:cubicBezTo>
                  <a:cubicBezTo>
                    <a:pt x="6369622" y="480014"/>
                    <a:pt x="6369622" y="480014"/>
                    <a:pt x="6369622" y="478678"/>
                  </a:cubicBezTo>
                  <a:cubicBezTo>
                    <a:pt x="6325410" y="488034"/>
                    <a:pt x="6284600" y="477341"/>
                    <a:pt x="6240392" y="477341"/>
                  </a:cubicBezTo>
                  <a:cubicBezTo>
                    <a:pt x="6236989" y="477341"/>
                    <a:pt x="6233590" y="477341"/>
                    <a:pt x="6230188" y="477341"/>
                  </a:cubicBezTo>
                  <a:cubicBezTo>
                    <a:pt x="6223386" y="480014"/>
                    <a:pt x="6216585" y="480014"/>
                    <a:pt x="6209783" y="478678"/>
                  </a:cubicBezTo>
                  <a:cubicBezTo>
                    <a:pt x="6206384" y="478678"/>
                    <a:pt x="6206384" y="477341"/>
                    <a:pt x="6206384" y="477341"/>
                  </a:cubicBezTo>
                  <a:cubicBezTo>
                    <a:pt x="6196180" y="477341"/>
                    <a:pt x="6189379" y="477341"/>
                    <a:pt x="6179178" y="477341"/>
                  </a:cubicBezTo>
                  <a:cubicBezTo>
                    <a:pt x="6172376" y="474668"/>
                    <a:pt x="6158773" y="476005"/>
                    <a:pt x="6148569" y="474668"/>
                  </a:cubicBezTo>
                  <a:cubicBezTo>
                    <a:pt x="6148569" y="474668"/>
                    <a:pt x="6145170" y="476005"/>
                    <a:pt x="6145170" y="476005"/>
                  </a:cubicBezTo>
                  <a:cubicBezTo>
                    <a:pt x="6134966" y="476005"/>
                    <a:pt x="6124765" y="477341"/>
                    <a:pt x="6114561" y="474668"/>
                  </a:cubicBezTo>
                  <a:cubicBezTo>
                    <a:pt x="6111162" y="474668"/>
                    <a:pt x="6107760" y="474668"/>
                    <a:pt x="6104361" y="474668"/>
                  </a:cubicBezTo>
                  <a:cubicBezTo>
                    <a:pt x="6073752" y="477341"/>
                    <a:pt x="6043147" y="481352"/>
                    <a:pt x="6012538" y="474668"/>
                  </a:cubicBezTo>
                  <a:lnTo>
                    <a:pt x="6009139" y="473332"/>
                  </a:lnTo>
                  <a:lnTo>
                    <a:pt x="6005736" y="473332"/>
                  </a:lnTo>
                  <a:cubicBezTo>
                    <a:pt x="6002337" y="473332"/>
                    <a:pt x="6002337" y="473332"/>
                    <a:pt x="6002337" y="471995"/>
                  </a:cubicBezTo>
                  <a:cubicBezTo>
                    <a:pt x="6005736" y="470659"/>
                    <a:pt x="6005736" y="470659"/>
                    <a:pt x="6005736" y="470659"/>
                  </a:cubicBezTo>
                  <a:cubicBezTo>
                    <a:pt x="6005736" y="470659"/>
                    <a:pt x="6002337" y="470659"/>
                    <a:pt x="6002337" y="470659"/>
                  </a:cubicBezTo>
                  <a:cubicBezTo>
                    <a:pt x="5978530" y="470659"/>
                    <a:pt x="5954727" y="471995"/>
                    <a:pt x="5930919" y="471995"/>
                  </a:cubicBezTo>
                  <a:lnTo>
                    <a:pt x="5927520" y="471995"/>
                  </a:lnTo>
                  <a:cubicBezTo>
                    <a:pt x="5893512" y="466648"/>
                    <a:pt x="5856102" y="473332"/>
                    <a:pt x="5822094" y="467986"/>
                  </a:cubicBezTo>
                  <a:cubicBezTo>
                    <a:pt x="5784688" y="467986"/>
                    <a:pt x="5747277" y="467986"/>
                    <a:pt x="5709870" y="467986"/>
                  </a:cubicBezTo>
                  <a:cubicBezTo>
                    <a:pt x="5699666" y="471995"/>
                    <a:pt x="5686063" y="471995"/>
                    <a:pt x="5675863" y="470659"/>
                  </a:cubicBezTo>
                  <a:cubicBezTo>
                    <a:pt x="5653757" y="467986"/>
                    <a:pt x="5631652" y="467651"/>
                    <a:pt x="5609547" y="467985"/>
                  </a:cubicBezTo>
                  <a:lnTo>
                    <a:pt x="5543963" y="469307"/>
                  </a:lnTo>
                  <a:lnTo>
                    <a:pt x="5543991" y="469322"/>
                  </a:lnTo>
                  <a:cubicBezTo>
                    <a:pt x="5523586" y="469322"/>
                    <a:pt x="5503181" y="470659"/>
                    <a:pt x="5482777" y="470659"/>
                  </a:cubicBezTo>
                  <a:cubicBezTo>
                    <a:pt x="5475975" y="473332"/>
                    <a:pt x="5465775" y="471995"/>
                    <a:pt x="5458973" y="474668"/>
                  </a:cubicBezTo>
                  <a:cubicBezTo>
                    <a:pt x="5441967" y="473332"/>
                    <a:pt x="5428364" y="473332"/>
                    <a:pt x="5411362" y="473332"/>
                  </a:cubicBezTo>
                  <a:cubicBezTo>
                    <a:pt x="5390957" y="473332"/>
                    <a:pt x="5373952" y="473332"/>
                    <a:pt x="5356950" y="473332"/>
                  </a:cubicBezTo>
                  <a:cubicBezTo>
                    <a:pt x="5329743" y="474668"/>
                    <a:pt x="5302537" y="476005"/>
                    <a:pt x="5275331" y="477341"/>
                  </a:cubicBezTo>
                  <a:cubicBezTo>
                    <a:pt x="5261728" y="478678"/>
                    <a:pt x="5248125" y="480014"/>
                    <a:pt x="5234521" y="481352"/>
                  </a:cubicBezTo>
                  <a:cubicBezTo>
                    <a:pt x="5234521" y="480014"/>
                    <a:pt x="5234521" y="478678"/>
                    <a:pt x="5234521" y="477341"/>
                  </a:cubicBezTo>
                  <a:cubicBezTo>
                    <a:pt x="5216666" y="476339"/>
                    <a:pt x="5193073" y="481351"/>
                    <a:pt x="5180958" y="476025"/>
                  </a:cubicBezTo>
                  <a:lnTo>
                    <a:pt x="5174703" y="468359"/>
                  </a:lnTo>
                  <a:lnTo>
                    <a:pt x="5121534" y="467986"/>
                  </a:lnTo>
                  <a:lnTo>
                    <a:pt x="5114203" y="468562"/>
                  </a:lnTo>
                  <a:lnTo>
                    <a:pt x="5115492" y="469322"/>
                  </a:lnTo>
                  <a:cubicBezTo>
                    <a:pt x="5122294" y="473332"/>
                    <a:pt x="5122294" y="477341"/>
                    <a:pt x="5112093" y="481352"/>
                  </a:cubicBezTo>
                  <a:cubicBezTo>
                    <a:pt x="5108691" y="481352"/>
                    <a:pt x="5105292" y="482687"/>
                    <a:pt x="5101889" y="482687"/>
                  </a:cubicBezTo>
                  <a:cubicBezTo>
                    <a:pt x="5081485" y="485361"/>
                    <a:pt x="5057681" y="481352"/>
                    <a:pt x="5037276" y="485361"/>
                  </a:cubicBezTo>
                  <a:cubicBezTo>
                    <a:pt x="5030475" y="485361"/>
                    <a:pt x="5027072" y="485361"/>
                    <a:pt x="5020271" y="485361"/>
                  </a:cubicBezTo>
                  <a:cubicBezTo>
                    <a:pt x="5016872" y="485361"/>
                    <a:pt x="5013469" y="484025"/>
                    <a:pt x="5010070" y="482687"/>
                  </a:cubicBezTo>
                  <a:cubicBezTo>
                    <a:pt x="5006667" y="482687"/>
                    <a:pt x="5006667" y="481352"/>
                    <a:pt x="5006667" y="481352"/>
                  </a:cubicBezTo>
                  <a:cubicBezTo>
                    <a:pt x="4986263" y="480014"/>
                    <a:pt x="4965858" y="484025"/>
                    <a:pt x="4945453" y="485361"/>
                  </a:cubicBezTo>
                  <a:cubicBezTo>
                    <a:pt x="4945453" y="485361"/>
                    <a:pt x="4942054" y="485361"/>
                    <a:pt x="4942054" y="486698"/>
                  </a:cubicBezTo>
                  <a:cubicBezTo>
                    <a:pt x="4921650" y="489371"/>
                    <a:pt x="4901245" y="485361"/>
                    <a:pt x="4880840" y="489371"/>
                  </a:cubicBezTo>
                  <a:cubicBezTo>
                    <a:pt x="4863835" y="490707"/>
                    <a:pt x="4846833" y="490707"/>
                    <a:pt x="4829827" y="490707"/>
                  </a:cubicBezTo>
                  <a:cubicBezTo>
                    <a:pt x="4809422" y="493380"/>
                    <a:pt x="4785618" y="492044"/>
                    <a:pt x="4765214" y="492044"/>
                  </a:cubicBezTo>
                  <a:cubicBezTo>
                    <a:pt x="4761811" y="492044"/>
                    <a:pt x="4761811" y="490707"/>
                    <a:pt x="4758412" y="490707"/>
                  </a:cubicBezTo>
                  <a:cubicBezTo>
                    <a:pt x="4755010" y="492044"/>
                    <a:pt x="4748208" y="492044"/>
                    <a:pt x="4744809" y="493380"/>
                  </a:cubicBezTo>
                  <a:cubicBezTo>
                    <a:pt x="4738008" y="493380"/>
                    <a:pt x="4734605" y="493380"/>
                    <a:pt x="4727803" y="493380"/>
                  </a:cubicBezTo>
                  <a:cubicBezTo>
                    <a:pt x="4724404" y="492044"/>
                    <a:pt x="4721002" y="490707"/>
                    <a:pt x="4717603" y="489371"/>
                  </a:cubicBezTo>
                  <a:cubicBezTo>
                    <a:pt x="4704000" y="489371"/>
                    <a:pt x="4690397" y="489371"/>
                    <a:pt x="4676794" y="489371"/>
                  </a:cubicBezTo>
                  <a:cubicBezTo>
                    <a:pt x="4676794" y="489371"/>
                    <a:pt x="4673391" y="490707"/>
                    <a:pt x="4673391" y="492044"/>
                  </a:cubicBezTo>
                  <a:cubicBezTo>
                    <a:pt x="4639383" y="492044"/>
                    <a:pt x="4605375" y="496053"/>
                    <a:pt x="4571368" y="488034"/>
                  </a:cubicBezTo>
                  <a:cubicBezTo>
                    <a:pt x="4564566" y="485361"/>
                    <a:pt x="4554365" y="489371"/>
                    <a:pt x="4550963" y="492044"/>
                  </a:cubicBezTo>
                  <a:cubicBezTo>
                    <a:pt x="4544161" y="492044"/>
                    <a:pt x="4533961" y="492044"/>
                    <a:pt x="4523757" y="492044"/>
                  </a:cubicBezTo>
                  <a:cubicBezTo>
                    <a:pt x="4510153" y="486698"/>
                    <a:pt x="4476146" y="492044"/>
                    <a:pt x="4472747" y="480014"/>
                  </a:cubicBezTo>
                  <a:cubicBezTo>
                    <a:pt x="4469344" y="480014"/>
                    <a:pt x="4465945" y="478678"/>
                    <a:pt x="4462543" y="478678"/>
                  </a:cubicBezTo>
                  <a:cubicBezTo>
                    <a:pt x="4462543" y="478678"/>
                    <a:pt x="4459144" y="478678"/>
                    <a:pt x="4459144" y="478678"/>
                  </a:cubicBezTo>
                  <a:cubicBezTo>
                    <a:pt x="4445540" y="484025"/>
                    <a:pt x="4479548" y="490707"/>
                    <a:pt x="4459144" y="496053"/>
                  </a:cubicBezTo>
                  <a:cubicBezTo>
                    <a:pt x="4445540" y="496053"/>
                    <a:pt x="4435336" y="496053"/>
                    <a:pt x="4421733" y="496053"/>
                  </a:cubicBezTo>
                  <a:cubicBezTo>
                    <a:pt x="4414932" y="497390"/>
                    <a:pt x="4408130" y="497390"/>
                    <a:pt x="4401329" y="497390"/>
                  </a:cubicBezTo>
                  <a:cubicBezTo>
                    <a:pt x="4380924" y="500064"/>
                    <a:pt x="4360519" y="501399"/>
                    <a:pt x="4340114" y="497390"/>
                  </a:cubicBezTo>
                  <a:lnTo>
                    <a:pt x="4331046" y="493826"/>
                  </a:lnTo>
                  <a:lnTo>
                    <a:pt x="4333313" y="493380"/>
                  </a:lnTo>
                  <a:lnTo>
                    <a:pt x="4333313" y="492044"/>
                  </a:lnTo>
                  <a:cubicBezTo>
                    <a:pt x="4333313" y="492044"/>
                    <a:pt x="4329914" y="493380"/>
                    <a:pt x="4329914" y="493380"/>
                  </a:cubicBezTo>
                  <a:lnTo>
                    <a:pt x="4331046" y="493826"/>
                  </a:lnTo>
                  <a:lnTo>
                    <a:pt x="4312908" y="497390"/>
                  </a:lnTo>
                  <a:cubicBezTo>
                    <a:pt x="4275501" y="501399"/>
                    <a:pt x="4238091" y="497390"/>
                    <a:pt x="4200684" y="498726"/>
                  </a:cubicBezTo>
                  <a:cubicBezTo>
                    <a:pt x="4197282" y="498726"/>
                    <a:pt x="4190480" y="498726"/>
                    <a:pt x="4183678" y="497390"/>
                  </a:cubicBezTo>
                  <a:cubicBezTo>
                    <a:pt x="4163274" y="497390"/>
                    <a:pt x="4139470" y="497390"/>
                    <a:pt x="4119065" y="497390"/>
                  </a:cubicBezTo>
                  <a:cubicBezTo>
                    <a:pt x="4119065" y="497390"/>
                    <a:pt x="4115663" y="496053"/>
                    <a:pt x="4115663" y="496053"/>
                  </a:cubicBezTo>
                  <a:cubicBezTo>
                    <a:pt x="4115663" y="497390"/>
                    <a:pt x="4112264" y="497390"/>
                    <a:pt x="4112264" y="498726"/>
                  </a:cubicBezTo>
                  <a:cubicBezTo>
                    <a:pt x="4078256" y="504073"/>
                    <a:pt x="4044248" y="505410"/>
                    <a:pt x="4006838" y="501399"/>
                  </a:cubicBezTo>
                  <a:cubicBezTo>
                    <a:pt x="4000036" y="501399"/>
                    <a:pt x="3993235" y="501399"/>
                    <a:pt x="3986433" y="501399"/>
                  </a:cubicBezTo>
                  <a:cubicBezTo>
                    <a:pt x="3976233" y="504073"/>
                    <a:pt x="3962630" y="504073"/>
                    <a:pt x="3952425" y="500064"/>
                  </a:cubicBezTo>
                  <a:cubicBezTo>
                    <a:pt x="3952425" y="500064"/>
                    <a:pt x="3952425" y="498726"/>
                    <a:pt x="3952425" y="498726"/>
                  </a:cubicBezTo>
                  <a:cubicBezTo>
                    <a:pt x="3945624" y="500064"/>
                    <a:pt x="3938822" y="498726"/>
                    <a:pt x="3935423" y="500064"/>
                  </a:cubicBezTo>
                  <a:cubicBezTo>
                    <a:pt x="3915019" y="504073"/>
                    <a:pt x="3894614" y="502737"/>
                    <a:pt x="3874209" y="500064"/>
                  </a:cubicBezTo>
                  <a:cubicBezTo>
                    <a:pt x="3864005" y="497390"/>
                    <a:pt x="3850402" y="504073"/>
                    <a:pt x="3843600" y="497390"/>
                  </a:cubicBezTo>
                  <a:cubicBezTo>
                    <a:pt x="3840201" y="498726"/>
                    <a:pt x="3836799" y="498726"/>
                    <a:pt x="3833396" y="500064"/>
                  </a:cubicBezTo>
                  <a:cubicBezTo>
                    <a:pt x="3782386" y="505410"/>
                    <a:pt x="3731373" y="501399"/>
                    <a:pt x="3680363" y="502737"/>
                  </a:cubicBezTo>
                  <a:cubicBezTo>
                    <a:pt x="3676964" y="502737"/>
                    <a:pt x="3673561" y="501399"/>
                    <a:pt x="3670162" y="500064"/>
                  </a:cubicBezTo>
                  <a:cubicBezTo>
                    <a:pt x="3649758" y="498726"/>
                    <a:pt x="3629350" y="497390"/>
                    <a:pt x="3608948" y="496053"/>
                  </a:cubicBezTo>
                  <a:cubicBezTo>
                    <a:pt x="3605546" y="496053"/>
                    <a:pt x="3602147" y="497390"/>
                    <a:pt x="3598744" y="498726"/>
                  </a:cubicBezTo>
                  <a:cubicBezTo>
                    <a:pt x="3591943" y="497390"/>
                    <a:pt x="3585141" y="497390"/>
                    <a:pt x="3578340" y="496053"/>
                  </a:cubicBezTo>
                  <a:cubicBezTo>
                    <a:pt x="3547734" y="497390"/>
                    <a:pt x="3517125" y="497390"/>
                    <a:pt x="3486520" y="498726"/>
                  </a:cubicBezTo>
                  <a:cubicBezTo>
                    <a:pt x="3476316" y="497390"/>
                    <a:pt x="3466115" y="497390"/>
                    <a:pt x="3455911" y="496053"/>
                  </a:cubicBezTo>
                  <a:cubicBezTo>
                    <a:pt x="3452513" y="496053"/>
                    <a:pt x="3449110" y="496053"/>
                    <a:pt x="3445711" y="496053"/>
                  </a:cubicBezTo>
                  <a:cubicBezTo>
                    <a:pt x="3391295" y="494717"/>
                    <a:pt x="3336886" y="494717"/>
                    <a:pt x="3282473" y="494717"/>
                  </a:cubicBezTo>
                  <a:cubicBezTo>
                    <a:pt x="3282473" y="493380"/>
                    <a:pt x="3282473" y="493380"/>
                    <a:pt x="3279071" y="492044"/>
                  </a:cubicBezTo>
                  <a:cubicBezTo>
                    <a:pt x="3272269" y="492044"/>
                    <a:pt x="3268870" y="490707"/>
                    <a:pt x="3262069" y="490707"/>
                  </a:cubicBezTo>
                  <a:cubicBezTo>
                    <a:pt x="3248466" y="497390"/>
                    <a:pt x="3234863" y="490707"/>
                    <a:pt x="3221256" y="490707"/>
                  </a:cubicBezTo>
                  <a:cubicBezTo>
                    <a:pt x="3224658" y="493380"/>
                    <a:pt x="3221256" y="493380"/>
                    <a:pt x="3217857" y="494717"/>
                  </a:cubicBezTo>
                  <a:lnTo>
                    <a:pt x="3214458" y="494717"/>
                  </a:lnTo>
                  <a:lnTo>
                    <a:pt x="3211055" y="494717"/>
                  </a:lnTo>
                  <a:cubicBezTo>
                    <a:pt x="3194053" y="498726"/>
                    <a:pt x="3177047" y="498726"/>
                    <a:pt x="3160045" y="494717"/>
                  </a:cubicBezTo>
                  <a:cubicBezTo>
                    <a:pt x="3143039" y="489371"/>
                    <a:pt x="3119232" y="496053"/>
                    <a:pt x="3098831" y="490707"/>
                  </a:cubicBezTo>
                  <a:cubicBezTo>
                    <a:pt x="3081825" y="492044"/>
                    <a:pt x="3064824" y="492044"/>
                    <a:pt x="3047818" y="492044"/>
                  </a:cubicBezTo>
                  <a:cubicBezTo>
                    <a:pt x="2993405" y="494717"/>
                    <a:pt x="2938993" y="492044"/>
                    <a:pt x="2884580" y="486698"/>
                  </a:cubicBezTo>
                  <a:cubicBezTo>
                    <a:pt x="2874380" y="482687"/>
                    <a:pt x="2857374" y="486698"/>
                    <a:pt x="2843771" y="484025"/>
                  </a:cubicBezTo>
                  <a:cubicBezTo>
                    <a:pt x="2843771" y="482687"/>
                    <a:pt x="2843771" y="482687"/>
                    <a:pt x="2843771" y="482687"/>
                  </a:cubicBezTo>
                  <a:cubicBezTo>
                    <a:pt x="2813166" y="482687"/>
                    <a:pt x="2782557" y="482687"/>
                    <a:pt x="2751952" y="482687"/>
                  </a:cubicBezTo>
                  <a:cubicBezTo>
                    <a:pt x="2745150" y="482687"/>
                    <a:pt x="2738348" y="482687"/>
                    <a:pt x="2731547" y="482687"/>
                  </a:cubicBezTo>
                  <a:cubicBezTo>
                    <a:pt x="2728145" y="484025"/>
                    <a:pt x="2724746" y="485361"/>
                    <a:pt x="2721343" y="485361"/>
                  </a:cubicBezTo>
                  <a:cubicBezTo>
                    <a:pt x="2700938" y="489371"/>
                    <a:pt x="2687335" y="485361"/>
                    <a:pt x="2670333" y="482687"/>
                  </a:cubicBezTo>
                  <a:lnTo>
                    <a:pt x="2666930" y="482687"/>
                  </a:lnTo>
                  <a:lnTo>
                    <a:pt x="2663531" y="482687"/>
                  </a:lnTo>
                  <a:cubicBezTo>
                    <a:pt x="2660129" y="482687"/>
                    <a:pt x="2656730" y="481352"/>
                    <a:pt x="2656730" y="480014"/>
                  </a:cubicBezTo>
                  <a:cubicBezTo>
                    <a:pt x="2632923" y="477341"/>
                    <a:pt x="2602317" y="484025"/>
                    <a:pt x="2578510" y="476005"/>
                  </a:cubicBezTo>
                  <a:cubicBezTo>
                    <a:pt x="2571709" y="482687"/>
                    <a:pt x="2558106" y="482687"/>
                    <a:pt x="2544502" y="484025"/>
                  </a:cubicBezTo>
                  <a:lnTo>
                    <a:pt x="2541103" y="484025"/>
                  </a:lnTo>
                  <a:lnTo>
                    <a:pt x="2537701" y="484025"/>
                  </a:lnTo>
                  <a:cubicBezTo>
                    <a:pt x="2513897" y="480014"/>
                    <a:pt x="2486691" y="485361"/>
                    <a:pt x="2462884" y="480014"/>
                  </a:cubicBezTo>
                  <a:cubicBezTo>
                    <a:pt x="2459484" y="480014"/>
                    <a:pt x="2459484" y="480014"/>
                    <a:pt x="2459484" y="478678"/>
                  </a:cubicBezTo>
                  <a:cubicBezTo>
                    <a:pt x="2415272" y="488034"/>
                    <a:pt x="2374463" y="477341"/>
                    <a:pt x="2330255" y="477341"/>
                  </a:cubicBezTo>
                  <a:cubicBezTo>
                    <a:pt x="2326852" y="477341"/>
                    <a:pt x="2323453" y="477341"/>
                    <a:pt x="2320051" y="477341"/>
                  </a:cubicBezTo>
                  <a:cubicBezTo>
                    <a:pt x="2313249" y="480014"/>
                    <a:pt x="2306448" y="480014"/>
                    <a:pt x="2299646" y="478678"/>
                  </a:cubicBezTo>
                  <a:cubicBezTo>
                    <a:pt x="2296247" y="478678"/>
                    <a:pt x="2296247" y="477341"/>
                    <a:pt x="2296247" y="477341"/>
                  </a:cubicBezTo>
                  <a:cubicBezTo>
                    <a:pt x="2286043" y="477341"/>
                    <a:pt x="2279242" y="477341"/>
                    <a:pt x="2269041" y="477341"/>
                  </a:cubicBezTo>
                  <a:cubicBezTo>
                    <a:pt x="2262239" y="474668"/>
                    <a:pt x="2248636" y="476005"/>
                    <a:pt x="2238432" y="474668"/>
                  </a:cubicBezTo>
                  <a:cubicBezTo>
                    <a:pt x="2238432" y="474668"/>
                    <a:pt x="2235033" y="476005"/>
                    <a:pt x="2235033" y="476005"/>
                  </a:cubicBezTo>
                  <a:cubicBezTo>
                    <a:pt x="2224829" y="476005"/>
                    <a:pt x="2214628" y="477341"/>
                    <a:pt x="2204424" y="474668"/>
                  </a:cubicBezTo>
                  <a:cubicBezTo>
                    <a:pt x="2201025" y="474668"/>
                    <a:pt x="2197623" y="474668"/>
                    <a:pt x="2194224" y="474668"/>
                  </a:cubicBezTo>
                  <a:cubicBezTo>
                    <a:pt x="2163615" y="477341"/>
                    <a:pt x="2133010" y="481352"/>
                    <a:pt x="2102401" y="474668"/>
                  </a:cubicBezTo>
                  <a:lnTo>
                    <a:pt x="2099002" y="473332"/>
                  </a:lnTo>
                  <a:lnTo>
                    <a:pt x="2095599" y="473332"/>
                  </a:lnTo>
                  <a:cubicBezTo>
                    <a:pt x="2092200" y="473332"/>
                    <a:pt x="2092200" y="473332"/>
                    <a:pt x="2092200" y="471995"/>
                  </a:cubicBezTo>
                  <a:cubicBezTo>
                    <a:pt x="2095599" y="470659"/>
                    <a:pt x="2095599" y="470659"/>
                    <a:pt x="2095599" y="470659"/>
                  </a:cubicBezTo>
                  <a:cubicBezTo>
                    <a:pt x="2095599" y="470659"/>
                    <a:pt x="2092200" y="470659"/>
                    <a:pt x="2092200" y="470659"/>
                  </a:cubicBezTo>
                  <a:cubicBezTo>
                    <a:pt x="2068393" y="470659"/>
                    <a:pt x="2044590" y="471995"/>
                    <a:pt x="2020782" y="471995"/>
                  </a:cubicBezTo>
                  <a:lnTo>
                    <a:pt x="2017383" y="471995"/>
                  </a:lnTo>
                  <a:cubicBezTo>
                    <a:pt x="1983375" y="466648"/>
                    <a:pt x="1945965" y="473332"/>
                    <a:pt x="1911957" y="467986"/>
                  </a:cubicBezTo>
                  <a:cubicBezTo>
                    <a:pt x="1874551" y="467986"/>
                    <a:pt x="1837140" y="467986"/>
                    <a:pt x="1799733" y="467986"/>
                  </a:cubicBezTo>
                  <a:cubicBezTo>
                    <a:pt x="1789529" y="471995"/>
                    <a:pt x="1775926" y="471995"/>
                    <a:pt x="1765725" y="470659"/>
                  </a:cubicBezTo>
                  <a:cubicBezTo>
                    <a:pt x="1721514" y="465313"/>
                    <a:pt x="1677305" y="469322"/>
                    <a:pt x="1633093" y="469322"/>
                  </a:cubicBezTo>
                  <a:cubicBezTo>
                    <a:pt x="1622893" y="465313"/>
                    <a:pt x="1609290" y="467986"/>
                    <a:pt x="1599086" y="465313"/>
                  </a:cubicBezTo>
                  <a:cubicBezTo>
                    <a:pt x="1599086" y="463975"/>
                    <a:pt x="1599086" y="463975"/>
                    <a:pt x="1599086" y="463975"/>
                  </a:cubicBezTo>
                  <a:cubicBezTo>
                    <a:pt x="1520869" y="463975"/>
                    <a:pt x="1442650" y="463975"/>
                    <a:pt x="1364433" y="463975"/>
                  </a:cubicBezTo>
                  <a:cubicBezTo>
                    <a:pt x="1364433" y="465313"/>
                    <a:pt x="1361031" y="465313"/>
                    <a:pt x="1357632" y="465313"/>
                  </a:cubicBezTo>
                  <a:cubicBezTo>
                    <a:pt x="1357632" y="465313"/>
                    <a:pt x="1357632" y="466648"/>
                    <a:pt x="1354229" y="467986"/>
                  </a:cubicBezTo>
                  <a:cubicBezTo>
                    <a:pt x="1306618" y="465313"/>
                    <a:pt x="1259008" y="471995"/>
                    <a:pt x="1211396" y="467986"/>
                  </a:cubicBezTo>
                  <a:cubicBezTo>
                    <a:pt x="1207997" y="470659"/>
                    <a:pt x="1201196" y="470659"/>
                    <a:pt x="1194394" y="469322"/>
                  </a:cubicBezTo>
                  <a:cubicBezTo>
                    <a:pt x="1190992" y="473332"/>
                    <a:pt x="1180791" y="474668"/>
                    <a:pt x="1170587" y="471995"/>
                  </a:cubicBezTo>
                  <a:cubicBezTo>
                    <a:pt x="1163786" y="471995"/>
                    <a:pt x="1156984" y="471995"/>
                    <a:pt x="1150182" y="471995"/>
                  </a:cubicBezTo>
                  <a:cubicBezTo>
                    <a:pt x="1095770" y="474668"/>
                    <a:pt x="1044760" y="470659"/>
                    <a:pt x="990348" y="473332"/>
                  </a:cubicBezTo>
                  <a:cubicBezTo>
                    <a:pt x="973342" y="474668"/>
                    <a:pt x="959739" y="473332"/>
                    <a:pt x="956340" y="465313"/>
                  </a:cubicBezTo>
                  <a:cubicBezTo>
                    <a:pt x="952937" y="461302"/>
                    <a:pt x="952937" y="455956"/>
                    <a:pt x="952937" y="451947"/>
                  </a:cubicBezTo>
                  <a:cubicBezTo>
                    <a:pt x="949538" y="451947"/>
                    <a:pt x="949538" y="451947"/>
                    <a:pt x="946136" y="451947"/>
                  </a:cubicBezTo>
                  <a:cubicBezTo>
                    <a:pt x="922332" y="449274"/>
                    <a:pt x="912128" y="438581"/>
                    <a:pt x="888324" y="426551"/>
                  </a:cubicBezTo>
                  <a:cubicBezTo>
                    <a:pt x="918929" y="457293"/>
                    <a:pt x="857715" y="441254"/>
                    <a:pt x="844112" y="447936"/>
                  </a:cubicBezTo>
                  <a:cubicBezTo>
                    <a:pt x="840713" y="449274"/>
                    <a:pt x="833912" y="451947"/>
                    <a:pt x="830509" y="454620"/>
                  </a:cubicBezTo>
                  <a:cubicBezTo>
                    <a:pt x="827110" y="454620"/>
                    <a:pt x="827110" y="454620"/>
                    <a:pt x="827110" y="454620"/>
                  </a:cubicBezTo>
                  <a:cubicBezTo>
                    <a:pt x="830509" y="457293"/>
                    <a:pt x="833912" y="458629"/>
                    <a:pt x="844112" y="457293"/>
                  </a:cubicBezTo>
                  <a:cubicBezTo>
                    <a:pt x="891723" y="450610"/>
                    <a:pt x="895126" y="451947"/>
                    <a:pt x="891723" y="470659"/>
                  </a:cubicBezTo>
                  <a:cubicBezTo>
                    <a:pt x="888324" y="471995"/>
                    <a:pt x="884922" y="471995"/>
                    <a:pt x="881523" y="473332"/>
                  </a:cubicBezTo>
                  <a:cubicBezTo>
                    <a:pt x="871318" y="473332"/>
                    <a:pt x="861118" y="474668"/>
                    <a:pt x="850914" y="474668"/>
                  </a:cubicBezTo>
                  <a:cubicBezTo>
                    <a:pt x="837311" y="478678"/>
                    <a:pt x="820309" y="480014"/>
                    <a:pt x="810104" y="476005"/>
                  </a:cubicBezTo>
                  <a:cubicBezTo>
                    <a:pt x="782898" y="465313"/>
                    <a:pt x="759095" y="470659"/>
                    <a:pt x="735287" y="474668"/>
                  </a:cubicBezTo>
                  <a:lnTo>
                    <a:pt x="731888" y="474668"/>
                  </a:lnTo>
                  <a:lnTo>
                    <a:pt x="728486" y="474668"/>
                  </a:lnTo>
                  <a:cubicBezTo>
                    <a:pt x="725087" y="478678"/>
                    <a:pt x="714883" y="477341"/>
                    <a:pt x="708081" y="480014"/>
                  </a:cubicBezTo>
                  <a:cubicBezTo>
                    <a:pt x="691079" y="477341"/>
                    <a:pt x="691079" y="471995"/>
                    <a:pt x="687676" y="466648"/>
                  </a:cubicBezTo>
                  <a:cubicBezTo>
                    <a:pt x="691079" y="461302"/>
                    <a:pt x="680875" y="458629"/>
                    <a:pt x="674073" y="455956"/>
                  </a:cubicBezTo>
                  <a:cubicBezTo>
                    <a:pt x="667272" y="447936"/>
                    <a:pt x="674073" y="445263"/>
                    <a:pt x="691079" y="443927"/>
                  </a:cubicBezTo>
                  <a:cubicBezTo>
                    <a:pt x="694478" y="443927"/>
                    <a:pt x="694478" y="443927"/>
                    <a:pt x="694478" y="443927"/>
                  </a:cubicBezTo>
                  <a:cubicBezTo>
                    <a:pt x="694478" y="442590"/>
                    <a:pt x="697881" y="442590"/>
                    <a:pt x="697881" y="441254"/>
                  </a:cubicBezTo>
                  <a:cubicBezTo>
                    <a:pt x="701279" y="441254"/>
                    <a:pt x="701279" y="441254"/>
                    <a:pt x="701279" y="441254"/>
                  </a:cubicBezTo>
                  <a:cubicBezTo>
                    <a:pt x="701279" y="438581"/>
                    <a:pt x="701279" y="437244"/>
                    <a:pt x="701279" y="434571"/>
                  </a:cubicBezTo>
                  <a:cubicBezTo>
                    <a:pt x="697881" y="430562"/>
                    <a:pt x="694478" y="427888"/>
                    <a:pt x="691079" y="423878"/>
                  </a:cubicBezTo>
                  <a:cubicBezTo>
                    <a:pt x="684277" y="426551"/>
                    <a:pt x="680875" y="427888"/>
                    <a:pt x="674073" y="429224"/>
                  </a:cubicBezTo>
                  <a:cubicBezTo>
                    <a:pt x="674073" y="429224"/>
                    <a:pt x="670674" y="430562"/>
                    <a:pt x="670674" y="430562"/>
                  </a:cubicBezTo>
                  <a:cubicBezTo>
                    <a:pt x="670674" y="434571"/>
                    <a:pt x="670674" y="438581"/>
                    <a:pt x="657071" y="438581"/>
                  </a:cubicBezTo>
                  <a:cubicBezTo>
                    <a:pt x="657071" y="439917"/>
                    <a:pt x="657071" y="439917"/>
                    <a:pt x="657071" y="441254"/>
                  </a:cubicBezTo>
                  <a:cubicBezTo>
                    <a:pt x="657071" y="446601"/>
                    <a:pt x="653669" y="451947"/>
                    <a:pt x="643468" y="455956"/>
                  </a:cubicBezTo>
                  <a:cubicBezTo>
                    <a:pt x="643468" y="457293"/>
                    <a:pt x="643468" y="458629"/>
                    <a:pt x="643468" y="459966"/>
                  </a:cubicBezTo>
                  <a:cubicBezTo>
                    <a:pt x="623063" y="462639"/>
                    <a:pt x="623063" y="454620"/>
                    <a:pt x="612859" y="451947"/>
                  </a:cubicBezTo>
                  <a:cubicBezTo>
                    <a:pt x="609460" y="449274"/>
                    <a:pt x="606058" y="446601"/>
                    <a:pt x="602659" y="443927"/>
                  </a:cubicBezTo>
                  <a:cubicBezTo>
                    <a:pt x="595857" y="441254"/>
                    <a:pt x="595857" y="438581"/>
                    <a:pt x="602659" y="435908"/>
                  </a:cubicBezTo>
                  <a:cubicBezTo>
                    <a:pt x="606058" y="435908"/>
                    <a:pt x="606058" y="435908"/>
                    <a:pt x="609460" y="437244"/>
                  </a:cubicBezTo>
                  <a:cubicBezTo>
                    <a:pt x="609460" y="437244"/>
                    <a:pt x="609460" y="435908"/>
                    <a:pt x="606058" y="434571"/>
                  </a:cubicBezTo>
                  <a:cubicBezTo>
                    <a:pt x="602659" y="431898"/>
                    <a:pt x="602659" y="430562"/>
                    <a:pt x="602659" y="429224"/>
                  </a:cubicBezTo>
                  <a:cubicBezTo>
                    <a:pt x="599256" y="429224"/>
                    <a:pt x="599256" y="429224"/>
                    <a:pt x="595857" y="429224"/>
                  </a:cubicBezTo>
                  <a:cubicBezTo>
                    <a:pt x="592455" y="435908"/>
                    <a:pt x="585653" y="439917"/>
                    <a:pt x="568651" y="441254"/>
                  </a:cubicBezTo>
                  <a:cubicBezTo>
                    <a:pt x="551645" y="441254"/>
                    <a:pt x="534643" y="445263"/>
                    <a:pt x="517637" y="442590"/>
                  </a:cubicBezTo>
                  <a:cubicBezTo>
                    <a:pt x="507437" y="439917"/>
                    <a:pt x="500635" y="437244"/>
                    <a:pt x="487032" y="438581"/>
                  </a:cubicBezTo>
                  <a:lnTo>
                    <a:pt x="471208" y="444800"/>
                  </a:lnTo>
                  <a:lnTo>
                    <a:pt x="473425" y="450611"/>
                  </a:lnTo>
                  <a:cubicBezTo>
                    <a:pt x="463225" y="450611"/>
                    <a:pt x="453021" y="450611"/>
                    <a:pt x="442820" y="450611"/>
                  </a:cubicBezTo>
                  <a:lnTo>
                    <a:pt x="442820" y="442702"/>
                  </a:lnTo>
                  <a:lnTo>
                    <a:pt x="425818" y="439917"/>
                  </a:lnTo>
                  <a:cubicBezTo>
                    <a:pt x="422415" y="431898"/>
                    <a:pt x="408812" y="433235"/>
                    <a:pt x="395209" y="434571"/>
                  </a:cubicBezTo>
                  <a:cubicBezTo>
                    <a:pt x="388408" y="433235"/>
                    <a:pt x="371406" y="430562"/>
                    <a:pt x="391810" y="426551"/>
                  </a:cubicBezTo>
                  <a:cubicBezTo>
                    <a:pt x="425818" y="421205"/>
                    <a:pt x="442820" y="431898"/>
                    <a:pt x="466627" y="438581"/>
                  </a:cubicBezTo>
                  <a:cubicBezTo>
                    <a:pt x="473429" y="435908"/>
                    <a:pt x="476828" y="431898"/>
                    <a:pt x="480231" y="427888"/>
                  </a:cubicBezTo>
                  <a:cubicBezTo>
                    <a:pt x="476828" y="426551"/>
                    <a:pt x="473429" y="425215"/>
                    <a:pt x="470026" y="423878"/>
                  </a:cubicBezTo>
                  <a:cubicBezTo>
                    <a:pt x="463225" y="414523"/>
                    <a:pt x="442820" y="413185"/>
                    <a:pt x="425818" y="410512"/>
                  </a:cubicBezTo>
                  <a:cubicBezTo>
                    <a:pt x="415614" y="403830"/>
                    <a:pt x="402011" y="398484"/>
                    <a:pt x="385009" y="394473"/>
                  </a:cubicBezTo>
                  <a:cubicBezTo>
                    <a:pt x="378207" y="395811"/>
                    <a:pt x="374805" y="379772"/>
                    <a:pt x="364604" y="394473"/>
                  </a:cubicBezTo>
                  <a:cubicBezTo>
                    <a:pt x="361201" y="397147"/>
                    <a:pt x="351001" y="397147"/>
                    <a:pt x="344199" y="394473"/>
                  </a:cubicBezTo>
                  <a:cubicBezTo>
                    <a:pt x="296588" y="398484"/>
                    <a:pt x="296588" y="398484"/>
                    <a:pt x="265980" y="374425"/>
                  </a:cubicBezTo>
                  <a:cubicBezTo>
                    <a:pt x="265980" y="371752"/>
                    <a:pt x="269382" y="370415"/>
                    <a:pt x="272781" y="369079"/>
                  </a:cubicBezTo>
                  <a:cubicBezTo>
                    <a:pt x="286384" y="365069"/>
                    <a:pt x="299987" y="366406"/>
                    <a:pt x="316993" y="366406"/>
                  </a:cubicBezTo>
                  <a:cubicBezTo>
                    <a:pt x="310192" y="365069"/>
                    <a:pt x="299987" y="363733"/>
                    <a:pt x="293186" y="362396"/>
                  </a:cubicBezTo>
                  <a:cubicBezTo>
                    <a:pt x="289787" y="362396"/>
                    <a:pt x="286384" y="361060"/>
                    <a:pt x="282985" y="361060"/>
                  </a:cubicBezTo>
                  <a:cubicBezTo>
                    <a:pt x="276184" y="362396"/>
                    <a:pt x="272781" y="365069"/>
                    <a:pt x="269382" y="366406"/>
                  </a:cubicBezTo>
                  <a:cubicBezTo>
                    <a:pt x="265980" y="366406"/>
                    <a:pt x="259178" y="367742"/>
                    <a:pt x="252377" y="367742"/>
                  </a:cubicBezTo>
                  <a:cubicBezTo>
                    <a:pt x="252377" y="367742"/>
                    <a:pt x="252377" y="369079"/>
                    <a:pt x="252377" y="369079"/>
                  </a:cubicBezTo>
                  <a:lnTo>
                    <a:pt x="226049" y="370113"/>
                  </a:lnTo>
                  <a:lnTo>
                    <a:pt x="228573" y="373090"/>
                  </a:lnTo>
                  <a:cubicBezTo>
                    <a:pt x="238773" y="374425"/>
                    <a:pt x="245575" y="377099"/>
                    <a:pt x="245575" y="381109"/>
                  </a:cubicBezTo>
                  <a:cubicBezTo>
                    <a:pt x="225170" y="379772"/>
                    <a:pt x="201367" y="386455"/>
                    <a:pt x="194565" y="373090"/>
                  </a:cubicBezTo>
                  <a:lnTo>
                    <a:pt x="194565" y="369565"/>
                  </a:lnTo>
                  <a:lnTo>
                    <a:pt x="171608" y="368744"/>
                  </a:lnTo>
                  <a:cubicBezTo>
                    <a:pt x="155455" y="369413"/>
                    <a:pt x="138453" y="370415"/>
                    <a:pt x="119748" y="369079"/>
                  </a:cubicBezTo>
                  <a:cubicBezTo>
                    <a:pt x="140153" y="366406"/>
                    <a:pt x="153756" y="363733"/>
                    <a:pt x="174160" y="361060"/>
                  </a:cubicBezTo>
                  <a:cubicBezTo>
                    <a:pt x="157155" y="357049"/>
                    <a:pt x="143552" y="355713"/>
                    <a:pt x="126549" y="351703"/>
                  </a:cubicBezTo>
                  <a:cubicBezTo>
                    <a:pt x="177559" y="346357"/>
                    <a:pt x="170758" y="339674"/>
                    <a:pt x="136750" y="332991"/>
                  </a:cubicBezTo>
                  <a:cubicBezTo>
                    <a:pt x="133351" y="331655"/>
                    <a:pt x="133351" y="328982"/>
                    <a:pt x="136750" y="327645"/>
                  </a:cubicBezTo>
                  <a:cubicBezTo>
                    <a:pt x="150353" y="323636"/>
                    <a:pt x="160557" y="320962"/>
                    <a:pt x="177559" y="323636"/>
                  </a:cubicBezTo>
                  <a:lnTo>
                    <a:pt x="177559" y="322298"/>
                  </a:lnTo>
                  <a:cubicBezTo>
                    <a:pt x="187764" y="324971"/>
                    <a:pt x="201367" y="326309"/>
                    <a:pt x="218369" y="324971"/>
                  </a:cubicBezTo>
                  <a:cubicBezTo>
                    <a:pt x="245575" y="322298"/>
                    <a:pt x="252377" y="327645"/>
                    <a:pt x="252377" y="337001"/>
                  </a:cubicBezTo>
                  <a:cubicBezTo>
                    <a:pt x="269382" y="330318"/>
                    <a:pt x="293186" y="331655"/>
                    <a:pt x="316993" y="331655"/>
                  </a:cubicBezTo>
                  <a:cubicBezTo>
                    <a:pt x="333995" y="332991"/>
                    <a:pt x="351001" y="332991"/>
                    <a:pt x="364604" y="334328"/>
                  </a:cubicBezTo>
                  <a:cubicBezTo>
                    <a:pt x="347598" y="323636"/>
                    <a:pt x="361201" y="322298"/>
                    <a:pt x="385009" y="322298"/>
                  </a:cubicBezTo>
                  <a:cubicBezTo>
                    <a:pt x="381606" y="322298"/>
                    <a:pt x="381606" y="322298"/>
                    <a:pt x="381606" y="322298"/>
                  </a:cubicBezTo>
                  <a:cubicBezTo>
                    <a:pt x="381606" y="320962"/>
                    <a:pt x="378207" y="318289"/>
                    <a:pt x="374805" y="316952"/>
                  </a:cubicBezTo>
                  <a:cubicBezTo>
                    <a:pt x="354400" y="324971"/>
                    <a:pt x="323795" y="323636"/>
                    <a:pt x="299987" y="326309"/>
                  </a:cubicBezTo>
                  <a:lnTo>
                    <a:pt x="279144" y="325171"/>
                  </a:lnTo>
                  <a:lnTo>
                    <a:pt x="289787" y="324971"/>
                  </a:lnTo>
                  <a:cubicBezTo>
                    <a:pt x="293186" y="322298"/>
                    <a:pt x="296588" y="319625"/>
                    <a:pt x="303390" y="318289"/>
                  </a:cubicBezTo>
                  <a:cubicBezTo>
                    <a:pt x="296588" y="318289"/>
                    <a:pt x="293186" y="315616"/>
                    <a:pt x="289787" y="312943"/>
                  </a:cubicBezTo>
                  <a:cubicBezTo>
                    <a:pt x="276184" y="298240"/>
                    <a:pt x="299987" y="299577"/>
                    <a:pt x="320392" y="303586"/>
                  </a:cubicBezTo>
                  <a:cubicBezTo>
                    <a:pt x="337398" y="306259"/>
                    <a:pt x="337398" y="315616"/>
                    <a:pt x="347598" y="320962"/>
                  </a:cubicBezTo>
                  <a:cubicBezTo>
                    <a:pt x="351001" y="319625"/>
                    <a:pt x="357802" y="316952"/>
                    <a:pt x="361201" y="315616"/>
                  </a:cubicBezTo>
                  <a:cubicBezTo>
                    <a:pt x="344199" y="311606"/>
                    <a:pt x="351001" y="306259"/>
                    <a:pt x="347598" y="300913"/>
                  </a:cubicBezTo>
                  <a:cubicBezTo>
                    <a:pt x="327194" y="286211"/>
                    <a:pt x="289787" y="298240"/>
                    <a:pt x="262581" y="292894"/>
                  </a:cubicBezTo>
                  <a:cubicBezTo>
                    <a:pt x="262581" y="294231"/>
                    <a:pt x="259178" y="294231"/>
                    <a:pt x="259178" y="294231"/>
                  </a:cubicBezTo>
                  <a:cubicBezTo>
                    <a:pt x="252377" y="294231"/>
                    <a:pt x="248978" y="294231"/>
                    <a:pt x="245575" y="292894"/>
                  </a:cubicBezTo>
                  <a:cubicBezTo>
                    <a:pt x="242176" y="288885"/>
                    <a:pt x="235374" y="286211"/>
                    <a:pt x="225170" y="284874"/>
                  </a:cubicBezTo>
                  <a:cubicBezTo>
                    <a:pt x="218369" y="283538"/>
                    <a:pt x="211567" y="283538"/>
                    <a:pt x="211567" y="279528"/>
                  </a:cubicBezTo>
                  <a:cubicBezTo>
                    <a:pt x="211567" y="275519"/>
                    <a:pt x="221771" y="274181"/>
                    <a:pt x="228573" y="272846"/>
                  </a:cubicBezTo>
                  <a:cubicBezTo>
                    <a:pt x="228573" y="272846"/>
                    <a:pt x="231972" y="272846"/>
                    <a:pt x="231972" y="272846"/>
                  </a:cubicBezTo>
                  <a:cubicBezTo>
                    <a:pt x="286384" y="271508"/>
                    <a:pt x="337398" y="276855"/>
                    <a:pt x="391810" y="271508"/>
                  </a:cubicBezTo>
                  <a:cubicBezTo>
                    <a:pt x="412215" y="271508"/>
                    <a:pt x="432620" y="272846"/>
                    <a:pt x="432620" y="260816"/>
                  </a:cubicBezTo>
                  <a:cubicBezTo>
                    <a:pt x="422415" y="256807"/>
                    <a:pt x="412215" y="252796"/>
                    <a:pt x="419017" y="246114"/>
                  </a:cubicBezTo>
                  <a:cubicBezTo>
                    <a:pt x="422415" y="244777"/>
                    <a:pt x="422415" y="243441"/>
                    <a:pt x="425818" y="243441"/>
                  </a:cubicBezTo>
                  <a:cubicBezTo>
                    <a:pt x="408812" y="235421"/>
                    <a:pt x="398612" y="247450"/>
                    <a:pt x="381606" y="246114"/>
                  </a:cubicBezTo>
                  <a:cubicBezTo>
                    <a:pt x="374805" y="246114"/>
                    <a:pt x="371406" y="244777"/>
                    <a:pt x="371406" y="242104"/>
                  </a:cubicBezTo>
                  <a:cubicBezTo>
                    <a:pt x="374805" y="242104"/>
                    <a:pt x="374805" y="242104"/>
                    <a:pt x="374805" y="242104"/>
                  </a:cubicBezTo>
                  <a:cubicBezTo>
                    <a:pt x="374805" y="240768"/>
                    <a:pt x="374805" y="240768"/>
                    <a:pt x="374805" y="240768"/>
                  </a:cubicBezTo>
                  <a:cubicBezTo>
                    <a:pt x="374805" y="238095"/>
                    <a:pt x="371406" y="239431"/>
                    <a:pt x="368003" y="240768"/>
                  </a:cubicBezTo>
                  <a:cubicBezTo>
                    <a:pt x="351001" y="240768"/>
                    <a:pt x="333995" y="243441"/>
                    <a:pt x="313591" y="243441"/>
                  </a:cubicBezTo>
                  <a:cubicBezTo>
                    <a:pt x="303390" y="246114"/>
                    <a:pt x="293186" y="248787"/>
                    <a:pt x="282985" y="247450"/>
                  </a:cubicBezTo>
                  <a:cubicBezTo>
                    <a:pt x="279583" y="244777"/>
                    <a:pt x="279583" y="240768"/>
                    <a:pt x="279583" y="236757"/>
                  </a:cubicBezTo>
                  <a:cubicBezTo>
                    <a:pt x="272781" y="228738"/>
                    <a:pt x="276184" y="222056"/>
                    <a:pt x="289787" y="216709"/>
                  </a:cubicBezTo>
                  <a:cubicBezTo>
                    <a:pt x="276184" y="224729"/>
                    <a:pt x="259178" y="230075"/>
                    <a:pt x="242176" y="236757"/>
                  </a:cubicBezTo>
                  <a:cubicBezTo>
                    <a:pt x="238773" y="236757"/>
                    <a:pt x="238773" y="236757"/>
                    <a:pt x="238773" y="236757"/>
                  </a:cubicBezTo>
                  <a:cubicBezTo>
                    <a:pt x="242176" y="236757"/>
                    <a:pt x="242176" y="239431"/>
                    <a:pt x="245575" y="240768"/>
                  </a:cubicBezTo>
                  <a:cubicBezTo>
                    <a:pt x="245575" y="243441"/>
                    <a:pt x="245575" y="246114"/>
                    <a:pt x="245575" y="248787"/>
                  </a:cubicBezTo>
                  <a:cubicBezTo>
                    <a:pt x="235374" y="248787"/>
                    <a:pt x="228573" y="247450"/>
                    <a:pt x="218369" y="247450"/>
                  </a:cubicBezTo>
                  <a:cubicBezTo>
                    <a:pt x="221771" y="243441"/>
                    <a:pt x="221771" y="240768"/>
                    <a:pt x="225170" y="236757"/>
                  </a:cubicBezTo>
                  <a:cubicBezTo>
                    <a:pt x="211567" y="234084"/>
                    <a:pt x="197964" y="231411"/>
                    <a:pt x="184361" y="228738"/>
                  </a:cubicBezTo>
                  <a:cubicBezTo>
                    <a:pt x="184361" y="227402"/>
                    <a:pt x="184361" y="226065"/>
                    <a:pt x="184361" y="224729"/>
                  </a:cubicBezTo>
                  <a:cubicBezTo>
                    <a:pt x="191163" y="223392"/>
                    <a:pt x="197964" y="223392"/>
                    <a:pt x="204766" y="223392"/>
                  </a:cubicBezTo>
                  <a:cubicBezTo>
                    <a:pt x="214970" y="219383"/>
                    <a:pt x="221771" y="214036"/>
                    <a:pt x="235374" y="211363"/>
                  </a:cubicBezTo>
                  <a:cubicBezTo>
                    <a:pt x="248978" y="206017"/>
                    <a:pt x="262581" y="206017"/>
                    <a:pt x="279583" y="208690"/>
                  </a:cubicBezTo>
                  <a:cubicBezTo>
                    <a:pt x="282985" y="208690"/>
                    <a:pt x="286384" y="208690"/>
                    <a:pt x="286384" y="210026"/>
                  </a:cubicBezTo>
                  <a:cubicBezTo>
                    <a:pt x="289787" y="200671"/>
                    <a:pt x="323795" y="206017"/>
                    <a:pt x="327194" y="196660"/>
                  </a:cubicBezTo>
                  <a:cubicBezTo>
                    <a:pt x="320392" y="189978"/>
                    <a:pt x="364604" y="181958"/>
                    <a:pt x="320392" y="176612"/>
                  </a:cubicBezTo>
                  <a:cubicBezTo>
                    <a:pt x="316993" y="176612"/>
                    <a:pt x="316993" y="175275"/>
                    <a:pt x="316993" y="175275"/>
                  </a:cubicBezTo>
                  <a:cubicBezTo>
                    <a:pt x="327194" y="181958"/>
                    <a:pt x="323795" y="187305"/>
                    <a:pt x="303390" y="189978"/>
                  </a:cubicBezTo>
                  <a:cubicBezTo>
                    <a:pt x="299987" y="189978"/>
                    <a:pt x="293186" y="189978"/>
                    <a:pt x="286384" y="189978"/>
                  </a:cubicBezTo>
                  <a:cubicBezTo>
                    <a:pt x="286384" y="191314"/>
                    <a:pt x="286384" y="191314"/>
                    <a:pt x="282985" y="192651"/>
                  </a:cubicBezTo>
                  <a:cubicBezTo>
                    <a:pt x="272781" y="195324"/>
                    <a:pt x="262581" y="195324"/>
                    <a:pt x="248978" y="193987"/>
                  </a:cubicBezTo>
                  <a:cubicBezTo>
                    <a:pt x="231972" y="187305"/>
                    <a:pt x="191163" y="195324"/>
                    <a:pt x="184361" y="179285"/>
                  </a:cubicBezTo>
                  <a:cubicBezTo>
                    <a:pt x="184361" y="177948"/>
                    <a:pt x="184361" y="176612"/>
                    <a:pt x="184361" y="175275"/>
                  </a:cubicBezTo>
                  <a:cubicBezTo>
                    <a:pt x="184361" y="169929"/>
                    <a:pt x="153756" y="164582"/>
                    <a:pt x="184361" y="159236"/>
                  </a:cubicBezTo>
                  <a:cubicBezTo>
                    <a:pt x="218369" y="152554"/>
                    <a:pt x="201367" y="171264"/>
                    <a:pt x="225170" y="171264"/>
                  </a:cubicBezTo>
                  <a:cubicBezTo>
                    <a:pt x="238773" y="171264"/>
                    <a:pt x="255779" y="172602"/>
                    <a:pt x="245575" y="163246"/>
                  </a:cubicBezTo>
                  <a:cubicBezTo>
                    <a:pt x="238773" y="151216"/>
                    <a:pt x="262581" y="156563"/>
                    <a:pt x="276184" y="155227"/>
                  </a:cubicBezTo>
                  <a:cubicBezTo>
                    <a:pt x="282985" y="153890"/>
                    <a:pt x="282985" y="153890"/>
                    <a:pt x="286384" y="155227"/>
                  </a:cubicBezTo>
                  <a:cubicBezTo>
                    <a:pt x="289787" y="153890"/>
                    <a:pt x="289787" y="153890"/>
                    <a:pt x="289787" y="153890"/>
                  </a:cubicBezTo>
                  <a:cubicBezTo>
                    <a:pt x="296588" y="152554"/>
                    <a:pt x="303390" y="152554"/>
                    <a:pt x="310192" y="153890"/>
                  </a:cubicBezTo>
                  <a:cubicBezTo>
                    <a:pt x="310192" y="153890"/>
                    <a:pt x="310192" y="155227"/>
                    <a:pt x="310192" y="155227"/>
                  </a:cubicBezTo>
                  <a:cubicBezTo>
                    <a:pt x="316993" y="155227"/>
                    <a:pt x="323795" y="153890"/>
                    <a:pt x="330596" y="153890"/>
                  </a:cubicBezTo>
                  <a:cubicBezTo>
                    <a:pt x="330596" y="153890"/>
                    <a:pt x="333995" y="155227"/>
                    <a:pt x="337398" y="155227"/>
                  </a:cubicBezTo>
                  <a:cubicBezTo>
                    <a:pt x="344199" y="153890"/>
                    <a:pt x="354400" y="152554"/>
                    <a:pt x="361201" y="151216"/>
                  </a:cubicBezTo>
                  <a:cubicBezTo>
                    <a:pt x="364604" y="149881"/>
                    <a:pt x="371406" y="149881"/>
                    <a:pt x="378207" y="149881"/>
                  </a:cubicBezTo>
                  <a:cubicBezTo>
                    <a:pt x="395209" y="149881"/>
                    <a:pt x="412215" y="149881"/>
                    <a:pt x="429217" y="149881"/>
                  </a:cubicBezTo>
                  <a:cubicBezTo>
                    <a:pt x="436019" y="149881"/>
                    <a:pt x="442820" y="149881"/>
                    <a:pt x="449622" y="149881"/>
                  </a:cubicBezTo>
                  <a:cubicBezTo>
                    <a:pt x="446223" y="148543"/>
                    <a:pt x="446223" y="148543"/>
                    <a:pt x="446223" y="147207"/>
                  </a:cubicBezTo>
                  <a:cubicBezTo>
                    <a:pt x="442820" y="147207"/>
                    <a:pt x="439421" y="147207"/>
                    <a:pt x="436019" y="147207"/>
                  </a:cubicBezTo>
                  <a:cubicBezTo>
                    <a:pt x="425818" y="147207"/>
                    <a:pt x="412215" y="149881"/>
                    <a:pt x="408812" y="143197"/>
                  </a:cubicBezTo>
                  <a:cubicBezTo>
                    <a:pt x="405413" y="143197"/>
                    <a:pt x="405413" y="144533"/>
                    <a:pt x="405413" y="144533"/>
                  </a:cubicBezTo>
                  <a:cubicBezTo>
                    <a:pt x="395209" y="145870"/>
                    <a:pt x="388408" y="145870"/>
                    <a:pt x="378207" y="143197"/>
                  </a:cubicBezTo>
                  <a:cubicBezTo>
                    <a:pt x="374805" y="141861"/>
                    <a:pt x="374805" y="141861"/>
                    <a:pt x="374805" y="141861"/>
                  </a:cubicBezTo>
                  <a:cubicBezTo>
                    <a:pt x="361201" y="152554"/>
                    <a:pt x="340797" y="151216"/>
                    <a:pt x="316993" y="145870"/>
                  </a:cubicBezTo>
                  <a:cubicBezTo>
                    <a:pt x="313591" y="145870"/>
                    <a:pt x="306789" y="144533"/>
                    <a:pt x="303390" y="144533"/>
                  </a:cubicBezTo>
                  <a:cubicBezTo>
                    <a:pt x="310192" y="141861"/>
                    <a:pt x="320392" y="140524"/>
                    <a:pt x="327194" y="137851"/>
                  </a:cubicBezTo>
                  <a:cubicBezTo>
                    <a:pt x="333995" y="129831"/>
                    <a:pt x="313591" y="128495"/>
                    <a:pt x="303390" y="124485"/>
                  </a:cubicBezTo>
                  <a:cubicBezTo>
                    <a:pt x="320392" y="119139"/>
                    <a:pt x="347598" y="127158"/>
                    <a:pt x="357802" y="117801"/>
                  </a:cubicBezTo>
                  <a:cubicBezTo>
                    <a:pt x="354400" y="115130"/>
                    <a:pt x="354400" y="113792"/>
                    <a:pt x="361201" y="113792"/>
                  </a:cubicBezTo>
                  <a:cubicBezTo>
                    <a:pt x="381606" y="115130"/>
                    <a:pt x="385009" y="104436"/>
                    <a:pt x="402011" y="105773"/>
                  </a:cubicBezTo>
                  <a:cubicBezTo>
                    <a:pt x="402011" y="97753"/>
                    <a:pt x="398612" y="88398"/>
                    <a:pt x="436019" y="93744"/>
                  </a:cubicBezTo>
                  <a:cubicBezTo>
                    <a:pt x="449622" y="95080"/>
                    <a:pt x="463225" y="93744"/>
                    <a:pt x="476828" y="93744"/>
                  </a:cubicBezTo>
                  <a:cubicBezTo>
                    <a:pt x="480231" y="95080"/>
                    <a:pt x="483630" y="96418"/>
                    <a:pt x="483630" y="99091"/>
                  </a:cubicBezTo>
                  <a:cubicBezTo>
                    <a:pt x="483630" y="99091"/>
                    <a:pt x="483630" y="100427"/>
                    <a:pt x="483630" y="100427"/>
                  </a:cubicBezTo>
                  <a:cubicBezTo>
                    <a:pt x="490431" y="100427"/>
                    <a:pt x="497233" y="100427"/>
                    <a:pt x="504034" y="100427"/>
                  </a:cubicBezTo>
                  <a:cubicBezTo>
                    <a:pt x="507437" y="101764"/>
                    <a:pt x="527841" y="97753"/>
                    <a:pt x="514238" y="104436"/>
                  </a:cubicBezTo>
                  <a:cubicBezTo>
                    <a:pt x="510836" y="105773"/>
                    <a:pt x="510836" y="107110"/>
                    <a:pt x="507437" y="108446"/>
                  </a:cubicBezTo>
                  <a:cubicBezTo>
                    <a:pt x="510836" y="108446"/>
                    <a:pt x="510836" y="108446"/>
                    <a:pt x="510836" y="108446"/>
                  </a:cubicBezTo>
                  <a:cubicBezTo>
                    <a:pt x="521040" y="111119"/>
                    <a:pt x="527841" y="109783"/>
                    <a:pt x="534643" y="108446"/>
                  </a:cubicBezTo>
                  <a:cubicBezTo>
                    <a:pt x="534643" y="107110"/>
                    <a:pt x="534643" y="107110"/>
                    <a:pt x="534643" y="107110"/>
                  </a:cubicBezTo>
                  <a:cubicBezTo>
                    <a:pt x="534643" y="104436"/>
                    <a:pt x="534643" y="103100"/>
                    <a:pt x="538042" y="101764"/>
                  </a:cubicBezTo>
                  <a:cubicBezTo>
                    <a:pt x="541445" y="100427"/>
                    <a:pt x="548246" y="99091"/>
                    <a:pt x="544844" y="96418"/>
                  </a:cubicBezTo>
                  <a:cubicBezTo>
                    <a:pt x="544844" y="95080"/>
                    <a:pt x="544844" y="95080"/>
                    <a:pt x="544844" y="95080"/>
                  </a:cubicBezTo>
                  <a:cubicBezTo>
                    <a:pt x="531241" y="97753"/>
                    <a:pt x="524439" y="93744"/>
                    <a:pt x="521040" y="88398"/>
                  </a:cubicBezTo>
                  <a:cubicBezTo>
                    <a:pt x="521040" y="87061"/>
                    <a:pt x="521040" y="87061"/>
                    <a:pt x="521040" y="85725"/>
                  </a:cubicBezTo>
                  <a:cubicBezTo>
                    <a:pt x="510836" y="83052"/>
                    <a:pt x="504034" y="81715"/>
                    <a:pt x="497233" y="79041"/>
                  </a:cubicBezTo>
                  <a:cubicBezTo>
                    <a:pt x="507437" y="75032"/>
                    <a:pt x="514238" y="68349"/>
                    <a:pt x="527841" y="67013"/>
                  </a:cubicBezTo>
                  <a:cubicBezTo>
                    <a:pt x="555048" y="64338"/>
                    <a:pt x="548246" y="76368"/>
                    <a:pt x="561849" y="79041"/>
                  </a:cubicBezTo>
                  <a:cubicBezTo>
                    <a:pt x="585653" y="71022"/>
                    <a:pt x="592455" y="81715"/>
                    <a:pt x="609460" y="89734"/>
                  </a:cubicBezTo>
                  <a:cubicBezTo>
                    <a:pt x="606058" y="65676"/>
                    <a:pt x="640065" y="79041"/>
                    <a:pt x="660470" y="77704"/>
                  </a:cubicBezTo>
                  <a:cubicBezTo>
                    <a:pt x="663873" y="77704"/>
                    <a:pt x="670674" y="79041"/>
                    <a:pt x="674073" y="80379"/>
                  </a:cubicBezTo>
                  <a:cubicBezTo>
                    <a:pt x="687676" y="79041"/>
                    <a:pt x="697881" y="81715"/>
                    <a:pt x="701279" y="87061"/>
                  </a:cubicBezTo>
                  <a:cubicBezTo>
                    <a:pt x="694478" y="89734"/>
                    <a:pt x="680875" y="92407"/>
                    <a:pt x="670674" y="93744"/>
                  </a:cubicBezTo>
                  <a:cubicBezTo>
                    <a:pt x="670674" y="93744"/>
                    <a:pt x="670674" y="95080"/>
                    <a:pt x="670674" y="95080"/>
                  </a:cubicBezTo>
                  <a:cubicBezTo>
                    <a:pt x="667272" y="96418"/>
                    <a:pt x="667272" y="99091"/>
                    <a:pt x="663873" y="100427"/>
                  </a:cubicBezTo>
                  <a:cubicBezTo>
                    <a:pt x="667272" y="100427"/>
                    <a:pt x="670674" y="100427"/>
                    <a:pt x="674073" y="100427"/>
                  </a:cubicBezTo>
                  <a:cubicBezTo>
                    <a:pt x="674073" y="101764"/>
                    <a:pt x="677476" y="103100"/>
                    <a:pt x="680875" y="103100"/>
                  </a:cubicBezTo>
                  <a:cubicBezTo>
                    <a:pt x="684277" y="103100"/>
                    <a:pt x="687676" y="103100"/>
                    <a:pt x="691079" y="103100"/>
                  </a:cubicBezTo>
                  <a:cubicBezTo>
                    <a:pt x="697881" y="100427"/>
                    <a:pt x="704682" y="96418"/>
                    <a:pt x="704682" y="92407"/>
                  </a:cubicBezTo>
                  <a:cubicBezTo>
                    <a:pt x="708081" y="92407"/>
                    <a:pt x="711484" y="91070"/>
                    <a:pt x="714883" y="91070"/>
                  </a:cubicBezTo>
                  <a:cubicBezTo>
                    <a:pt x="718285" y="87061"/>
                    <a:pt x="718285" y="81715"/>
                    <a:pt x="721684" y="77704"/>
                  </a:cubicBezTo>
                  <a:cubicBezTo>
                    <a:pt x="725087" y="76368"/>
                    <a:pt x="728486" y="75032"/>
                    <a:pt x="731888" y="73695"/>
                  </a:cubicBezTo>
                  <a:cubicBezTo>
                    <a:pt x="748890" y="75032"/>
                    <a:pt x="762494" y="75032"/>
                    <a:pt x="776097" y="75032"/>
                  </a:cubicBezTo>
                  <a:cubicBezTo>
                    <a:pt x="782898" y="75032"/>
                    <a:pt x="793102" y="75032"/>
                    <a:pt x="796501" y="71022"/>
                  </a:cubicBezTo>
                  <a:cubicBezTo>
                    <a:pt x="799904" y="71022"/>
                    <a:pt x="799904" y="71022"/>
                    <a:pt x="803303" y="71022"/>
                  </a:cubicBezTo>
                  <a:cubicBezTo>
                    <a:pt x="803303" y="71022"/>
                    <a:pt x="803303" y="69686"/>
                    <a:pt x="803303" y="69686"/>
                  </a:cubicBezTo>
                  <a:cubicBezTo>
                    <a:pt x="803303" y="68349"/>
                    <a:pt x="806705" y="68349"/>
                    <a:pt x="806705" y="67013"/>
                  </a:cubicBezTo>
                  <a:cubicBezTo>
                    <a:pt x="796501" y="67013"/>
                    <a:pt x="789700" y="68349"/>
                    <a:pt x="782898" y="71022"/>
                  </a:cubicBezTo>
                  <a:cubicBezTo>
                    <a:pt x="755692" y="73695"/>
                    <a:pt x="755692" y="68349"/>
                    <a:pt x="759095" y="60329"/>
                  </a:cubicBezTo>
                  <a:cubicBezTo>
                    <a:pt x="765896" y="54983"/>
                    <a:pt x="782898" y="52310"/>
                    <a:pt x="796501" y="48301"/>
                  </a:cubicBezTo>
                  <a:cubicBezTo>
                    <a:pt x="816906" y="44290"/>
                    <a:pt x="830509" y="61667"/>
                    <a:pt x="854316" y="50973"/>
                  </a:cubicBezTo>
                  <a:cubicBezTo>
                    <a:pt x="888324" y="40281"/>
                    <a:pt x="929134" y="45628"/>
                    <a:pt x="966540" y="46964"/>
                  </a:cubicBezTo>
                  <a:cubicBezTo>
                    <a:pt x="976745" y="48301"/>
                    <a:pt x="990348" y="50973"/>
                    <a:pt x="1000548" y="48301"/>
                  </a:cubicBezTo>
                  <a:cubicBezTo>
                    <a:pt x="1014151" y="41617"/>
                    <a:pt x="1031157" y="49637"/>
                    <a:pt x="1048159" y="48301"/>
                  </a:cubicBezTo>
                  <a:cubicBezTo>
                    <a:pt x="1051562" y="48301"/>
                    <a:pt x="1051562" y="49637"/>
                    <a:pt x="1051562" y="50973"/>
                  </a:cubicBezTo>
                  <a:cubicBezTo>
                    <a:pt x="1061762" y="49637"/>
                    <a:pt x="1068564" y="49637"/>
                    <a:pt x="1078768" y="48301"/>
                  </a:cubicBezTo>
                  <a:cubicBezTo>
                    <a:pt x="1078768" y="46964"/>
                    <a:pt x="1078768" y="45628"/>
                    <a:pt x="1078768" y="44290"/>
                  </a:cubicBezTo>
                  <a:cubicBezTo>
                    <a:pt x="1099173" y="42955"/>
                    <a:pt x="1119577" y="42955"/>
                    <a:pt x="1139982" y="42955"/>
                  </a:cubicBezTo>
                  <a:cubicBezTo>
                    <a:pt x="1143381" y="42955"/>
                    <a:pt x="1146783" y="42955"/>
                    <a:pt x="1150182" y="42955"/>
                  </a:cubicBezTo>
                  <a:cubicBezTo>
                    <a:pt x="1150182" y="42955"/>
                    <a:pt x="1150182" y="41617"/>
                    <a:pt x="1153585" y="41617"/>
                  </a:cubicBezTo>
                  <a:cubicBezTo>
                    <a:pt x="1167188" y="42955"/>
                    <a:pt x="1180791" y="40281"/>
                    <a:pt x="1190992" y="44290"/>
                  </a:cubicBezTo>
                  <a:cubicBezTo>
                    <a:pt x="1194394" y="44290"/>
                    <a:pt x="1197793" y="44290"/>
                    <a:pt x="1201196" y="44290"/>
                  </a:cubicBezTo>
                  <a:cubicBezTo>
                    <a:pt x="1207997" y="44290"/>
                    <a:pt x="1214799" y="44290"/>
                    <a:pt x="1221601" y="44290"/>
                  </a:cubicBezTo>
                  <a:cubicBezTo>
                    <a:pt x="1252206" y="38944"/>
                    <a:pt x="1282815" y="44290"/>
                    <a:pt x="1310021" y="46964"/>
                  </a:cubicBezTo>
                  <a:cubicBezTo>
                    <a:pt x="1327023" y="48301"/>
                    <a:pt x="1344029" y="53647"/>
                    <a:pt x="1357632" y="44290"/>
                  </a:cubicBezTo>
                  <a:cubicBezTo>
                    <a:pt x="1367832" y="42955"/>
                    <a:pt x="1378036" y="42955"/>
                    <a:pt x="1388237" y="42955"/>
                  </a:cubicBezTo>
                  <a:cubicBezTo>
                    <a:pt x="1388237" y="42955"/>
                    <a:pt x="1391640" y="44290"/>
                    <a:pt x="1391640" y="45628"/>
                  </a:cubicBezTo>
                  <a:cubicBezTo>
                    <a:pt x="1435848" y="41617"/>
                    <a:pt x="1483459" y="44290"/>
                    <a:pt x="1527671" y="45628"/>
                  </a:cubicBezTo>
                  <a:cubicBezTo>
                    <a:pt x="1531070" y="44290"/>
                    <a:pt x="1537872" y="42955"/>
                    <a:pt x="1541274" y="41617"/>
                  </a:cubicBezTo>
                  <a:cubicBezTo>
                    <a:pt x="1541274" y="30925"/>
                    <a:pt x="1568480" y="32262"/>
                    <a:pt x="1582083" y="26916"/>
                  </a:cubicBezTo>
                  <a:cubicBezTo>
                    <a:pt x="1588885" y="26916"/>
                    <a:pt x="1595686" y="26916"/>
                    <a:pt x="1602488" y="26916"/>
                  </a:cubicBezTo>
                  <a:cubicBezTo>
                    <a:pt x="1602488" y="26916"/>
                    <a:pt x="1602488" y="28251"/>
                    <a:pt x="1602488" y="29589"/>
                  </a:cubicBezTo>
                  <a:cubicBezTo>
                    <a:pt x="1602488" y="29589"/>
                    <a:pt x="1605887" y="30925"/>
                    <a:pt x="1609290" y="30925"/>
                  </a:cubicBezTo>
                  <a:cubicBezTo>
                    <a:pt x="1616091" y="32262"/>
                    <a:pt x="1622893" y="32262"/>
                    <a:pt x="1629694" y="33598"/>
                  </a:cubicBezTo>
                  <a:cubicBezTo>
                    <a:pt x="1633093" y="32262"/>
                    <a:pt x="1636496" y="30925"/>
                    <a:pt x="1639895" y="29589"/>
                  </a:cubicBezTo>
                  <a:cubicBezTo>
                    <a:pt x="1639895" y="29589"/>
                    <a:pt x="1636496" y="29589"/>
                    <a:pt x="1636496" y="28251"/>
                  </a:cubicBezTo>
                  <a:cubicBezTo>
                    <a:pt x="1680704" y="24241"/>
                    <a:pt x="1721514" y="21569"/>
                    <a:pt x="1762323" y="20232"/>
                  </a:cubicBezTo>
                  <a:cubicBezTo>
                    <a:pt x="1779329" y="20232"/>
                    <a:pt x="1799733" y="21569"/>
                    <a:pt x="1816735" y="18896"/>
                  </a:cubicBezTo>
                  <a:cubicBezTo>
                    <a:pt x="1823537" y="18896"/>
                    <a:pt x="1833741" y="18896"/>
                    <a:pt x="1840543" y="18896"/>
                  </a:cubicBezTo>
                  <a:cubicBezTo>
                    <a:pt x="1857544" y="21569"/>
                    <a:pt x="1877950" y="21569"/>
                    <a:pt x="1894955" y="18896"/>
                  </a:cubicBezTo>
                  <a:cubicBezTo>
                    <a:pt x="1922161" y="18896"/>
                    <a:pt x="1945965" y="18896"/>
                    <a:pt x="1973171" y="18896"/>
                  </a:cubicBezTo>
                  <a:cubicBezTo>
                    <a:pt x="1986774" y="22905"/>
                    <a:pt x="2007179" y="16223"/>
                    <a:pt x="2017383" y="24241"/>
                  </a:cubicBezTo>
                  <a:cubicBezTo>
                    <a:pt x="2013980" y="25578"/>
                    <a:pt x="2013980" y="25578"/>
                    <a:pt x="2013980" y="26916"/>
                  </a:cubicBezTo>
                  <a:cubicBezTo>
                    <a:pt x="2020782" y="29589"/>
                    <a:pt x="2024185" y="30925"/>
                    <a:pt x="2030986" y="33598"/>
                  </a:cubicBezTo>
                  <a:cubicBezTo>
                    <a:pt x="2034385" y="28251"/>
                    <a:pt x="2044590" y="22905"/>
                    <a:pt x="2054790" y="18896"/>
                  </a:cubicBezTo>
                  <a:cubicBezTo>
                    <a:pt x="2058193" y="18896"/>
                    <a:pt x="2061592" y="18896"/>
                    <a:pt x="2064994" y="18896"/>
                  </a:cubicBezTo>
                  <a:cubicBezTo>
                    <a:pt x="2078597" y="21569"/>
                    <a:pt x="2092200" y="26916"/>
                    <a:pt x="2109202" y="22905"/>
                  </a:cubicBezTo>
                  <a:cubicBezTo>
                    <a:pt x="2112605" y="20232"/>
                    <a:pt x="2116004" y="16223"/>
                    <a:pt x="2119407" y="16223"/>
                  </a:cubicBezTo>
                  <a:cubicBezTo>
                    <a:pt x="2180621" y="22905"/>
                    <a:pt x="2241835" y="5530"/>
                    <a:pt x="2299646" y="18896"/>
                  </a:cubicBezTo>
                  <a:cubicBezTo>
                    <a:pt x="2309850" y="20232"/>
                    <a:pt x="2320051" y="21569"/>
                    <a:pt x="2323453" y="25578"/>
                  </a:cubicBezTo>
                  <a:cubicBezTo>
                    <a:pt x="2337056" y="10875"/>
                    <a:pt x="2374463" y="18896"/>
                    <a:pt x="2401670" y="14886"/>
                  </a:cubicBezTo>
                  <a:cubicBezTo>
                    <a:pt x="2405072" y="14886"/>
                    <a:pt x="2408471" y="16223"/>
                    <a:pt x="2408471" y="16223"/>
                  </a:cubicBezTo>
                  <a:cubicBezTo>
                    <a:pt x="2408471" y="14886"/>
                    <a:pt x="2411874" y="13550"/>
                    <a:pt x="2411874" y="12213"/>
                  </a:cubicBezTo>
                  <a:cubicBezTo>
                    <a:pt x="2445882" y="12213"/>
                    <a:pt x="2483288" y="14886"/>
                    <a:pt x="2517296" y="10875"/>
                  </a:cubicBezTo>
                  <a:cubicBezTo>
                    <a:pt x="2520698" y="10875"/>
                    <a:pt x="2527500" y="10875"/>
                    <a:pt x="2534302" y="10875"/>
                  </a:cubicBezTo>
                  <a:cubicBezTo>
                    <a:pt x="2544502" y="14886"/>
                    <a:pt x="2558106" y="10875"/>
                    <a:pt x="2568310" y="14886"/>
                  </a:cubicBezTo>
                  <a:cubicBezTo>
                    <a:pt x="2568310" y="14886"/>
                    <a:pt x="2571709" y="14886"/>
                    <a:pt x="2571709" y="14886"/>
                  </a:cubicBezTo>
                  <a:cubicBezTo>
                    <a:pt x="2575111" y="13550"/>
                    <a:pt x="2581913" y="12213"/>
                    <a:pt x="2585312" y="13550"/>
                  </a:cubicBezTo>
                  <a:cubicBezTo>
                    <a:pt x="2588714" y="14886"/>
                    <a:pt x="2592113" y="14886"/>
                    <a:pt x="2595516" y="14886"/>
                  </a:cubicBezTo>
                  <a:cubicBezTo>
                    <a:pt x="2602317" y="16223"/>
                    <a:pt x="2612518" y="14886"/>
                    <a:pt x="2619320" y="16223"/>
                  </a:cubicBezTo>
                  <a:cubicBezTo>
                    <a:pt x="2622722" y="16223"/>
                    <a:pt x="2626121" y="16223"/>
                    <a:pt x="2626121" y="14886"/>
                  </a:cubicBezTo>
                  <a:cubicBezTo>
                    <a:pt x="2639724" y="12213"/>
                    <a:pt x="2656730" y="12213"/>
                    <a:pt x="2670333" y="14886"/>
                  </a:cubicBezTo>
                  <a:cubicBezTo>
                    <a:pt x="2711142" y="12213"/>
                    <a:pt x="2751952" y="24241"/>
                    <a:pt x="2792761" y="14886"/>
                  </a:cubicBezTo>
                  <a:cubicBezTo>
                    <a:pt x="2830168" y="12213"/>
                    <a:pt x="2864176" y="13550"/>
                    <a:pt x="2901586" y="13550"/>
                  </a:cubicBezTo>
                  <a:cubicBezTo>
                    <a:pt x="2904985" y="13550"/>
                    <a:pt x="2904985" y="13550"/>
                    <a:pt x="2908388" y="14886"/>
                  </a:cubicBezTo>
                  <a:cubicBezTo>
                    <a:pt x="2925390" y="10875"/>
                    <a:pt x="2945794" y="12213"/>
                    <a:pt x="2966199" y="13550"/>
                  </a:cubicBezTo>
                  <a:cubicBezTo>
                    <a:pt x="2969602" y="13550"/>
                    <a:pt x="2973001" y="13550"/>
                    <a:pt x="2976403" y="13550"/>
                  </a:cubicBezTo>
                  <a:cubicBezTo>
                    <a:pt x="2996808" y="8204"/>
                    <a:pt x="3020611" y="13550"/>
                    <a:pt x="3041016" y="9539"/>
                  </a:cubicBezTo>
                  <a:cubicBezTo>
                    <a:pt x="3044419" y="9539"/>
                    <a:pt x="3044419" y="9539"/>
                    <a:pt x="3047818" y="9539"/>
                  </a:cubicBezTo>
                  <a:cubicBezTo>
                    <a:pt x="3092030" y="12213"/>
                    <a:pt x="3139641" y="9539"/>
                    <a:pt x="3183849" y="10875"/>
                  </a:cubicBezTo>
                  <a:cubicBezTo>
                    <a:pt x="3187248" y="10875"/>
                    <a:pt x="3190651" y="12213"/>
                    <a:pt x="3194053" y="13550"/>
                  </a:cubicBezTo>
                  <a:cubicBezTo>
                    <a:pt x="3228061" y="14886"/>
                    <a:pt x="3262069" y="26916"/>
                    <a:pt x="3296077" y="13550"/>
                  </a:cubicBezTo>
                  <a:cubicBezTo>
                    <a:pt x="3299475" y="14886"/>
                    <a:pt x="3306277" y="17559"/>
                    <a:pt x="3309680" y="20232"/>
                  </a:cubicBezTo>
                  <a:cubicBezTo>
                    <a:pt x="3309680" y="20232"/>
                    <a:pt x="3313079" y="20232"/>
                    <a:pt x="3313079" y="20232"/>
                  </a:cubicBezTo>
                  <a:cubicBezTo>
                    <a:pt x="3316481" y="16223"/>
                    <a:pt x="3319880" y="10875"/>
                    <a:pt x="3336886" y="12213"/>
                  </a:cubicBezTo>
                  <a:cubicBezTo>
                    <a:pt x="3340285" y="12213"/>
                    <a:pt x="3343688" y="12213"/>
                    <a:pt x="3347087" y="12213"/>
                  </a:cubicBezTo>
                  <a:cubicBezTo>
                    <a:pt x="3435507" y="8204"/>
                    <a:pt x="3523927" y="9539"/>
                    <a:pt x="3612347" y="10875"/>
                  </a:cubicBezTo>
                  <a:cubicBezTo>
                    <a:pt x="3619149" y="12213"/>
                    <a:pt x="3625951" y="12213"/>
                    <a:pt x="3632752" y="12213"/>
                  </a:cubicBezTo>
                  <a:cubicBezTo>
                    <a:pt x="3653157" y="8204"/>
                    <a:pt x="3673561" y="12213"/>
                    <a:pt x="3693966" y="8204"/>
                  </a:cubicBezTo>
                  <a:cubicBezTo>
                    <a:pt x="3731373" y="9539"/>
                    <a:pt x="3772186" y="13550"/>
                    <a:pt x="3809592" y="8204"/>
                  </a:cubicBezTo>
                  <a:cubicBezTo>
                    <a:pt x="3812995" y="9539"/>
                    <a:pt x="3812995" y="9539"/>
                    <a:pt x="3816394" y="8204"/>
                  </a:cubicBezTo>
                  <a:cubicBezTo>
                    <a:pt x="3843600" y="14886"/>
                    <a:pt x="3874209" y="8204"/>
                    <a:pt x="3901415" y="8204"/>
                  </a:cubicBezTo>
                  <a:cubicBezTo>
                    <a:pt x="3904814" y="9539"/>
                    <a:pt x="3904814" y="9539"/>
                    <a:pt x="3908217" y="8204"/>
                  </a:cubicBezTo>
                  <a:cubicBezTo>
                    <a:pt x="3925219" y="9539"/>
                    <a:pt x="3942225" y="13550"/>
                    <a:pt x="3962630" y="8204"/>
                  </a:cubicBezTo>
                  <a:cubicBezTo>
                    <a:pt x="3983034" y="1520"/>
                    <a:pt x="4000036" y="12213"/>
                    <a:pt x="4020441" y="9539"/>
                  </a:cubicBezTo>
                  <a:cubicBezTo>
                    <a:pt x="4020441" y="9539"/>
                    <a:pt x="4023844" y="10875"/>
                    <a:pt x="4023844" y="10875"/>
                  </a:cubicBezTo>
                  <a:cubicBezTo>
                    <a:pt x="4023844" y="10875"/>
                    <a:pt x="4023844" y="9539"/>
                    <a:pt x="4023844" y="8204"/>
                  </a:cubicBezTo>
                  <a:cubicBezTo>
                    <a:pt x="4034044" y="8204"/>
                    <a:pt x="4047647" y="8204"/>
                    <a:pt x="4057851" y="8204"/>
                  </a:cubicBezTo>
                  <a:cubicBezTo>
                    <a:pt x="4057851" y="8204"/>
                    <a:pt x="4061250" y="6866"/>
                    <a:pt x="4064653" y="6866"/>
                  </a:cubicBezTo>
                  <a:cubicBezTo>
                    <a:pt x="4071455" y="5530"/>
                    <a:pt x="4078256" y="5530"/>
                    <a:pt x="4085058" y="8204"/>
                  </a:cubicBezTo>
                  <a:cubicBezTo>
                    <a:pt x="4102060" y="12213"/>
                    <a:pt x="4119065" y="184"/>
                    <a:pt x="4136068" y="9539"/>
                  </a:cubicBezTo>
                  <a:cubicBezTo>
                    <a:pt x="4136068" y="10875"/>
                    <a:pt x="4136068" y="10875"/>
                    <a:pt x="4136068" y="12213"/>
                  </a:cubicBezTo>
                  <a:cubicBezTo>
                    <a:pt x="4142869" y="10875"/>
                    <a:pt x="4149671" y="9539"/>
                    <a:pt x="4156472" y="8204"/>
                  </a:cubicBezTo>
                  <a:cubicBezTo>
                    <a:pt x="4187081" y="4193"/>
                    <a:pt x="4221089" y="9539"/>
                    <a:pt x="4251694" y="4193"/>
                  </a:cubicBezTo>
                  <a:cubicBezTo>
                    <a:pt x="4275501" y="4193"/>
                    <a:pt x="4295906" y="4193"/>
                    <a:pt x="4319710" y="4193"/>
                  </a:cubicBezTo>
                  <a:cubicBezTo>
                    <a:pt x="4346916" y="10875"/>
                    <a:pt x="4384326" y="184"/>
                    <a:pt x="4408130" y="12213"/>
                  </a:cubicBezTo>
                  <a:cubicBezTo>
                    <a:pt x="4408130" y="12213"/>
                    <a:pt x="4408130" y="13550"/>
                    <a:pt x="4408130" y="13550"/>
                  </a:cubicBezTo>
                  <a:cubicBezTo>
                    <a:pt x="4421733" y="4193"/>
                    <a:pt x="4445540" y="2857"/>
                    <a:pt x="4472747" y="2857"/>
                  </a:cubicBezTo>
                  <a:cubicBezTo>
                    <a:pt x="4499953" y="2857"/>
                    <a:pt x="4530558" y="5530"/>
                    <a:pt x="4557764" y="1520"/>
                  </a:cubicBezTo>
                  <a:cubicBezTo>
                    <a:pt x="4561167" y="1520"/>
                    <a:pt x="4567969" y="1520"/>
                    <a:pt x="4571368" y="1520"/>
                  </a:cubicBezTo>
                  <a:cubicBezTo>
                    <a:pt x="4581572" y="2857"/>
                    <a:pt x="4588373" y="5530"/>
                    <a:pt x="4595175" y="9539"/>
                  </a:cubicBezTo>
                  <a:cubicBezTo>
                    <a:pt x="4595175" y="8204"/>
                    <a:pt x="4595175" y="8204"/>
                    <a:pt x="4595175" y="8204"/>
                  </a:cubicBezTo>
                  <a:cubicBezTo>
                    <a:pt x="4595175" y="8204"/>
                    <a:pt x="4591772" y="6866"/>
                    <a:pt x="4591772" y="6866"/>
                  </a:cubicBezTo>
                  <a:cubicBezTo>
                    <a:pt x="4605375" y="-2491"/>
                    <a:pt x="4629183" y="5530"/>
                    <a:pt x="4646185" y="1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2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64429" y="1187677"/>
              <a:ext cx="22763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i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DỊCH THƠ</a:t>
              </a:r>
              <a:endParaRPr lang="en-US" sz="28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08920" y="973080"/>
            <a:ext cx="5492592" cy="5806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400" i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#9Slide05 Fourth Medium" panose="00000600000000000000" charset="0"/>
              </a:rPr>
              <a:t>“Lác đác rừng phong hạt móc sa,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400" i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#9Slide05 Fourth Medium" panose="00000600000000000000" charset="0"/>
              </a:rPr>
              <a:t>Ngàn non hiu hắt, khí thu lòa.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400" i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#9Slide05 Fourth Medium" panose="00000600000000000000" charset="0"/>
              </a:rPr>
              <a:t>Lưng trời sóng rợn lòng sông thẳm,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400" i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#9Slide05 Fourth Medium" panose="00000600000000000000" charset="0"/>
              </a:rPr>
              <a:t>Mặt đất mây đùn cửa ải xa.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400" i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#9Slide05 Fourth Medium" panose="00000600000000000000" charset="0"/>
              </a:rPr>
              <a:t>Khóm cúc tuôn thêm dòng lệ cũ,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400" i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#9Slide05 Fourth Medium" panose="00000600000000000000" charset="0"/>
              </a:rPr>
              <a:t>Con thuyền buộc chặt mối tình nhà.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400" i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#9Slide05 Fourth Medium" panose="00000600000000000000" charset="0"/>
              </a:rPr>
              <a:t>Lạnh lùng giục kẻ tay dao thước,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400" i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#9Slide05 Fourth Medium" panose="00000600000000000000" charset="0"/>
              </a:rPr>
              <a:t>Thành Bạch, chày vang bóng ác tà.”</a:t>
            </a: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vi-VN" sz="2000" b="1" i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( </a:t>
            </a:r>
            <a:r>
              <a:rPr lang="vi-VN" sz="2000" b="1" i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Nguyễn Công Trứ dịch)</a:t>
            </a:r>
          </a:p>
        </p:txBody>
      </p:sp>
    </p:spTree>
    <p:extLst>
      <p:ext uri="{BB962C8B-B14F-4D97-AF65-F5344CB8AC3E}">
        <p14:creationId xmlns:p14="http://schemas.microsoft.com/office/powerpoint/2010/main" val="92318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8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8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6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05"/>
          <a:stretch>
            <a:fillRect/>
          </a:stretch>
        </p:blipFill>
        <p:spPr>
          <a:xfrm flipH="1">
            <a:off x="0" y="5613606"/>
            <a:ext cx="12192000" cy="1244394"/>
          </a:xfrm>
          <a:prstGeom prst="rect">
            <a:avLst/>
          </a:prstGeom>
        </p:spPr>
      </p:pic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812919643"/>
              </p:ext>
            </p:extLst>
          </p:nvPr>
        </p:nvGraphicFramePr>
        <p:xfrm>
          <a:off x="457202" y="1789768"/>
          <a:ext cx="11325225" cy="3579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3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453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95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794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Phân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tích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đánh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giá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giá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trị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nội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dung,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nghệ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thuật</a:t>
                      </a: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văn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bản</a:t>
                      </a: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“</a:t>
                      </a:r>
                      <a:r>
                        <a:rPr lang="en-US" sz="2800" b="1" i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Cảm</a:t>
                      </a:r>
                      <a:r>
                        <a:rPr lang="en-US" sz="2800" b="1" i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xúc</a:t>
                      </a:r>
                      <a:r>
                        <a:rPr lang="en-US" sz="2800" b="1" i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mùa</a:t>
                      </a:r>
                      <a:r>
                        <a:rPr lang="en-US" sz="2800" b="1" i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thu</a:t>
                      </a: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”– 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Đỗ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Phủ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>
                        <a:buNone/>
                      </a:pPr>
                      <a:endParaRPr lang="en-US" sz="2000" b="1" dirty="0">
                        <a:latin typeface="+mj-lt"/>
                        <a:cs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Cảm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bức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tranh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thu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hiu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hắt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ngột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ngạt,bí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bức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dồn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nén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. Qua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đó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thấy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bức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tranh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tâm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trạng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nhà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thơ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Đỗ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Phủ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nỗi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lo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âu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tình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cảnh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đất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nỗi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buồn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nhớ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quê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hương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nỗi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xót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thân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phận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.</a:t>
                      </a:r>
                      <a:endParaRPr lang="vi-VN" sz="28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Thấy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tài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nghệ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thuật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của</a:t>
                      </a: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bậc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thánh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thơ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vi-VN" sz="28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biết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phân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tích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giá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trị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thẩm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mĩ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số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yếu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tố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như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hình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ảnh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vần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đối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chủ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trữ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tình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…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thơ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en-US" sz="2800" b="1" dirty="0">
                        <a:latin typeface="+mj-lt"/>
                        <a:cs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20041" y="372110"/>
            <a:ext cx="5962749" cy="678815"/>
            <a:chOff x="5422202" y="1109812"/>
            <a:chExt cx="2818553" cy="67850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" name="Freeform: Shape 13"/>
            <p:cNvSpPr/>
            <p:nvPr/>
          </p:nvSpPr>
          <p:spPr>
            <a:xfrm>
              <a:off x="5422202" y="1109812"/>
              <a:ext cx="2775283" cy="678501"/>
            </a:xfrm>
            <a:custGeom>
              <a:avLst/>
              <a:gdLst>
                <a:gd name="connsiteX0" fmla="*/ 8243450 w 10525375"/>
                <a:gd name="connsiteY0" fmla="*/ 473332 h 503731"/>
                <a:gd name="connsiteX1" fmla="*/ 8250251 w 10525375"/>
                <a:gd name="connsiteY1" fmla="*/ 477341 h 503731"/>
                <a:gd name="connsiteX2" fmla="*/ 8257053 w 10525375"/>
                <a:gd name="connsiteY2" fmla="*/ 476005 h 503731"/>
                <a:gd name="connsiteX3" fmla="*/ 8263854 w 10525375"/>
                <a:gd name="connsiteY3" fmla="*/ 473332 h 503731"/>
                <a:gd name="connsiteX4" fmla="*/ 8243450 w 10525375"/>
                <a:gd name="connsiteY4" fmla="*/ 473332 h 503731"/>
                <a:gd name="connsiteX5" fmla="*/ 4333313 w 10525375"/>
                <a:gd name="connsiteY5" fmla="*/ 473332 h 503731"/>
                <a:gd name="connsiteX6" fmla="*/ 4340114 w 10525375"/>
                <a:gd name="connsiteY6" fmla="*/ 477341 h 503731"/>
                <a:gd name="connsiteX7" fmla="*/ 4346916 w 10525375"/>
                <a:gd name="connsiteY7" fmla="*/ 476005 h 503731"/>
                <a:gd name="connsiteX8" fmla="*/ 4353718 w 10525375"/>
                <a:gd name="connsiteY8" fmla="*/ 473332 h 503731"/>
                <a:gd name="connsiteX9" fmla="*/ 4333313 w 10525375"/>
                <a:gd name="connsiteY9" fmla="*/ 473332 h 503731"/>
                <a:gd name="connsiteX10" fmla="*/ 8824985 w 10525375"/>
                <a:gd name="connsiteY10" fmla="*/ 450610 h 503731"/>
                <a:gd name="connsiteX11" fmla="*/ 8811382 w 10525375"/>
                <a:gd name="connsiteY11" fmla="*/ 459966 h 503731"/>
                <a:gd name="connsiteX12" fmla="*/ 8828384 w 10525375"/>
                <a:gd name="connsiteY12" fmla="*/ 463975 h 503731"/>
                <a:gd name="connsiteX13" fmla="*/ 8858992 w 10525375"/>
                <a:gd name="connsiteY13" fmla="*/ 450610 h 503731"/>
                <a:gd name="connsiteX14" fmla="*/ 8824985 w 10525375"/>
                <a:gd name="connsiteY14" fmla="*/ 450610 h 503731"/>
                <a:gd name="connsiteX15" fmla="*/ 9110650 w 10525375"/>
                <a:gd name="connsiteY15" fmla="*/ 447936 h 503731"/>
                <a:gd name="connsiteX16" fmla="*/ 9114050 w 10525375"/>
                <a:gd name="connsiteY16" fmla="*/ 453283 h 503731"/>
                <a:gd name="connsiteX17" fmla="*/ 9110650 w 10525375"/>
                <a:gd name="connsiteY17" fmla="*/ 454620 h 503731"/>
                <a:gd name="connsiteX18" fmla="*/ 9117452 w 10525375"/>
                <a:gd name="connsiteY18" fmla="*/ 459966 h 503731"/>
                <a:gd name="connsiteX19" fmla="*/ 9117452 w 10525375"/>
                <a:gd name="connsiteY19" fmla="*/ 458629 h 503731"/>
                <a:gd name="connsiteX20" fmla="*/ 9114050 w 10525375"/>
                <a:gd name="connsiteY20" fmla="*/ 447936 h 503731"/>
                <a:gd name="connsiteX21" fmla="*/ 9110650 w 10525375"/>
                <a:gd name="connsiteY21" fmla="*/ 447936 h 503731"/>
                <a:gd name="connsiteX22" fmla="*/ 6668890 w 10525375"/>
                <a:gd name="connsiteY22" fmla="*/ 441254 h 503731"/>
                <a:gd name="connsiteX23" fmla="*/ 6672289 w 10525375"/>
                <a:gd name="connsiteY23" fmla="*/ 443927 h 503731"/>
                <a:gd name="connsiteX24" fmla="*/ 6672289 w 10525375"/>
                <a:gd name="connsiteY24" fmla="*/ 441254 h 503731"/>
                <a:gd name="connsiteX25" fmla="*/ 6668890 w 10525375"/>
                <a:gd name="connsiteY25" fmla="*/ 441254 h 503731"/>
                <a:gd name="connsiteX26" fmla="*/ 2758753 w 10525375"/>
                <a:gd name="connsiteY26" fmla="*/ 441254 h 503731"/>
                <a:gd name="connsiteX27" fmla="*/ 2762152 w 10525375"/>
                <a:gd name="connsiteY27" fmla="*/ 443927 h 503731"/>
                <a:gd name="connsiteX28" fmla="*/ 2762152 w 10525375"/>
                <a:gd name="connsiteY28" fmla="*/ 441254 h 503731"/>
                <a:gd name="connsiteX29" fmla="*/ 2758753 w 10525375"/>
                <a:gd name="connsiteY29" fmla="*/ 441254 h 503731"/>
                <a:gd name="connsiteX30" fmla="*/ 9338501 w 10525375"/>
                <a:gd name="connsiteY30" fmla="*/ 438581 h 503731"/>
                <a:gd name="connsiteX31" fmla="*/ 9341904 w 10525375"/>
                <a:gd name="connsiteY31" fmla="*/ 441254 h 503731"/>
                <a:gd name="connsiteX32" fmla="*/ 9362308 w 10525375"/>
                <a:gd name="connsiteY32" fmla="*/ 438581 h 503731"/>
                <a:gd name="connsiteX33" fmla="*/ 9365707 w 10525375"/>
                <a:gd name="connsiteY33" fmla="*/ 439917 h 503731"/>
                <a:gd name="connsiteX34" fmla="*/ 9365707 w 10525375"/>
                <a:gd name="connsiteY34" fmla="*/ 438581 h 503731"/>
                <a:gd name="connsiteX35" fmla="*/ 9362308 w 10525375"/>
                <a:gd name="connsiteY35" fmla="*/ 438581 h 503731"/>
                <a:gd name="connsiteX36" fmla="*/ 8413488 w 10525375"/>
                <a:gd name="connsiteY36" fmla="*/ 433235 h 503731"/>
                <a:gd name="connsiteX37" fmla="*/ 8406687 w 10525375"/>
                <a:gd name="connsiteY37" fmla="*/ 434571 h 503731"/>
                <a:gd name="connsiteX38" fmla="*/ 8416892 w 10525375"/>
                <a:gd name="connsiteY38" fmla="*/ 439917 h 503731"/>
                <a:gd name="connsiteX39" fmla="*/ 8413488 w 10525375"/>
                <a:gd name="connsiteY39" fmla="*/ 433235 h 503731"/>
                <a:gd name="connsiteX40" fmla="*/ 4503352 w 10525375"/>
                <a:gd name="connsiteY40" fmla="*/ 433235 h 503731"/>
                <a:gd name="connsiteX41" fmla="*/ 4496550 w 10525375"/>
                <a:gd name="connsiteY41" fmla="*/ 434571 h 503731"/>
                <a:gd name="connsiteX42" fmla="*/ 4506755 w 10525375"/>
                <a:gd name="connsiteY42" fmla="*/ 439917 h 503731"/>
                <a:gd name="connsiteX43" fmla="*/ 4503352 w 10525375"/>
                <a:gd name="connsiteY43" fmla="*/ 433235 h 503731"/>
                <a:gd name="connsiteX44" fmla="*/ 9624166 w 10525375"/>
                <a:gd name="connsiteY44" fmla="*/ 426551 h 503731"/>
                <a:gd name="connsiteX45" fmla="*/ 9617365 w 10525375"/>
                <a:gd name="connsiteY45" fmla="*/ 430562 h 503731"/>
                <a:gd name="connsiteX46" fmla="*/ 9654776 w 10525375"/>
                <a:gd name="connsiteY46" fmla="*/ 430562 h 503731"/>
                <a:gd name="connsiteX47" fmla="*/ 9624166 w 10525375"/>
                <a:gd name="connsiteY47" fmla="*/ 427888 h 503731"/>
                <a:gd name="connsiteX48" fmla="*/ 9624166 w 10525375"/>
                <a:gd name="connsiteY48" fmla="*/ 426551 h 503731"/>
                <a:gd name="connsiteX49" fmla="*/ 248974 w 10525375"/>
                <a:gd name="connsiteY49" fmla="*/ 418532 h 503731"/>
                <a:gd name="connsiteX50" fmla="*/ 279583 w 10525375"/>
                <a:gd name="connsiteY50" fmla="*/ 418532 h 503731"/>
                <a:gd name="connsiteX51" fmla="*/ 310188 w 10525375"/>
                <a:gd name="connsiteY51" fmla="*/ 426551 h 503731"/>
                <a:gd name="connsiteX52" fmla="*/ 279583 w 10525375"/>
                <a:gd name="connsiteY52" fmla="*/ 438581 h 503731"/>
                <a:gd name="connsiteX53" fmla="*/ 269379 w 10525375"/>
                <a:gd name="connsiteY53" fmla="*/ 434571 h 503731"/>
                <a:gd name="connsiteX54" fmla="*/ 259178 w 10525375"/>
                <a:gd name="connsiteY54" fmla="*/ 426551 h 503731"/>
                <a:gd name="connsiteX55" fmla="*/ 248974 w 10525375"/>
                <a:gd name="connsiteY55" fmla="*/ 418532 h 503731"/>
                <a:gd name="connsiteX56" fmla="*/ 9481334 w 10525375"/>
                <a:gd name="connsiteY56" fmla="*/ 397147 h 503731"/>
                <a:gd name="connsiteX57" fmla="*/ 9481334 w 10525375"/>
                <a:gd name="connsiteY57" fmla="*/ 399820 h 503731"/>
                <a:gd name="connsiteX58" fmla="*/ 9488135 w 10525375"/>
                <a:gd name="connsiteY58" fmla="*/ 398484 h 503731"/>
                <a:gd name="connsiteX59" fmla="*/ 9481334 w 10525375"/>
                <a:gd name="connsiteY59" fmla="*/ 397147 h 503731"/>
                <a:gd name="connsiteX60" fmla="*/ 548246 w 10525375"/>
                <a:gd name="connsiteY60" fmla="*/ 390464 h 503731"/>
                <a:gd name="connsiteX61" fmla="*/ 548246 w 10525375"/>
                <a:gd name="connsiteY61" fmla="*/ 391800 h 503731"/>
                <a:gd name="connsiteX62" fmla="*/ 541445 w 10525375"/>
                <a:gd name="connsiteY62" fmla="*/ 393137 h 503731"/>
                <a:gd name="connsiteX63" fmla="*/ 538042 w 10525375"/>
                <a:gd name="connsiteY63" fmla="*/ 409176 h 503731"/>
                <a:gd name="connsiteX64" fmla="*/ 565248 w 10525375"/>
                <a:gd name="connsiteY64" fmla="*/ 411850 h 503731"/>
                <a:gd name="connsiteX65" fmla="*/ 548246 w 10525375"/>
                <a:gd name="connsiteY65" fmla="*/ 390464 h 503731"/>
                <a:gd name="connsiteX66" fmla="*/ 10305597 w 10525375"/>
                <a:gd name="connsiteY66" fmla="*/ 390129 h 503731"/>
                <a:gd name="connsiteX67" fmla="*/ 10317926 w 10525375"/>
                <a:gd name="connsiteY67" fmla="*/ 393137 h 503731"/>
                <a:gd name="connsiteX68" fmla="*/ 10317926 w 10525375"/>
                <a:gd name="connsiteY68" fmla="*/ 401157 h 503731"/>
                <a:gd name="connsiteX69" fmla="*/ 10311124 w 10525375"/>
                <a:gd name="connsiteY69" fmla="*/ 401157 h 503731"/>
                <a:gd name="connsiteX70" fmla="*/ 10290720 w 10525375"/>
                <a:gd name="connsiteY70" fmla="*/ 393137 h 503731"/>
                <a:gd name="connsiteX71" fmla="*/ 10305597 w 10525375"/>
                <a:gd name="connsiteY71" fmla="*/ 390129 h 503731"/>
                <a:gd name="connsiteX72" fmla="*/ 9913234 w 10525375"/>
                <a:gd name="connsiteY72" fmla="*/ 387791 h 503731"/>
                <a:gd name="connsiteX73" fmla="*/ 9913234 w 10525375"/>
                <a:gd name="connsiteY73" fmla="*/ 397147 h 503731"/>
                <a:gd name="connsiteX74" fmla="*/ 9903030 w 10525375"/>
                <a:gd name="connsiteY74" fmla="*/ 403830 h 503731"/>
                <a:gd name="connsiteX75" fmla="*/ 9906433 w 10525375"/>
                <a:gd name="connsiteY75" fmla="*/ 405166 h 503731"/>
                <a:gd name="connsiteX76" fmla="*/ 9906433 w 10525375"/>
                <a:gd name="connsiteY76" fmla="*/ 410512 h 503731"/>
                <a:gd name="connsiteX77" fmla="*/ 9971046 w 10525375"/>
                <a:gd name="connsiteY77" fmla="*/ 401157 h 503731"/>
                <a:gd name="connsiteX78" fmla="*/ 9971046 w 10525375"/>
                <a:gd name="connsiteY78" fmla="*/ 393137 h 503731"/>
                <a:gd name="connsiteX79" fmla="*/ 9913234 w 10525375"/>
                <a:gd name="connsiteY79" fmla="*/ 387791 h 503731"/>
                <a:gd name="connsiteX80" fmla="*/ 1228402 w 10525375"/>
                <a:gd name="connsiteY80" fmla="*/ 386454 h 503731"/>
                <a:gd name="connsiteX81" fmla="*/ 1228402 w 10525375"/>
                <a:gd name="connsiteY81" fmla="*/ 390464 h 503731"/>
                <a:gd name="connsiteX82" fmla="*/ 1259008 w 10525375"/>
                <a:gd name="connsiteY82" fmla="*/ 391800 h 503731"/>
                <a:gd name="connsiteX83" fmla="*/ 1262410 w 10525375"/>
                <a:gd name="connsiteY83" fmla="*/ 387791 h 503731"/>
                <a:gd name="connsiteX84" fmla="*/ 1255608 w 10525375"/>
                <a:gd name="connsiteY84" fmla="*/ 387791 h 503731"/>
                <a:gd name="connsiteX85" fmla="*/ 1252206 w 10525375"/>
                <a:gd name="connsiteY85" fmla="*/ 386454 h 503731"/>
                <a:gd name="connsiteX86" fmla="*/ 1228402 w 10525375"/>
                <a:gd name="connsiteY86" fmla="*/ 386454 h 503731"/>
                <a:gd name="connsiteX87" fmla="*/ 9749997 w 10525375"/>
                <a:gd name="connsiteY87" fmla="*/ 385118 h 503731"/>
                <a:gd name="connsiteX88" fmla="*/ 9753396 w 10525375"/>
                <a:gd name="connsiteY88" fmla="*/ 390464 h 503731"/>
                <a:gd name="connsiteX89" fmla="*/ 9753396 w 10525375"/>
                <a:gd name="connsiteY89" fmla="*/ 386454 h 503731"/>
                <a:gd name="connsiteX90" fmla="*/ 9749997 w 10525375"/>
                <a:gd name="connsiteY90" fmla="*/ 385118 h 503731"/>
                <a:gd name="connsiteX91" fmla="*/ 8865794 w 10525375"/>
                <a:gd name="connsiteY91" fmla="*/ 370415 h 503731"/>
                <a:gd name="connsiteX92" fmla="*/ 8869193 w 10525375"/>
                <a:gd name="connsiteY92" fmla="*/ 371752 h 503731"/>
                <a:gd name="connsiteX93" fmla="*/ 8869193 w 10525375"/>
                <a:gd name="connsiteY93" fmla="*/ 370415 h 503731"/>
                <a:gd name="connsiteX94" fmla="*/ 8865794 w 10525375"/>
                <a:gd name="connsiteY94" fmla="*/ 370415 h 503731"/>
                <a:gd name="connsiteX95" fmla="*/ 820309 w 10525375"/>
                <a:gd name="connsiteY95" fmla="*/ 370415 h 503731"/>
                <a:gd name="connsiteX96" fmla="*/ 844112 w 10525375"/>
                <a:gd name="connsiteY96" fmla="*/ 378434 h 503731"/>
                <a:gd name="connsiteX97" fmla="*/ 837311 w 10525375"/>
                <a:gd name="connsiteY97" fmla="*/ 373088 h 503731"/>
                <a:gd name="connsiteX98" fmla="*/ 820309 w 10525375"/>
                <a:gd name="connsiteY98" fmla="*/ 370415 h 503731"/>
                <a:gd name="connsiteX99" fmla="*/ 1007353 w 10525375"/>
                <a:gd name="connsiteY99" fmla="*/ 369580 h 503731"/>
                <a:gd name="connsiteX100" fmla="*/ 976745 w 10525375"/>
                <a:gd name="connsiteY100" fmla="*/ 373088 h 503731"/>
                <a:gd name="connsiteX101" fmla="*/ 973342 w 10525375"/>
                <a:gd name="connsiteY101" fmla="*/ 374425 h 503731"/>
                <a:gd name="connsiteX102" fmla="*/ 969943 w 10525375"/>
                <a:gd name="connsiteY102" fmla="*/ 377099 h 503731"/>
                <a:gd name="connsiteX103" fmla="*/ 966540 w 10525375"/>
                <a:gd name="connsiteY103" fmla="*/ 378434 h 503731"/>
                <a:gd name="connsiteX104" fmla="*/ 959739 w 10525375"/>
                <a:gd name="connsiteY104" fmla="*/ 385118 h 503731"/>
                <a:gd name="connsiteX105" fmla="*/ 973342 w 10525375"/>
                <a:gd name="connsiteY105" fmla="*/ 387791 h 503731"/>
                <a:gd name="connsiteX106" fmla="*/ 1014151 w 10525375"/>
                <a:gd name="connsiteY106" fmla="*/ 377099 h 503731"/>
                <a:gd name="connsiteX107" fmla="*/ 1037958 w 10525375"/>
                <a:gd name="connsiteY107" fmla="*/ 391800 h 503731"/>
                <a:gd name="connsiteX108" fmla="*/ 1071966 w 10525375"/>
                <a:gd name="connsiteY108" fmla="*/ 393137 h 503731"/>
                <a:gd name="connsiteX109" fmla="*/ 1075365 w 10525375"/>
                <a:gd name="connsiteY109" fmla="*/ 395811 h 503731"/>
                <a:gd name="connsiteX110" fmla="*/ 1078768 w 10525375"/>
                <a:gd name="connsiteY110" fmla="*/ 394473 h 503731"/>
                <a:gd name="connsiteX111" fmla="*/ 1082167 w 10525375"/>
                <a:gd name="connsiteY111" fmla="*/ 393137 h 503731"/>
                <a:gd name="connsiteX112" fmla="*/ 1078768 w 10525375"/>
                <a:gd name="connsiteY112" fmla="*/ 393137 h 503731"/>
                <a:gd name="connsiteX113" fmla="*/ 1037958 w 10525375"/>
                <a:gd name="connsiteY113" fmla="*/ 373088 h 503731"/>
                <a:gd name="connsiteX114" fmla="*/ 1007353 w 10525375"/>
                <a:gd name="connsiteY114" fmla="*/ 369580 h 503731"/>
                <a:gd name="connsiteX115" fmla="*/ 34727 w 10525375"/>
                <a:gd name="connsiteY115" fmla="*/ 366406 h 503731"/>
                <a:gd name="connsiteX116" fmla="*/ 51729 w 10525375"/>
                <a:gd name="connsiteY116" fmla="*/ 366406 h 503731"/>
                <a:gd name="connsiteX117" fmla="*/ 58530 w 10525375"/>
                <a:gd name="connsiteY117" fmla="*/ 375763 h 503731"/>
                <a:gd name="connsiteX118" fmla="*/ 31324 w 10525375"/>
                <a:gd name="connsiteY118" fmla="*/ 375763 h 503731"/>
                <a:gd name="connsiteX119" fmla="*/ 34727 w 10525375"/>
                <a:gd name="connsiteY119" fmla="*/ 366406 h 503731"/>
                <a:gd name="connsiteX120" fmla="*/ 8671948 w 10525375"/>
                <a:gd name="connsiteY120" fmla="*/ 365069 h 503731"/>
                <a:gd name="connsiteX121" fmla="*/ 8671948 w 10525375"/>
                <a:gd name="connsiteY121" fmla="*/ 369079 h 503731"/>
                <a:gd name="connsiteX122" fmla="*/ 8675350 w 10525375"/>
                <a:gd name="connsiteY122" fmla="*/ 365069 h 503731"/>
                <a:gd name="connsiteX123" fmla="*/ 8671948 w 10525375"/>
                <a:gd name="connsiteY123" fmla="*/ 365069 h 503731"/>
                <a:gd name="connsiteX124" fmla="*/ 840713 w 10525375"/>
                <a:gd name="connsiteY124" fmla="*/ 358387 h 503731"/>
                <a:gd name="connsiteX125" fmla="*/ 844112 w 10525375"/>
                <a:gd name="connsiteY125" fmla="*/ 363733 h 503731"/>
                <a:gd name="connsiteX126" fmla="*/ 861118 w 10525375"/>
                <a:gd name="connsiteY126" fmla="*/ 359722 h 503731"/>
                <a:gd name="connsiteX127" fmla="*/ 840713 w 10525375"/>
                <a:gd name="connsiteY127" fmla="*/ 358387 h 503731"/>
                <a:gd name="connsiteX128" fmla="*/ 9909832 w 10525375"/>
                <a:gd name="connsiteY128" fmla="*/ 349030 h 503731"/>
                <a:gd name="connsiteX129" fmla="*/ 9896229 w 10525375"/>
                <a:gd name="connsiteY129" fmla="*/ 350367 h 503731"/>
                <a:gd name="connsiteX130" fmla="*/ 9892830 w 10525375"/>
                <a:gd name="connsiteY130" fmla="*/ 350367 h 503731"/>
                <a:gd name="connsiteX131" fmla="*/ 9903030 w 10525375"/>
                <a:gd name="connsiteY131" fmla="*/ 354376 h 503731"/>
                <a:gd name="connsiteX132" fmla="*/ 9909832 w 10525375"/>
                <a:gd name="connsiteY132" fmla="*/ 349030 h 503731"/>
                <a:gd name="connsiteX133" fmla="*/ 7520 w 10525375"/>
                <a:gd name="connsiteY133" fmla="*/ 343683 h 503731"/>
                <a:gd name="connsiteX134" fmla="*/ 48330 w 10525375"/>
                <a:gd name="connsiteY134" fmla="*/ 343683 h 503731"/>
                <a:gd name="connsiteX135" fmla="*/ 34727 w 10525375"/>
                <a:gd name="connsiteY135" fmla="*/ 353040 h 503731"/>
                <a:gd name="connsiteX136" fmla="*/ 17721 w 10525375"/>
                <a:gd name="connsiteY136" fmla="*/ 353040 h 503731"/>
                <a:gd name="connsiteX137" fmla="*/ 7520 w 10525375"/>
                <a:gd name="connsiteY137" fmla="*/ 343683 h 503731"/>
                <a:gd name="connsiteX138" fmla="*/ 253944 w 10525375"/>
                <a:gd name="connsiteY138" fmla="*/ 323786 h 503731"/>
                <a:gd name="connsiteX139" fmla="*/ 254080 w 10525375"/>
                <a:gd name="connsiteY139" fmla="*/ 323803 h 503731"/>
                <a:gd name="connsiteX140" fmla="*/ 279144 w 10525375"/>
                <a:gd name="connsiteY140" fmla="*/ 325171 h 503731"/>
                <a:gd name="connsiteX141" fmla="*/ 263005 w 10525375"/>
                <a:gd name="connsiteY141" fmla="*/ 325472 h 503731"/>
                <a:gd name="connsiteX142" fmla="*/ 650270 w 10525375"/>
                <a:gd name="connsiteY142" fmla="*/ 308932 h 503731"/>
                <a:gd name="connsiteX143" fmla="*/ 646867 w 10525375"/>
                <a:gd name="connsiteY143" fmla="*/ 311606 h 503731"/>
                <a:gd name="connsiteX144" fmla="*/ 670674 w 10525375"/>
                <a:gd name="connsiteY144" fmla="*/ 311606 h 503731"/>
                <a:gd name="connsiteX145" fmla="*/ 650270 w 10525375"/>
                <a:gd name="connsiteY145" fmla="*/ 308932 h 503731"/>
                <a:gd name="connsiteX146" fmla="*/ 10008456 w 10525375"/>
                <a:gd name="connsiteY146" fmla="*/ 299577 h 503731"/>
                <a:gd name="connsiteX147" fmla="*/ 10001655 w 10525375"/>
                <a:gd name="connsiteY147" fmla="*/ 312943 h 503731"/>
                <a:gd name="connsiteX148" fmla="*/ 10022060 w 10525375"/>
                <a:gd name="connsiteY148" fmla="*/ 306259 h 503731"/>
                <a:gd name="connsiteX149" fmla="*/ 10025458 w 10525375"/>
                <a:gd name="connsiteY149" fmla="*/ 306259 h 503731"/>
                <a:gd name="connsiteX150" fmla="*/ 10032260 w 10525375"/>
                <a:gd name="connsiteY150" fmla="*/ 302250 h 503731"/>
                <a:gd name="connsiteX151" fmla="*/ 10008456 w 10525375"/>
                <a:gd name="connsiteY151" fmla="*/ 299577 h 503731"/>
                <a:gd name="connsiteX152" fmla="*/ 9926838 w 10525375"/>
                <a:gd name="connsiteY152" fmla="*/ 294231 h 503731"/>
                <a:gd name="connsiteX153" fmla="*/ 9920036 w 10525375"/>
                <a:gd name="connsiteY153" fmla="*/ 295567 h 503731"/>
                <a:gd name="connsiteX154" fmla="*/ 9920036 w 10525375"/>
                <a:gd name="connsiteY154" fmla="*/ 299577 h 503731"/>
                <a:gd name="connsiteX155" fmla="*/ 9926838 w 10525375"/>
                <a:gd name="connsiteY155" fmla="*/ 299577 h 503731"/>
                <a:gd name="connsiteX156" fmla="*/ 9954044 w 10525375"/>
                <a:gd name="connsiteY156" fmla="*/ 304923 h 503731"/>
                <a:gd name="connsiteX157" fmla="*/ 9926838 w 10525375"/>
                <a:gd name="connsiteY157" fmla="*/ 294231 h 503731"/>
                <a:gd name="connsiteX158" fmla="*/ 208168 w 10525375"/>
                <a:gd name="connsiteY158" fmla="*/ 294231 h 503731"/>
                <a:gd name="connsiteX159" fmla="*/ 248978 w 10525375"/>
                <a:gd name="connsiteY159" fmla="*/ 308932 h 503731"/>
                <a:gd name="connsiteX160" fmla="*/ 238773 w 10525375"/>
                <a:gd name="connsiteY160" fmla="*/ 320962 h 503731"/>
                <a:gd name="connsiteX161" fmla="*/ 253944 w 10525375"/>
                <a:gd name="connsiteY161" fmla="*/ 323786 h 503731"/>
                <a:gd name="connsiteX162" fmla="*/ 208168 w 10525375"/>
                <a:gd name="connsiteY162" fmla="*/ 318289 h 503731"/>
                <a:gd name="connsiteX163" fmla="*/ 177559 w 10525375"/>
                <a:gd name="connsiteY163" fmla="*/ 322298 h 503731"/>
                <a:gd name="connsiteX164" fmla="*/ 177559 w 10525375"/>
                <a:gd name="connsiteY164" fmla="*/ 319625 h 503731"/>
                <a:gd name="connsiteX165" fmla="*/ 119748 w 10525375"/>
                <a:gd name="connsiteY165" fmla="*/ 320962 h 503731"/>
                <a:gd name="connsiteX166" fmla="*/ 99343 w 10525375"/>
                <a:gd name="connsiteY166" fmla="*/ 306259 h 503731"/>
                <a:gd name="connsiteX167" fmla="*/ 119748 w 10525375"/>
                <a:gd name="connsiteY167" fmla="*/ 304923 h 503731"/>
                <a:gd name="connsiteX168" fmla="*/ 180962 w 10525375"/>
                <a:gd name="connsiteY168" fmla="*/ 310270 h 503731"/>
                <a:gd name="connsiteX169" fmla="*/ 191163 w 10525375"/>
                <a:gd name="connsiteY169" fmla="*/ 310270 h 503731"/>
                <a:gd name="connsiteX170" fmla="*/ 208168 w 10525375"/>
                <a:gd name="connsiteY170" fmla="*/ 294231 h 503731"/>
                <a:gd name="connsiteX171" fmla="*/ 561849 w 10525375"/>
                <a:gd name="connsiteY171" fmla="*/ 292894 h 503731"/>
                <a:gd name="connsiteX172" fmla="*/ 544844 w 10525375"/>
                <a:gd name="connsiteY172" fmla="*/ 296904 h 503731"/>
                <a:gd name="connsiteX173" fmla="*/ 565248 w 10525375"/>
                <a:gd name="connsiteY173" fmla="*/ 292894 h 503731"/>
                <a:gd name="connsiteX174" fmla="*/ 561849 w 10525375"/>
                <a:gd name="connsiteY174" fmla="*/ 292894 h 503731"/>
                <a:gd name="connsiteX175" fmla="*/ 10113879 w 10525375"/>
                <a:gd name="connsiteY175" fmla="*/ 286211 h 503731"/>
                <a:gd name="connsiteX176" fmla="*/ 10093474 w 10525375"/>
                <a:gd name="connsiteY176" fmla="*/ 288885 h 503731"/>
                <a:gd name="connsiteX177" fmla="*/ 10100276 w 10525375"/>
                <a:gd name="connsiteY177" fmla="*/ 292894 h 503731"/>
                <a:gd name="connsiteX178" fmla="*/ 10113879 w 10525375"/>
                <a:gd name="connsiteY178" fmla="*/ 288885 h 503731"/>
                <a:gd name="connsiteX179" fmla="*/ 10113879 w 10525375"/>
                <a:gd name="connsiteY179" fmla="*/ 286211 h 503731"/>
                <a:gd name="connsiteX180" fmla="*/ 495533 w 10525375"/>
                <a:gd name="connsiteY180" fmla="*/ 279528 h 503731"/>
                <a:gd name="connsiteX181" fmla="*/ 476828 w 10525375"/>
                <a:gd name="connsiteY181" fmla="*/ 282201 h 503731"/>
                <a:gd name="connsiteX182" fmla="*/ 514238 w 10525375"/>
                <a:gd name="connsiteY182" fmla="*/ 280865 h 503731"/>
                <a:gd name="connsiteX183" fmla="*/ 495533 w 10525375"/>
                <a:gd name="connsiteY183" fmla="*/ 279528 h 503731"/>
                <a:gd name="connsiteX184" fmla="*/ 6995362 w 10525375"/>
                <a:gd name="connsiteY184" fmla="*/ 248787 h 503731"/>
                <a:gd name="connsiteX185" fmla="*/ 6988564 w 10525375"/>
                <a:gd name="connsiteY185" fmla="*/ 254134 h 503731"/>
                <a:gd name="connsiteX186" fmla="*/ 6998764 w 10525375"/>
                <a:gd name="connsiteY186" fmla="*/ 255469 h 503731"/>
                <a:gd name="connsiteX187" fmla="*/ 6995362 w 10525375"/>
                <a:gd name="connsiteY187" fmla="*/ 248787 h 503731"/>
                <a:gd name="connsiteX188" fmla="*/ 3085225 w 10525375"/>
                <a:gd name="connsiteY188" fmla="*/ 248787 h 503731"/>
                <a:gd name="connsiteX189" fmla="*/ 3078427 w 10525375"/>
                <a:gd name="connsiteY189" fmla="*/ 254134 h 503731"/>
                <a:gd name="connsiteX190" fmla="*/ 3088627 w 10525375"/>
                <a:gd name="connsiteY190" fmla="*/ 255469 h 503731"/>
                <a:gd name="connsiteX191" fmla="*/ 3085225 w 10525375"/>
                <a:gd name="connsiteY191" fmla="*/ 248787 h 503731"/>
                <a:gd name="connsiteX192" fmla="*/ 10124083 w 10525375"/>
                <a:gd name="connsiteY192" fmla="*/ 247450 h 503731"/>
                <a:gd name="connsiteX193" fmla="*/ 10124083 w 10525375"/>
                <a:gd name="connsiteY193" fmla="*/ 254134 h 503731"/>
                <a:gd name="connsiteX194" fmla="*/ 10130884 w 10525375"/>
                <a:gd name="connsiteY194" fmla="*/ 256807 h 503731"/>
                <a:gd name="connsiteX195" fmla="*/ 10158090 w 10525375"/>
                <a:gd name="connsiteY195" fmla="*/ 259480 h 503731"/>
                <a:gd name="connsiteX196" fmla="*/ 10124083 w 10525375"/>
                <a:gd name="connsiteY196" fmla="*/ 247450 h 503731"/>
                <a:gd name="connsiteX197" fmla="*/ 786301 w 10525375"/>
                <a:gd name="connsiteY197" fmla="*/ 244777 h 503731"/>
                <a:gd name="connsiteX198" fmla="*/ 810104 w 10525375"/>
                <a:gd name="connsiteY198" fmla="*/ 248787 h 503731"/>
                <a:gd name="connsiteX199" fmla="*/ 806705 w 10525375"/>
                <a:gd name="connsiteY199" fmla="*/ 246114 h 503731"/>
                <a:gd name="connsiteX200" fmla="*/ 786301 w 10525375"/>
                <a:gd name="connsiteY200" fmla="*/ 244777 h 503731"/>
                <a:gd name="connsiteX201" fmla="*/ 592455 w 10525375"/>
                <a:gd name="connsiteY201" fmla="*/ 243441 h 503731"/>
                <a:gd name="connsiteX202" fmla="*/ 548246 w 10525375"/>
                <a:gd name="connsiteY202" fmla="*/ 248787 h 503731"/>
                <a:gd name="connsiteX203" fmla="*/ 558447 w 10525375"/>
                <a:gd name="connsiteY203" fmla="*/ 258143 h 503731"/>
                <a:gd name="connsiteX204" fmla="*/ 551645 w 10525375"/>
                <a:gd name="connsiteY204" fmla="*/ 266162 h 503731"/>
                <a:gd name="connsiteX205" fmla="*/ 565248 w 10525375"/>
                <a:gd name="connsiteY205" fmla="*/ 267499 h 503731"/>
                <a:gd name="connsiteX206" fmla="*/ 575452 w 10525375"/>
                <a:gd name="connsiteY206" fmla="*/ 268835 h 503731"/>
                <a:gd name="connsiteX207" fmla="*/ 585653 w 10525375"/>
                <a:gd name="connsiteY207" fmla="*/ 267499 h 503731"/>
                <a:gd name="connsiteX208" fmla="*/ 606058 w 10525375"/>
                <a:gd name="connsiteY208" fmla="*/ 250123 h 503731"/>
                <a:gd name="connsiteX209" fmla="*/ 602659 w 10525375"/>
                <a:gd name="connsiteY209" fmla="*/ 250123 h 503731"/>
                <a:gd name="connsiteX210" fmla="*/ 592455 w 10525375"/>
                <a:gd name="connsiteY210" fmla="*/ 243441 h 503731"/>
                <a:gd name="connsiteX211" fmla="*/ 10212503 w 10525375"/>
                <a:gd name="connsiteY211" fmla="*/ 238095 h 503731"/>
                <a:gd name="connsiteX212" fmla="*/ 10212503 w 10525375"/>
                <a:gd name="connsiteY212" fmla="*/ 242104 h 503731"/>
                <a:gd name="connsiteX213" fmla="*/ 10222704 w 10525375"/>
                <a:gd name="connsiteY213" fmla="*/ 238095 h 503731"/>
                <a:gd name="connsiteX214" fmla="*/ 10212503 w 10525375"/>
                <a:gd name="connsiteY214" fmla="*/ 238095 h 503731"/>
                <a:gd name="connsiteX215" fmla="*/ 10501568 w 10525375"/>
                <a:gd name="connsiteY215" fmla="*/ 235421 h 503731"/>
                <a:gd name="connsiteX216" fmla="*/ 10515171 w 10525375"/>
                <a:gd name="connsiteY216" fmla="*/ 243441 h 503731"/>
                <a:gd name="connsiteX217" fmla="*/ 10477764 w 10525375"/>
                <a:gd name="connsiteY217" fmla="*/ 247450 h 503731"/>
                <a:gd name="connsiteX218" fmla="*/ 10501568 w 10525375"/>
                <a:gd name="connsiteY218" fmla="*/ 235421 h 503731"/>
                <a:gd name="connsiteX219" fmla="*/ 492556 w 10525375"/>
                <a:gd name="connsiteY219" fmla="*/ 224228 h 503731"/>
                <a:gd name="connsiteX220" fmla="*/ 483630 w 10525375"/>
                <a:gd name="connsiteY220" fmla="*/ 232748 h 503731"/>
                <a:gd name="connsiteX221" fmla="*/ 456423 w 10525375"/>
                <a:gd name="connsiteY221" fmla="*/ 232748 h 503731"/>
                <a:gd name="connsiteX222" fmla="*/ 419017 w 10525375"/>
                <a:gd name="connsiteY222" fmla="*/ 232748 h 503731"/>
                <a:gd name="connsiteX223" fmla="*/ 463225 w 10525375"/>
                <a:gd name="connsiteY223" fmla="*/ 251460 h 503731"/>
                <a:gd name="connsiteX224" fmla="*/ 453024 w 10525375"/>
                <a:gd name="connsiteY224" fmla="*/ 260816 h 503731"/>
                <a:gd name="connsiteX225" fmla="*/ 493834 w 10525375"/>
                <a:gd name="connsiteY225" fmla="*/ 254134 h 503731"/>
                <a:gd name="connsiteX226" fmla="*/ 497233 w 10525375"/>
                <a:gd name="connsiteY226" fmla="*/ 254134 h 503731"/>
                <a:gd name="connsiteX227" fmla="*/ 541445 w 10525375"/>
                <a:gd name="connsiteY227" fmla="*/ 243441 h 503731"/>
                <a:gd name="connsiteX228" fmla="*/ 524439 w 10525375"/>
                <a:gd name="connsiteY228" fmla="*/ 235421 h 503731"/>
                <a:gd name="connsiteX229" fmla="*/ 514238 w 10525375"/>
                <a:gd name="connsiteY229" fmla="*/ 224729 h 503731"/>
                <a:gd name="connsiteX230" fmla="*/ 492556 w 10525375"/>
                <a:gd name="connsiteY230" fmla="*/ 224228 h 503731"/>
                <a:gd name="connsiteX231" fmla="*/ 10266916 w 10525375"/>
                <a:gd name="connsiteY231" fmla="*/ 220718 h 503731"/>
                <a:gd name="connsiteX232" fmla="*/ 10249910 w 10525375"/>
                <a:gd name="connsiteY232" fmla="*/ 226065 h 503731"/>
                <a:gd name="connsiteX233" fmla="*/ 10266916 w 10525375"/>
                <a:gd name="connsiteY233" fmla="*/ 227402 h 503731"/>
                <a:gd name="connsiteX234" fmla="*/ 10263513 w 10525375"/>
                <a:gd name="connsiteY234" fmla="*/ 222056 h 503731"/>
                <a:gd name="connsiteX235" fmla="*/ 10266916 w 10525375"/>
                <a:gd name="connsiteY235" fmla="*/ 220718 h 503731"/>
                <a:gd name="connsiteX236" fmla="*/ 10079871 w 10525375"/>
                <a:gd name="connsiteY236" fmla="*/ 219383 h 503731"/>
                <a:gd name="connsiteX237" fmla="*/ 10079871 w 10525375"/>
                <a:gd name="connsiteY237" fmla="*/ 222056 h 503731"/>
                <a:gd name="connsiteX238" fmla="*/ 10083274 w 10525375"/>
                <a:gd name="connsiteY238" fmla="*/ 223392 h 503731"/>
                <a:gd name="connsiteX239" fmla="*/ 10079871 w 10525375"/>
                <a:gd name="connsiteY239" fmla="*/ 219383 h 503731"/>
                <a:gd name="connsiteX240" fmla="*/ 131652 w 10525375"/>
                <a:gd name="connsiteY240" fmla="*/ 212365 h 503731"/>
                <a:gd name="connsiteX241" fmla="*/ 157155 w 10525375"/>
                <a:gd name="connsiteY241" fmla="*/ 216709 h 503731"/>
                <a:gd name="connsiteX242" fmla="*/ 146954 w 10525375"/>
                <a:gd name="connsiteY242" fmla="*/ 231411 h 503731"/>
                <a:gd name="connsiteX243" fmla="*/ 116345 w 10525375"/>
                <a:gd name="connsiteY243" fmla="*/ 218045 h 503731"/>
                <a:gd name="connsiteX244" fmla="*/ 131652 w 10525375"/>
                <a:gd name="connsiteY244" fmla="*/ 212365 h 503731"/>
                <a:gd name="connsiteX245" fmla="*/ 442820 w 10525375"/>
                <a:gd name="connsiteY245" fmla="*/ 188641 h 503731"/>
                <a:gd name="connsiteX246" fmla="*/ 453024 w 10525375"/>
                <a:gd name="connsiteY246" fmla="*/ 202006 h 503731"/>
                <a:gd name="connsiteX247" fmla="*/ 456423 w 10525375"/>
                <a:gd name="connsiteY247" fmla="*/ 197997 h 503731"/>
                <a:gd name="connsiteX248" fmla="*/ 442820 w 10525375"/>
                <a:gd name="connsiteY248" fmla="*/ 188641 h 503731"/>
                <a:gd name="connsiteX249" fmla="*/ 10147886 w 10525375"/>
                <a:gd name="connsiteY249" fmla="*/ 183294 h 503731"/>
                <a:gd name="connsiteX250" fmla="*/ 10141085 w 10525375"/>
                <a:gd name="connsiteY250" fmla="*/ 187305 h 503731"/>
                <a:gd name="connsiteX251" fmla="*/ 10151289 w 10525375"/>
                <a:gd name="connsiteY251" fmla="*/ 189978 h 503731"/>
                <a:gd name="connsiteX252" fmla="*/ 10181894 w 10525375"/>
                <a:gd name="connsiteY252" fmla="*/ 200671 h 503731"/>
                <a:gd name="connsiteX253" fmla="*/ 10188696 w 10525375"/>
                <a:gd name="connsiteY253" fmla="*/ 203344 h 503731"/>
                <a:gd name="connsiteX254" fmla="*/ 10188696 w 10525375"/>
                <a:gd name="connsiteY254" fmla="*/ 202006 h 503731"/>
                <a:gd name="connsiteX255" fmla="*/ 10209100 w 10525375"/>
                <a:gd name="connsiteY255" fmla="*/ 189978 h 503731"/>
                <a:gd name="connsiteX256" fmla="*/ 10212503 w 10525375"/>
                <a:gd name="connsiteY256" fmla="*/ 185967 h 503731"/>
                <a:gd name="connsiteX257" fmla="*/ 10192098 w 10525375"/>
                <a:gd name="connsiteY257" fmla="*/ 184632 h 503731"/>
                <a:gd name="connsiteX258" fmla="*/ 10188696 w 10525375"/>
                <a:gd name="connsiteY258" fmla="*/ 183294 h 503731"/>
                <a:gd name="connsiteX259" fmla="*/ 10147886 w 10525375"/>
                <a:gd name="connsiteY259" fmla="*/ 183294 h 503731"/>
                <a:gd name="connsiteX260" fmla="*/ 10387784 w 10525375"/>
                <a:gd name="connsiteY260" fmla="*/ 179252 h 503731"/>
                <a:gd name="connsiteX261" fmla="*/ 10389344 w 10525375"/>
                <a:gd name="connsiteY261" fmla="*/ 179285 h 503731"/>
                <a:gd name="connsiteX262" fmla="*/ 10389344 w 10525375"/>
                <a:gd name="connsiteY262" fmla="*/ 180621 h 503731"/>
                <a:gd name="connsiteX263" fmla="*/ 507437 w 10525375"/>
                <a:gd name="connsiteY263" fmla="*/ 177948 h 503731"/>
                <a:gd name="connsiteX264" fmla="*/ 504034 w 10525375"/>
                <a:gd name="connsiteY264" fmla="*/ 179285 h 503731"/>
                <a:gd name="connsiteX265" fmla="*/ 521040 w 10525375"/>
                <a:gd name="connsiteY265" fmla="*/ 189978 h 503731"/>
                <a:gd name="connsiteX266" fmla="*/ 507437 w 10525375"/>
                <a:gd name="connsiteY266" fmla="*/ 177948 h 503731"/>
                <a:gd name="connsiteX267" fmla="*/ 10490092 w 10525375"/>
                <a:gd name="connsiteY267" fmla="*/ 175610 h 503731"/>
                <a:gd name="connsiteX268" fmla="*/ 10515171 w 10525375"/>
                <a:gd name="connsiteY268" fmla="*/ 177949 h 503731"/>
                <a:gd name="connsiteX269" fmla="*/ 10525375 w 10525375"/>
                <a:gd name="connsiteY269" fmla="*/ 187305 h 503731"/>
                <a:gd name="connsiteX270" fmla="*/ 10477764 w 10525375"/>
                <a:gd name="connsiteY270" fmla="*/ 183296 h 503731"/>
                <a:gd name="connsiteX271" fmla="*/ 10490092 w 10525375"/>
                <a:gd name="connsiteY271" fmla="*/ 175610 h 503731"/>
                <a:gd name="connsiteX272" fmla="*/ 374805 w 10525375"/>
                <a:gd name="connsiteY272" fmla="*/ 172602 h 503731"/>
                <a:gd name="connsiteX273" fmla="*/ 361201 w 10525375"/>
                <a:gd name="connsiteY273" fmla="*/ 183294 h 503731"/>
                <a:gd name="connsiteX274" fmla="*/ 361201 w 10525375"/>
                <a:gd name="connsiteY274" fmla="*/ 191314 h 503731"/>
                <a:gd name="connsiteX275" fmla="*/ 371406 w 10525375"/>
                <a:gd name="connsiteY275" fmla="*/ 187305 h 503731"/>
                <a:gd name="connsiteX276" fmla="*/ 391810 w 10525375"/>
                <a:gd name="connsiteY276" fmla="*/ 183294 h 503731"/>
                <a:gd name="connsiteX277" fmla="*/ 415614 w 10525375"/>
                <a:gd name="connsiteY277" fmla="*/ 176612 h 503731"/>
                <a:gd name="connsiteX278" fmla="*/ 412215 w 10525375"/>
                <a:gd name="connsiteY278" fmla="*/ 176612 h 503731"/>
                <a:gd name="connsiteX279" fmla="*/ 388408 w 10525375"/>
                <a:gd name="connsiteY279" fmla="*/ 172602 h 503731"/>
                <a:gd name="connsiteX280" fmla="*/ 374805 w 10525375"/>
                <a:gd name="connsiteY280" fmla="*/ 172602 h 503731"/>
                <a:gd name="connsiteX281" fmla="*/ 10117282 w 10525375"/>
                <a:gd name="connsiteY281" fmla="*/ 171264 h 503731"/>
                <a:gd name="connsiteX282" fmla="*/ 10117282 w 10525375"/>
                <a:gd name="connsiteY282" fmla="*/ 177948 h 503731"/>
                <a:gd name="connsiteX283" fmla="*/ 10124083 w 10525375"/>
                <a:gd name="connsiteY283" fmla="*/ 179285 h 503731"/>
                <a:gd name="connsiteX284" fmla="*/ 10117282 w 10525375"/>
                <a:gd name="connsiteY284" fmla="*/ 171264 h 503731"/>
                <a:gd name="connsiteX285" fmla="*/ 10419949 w 10525375"/>
                <a:gd name="connsiteY285" fmla="*/ 168593 h 503731"/>
                <a:gd name="connsiteX286" fmla="*/ 10450558 w 10525375"/>
                <a:gd name="connsiteY286" fmla="*/ 183294 h 503731"/>
                <a:gd name="connsiteX287" fmla="*/ 10409748 w 10525375"/>
                <a:gd name="connsiteY287" fmla="*/ 191314 h 503731"/>
                <a:gd name="connsiteX288" fmla="*/ 10389344 w 10525375"/>
                <a:gd name="connsiteY288" fmla="*/ 183294 h 503731"/>
                <a:gd name="connsiteX289" fmla="*/ 10389344 w 10525375"/>
                <a:gd name="connsiteY289" fmla="*/ 180621 h 503731"/>
                <a:gd name="connsiteX290" fmla="*/ 10419949 w 10525375"/>
                <a:gd name="connsiteY290" fmla="*/ 168593 h 503731"/>
                <a:gd name="connsiteX291" fmla="*/ 10181894 w 10525375"/>
                <a:gd name="connsiteY291" fmla="*/ 159236 h 503731"/>
                <a:gd name="connsiteX292" fmla="*/ 10175093 w 10525375"/>
                <a:gd name="connsiteY292" fmla="*/ 167255 h 503731"/>
                <a:gd name="connsiteX293" fmla="*/ 10195498 w 10525375"/>
                <a:gd name="connsiteY293" fmla="*/ 175275 h 503731"/>
                <a:gd name="connsiteX294" fmla="*/ 10222704 w 10525375"/>
                <a:gd name="connsiteY294" fmla="*/ 171264 h 503731"/>
                <a:gd name="connsiteX295" fmla="*/ 10219305 w 10525375"/>
                <a:gd name="connsiteY295" fmla="*/ 169929 h 503731"/>
                <a:gd name="connsiteX296" fmla="*/ 10192098 w 10525375"/>
                <a:gd name="connsiteY296" fmla="*/ 159236 h 503731"/>
                <a:gd name="connsiteX297" fmla="*/ 10181894 w 10525375"/>
                <a:gd name="connsiteY297" fmla="*/ 159236 h 503731"/>
                <a:gd name="connsiteX298" fmla="*/ 9967647 w 10525375"/>
                <a:gd name="connsiteY298" fmla="*/ 157899 h 503731"/>
                <a:gd name="connsiteX299" fmla="*/ 9954044 w 10525375"/>
                <a:gd name="connsiteY299" fmla="*/ 161909 h 503731"/>
                <a:gd name="connsiteX300" fmla="*/ 9964244 w 10525375"/>
                <a:gd name="connsiteY300" fmla="*/ 161909 h 503731"/>
                <a:gd name="connsiteX301" fmla="*/ 9967647 w 10525375"/>
                <a:gd name="connsiteY301" fmla="*/ 157899 h 503731"/>
                <a:gd name="connsiteX302" fmla="*/ 10249910 w 10525375"/>
                <a:gd name="connsiteY302" fmla="*/ 133842 h 503731"/>
                <a:gd name="connsiteX303" fmla="*/ 10256712 w 10525375"/>
                <a:gd name="connsiteY303" fmla="*/ 147207 h 503731"/>
                <a:gd name="connsiteX304" fmla="*/ 10283918 w 10525375"/>
                <a:gd name="connsiteY304" fmla="*/ 148543 h 503731"/>
                <a:gd name="connsiteX305" fmla="*/ 10290720 w 10525375"/>
                <a:gd name="connsiteY305" fmla="*/ 136515 h 503731"/>
                <a:gd name="connsiteX306" fmla="*/ 10253312 w 10525375"/>
                <a:gd name="connsiteY306" fmla="*/ 135178 h 503731"/>
                <a:gd name="connsiteX307" fmla="*/ 10249910 w 10525375"/>
                <a:gd name="connsiteY307" fmla="*/ 133842 h 503731"/>
                <a:gd name="connsiteX308" fmla="*/ 10175093 w 10525375"/>
                <a:gd name="connsiteY308" fmla="*/ 131167 h 503731"/>
                <a:gd name="connsiteX309" fmla="*/ 10171694 w 10525375"/>
                <a:gd name="connsiteY309" fmla="*/ 132504 h 503731"/>
                <a:gd name="connsiteX310" fmla="*/ 10164892 w 10525375"/>
                <a:gd name="connsiteY310" fmla="*/ 135178 h 503731"/>
                <a:gd name="connsiteX311" fmla="*/ 10181894 w 10525375"/>
                <a:gd name="connsiteY311" fmla="*/ 140524 h 503731"/>
                <a:gd name="connsiteX312" fmla="*/ 10192098 w 10525375"/>
                <a:gd name="connsiteY312" fmla="*/ 136515 h 503731"/>
                <a:gd name="connsiteX313" fmla="*/ 10171694 w 10525375"/>
                <a:gd name="connsiteY313" fmla="*/ 133842 h 503731"/>
                <a:gd name="connsiteX314" fmla="*/ 10175093 w 10525375"/>
                <a:gd name="connsiteY314" fmla="*/ 131167 h 503731"/>
                <a:gd name="connsiteX315" fmla="*/ 578851 w 10525375"/>
                <a:gd name="connsiteY315" fmla="*/ 124485 h 503731"/>
                <a:gd name="connsiteX316" fmla="*/ 568651 w 10525375"/>
                <a:gd name="connsiteY316" fmla="*/ 129831 h 503731"/>
                <a:gd name="connsiteX317" fmla="*/ 582254 w 10525375"/>
                <a:gd name="connsiteY317" fmla="*/ 125822 h 503731"/>
                <a:gd name="connsiteX318" fmla="*/ 578851 w 10525375"/>
                <a:gd name="connsiteY318" fmla="*/ 124485 h 503731"/>
                <a:gd name="connsiteX319" fmla="*/ 10453957 w 10525375"/>
                <a:gd name="connsiteY319" fmla="*/ 116467 h 503731"/>
                <a:gd name="connsiteX320" fmla="*/ 10487964 w 10525375"/>
                <a:gd name="connsiteY320" fmla="*/ 120476 h 503731"/>
                <a:gd name="connsiteX321" fmla="*/ 10474365 w 10525375"/>
                <a:gd name="connsiteY321" fmla="*/ 132506 h 503731"/>
                <a:gd name="connsiteX322" fmla="*/ 10423352 w 10525375"/>
                <a:gd name="connsiteY322" fmla="*/ 123150 h 503731"/>
                <a:gd name="connsiteX323" fmla="*/ 10453957 w 10525375"/>
                <a:gd name="connsiteY323" fmla="*/ 116467 h 503731"/>
                <a:gd name="connsiteX324" fmla="*/ 10025458 w 10525375"/>
                <a:gd name="connsiteY324" fmla="*/ 100427 h 503731"/>
                <a:gd name="connsiteX325" fmla="*/ 10028861 w 10525375"/>
                <a:gd name="connsiteY325" fmla="*/ 111119 h 503731"/>
                <a:gd name="connsiteX326" fmla="*/ 10049266 w 10525375"/>
                <a:gd name="connsiteY326" fmla="*/ 111119 h 503731"/>
                <a:gd name="connsiteX327" fmla="*/ 10025458 w 10525375"/>
                <a:gd name="connsiteY327" fmla="*/ 100427 h 503731"/>
                <a:gd name="connsiteX328" fmla="*/ 10100276 w 10525375"/>
                <a:gd name="connsiteY328" fmla="*/ 96418 h 503731"/>
                <a:gd name="connsiteX329" fmla="*/ 10076472 w 10525375"/>
                <a:gd name="connsiteY329" fmla="*/ 100427 h 503731"/>
                <a:gd name="connsiteX330" fmla="*/ 10103678 w 10525375"/>
                <a:gd name="connsiteY330" fmla="*/ 99091 h 503731"/>
                <a:gd name="connsiteX331" fmla="*/ 10100276 w 10525375"/>
                <a:gd name="connsiteY331" fmla="*/ 96418 h 503731"/>
                <a:gd name="connsiteX332" fmla="*/ 350577 w 10525375"/>
                <a:gd name="connsiteY332" fmla="*/ 82049 h 503731"/>
                <a:gd name="connsiteX333" fmla="*/ 357802 w 10525375"/>
                <a:gd name="connsiteY333" fmla="*/ 83052 h 503731"/>
                <a:gd name="connsiteX334" fmla="*/ 357802 w 10525375"/>
                <a:gd name="connsiteY334" fmla="*/ 88398 h 503731"/>
                <a:gd name="connsiteX335" fmla="*/ 337398 w 10525375"/>
                <a:gd name="connsiteY335" fmla="*/ 87061 h 503731"/>
                <a:gd name="connsiteX336" fmla="*/ 340800 w 10525375"/>
                <a:gd name="connsiteY336" fmla="*/ 83052 h 503731"/>
                <a:gd name="connsiteX337" fmla="*/ 350577 w 10525375"/>
                <a:gd name="connsiteY337" fmla="*/ 82049 h 503731"/>
                <a:gd name="connsiteX338" fmla="*/ 10025458 w 10525375"/>
                <a:gd name="connsiteY338" fmla="*/ 76368 h 503731"/>
                <a:gd name="connsiteX339" fmla="*/ 9981250 w 10525375"/>
                <a:gd name="connsiteY339" fmla="*/ 87061 h 503731"/>
                <a:gd name="connsiteX340" fmla="*/ 9991450 w 10525375"/>
                <a:gd name="connsiteY340" fmla="*/ 87061 h 503731"/>
                <a:gd name="connsiteX341" fmla="*/ 10001655 w 10525375"/>
                <a:gd name="connsiteY341" fmla="*/ 84388 h 503731"/>
                <a:gd name="connsiteX342" fmla="*/ 10042464 w 10525375"/>
                <a:gd name="connsiteY342" fmla="*/ 83052 h 503731"/>
                <a:gd name="connsiteX343" fmla="*/ 10039062 w 10525375"/>
                <a:gd name="connsiteY343" fmla="*/ 81715 h 503731"/>
                <a:gd name="connsiteX344" fmla="*/ 10042464 w 10525375"/>
                <a:gd name="connsiteY344" fmla="*/ 79041 h 503731"/>
                <a:gd name="connsiteX345" fmla="*/ 10025458 w 10525375"/>
                <a:gd name="connsiteY345" fmla="*/ 76368 h 503731"/>
                <a:gd name="connsiteX346" fmla="*/ 9943840 w 10525375"/>
                <a:gd name="connsiteY346" fmla="*/ 72359 h 503731"/>
                <a:gd name="connsiteX347" fmla="*/ 9920036 w 10525375"/>
                <a:gd name="connsiteY347" fmla="*/ 75032 h 503731"/>
                <a:gd name="connsiteX348" fmla="*/ 9916634 w 10525375"/>
                <a:gd name="connsiteY348" fmla="*/ 75032 h 503731"/>
                <a:gd name="connsiteX349" fmla="*/ 9906433 w 10525375"/>
                <a:gd name="connsiteY349" fmla="*/ 76368 h 503731"/>
                <a:gd name="connsiteX350" fmla="*/ 9903030 w 10525375"/>
                <a:gd name="connsiteY350" fmla="*/ 83052 h 503731"/>
                <a:gd name="connsiteX351" fmla="*/ 9923435 w 10525375"/>
                <a:gd name="connsiteY351" fmla="*/ 83052 h 503731"/>
                <a:gd name="connsiteX352" fmla="*/ 9930236 w 10525375"/>
                <a:gd name="connsiteY352" fmla="*/ 77704 h 503731"/>
                <a:gd name="connsiteX353" fmla="*/ 9943840 w 10525375"/>
                <a:gd name="connsiteY353" fmla="*/ 72359 h 503731"/>
                <a:gd name="connsiteX354" fmla="*/ 10229506 w 10525375"/>
                <a:gd name="connsiteY354" fmla="*/ 71022 h 503731"/>
                <a:gd name="connsiteX355" fmla="*/ 10273714 w 10525375"/>
                <a:gd name="connsiteY355" fmla="*/ 87061 h 503731"/>
                <a:gd name="connsiteX356" fmla="*/ 10273714 w 10525375"/>
                <a:gd name="connsiteY356" fmla="*/ 89734 h 503731"/>
                <a:gd name="connsiteX357" fmla="*/ 10311124 w 10525375"/>
                <a:gd name="connsiteY357" fmla="*/ 91071 h 503731"/>
                <a:gd name="connsiteX358" fmla="*/ 10382538 w 10525375"/>
                <a:gd name="connsiteY358" fmla="*/ 93744 h 503731"/>
                <a:gd name="connsiteX359" fmla="*/ 10311124 w 10525375"/>
                <a:gd name="connsiteY359" fmla="*/ 99091 h 503731"/>
                <a:gd name="connsiteX360" fmla="*/ 10287317 w 10525375"/>
                <a:gd name="connsiteY360" fmla="*/ 103100 h 503731"/>
                <a:gd name="connsiteX361" fmla="*/ 10273714 w 10525375"/>
                <a:gd name="connsiteY361" fmla="*/ 103100 h 503731"/>
                <a:gd name="connsiteX362" fmla="*/ 10249910 w 10525375"/>
                <a:gd name="connsiteY362" fmla="*/ 99091 h 503731"/>
                <a:gd name="connsiteX363" fmla="*/ 10239706 w 10525375"/>
                <a:gd name="connsiteY363" fmla="*/ 99091 h 503731"/>
                <a:gd name="connsiteX364" fmla="*/ 10192095 w 10525375"/>
                <a:gd name="connsiteY364" fmla="*/ 87061 h 503731"/>
                <a:gd name="connsiteX365" fmla="*/ 10205698 w 10525375"/>
                <a:gd name="connsiteY365" fmla="*/ 83052 h 503731"/>
                <a:gd name="connsiteX366" fmla="*/ 10229506 w 10525375"/>
                <a:gd name="connsiteY366" fmla="*/ 71022 h 503731"/>
                <a:gd name="connsiteX367" fmla="*/ 9814610 w 10525375"/>
                <a:gd name="connsiteY367" fmla="*/ 67013 h 503731"/>
                <a:gd name="connsiteX368" fmla="*/ 9821412 w 10525375"/>
                <a:gd name="connsiteY368" fmla="*/ 69686 h 503731"/>
                <a:gd name="connsiteX369" fmla="*/ 9824814 w 10525375"/>
                <a:gd name="connsiteY369" fmla="*/ 67013 h 503731"/>
                <a:gd name="connsiteX370" fmla="*/ 9814610 w 10525375"/>
                <a:gd name="connsiteY370" fmla="*/ 67013 h 503731"/>
                <a:gd name="connsiteX371" fmla="*/ 837311 w 10525375"/>
                <a:gd name="connsiteY371" fmla="*/ 64338 h 503731"/>
                <a:gd name="connsiteX372" fmla="*/ 830509 w 10525375"/>
                <a:gd name="connsiteY372" fmla="*/ 65676 h 503731"/>
                <a:gd name="connsiteX373" fmla="*/ 837311 w 10525375"/>
                <a:gd name="connsiteY373" fmla="*/ 67013 h 503731"/>
                <a:gd name="connsiteX374" fmla="*/ 837311 w 10525375"/>
                <a:gd name="connsiteY374" fmla="*/ 64338 h 503731"/>
                <a:gd name="connsiteX375" fmla="*/ 929134 w 10525375"/>
                <a:gd name="connsiteY375" fmla="*/ 60329 h 503731"/>
                <a:gd name="connsiteX376" fmla="*/ 925731 w 10525375"/>
                <a:gd name="connsiteY376" fmla="*/ 63002 h 503731"/>
                <a:gd name="connsiteX377" fmla="*/ 932533 w 10525375"/>
                <a:gd name="connsiteY377" fmla="*/ 65676 h 503731"/>
                <a:gd name="connsiteX378" fmla="*/ 929134 w 10525375"/>
                <a:gd name="connsiteY378" fmla="*/ 72359 h 503731"/>
                <a:gd name="connsiteX379" fmla="*/ 935935 w 10525375"/>
                <a:gd name="connsiteY379" fmla="*/ 72359 h 503731"/>
                <a:gd name="connsiteX380" fmla="*/ 935935 w 10525375"/>
                <a:gd name="connsiteY380" fmla="*/ 71022 h 503731"/>
                <a:gd name="connsiteX381" fmla="*/ 942737 w 10525375"/>
                <a:gd name="connsiteY381" fmla="*/ 67013 h 503731"/>
                <a:gd name="connsiteX382" fmla="*/ 935935 w 10525375"/>
                <a:gd name="connsiteY382" fmla="*/ 61667 h 503731"/>
                <a:gd name="connsiteX383" fmla="*/ 929134 w 10525375"/>
                <a:gd name="connsiteY383" fmla="*/ 60329 h 503731"/>
                <a:gd name="connsiteX384" fmla="*/ 701279 w 10525375"/>
                <a:gd name="connsiteY384" fmla="*/ 50974 h 503731"/>
                <a:gd name="connsiteX385" fmla="*/ 708081 w 10525375"/>
                <a:gd name="connsiteY385" fmla="*/ 53647 h 503731"/>
                <a:gd name="connsiteX386" fmla="*/ 691075 w 10525375"/>
                <a:gd name="connsiteY386" fmla="*/ 63004 h 503731"/>
                <a:gd name="connsiteX387" fmla="*/ 680875 w 10525375"/>
                <a:gd name="connsiteY387" fmla="*/ 61667 h 503731"/>
                <a:gd name="connsiteX388" fmla="*/ 701279 w 10525375"/>
                <a:gd name="connsiteY388" fmla="*/ 50974 h 503731"/>
                <a:gd name="connsiteX389" fmla="*/ 602659 w 10525375"/>
                <a:gd name="connsiteY389" fmla="*/ 50974 h 503731"/>
                <a:gd name="connsiteX390" fmla="*/ 657071 w 10525375"/>
                <a:gd name="connsiteY390" fmla="*/ 50974 h 503731"/>
                <a:gd name="connsiteX391" fmla="*/ 629865 w 10525375"/>
                <a:gd name="connsiteY391" fmla="*/ 63004 h 503731"/>
                <a:gd name="connsiteX392" fmla="*/ 602659 w 10525375"/>
                <a:gd name="connsiteY392" fmla="*/ 50974 h 503731"/>
                <a:gd name="connsiteX393" fmla="*/ 9624166 w 10525375"/>
                <a:gd name="connsiteY393" fmla="*/ 38944 h 503731"/>
                <a:gd name="connsiteX394" fmla="*/ 9617365 w 10525375"/>
                <a:gd name="connsiteY394" fmla="*/ 46964 h 503731"/>
                <a:gd name="connsiteX395" fmla="*/ 9637770 w 10525375"/>
                <a:gd name="connsiteY395" fmla="*/ 42955 h 503731"/>
                <a:gd name="connsiteX396" fmla="*/ 9624166 w 10525375"/>
                <a:gd name="connsiteY396" fmla="*/ 38944 h 503731"/>
                <a:gd name="connsiteX397" fmla="*/ 10168292 w 10525375"/>
                <a:gd name="connsiteY397" fmla="*/ 28253 h 503731"/>
                <a:gd name="connsiteX398" fmla="*/ 10175093 w 10525375"/>
                <a:gd name="connsiteY398" fmla="*/ 28253 h 503731"/>
                <a:gd name="connsiteX399" fmla="*/ 10164888 w 10525375"/>
                <a:gd name="connsiteY399" fmla="*/ 38945 h 503731"/>
                <a:gd name="connsiteX400" fmla="*/ 10168292 w 10525375"/>
                <a:gd name="connsiteY400" fmla="*/ 28253 h 503731"/>
                <a:gd name="connsiteX401" fmla="*/ 4646185 w 10525375"/>
                <a:gd name="connsiteY401" fmla="*/ 184 h 503731"/>
                <a:gd name="connsiteX402" fmla="*/ 4758412 w 10525375"/>
                <a:gd name="connsiteY402" fmla="*/ 1520 h 503731"/>
                <a:gd name="connsiteX403" fmla="*/ 4778817 w 10525375"/>
                <a:gd name="connsiteY403" fmla="*/ 1520 h 503731"/>
                <a:gd name="connsiteX404" fmla="*/ 4840031 w 10525375"/>
                <a:gd name="connsiteY404" fmla="*/ 1520 h 503731"/>
                <a:gd name="connsiteX405" fmla="*/ 4908047 w 10525375"/>
                <a:gd name="connsiteY405" fmla="*/ 2857 h 503731"/>
                <a:gd name="connsiteX406" fmla="*/ 4914848 w 10525375"/>
                <a:gd name="connsiteY406" fmla="*/ 184 h 503731"/>
                <a:gd name="connsiteX407" fmla="*/ 4931850 w 10525375"/>
                <a:gd name="connsiteY407" fmla="*/ 184 h 503731"/>
                <a:gd name="connsiteX408" fmla="*/ 4986263 w 10525375"/>
                <a:gd name="connsiteY408" fmla="*/ 2857 h 503731"/>
                <a:gd name="connsiteX409" fmla="*/ 5044078 w 10525375"/>
                <a:gd name="connsiteY409" fmla="*/ 4193 h 503731"/>
                <a:gd name="connsiteX410" fmla="*/ 5054278 w 10525375"/>
                <a:gd name="connsiteY410" fmla="*/ 4193 h 503731"/>
                <a:gd name="connsiteX411" fmla="*/ 5108691 w 10525375"/>
                <a:gd name="connsiteY411" fmla="*/ 184 h 503731"/>
                <a:gd name="connsiteX412" fmla="*/ 5122294 w 10525375"/>
                <a:gd name="connsiteY412" fmla="*/ 184 h 503731"/>
                <a:gd name="connsiteX413" fmla="*/ 5193712 w 10525375"/>
                <a:gd name="connsiteY413" fmla="*/ 2857 h 503731"/>
                <a:gd name="connsiteX414" fmla="*/ 5200514 w 10525375"/>
                <a:gd name="connsiteY414" fmla="*/ 1520 h 503731"/>
                <a:gd name="connsiteX415" fmla="*/ 5489578 w 10525375"/>
                <a:gd name="connsiteY415" fmla="*/ 8204 h 503731"/>
                <a:gd name="connsiteX416" fmla="*/ 5595004 w 10525375"/>
                <a:gd name="connsiteY416" fmla="*/ 6866 h 503731"/>
                <a:gd name="connsiteX417" fmla="*/ 5622210 w 10525375"/>
                <a:gd name="connsiteY417" fmla="*/ 6866 h 503731"/>
                <a:gd name="connsiteX418" fmla="*/ 5629012 w 10525375"/>
                <a:gd name="connsiteY418" fmla="*/ 8204 h 503731"/>
                <a:gd name="connsiteX419" fmla="*/ 5629012 w 10525375"/>
                <a:gd name="connsiteY419" fmla="*/ 9539 h 503731"/>
                <a:gd name="connsiteX420" fmla="*/ 5768442 w 10525375"/>
                <a:gd name="connsiteY420" fmla="*/ 10875 h 503731"/>
                <a:gd name="connsiteX421" fmla="*/ 5822855 w 10525375"/>
                <a:gd name="connsiteY421" fmla="*/ 14886 h 503731"/>
                <a:gd name="connsiteX422" fmla="*/ 5850061 w 10525375"/>
                <a:gd name="connsiteY422" fmla="*/ 10875 h 503731"/>
                <a:gd name="connsiteX423" fmla="*/ 5901074 w 10525375"/>
                <a:gd name="connsiteY423" fmla="*/ 16223 h 503731"/>
                <a:gd name="connsiteX424" fmla="*/ 5897672 w 10525375"/>
                <a:gd name="connsiteY424" fmla="*/ 17559 h 503731"/>
                <a:gd name="connsiteX425" fmla="*/ 5901074 w 10525375"/>
                <a:gd name="connsiteY425" fmla="*/ 17559 h 503731"/>
                <a:gd name="connsiteX426" fmla="*/ 5952084 w 10525375"/>
                <a:gd name="connsiteY426" fmla="*/ 17559 h 503731"/>
                <a:gd name="connsiteX427" fmla="*/ 5972489 w 10525375"/>
                <a:gd name="connsiteY427" fmla="*/ 17559 h 503731"/>
                <a:gd name="connsiteX428" fmla="*/ 6013298 w 10525375"/>
                <a:gd name="connsiteY428" fmla="*/ 21569 h 503731"/>
                <a:gd name="connsiteX429" fmla="*/ 6023502 w 10525375"/>
                <a:gd name="connsiteY429" fmla="*/ 17559 h 503731"/>
                <a:gd name="connsiteX430" fmla="*/ 6027504 w 10525375"/>
                <a:gd name="connsiteY430" fmla="*/ 17559 h 503731"/>
                <a:gd name="connsiteX431" fmla="*/ 6029544 w 10525375"/>
                <a:gd name="connsiteY431" fmla="*/ 16223 h 503731"/>
                <a:gd name="connsiteX432" fmla="*/ 6067905 w 10525375"/>
                <a:gd name="connsiteY432" fmla="*/ 17358 h 503731"/>
                <a:gd name="connsiteX433" fmla="*/ 6077064 w 10525375"/>
                <a:gd name="connsiteY433" fmla="*/ 17225 h 503731"/>
                <a:gd name="connsiteX434" fmla="*/ 6077767 w 10525375"/>
                <a:gd name="connsiteY434" fmla="*/ 17449 h 503731"/>
                <a:gd name="connsiteX435" fmla="*/ 6120940 w 10525375"/>
                <a:gd name="connsiteY435" fmla="*/ 15053 h 503731"/>
                <a:gd name="connsiteX436" fmla="*/ 6209783 w 10525375"/>
                <a:gd name="connsiteY436" fmla="*/ 18896 h 503731"/>
                <a:gd name="connsiteX437" fmla="*/ 6233590 w 10525375"/>
                <a:gd name="connsiteY437" fmla="*/ 25578 h 503731"/>
                <a:gd name="connsiteX438" fmla="*/ 6311807 w 10525375"/>
                <a:gd name="connsiteY438" fmla="*/ 14886 h 503731"/>
                <a:gd name="connsiteX439" fmla="*/ 6318608 w 10525375"/>
                <a:gd name="connsiteY439" fmla="*/ 16223 h 503731"/>
                <a:gd name="connsiteX440" fmla="*/ 6322011 w 10525375"/>
                <a:gd name="connsiteY440" fmla="*/ 12213 h 503731"/>
                <a:gd name="connsiteX441" fmla="*/ 6427433 w 10525375"/>
                <a:gd name="connsiteY441" fmla="*/ 10875 h 503731"/>
                <a:gd name="connsiteX442" fmla="*/ 6444439 w 10525375"/>
                <a:gd name="connsiteY442" fmla="*/ 10875 h 503731"/>
                <a:gd name="connsiteX443" fmla="*/ 6478447 w 10525375"/>
                <a:gd name="connsiteY443" fmla="*/ 14886 h 503731"/>
                <a:gd name="connsiteX444" fmla="*/ 6481846 w 10525375"/>
                <a:gd name="connsiteY444" fmla="*/ 14886 h 503731"/>
                <a:gd name="connsiteX445" fmla="*/ 6495449 w 10525375"/>
                <a:gd name="connsiteY445" fmla="*/ 13550 h 503731"/>
                <a:gd name="connsiteX446" fmla="*/ 6505653 w 10525375"/>
                <a:gd name="connsiteY446" fmla="*/ 14886 h 503731"/>
                <a:gd name="connsiteX447" fmla="*/ 6529457 w 10525375"/>
                <a:gd name="connsiteY447" fmla="*/ 16223 h 503731"/>
                <a:gd name="connsiteX448" fmla="*/ 6536258 w 10525375"/>
                <a:gd name="connsiteY448" fmla="*/ 14886 h 503731"/>
                <a:gd name="connsiteX449" fmla="*/ 6580470 w 10525375"/>
                <a:gd name="connsiteY449" fmla="*/ 14886 h 503731"/>
                <a:gd name="connsiteX450" fmla="*/ 6702898 w 10525375"/>
                <a:gd name="connsiteY450" fmla="*/ 14886 h 503731"/>
                <a:gd name="connsiteX451" fmla="*/ 6811723 w 10525375"/>
                <a:gd name="connsiteY451" fmla="*/ 13550 h 503731"/>
                <a:gd name="connsiteX452" fmla="*/ 6818525 w 10525375"/>
                <a:gd name="connsiteY452" fmla="*/ 14886 h 503731"/>
                <a:gd name="connsiteX453" fmla="*/ 6876336 w 10525375"/>
                <a:gd name="connsiteY453" fmla="*/ 13550 h 503731"/>
                <a:gd name="connsiteX454" fmla="*/ 6886540 w 10525375"/>
                <a:gd name="connsiteY454" fmla="*/ 13550 h 503731"/>
                <a:gd name="connsiteX455" fmla="*/ 6951153 w 10525375"/>
                <a:gd name="connsiteY455" fmla="*/ 9539 h 503731"/>
                <a:gd name="connsiteX456" fmla="*/ 6957955 w 10525375"/>
                <a:gd name="connsiteY456" fmla="*/ 9539 h 503731"/>
                <a:gd name="connsiteX457" fmla="*/ 7093986 w 10525375"/>
                <a:gd name="connsiteY457" fmla="*/ 10875 h 503731"/>
                <a:gd name="connsiteX458" fmla="*/ 7104190 w 10525375"/>
                <a:gd name="connsiteY458" fmla="*/ 13550 h 503731"/>
                <a:gd name="connsiteX459" fmla="*/ 7206214 w 10525375"/>
                <a:gd name="connsiteY459" fmla="*/ 13550 h 503731"/>
                <a:gd name="connsiteX460" fmla="*/ 7219817 w 10525375"/>
                <a:gd name="connsiteY460" fmla="*/ 20232 h 503731"/>
                <a:gd name="connsiteX461" fmla="*/ 7223216 w 10525375"/>
                <a:gd name="connsiteY461" fmla="*/ 20232 h 503731"/>
                <a:gd name="connsiteX462" fmla="*/ 7247023 w 10525375"/>
                <a:gd name="connsiteY462" fmla="*/ 12213 h 503731"/>
                <a:gd name="connsiteX463" fmla="*/ 7257224 w 10525375"/>
                <a:gd name="connsiteY463" fmla="*/ 12213 h 503731"/>
                <a:gd name="connsiteX464" fmla="*/ 7522484 w 10525375"/>
                <a:gd name="connsiteY464" fmla="*/ 10875 h 503731"/>
                <a:gd name="connsiteX465" fmla="*/ 7542889 w 10525375"/>
                <a:gd name="connsiteY465" fmla="*/ 12213 h 503731"/>
                <a:gd name="connsiteX466" fmla="*/ 7604103 w 10525375"/>
                <a:gd name="connsiteY466" fmla="*/ 8204 h 503731"/>
                <a:gd name="connsiteX467" fmla="*/ 7719730 w 10525375"/>
                <a:gd name="connsiteY467" fmla="*/ 8204 h 503731"/>
                <a:gd name="connsiteX468" fmla="*/ 7726531 w 10525375"/>
                <a:gd name="connsiteY468" fmla="*/ 8204 h 503731"/>
                <a:gd name="connsiteX469" fmla="*/ 7811552 w 10525375"/>
                <a:gd name="connsiteY469" fmla="*/ 8204 h 503731"/>
                <a:gd name="connsiteX470" fmla="*/ 7818354 w 10525375"/>
                <a:gd name="connsiteY470" fmla="*/ 8204 h 503731"/>
                <a:gd name="connsiteX471" fmla="*/ 7872767 w 10525375"/>
                <a:gd name="connsiteY471" fmla="*/ 8204 h 503731"/>
                <a:gd name="connsiteX472" fmla="*/ 7930578 w 10525375"/>
                <a:gd name="connsiteY472" fmla="*/ 9539 h 503731"/>
                <a:gd name="connsiteX473" fmla="*/ 7933980 w 10525375"/>
                <a:gd name="connsiteY473" fmla="*/ 10875 h 503731"/>
                <a:gd name="connsiteX474" fmla="*/ 7933980 w 10525375"/>
                <a:gd name="connsiteY474" fmla="*/ 8204 h 503731"/>
                <a:gd name="connsiteX475" fmla="*/ 7967988 w 10525375"/>
                <a:gd name="connsiteY475" fmla="*/ 8204 h 503731"/>
                <a:gd name="connsiteX476" fmla="*/ 7974790 w 10525375"/>
                <a:gd name="connsiteY476" fmla="*/ 6866 h 503731"/>
                <a:gd name="connsiteX477" fmla="*/ 7995194 w 10525375"/>
                <a:gd name="connsiteY477" fmla="*/ 8204 h 503731"/>
                <a:gd name="connsiteX478" fmla="*/ 8046204 w 10525375"/>
                <a:gd name="connsiteY478" fmla="*/ 9539 h 503731"/>
                <a:gd name="connsiteX479" fmla="*/ 8046204 w 10525375"/>
                <a:gd name="connsiteY479" fmla="*/ 12213 h 503731"/>
                <a:gd name="connsiteX480" fmla="*/ 8066609 w 10525375"/>
                <a:gd name="connsiteY480" fmla="*/ 8204 h 503731"/>
                <a:gd name="connsiteX481" fmla="*/ 8161831 w 10525375"/>
                <a:gd name="connsiteY481" fmla="*/ 4193 h 503731"/>
                <a:gd name="connsiteX482" fmla="*/ 8229846 w 10525375"/>
                <a:gd name="connsiteY482" fmla="*/ 4193 h 503731"/>
                <a:gd name="connsiteX483" fmla="*/ 8318267 w 10525375"/>
                <a:gd name="connsiteY483" fmla="*/ 12213 h 503731"/>
                <a:gd name="connsiteX484" fmla="*/ 8318267 w 10525375"/>
                <a:gd name="connsiteY484" fmla="*/ 13550 h 503731"/>
                <a:gd name="connsiteX485" fmla="*/ 8382884 w 10525375"/>
                <a:gd name="connsiteY485" fmla="*/ 2857 h 503731"/>
                <a:gd name="connsiteX486" fmla="*/ 8467901 w 10525375"/>
                <a:gd name="connsiteY486" fmla="*/ 1520 h 503731"/>
                <a:gd name="connsiteX487" fmla="*/ 8481504 w 10525375"/>
                <a:gd name="connsiteY487" fmla="*/ 1520 h 503731"/>
                <a:gd name="connsiteX488" fmla="*/ 8505312 w 10525375"/>
                <a:gd name="connsiteY488" fmla="*/ 9539 h 503731"/>
                <a:gd name="connsiteX489" fmla="*/ 8505312 w 10525375"/>
                <a:gd name="connsiteY489" fmla="*/ 8204 h 503731"/>
                <a:gd name="connsiteX490" fmla="*/ 8501909 w 10525375"/>
                <a:gd name="connsiteY490" fmla="*/ 6866 h 503731"/>
                <a:gd name="connsiteX491" fmla="*/ 8556322 w 10525375"/>
                <a:gd name="connsiteY491" fmla="*/ 184 h 503731"/>
                <a:gd name="connsiteX492" fmla="*/ 8668549 w 10525375"/>
                <a:gd name="connsiteY492" fmla="*/ 1520 h 503731"/>
                <a:gd name="connsiteX493" fmla="*/ 8688954 w 10525375"/>
                <a:gd name="connsiteY493" fmla="*/ 1520 h 503731"/>
                <a:gd name="connsiteX494" fmla="*/ 8750168 w 10525375"/>
                <a:gd name="connsiteY494" fmla="*/ 1520 h 503731"/>
                <a:gd name="connsiteX495" fmla="*/ 8818184 w 10525375"/>
                <a:gd name="connsiteY495" fmla="*/ 2857 h 503731"/>
                <a:gd name="connsiteX496" fmla="*/ 8824985 w 10525375"/>
                <a:gd name="connsiteY496" fmla="*/ 184 h 503731"/>
                <a:gd name="connsiteX497" fmla="*/ 8841987 w 10525375"/>
                <a:gd name="connsiteY497" fmla="*/ 184 h 503731"/>
                <a:gd name="connsiteX498" fmla="*/ 8896400 w 10525375"/>
                <a:gd name="connsiteY498" fmla="*/ 2857 h 503731"/>
                <a:gd name="connsiteX499" fmla="*/ 8954214 w 10525375"/>
                <a:gd name="connsiteY499" fmla="*/ 4193 h 503731"/>
                <a:gd name="connsiteX500" fmla="*/ 8964415 w 10525375"/>
                <a:gd name="connsiteY500" fmla="*/ 4193 h 503731"/>
                <a:gd name="connsiteX501" fmla="*/ 9018828 w 10525375"/>
                <a:gd name="connsiteY501" fmla="*/ 184 h 503731"/>
                <a:gd name="connsiteX502" fmla="*/ 9032430 w 10525375"/>
                <a:gd name="connsiteY502" fmla="*/ 184 h 503731"/>
                <a:gd name="connsiteX503" fmla="*/ 9103849 w 10525375"/>
                <a:gd name="connsiteY503" fmla="*/ 2857 h 503731"/>
                <a:gd name="connsiteX504" fmla="*/ 9110650 w 10525375"/>
                <a:gd name="connsiteY504" fmla="*/ 1520 h 503731"/>
                <a:gd name="connsiteX505" fmla="*/ 9399715 w 10525375"/>
                <a:gd name="connsiteY505" fmla="*/ 8204 h 503731"/>
                <a:gd name="connsiteX506" fmla="*/ 9505141 w 10525375"/>
                <a:gd name="connsiteY506" fmla="*/ 6866 h 503731"/>
                <a:gd name="connsiteX507" fmla="*/ 9532347 w 10525375"/>
                <a:gd name="connsiteY507" fmla="*/ 6866 h 503731"/>
                <a:gd name="connsiteX508" fmla="*/ 9539148 w 10525375"/>
                <a:gd name="connsiteY508" fmla="*/ 8204 h 503731"/>
                <a:gd name="connsiteX509" fmla="*/ 9539148 w 10525375"/>
                <a:gd name="connsiteY509" fmla="*/ 9539 h 503731"/>
                <a:gd name="connsiteX510" fmla="*/ 9678579 w 10525375"/>
                <a:gd name="connsiteY510" fmla="*/ 10875 h 503731"/>
                <a:gd name="connsiteX511" fmla="*/ 9732992 w 10525375"/>
                <a:gd name="connsiteY511" fmla="*/ 14886 h 503731"/>
                <a:gd name="connsiteX512" fmla="*/ 9760198 w 10525375"/>
                <a:gd name="connsiteY512" fmla="*/ 10875 h 503731"/>
                <a:gd name="connsiteX513" fmla="*/ 9811211 w 10525375"/>
                <a:gd name="connsiteY513" fmla="*/ 16223 h 503731"/>
                <a:gd name="connsiteX514" fmla="*/ 9807808 w 10525375"/>
                <a:gd name="connsiteY514" fmla="*/ 17559 h 503731"/>
                <a:gd name="connsiteX515" fmla="*/ 9811211 w 10525375"/>
                <a:gd name="connsiteY515" fmla="*/ 17559 h 503731"/>
                <a:gd name="connsiteX516" fmla="*/ 9862221 w 10525375"/>
                <a:gd name="connsiteY516" fmla="*/ 17559 h 503731"/>
                <a:gd name="connsiteX517" fmla="*/ 9882626 w 10525375"/>
                <a:gd name="connsiteY517" fmla="*/ 17559 h 503731"/>
                <a:gd name="connsiteX518" fmla="*/ 9923435 w 10525375"/>
                <a:gd name="connsiteY518" fmla="*/ 21569 h 503731"/>
                <a:gd name="connsiteX519" fmla="*/ 9933639 w 10525375"/>
                <a:gd name="connsiteY519" fmla="*/ 17559 h 503731"/>
                <a:gd name="connsiteX520" fmla="*/ 9964244 w 10525375"/>
                <a:gd name="connsiteY520" fmla="*/ 17559 h 503731"/>
                <a:gd name="connsiteX521" fmla="*/ 10005054 w 10525375"/>
                <a:gd name="connsiteY521" fmla="*/ 22905 h 503731"/>
                <a:gd name="connsiteX522" fmla="*/ 10049266 w 10525375"/>
                <a:gd name="connsiteY522" fmla="*/ 24241 h 503731"/>
                <a:gd name="connsiteX523" fmla="*/ 10035662 w 10525375"/>
                <a:gd name="connsiteY523" fmla="*/ 34935 h 503731"/>
                <a:gd name="connsiteX524" fmla="*/ 9971046 w 10525375"/>
                <a:gd name="connsiteY524" fmla="*/ 33598 h 503731"/>
                <a:gd name="connsiteX525" fmla="*/ 9967647 w 10525375"/>
                <a:gd name="connsiteY525" fmla="*/ 29589 h 503731"/>
                <a:gd name="connsiteX526" fmla="*/ 9967647 w 10525375"/>
                <a:gd name="connsiteY526" fmla="*/ 30925 h 503731"/>
                <a:gd name="connsiteX527" fmla="*/ 9950642 w 10525375"/>
                <a:gd name="connsiteY527" fmla="*/ 34935 h 503731"/>
                <a:gd name="connsiteX528" fmla="*/ 9974448 w 10525375"/>
                <a:gd name="connsiteY528" fmla="*/ 54983 h 503731"/>
                <a:gd name="connsiteX529" fmla="*/ 10008456 w 10525375"/>
                <a:gd name="connsiteY529" fmla="*/ 54983 h 503731"/>
                <a:gd name="connsiteX530" fmla="*/ 10083274 w 10525375"/>
                <a:gd name="connsiteY530" fmla="*/ 58993 h 503731"/>
                <a:gd name="connsiteX531" fmla="*/ 10056068 w 10525375"/>
                <a:gd name="connsiteY531" fmla="*/ 53647 h 503731"/>
                <a:gd name="connsiteX532" fmla="*/ 10103678 w 10525375"/>
                <a:gd name="connsiteY532" fmla="*/ 52310 h 503731"/>
                <a:gd name="connsiteX533" fmla="*/ 10103678 w 10525375"/>
                <a:gd name="connsiteY533" fmla="*/ 48301 h 503731"/>
                <a:gd name="connsiteX534" fmla="*/ 10093474 w 10525375"/>
                <a:gd name="connsiteY534" fmla="*/ 42955 h 503731"/>
                <a:gd name="connsiteX535" fmla="*/ 10093474 w 10525375"/>
                <a:gd name="connsiteY535" fmla="*/ 38944 h 503731"/>
                <a:gd name="connsiteX536" fmla="*/ 10093474 w 10525375"/>
                <a:gd name="connsiteY536" fmla="*/ 26916 h 503731"/>
                <a:gd name="connsiteX537" fmla="*/ 10124083 w 10525375"/>
                <a:gd name="connsiteY537" fmla="*/ 42955 h 503731"/>
                <a:gd name="connsiteX538" fmla="*/ 10124083 w 10525375"/>
                <a:gd name="connsiteY538" fmla="*/ 48301 h 503731"/>
                <a:gd name="connsiteX539" fmla="*/ 10147886 w 10525375"/>
                <a:gd name="connsiteY539" fmla="*/ 56320 h 503731"/>
                <a:gd name="connsiteX540" fmla="*/ 10134284 w 10525375"/>
                <a:gd name="connsiteY540" fmla="*/ 64338 h 503731"/>
                <a:gd name="connsiteX541" fmla="*/ 10103678 w 10525375"/>
                <a:gd name="connsiteY541" fmla="*/ 72359 h 503731"/>
                <a:gd name="connsiteX542" fmla="*/ 10113879 w 10525375"/>
                <a:gd name="connsiteY542" fmla="*/ 76368 h 503731"/>
                <a:gd name="connsiteX543" fmla="*/ 10181894 w 10525375"/>
                <a:gd name="connsiteY543" fmla="*/ 77704 h 503731"/>
                <a:gd name="connsiteX544" fmla="*/ 10181894 w 10525375"/>
                <a:gd name="connsiteY544" fmla="*/ 80379 h 503731"/>
                <a:gd name="connsiteX545" fmla="*/ 10134284 w 10525375"/>
                <a:gd name="connsiteY545" fmla="*/ 88398 h 503731"/>
                <a:gd name="connsiteX546" fmla="*/ 10178496 w 10525375"/>
                <a:gd name="connsiteY546" fmla="*/ 91070 h 503731"/>
                <a:gd name="connsiteX547" fmla="*/ 10154688 w 10525375"/>
                <a:gd name="connsiteY547" fmla="*/ 113792 h 503731"/>
                <a:gd name="connsiteX548" fmla="*/ 10171694 w 10525375"/>
                <a:gd name="connsiteY548" fmla="*/ 124485 h 503731"/>
                <a:gd name="connsiteX549" fmla="*/ 10232908 w 10525375"/>
                <a:gd name="connsiteY549" fmla="*/ 113792 h 503731"/>
                <a:gd name="connsiteX550" fmla="*/ 10232908 w 10525375"/>
                <a:gd name="connsiteY550" fmla="*/ 125822 h 503731"/>
                <a:gd name="connsiteX551" fmla="*/ 10243108 w 10525375"/>
                <a:gd name="connsiteY551" fmla="*/ 125822 h 503731"/>
                <a:gd name="connsiteX552" fmla="*/ 10243108 w 10525375"/>
                <a:gd name="connsiteY552" fmla="*/ 124485 h 503731"/>
                <a:gd name="connsiteX553" fmla="*/ 10277116 w 10525375"/>
                <a:gd name="connsiteY553" fmla="*/ 116466 h 503731"/>
                <a:gd name="connsiteX554" fmla="*/ 10348534 w 10525375"/>
                <a:gd name="connsiteY554" fmla="*/ 116466 h 503731"/>
                <a:gd name="connsiteX555" fmla="*/ 10396146 w 10525375"/>
                <a:gd name="connsiteY555" fmla="*/ 116466 h 503731"/>
                <a:gd name="connsiteX556" fmla="*/ 10368939 w 10525375"/>
                <a:gd name="connsiteY556" fmla="*/ 132504 h 503731"/>
                <a:gd name="connsiteX557" fmla="*/ 10368939 w 10525375"/>
                <a:gd name="connsiteY557" fmla="*/ 144533 h 503731"/>
                <a:gd name="connsiteX558" fmla="*/ 10406346 w 10525375"/>
                <a:gd name="connsiteY558" fmla="*/ 141861 h 503731"/>
                <a:gd name="connsiteX559" fmla="*/ 10436954 w 10525375"/>
                <a:gd name="connsiteY559" fmla="*/ 155227 h 503731"/>
                <a:gd name="connsiteX560" fmla="*/ 10406346 w 10525375"/>
                <a:gd name="connsiteY560" fmla="*/ 161909 h 503731"/>
                <a:gd name="connsiteX561" fmla="*/ 10368939 w 10525375"/>
                <a:gd name="connsiteY561" fmla="*/ 157899 h 503731"/>
                <a:gd name="connsiteX562" fmla="*/ 10338330 w 10525375"/>
                <a:gd name="connsiteY562" fmla="*/ 148543 h 503731"/>
                <a:gd name="connsiteX563" fmla="*/ 10314526 w 10525375"/>
                <a:gd name="connsiteY563" fmla="*/ 160573 h 503731"/>
                <a:gd name="connsiteX564" fmla="*/ 10273718 w 10525375"/>
                <a:gd name="connsiteY564" fmla="*/ 168593 h 503731"/>
                <a:gd name="connsiteX565" fmla="*/ 10287320 w 10525375"/>
                <a:gd name="connsiteY565" fmla="*/ 176612 h 503731"/>
                <a:gd name="connsiteX566" fmla="*/ 10328130 w 10525375"/>
                <a:gd name="connsiteY566" fmla="*/ 172602 h 503731"/>
                <a:gd name="connsiteX567" fmla="*/ 10379779 w 10525375"/>
                <a:gd name="connsiteY567" fmla="*/ 172226 h 503731"/>
                <a:gd name="connsiteX568" fmla="*/ 10387784 w 10525375"/>
                <a:gd name="connsiteY568" fmla="*/ 179252 h 503731"/>
                <a:gd name="connsiteX569" fmla="*/ 10373612 w 10525375"/>
                <a:gd name="connsiteY569" fmla="*/ 178951 h 503731"/>
                <a:gd name="connsiteX570" fmla="*/ 10365536 w 10525375"/>
                <a:gd name="connsiteY570" fmla="*/ 184632 h 503731"/>
                <a:gd name="connsiteX571" fmla="*/ 10328130 w 10525375"/>
                <a:gd name="connsiteY571" fmla="*/ 196660 h 503731"/>
                <a:gd name="connsiteX572" fmla="*/ 10253312 w 10525375"/>
                <a:gd name="connsiteY572" fmla="*/ 203344 h 503731"/>
                <a:gd name="connsiteX573" fmla="*/ 10280519 w 10525375"/>
                <a:gd name="connsiteY573" fmla="*/ 208690 h 503731"/>
                <a:gd name="connsiteX574" fmla="*/ 10290720 w 10525375"/>
                <a:gd name="connsiteY574" fmla="*/ 212699 h 503731"/>
                <a:gd name="connsiteX575" fmla="*/ 10294122 w 10525375"/>
                <a:gd name="connsiteY575" fmla="*/ 210026 h 503731"/>
                <a:gd name="connsiteX576" fmla="*/ 10362138 w 10525375"/>
                <a:gd name="connsiteY576" fmla="*/ 208690 h 503731"/>
                <a:gd name="connsiteX577" fmla="*/ 10379140 w 10525375"/>
                <a:gd name="connsiteY577" fmla="*/ 212699 h 503731"/>
                <a:gd name="connsiteX578" fmla="*/ 10392743 w 10525375"/>
                <a:gd name="connsiteY578" fmla="*/ 216709 h 503731"/>
                <a:gd name="connsiteX579" fmla="*/ 10464161 w 10525375"/>
                <a:gd name="connsiteY579" fmla="*/ 248787 h 503731"/>
                <a:gd name="connsiteX580" fmla="*/ 10433552 w 10525375"/>
                <a:gd name="connsiteY580" fmla="*/ 252796 h 503731"/>
                <a:gd name="connsiteX581" fmla="*/ 10402947 w 10525375"/>
                <a:gd name="connsiteY581" fmla="*/ 240768 h 503731"/>
                <a:gd name="connsiteX582" fmla="*/ 10409748 w 10525375"/>
                <a:gd name="connsiteY582" fmla="*/ 254134 h 503731"/>
                <a:gd name="connsiteX583" fmla="*/ 10385941 w 10525375"/>
                <a:gd name="connsiteY583" fmla="*/ 255469 h 503731"/>
                <a:gd name="connsiteX584" fmla="*/ 10368939 w 10525375"/>
                <a:gd name="connsiteY584" fmla="*/ 263489 h 503731"/>
                <a:gd name="connsiteX585" fmla="*/ 10358735 w 10525375"/>
                <a:gd name="connsiteY585" fmla="*/ 264826 h 503731"/>
                <a:gd name="connsiteX586" fmla="*/ 10266916 w 10525375"/>
                <a:gd name="connsiteY586" fmla="*/ 260816 h 503731"/>
                <a:gd name="connsiteX587" fmla="*/ 10266916 w 10525375"/>
                <a:gd name="connsiteY587" fmla="*/ 272846 h 503731"/>
                <a:gd name="connsiteX588" fmla="*/ 10277116 w 10525375"/>
                <a:gd name="connsiteY588" fmla="*/ 276855 h 503731"/>
                <a:gd name="connsiteX589" fmla="*/ 10317926 w 10525375"/>
                <a:gd name="connsiteY589" fmla="*/ 275519 h 503731"/>
                <a:gd name="connsiteX590" fmla="*/ 10338330 w 10525375"/>
                <a:gd name="connsiteY590" fmla="*/ 278192 h 503731"/>
                <a:gd name="connsiteX591" fmla="*/ 10368939 w 10525375"/>
                <a:gd name="connsiteY591" fmla="*/ 283538 h 503731"/>
                <a:gd name="connsiteX592" fmla="*/ 10379140 w 10525375"/>
                <a:gd name="connsiteY592" fmla="*/ 286211 h 503731"/>
                <a:gd name="connsiteX593" fmla="*/ 10358735 w 10525375"/>
                <a:gd name="connsiteY593" fmla="*/ 294231 h 503731"/>
                <a:gd name="connsiteX594" fmla="*/ 10297521 w 10525375"/>
                <a:gd name="connsiteY594" fmla="*/ 298240 h 503731"/>
                <a:gd name="connsiteX595" fmla="*/ 10246511 w 10525375"/>
                <a:gd name="connsiteY595" fmla="*/ 292894 h 503731"/>
                <a:gd name="connsiteX596" fmla="*/ 10243108 w 10525375"/>
                <a:gd name="connsiteY596" fmla="*/ 282201 h 503731"/>
                <a:gd name="connsiteX597" fmla="*/ 10246511 w 10525375"/>
                <a:gd name="connsiteY597" fmla="*/ 282201 h 503731"/>
                <a:gd name="connsiteX598" fmla="*/ 10209100 w 10525375"/>
                <a:gd name="connsiteY598" fmla="*/ 287547 h 503731"/>
                <a:gd name="connsiteX599" fmla="*/ 10205702 w 10525375"/>
                <a:gd name="connsiteY599" fmla="*/ 290220 h 503731"/>
                <a:gd name="connsiteX600" fmla="*/ 10215902 w 10525375"/>
                <a:gd name="connsiteY600" fmla="*/ 294231 h 503731"/>
                <a:gd name="connsiteX601" fmla="*/ 10215902 w 10525375"/>
                <a:gd name="connsiteY601" fmla="*/ 306259 h 503731"/>
                <a:gd name="connsiteX602" fmla="*/ 10175093 w 10525375"/>
                <a:gd name="connsiteY602" fmla="*/ 306259 h 503731"/>
                <a:gd name="connsiteX603" fmla="*/ 10127482 w 10525375"/>
                <a:gd name="connsiteY603" fmla="*/ 302250 h 503731"/>
                <a:gd name="connsiteX604" fmla="*/ 10103678 w 10525375"/>
                <a:gd name="connsiteY604" fmla="*/ 306259 h 503731"/>
                <a:gd name="connsiteX605" fmla="*/ 10076472 w 10525375"/>
                <a:gd name="connsiteY605" fmla="*/ 310270 h 503731"/>
                <a:gd name="connsiteX606" fmla="*/ 10093474 w 10525375"/>
                <a:gd name="connsiteY606" fmla="*/ 314279 h 503731"/>
                <a:gd name="connsiteX607" fmla="*/ 10141085 w 10525375"/>
                <a:gd name="connsiteY607" fmla="*/ 319625 h 503731"/>
                <a:gd name="connsiteX608" fmla="*/ 10096876 w 10525375"/>
                <a:gd name="connsiteY608" fmla="*/ 322298 h 503731"/>
                <a:gd name="connsiteX609" fmla="*/ 10090075 w 10525375"/>
                <a:gd name="connsiteY609" fmla="*/ 322298 h 503731"/>
                <a:gd name="connsiteX610" fmla="*/ 10117282 w 10525375"/>
                <a:gd name="connsiteY610" fmla="*/ 332991 h 503731"/>
                <a:gd name="connsiteX611" fmla="*/ 10137686 w 10525375"/>
                <a:gd name="connsiteY611" fmla="*/ 338337 h 503731"/>
                <a:gd name="connsiteX612" fmla="*/ 10168292 w 10525375"/>
                <a:gd name="connsiteY612" fmla="*/ 338337 h 503731"/>
                <a:gd name="connsiteX613" fmla="*/ 10171694 w 10525375"/>
                <a:gd name="connsiteY613" fmla="*/ 339674 h 503731"/>
                <a:gd name="connsiteX614" fmla="*/ 10175093 w 10525375"/>
                <a:gd name="connsiteY614" fmla="*/ 337001 h 503731"/>
                <a:gd name="connsiteX615" fmla="*/ 10243108 w 10525375"/>
                <a:gd name="connsiteY615" fmla="*/ 338337 h 503731"/>
                <a:gd name="connsiteX616" fmla="*/ 10355336 w 10525375"/>
                <a:gd name="connsiteY616" fmla="*/ 342348 h 503731"/>
                <a:gd name="connsiteX617" fmla="*/ 10375740 w 10525375"/>
                <a:gd name="connsiteY617" fmla="*/ 339674 h 503731"/>
                <a:gd name="connsiteX618" fmla="*/ 10498169 w 10525375"/>
                <a:gd name="connsiteY618" fmla="*/ 347694 h 503731"/>
                <a:gd name="connsiteX619" fmla="*/ 10498169 w 10525375"/>
                <a:gd name="connsiteY619" fmla="*/ 350367 h 503731"/>
                <a:gd name="connsiteX620" fmla="*/ 10447156 w 10525375"/>
                <a:gd name="connsiteY620" fmla="*/ 355713 h 503731"/>
                <a:gd name="connsiteX621" fmla="*/ 10385941 w 10525375"/>
                <a:gd name="connsiteY621" fmla="*/ 355713 h 503731"/>
                <a:gd name="connsiteX622" fmla="*/ 10375740 w 10525375"/>
                <a:gd name="connsiteY622" fmla="*/ 354376 h 503731"/>
                <a:gd name="connsiteX623" fmla="*/ 10345132 w 10525375"/>
                <a:gd name="connsiteY623" fmla="*/ 351703 h 503731"/>
                <a:gd name="connsiteX624" fmla="*/ 10222704 w 10525375"/>
                <a:gd name="connsiteY624" fmla="*/ 359722 h 503731"/>
                <a:gd name="connsiteX625" fmla="*/ 10222704 w 10525375"/>
                <a:gd name="connsiteY625" fmla="*/ 357049 h 503731"/>
                <a:gd name="connsiteX626" fmla="*/ 10137686 w 10525375"/>
                <a:gd name="connsiteY626" fmla="*/ 369079 h 503731"/>
                <a:gd name="connsiteX627" fmla="*/ 10100276 w 10525375"/>
                <a:gd name="connsiteY627" fmla="*/ 367742 h 503731"/>
                <a:gd name="connsiteX628" fmla="*/ 10096876 w 10525375"/>
                <a:gd name="connsiteY628" fmla="*/ 366406 h 503731"/>
                <a:gd name="connsiteX629" fmla="*/ 10069670 w 10525375"/>
                <a:gd name="connsiteY629" fmla="*/ 366406 h 503731"/>
                <a:gd name="connsiteX630" fmla="*/ 10045863 w 10525375"/>
                <a:gd name="connsiteY630" fmla="*/ 367742 h 503731"/>
                <a:gd name="connsiteX631" fmla="*/ 10042464 w 10525375"/>
                <a:gd name="connsiteY631" fmla="*/ 366406 h 503731"/>
                <a:gd name="connsiteX632" fmla="*/ 10028861 w 10525375"/>
                <a:gd name="connsiteY632" fmla="*/ 366406 h 503731"/>
                <a:gd name="connsiteX633" fmla="*/ 10018657 w 10525375"/>
                <a:gd name="connsiteY633" fmla="*/ 366406 h 503731"/>
                <a:gd name="connsiteX634" fmla="*/ 10011856 w 10525375"/>
                <a:gd name="connsiteY634" fmla="*/ 369079 h 503731"/>
                <a:gd name="connsiteX635" fmla="*/ 9977848 w 10525375"/>
                <a:gd name="connsiteY635" fmla="*/ 371752 h 503731"/>
                <a:gd name="connsiteX636" fmla="*/ 9971046 w 10525375"/>
                <a:gd name="connsiteY636" fmla="*/ 369079 h 503731"/>
                <a:gd name="connsiteX637" fmla="*/ 9971046 w 10525375"/>
                <a:gd name="connsiteY637" fmla="*/ 375761 h 503731"/>
                <a:gd name="connsiteX638" fmla="*/ 9998252 w 10525375"/>
                <a:gd name="connsiteY638" fmla="*/ 381108 h 503731"/>
                <a:gd name="connsiteX639" fmla="*/ 10001655 w 10525375"/>
                <a:gd name="connsiteY639" fmla="*/ 378434 h 503731"/>
                <a:gd name="connsiteX640" fmla="*/ 10056068 w 10525375"/>
                <a:gd name="connsiteY640" fmla="*/ 377099 h 503731"/>
                <a:gd name="connsiteX641" fmla="*/ 10069670 w 10525375"/>
                <a:gd name="connsiteY641" fmla="*/ 381108 h 503731"/>
                <a:gd name="connsiteX642" fmla="*/ 10069670 w 10525375"/>
                <a:gd name="connsiteY642" fmla="*/ 385118 h 503731"/>
                <a:gd name="connsiteX643" fmla="*/ 10110480 w 10525375"/>
                <a:gd name="connsiteY643" fmla="*/ 389127 h 503731"/>
                <a:gd name="connsiteX644" fmla="*/ 10110480 w 10525375"/>
                <a:gd name="connsiteY644" fmla="*/ 393137 h 503731"/>
                <a:gd name="connsiteX645" fmla="*/ 10151289 w 10525375"/>
                <a:gd name="connsiteY645" fmla="*/ 386454 h 503731"/>
                <a:gd name="connsiteX646" fmla="*/ 10161490 w 10525375"/>
                <a:gd name="connsiteY646" fmla="*/ 390464 h 503731"/>
                <a:gd name="connsiteX647" fmla="*/ 10168292 w 10525375"/>
                <a:gd name="connsiteY647" fmla="*/ 391800 h 503731"/>
                <a:gd name="connsiteX648" fmla="*/ 10232908 w 10525375"/>
                <a:gd name="connsiteY648" fmla="*/ 397147 h 503731"/>
                <a:gd name="connsiteX649" fmla="*/ 10266916 w 10525375"/>
                <a:gd name="connsiteY649" fmla="*/ 405166 h 503731"/>
                <a:gd name="connsiteX650" fmla="*/ 10243108 w 10525375"/>
                <a:gd name="connsiteY650" fmla="*/ 411850 h 503731"/>
                <a:gd name="connsiteX651" fmla="*/ 10243108 w 10525375"/>
                <a:gd name="connsiteY651" fmla="*/ 415859 h 503731"/>
                <a:gd name="connsiteX652" fmla="*/ 10181894 w 10525375"/>
                <a:gd name="connsiteY652" fmla="*/ 415859 h 503731"/>
                <a:gd name="connsiteX653" fmla="*/ 10175093 w 10525375"/>
                <a:gd name="connsiteY653" fmla="*/ 419869 h 503731"/>
                <a:gd name="connsiteX654" fmla="*/ 10212503 w 10525375"/>
                <a:gd name="connsiteY654" fmla="*/ 433235 h 503731"/>
                <a:gd name="connsiteX655" fmla="*/ 10212503 w 10525375"/>
                <a:gd name="connsiteY655" fmla="*/ 441254 h 503731"/>
                <a:gd name="connsiteX656" fmla="*/ 10181894 w 10525375"/>
                <a:gd name="connsiteY656" fmla="*/ 439917 h 503731"/>
                <a:gd name="connsiteX657" fmla="*/ 10147886 w 10525375"/>
                <a:gd name="connsiteY657" fmla="*/ 419869 h 503731"/>
                <a:gd name="connsiteX658" fmla="*/ 10117282 w 10525375"/>
                <a:gd name="connsiteY658" fmla="*/ 419869 h 503731"/>
                <a:gd name="connsiteX659" fmla="*/ 10130884 w 10525375"/>
                <a:gd name="connsiteY659" fmla="*/ 410512 h 503731"/>
                <a:gd name="connsiteX660" fmla="*/ 10127482 w 10525375"/>
                <a:gd name="connsiteY660" fmla="*/ 405166 h 503731"/>
                <a:gd name="connsiteX661" fmla="*/ 10124083 w 10525375"/>
                <a:gd name="connsiteY661" fmla="*/ 402493 h 503731"/>
                <a:gd name="connsiteX662" fmla="*/ 10086672 w 10525375"/>
                <a:gd name="connsiteY662" fmla="*/ 402493 h 503731"/>
                <a:gd name="connsiteX663" fmla="*/ 10076472 w 10525375"/>
                <a:gd name="connsiteY663" fmla="*/ 411850 h 503731"/>
                <a:gd name="connsiteX664" fmla="*/ 10073070 w 10525375"/>
                <a:gd name="connsiteY664" fmla="*/ 415859 h 503731"/>
                <a:gd name="connsiteX665" fmla="*/ 10083274 w 10525375"/>
                <a:gd name="connsiteY665" fmla="*/ 426551 h 503731"/>
                <a:gd name="connsiteX666" fmla="*/ 10096876 w 10525375"/>
                <a:gd name="connsiteY666" fmla="*/ 427888 h 503731"/>
                <a:gd name="connsiteX667" fmla="*/ 10141085 w 10525375"/>
                <a:gd name="connsiteY667" fmla="*/ 434571 h 503731"/>
                <a:gd name="connsiteX668" fmla="*/ 10137686 w 10525375"/>
                <a:gd name="connsiteY668" fmla="*/ 438581 h 503731"/>
                <a:gd name="connsiteX669" fmla="*/ 10090075 w 10525375"/>
                <a:gd name="connsiteY669" fmla="*/ 437244 h 503731"/>
                <a:gd name="connsiteX670" fmla="*/ 10066268 w 10525375"/>
                <a:gd name="connsiteY670" fmla="*/ 437244 h 503731"/>
                <a:gd name="connsiteX671" fmla="*/ 10039062 w 10525375"/>
                <a:gd name="connsiteY671" fmla="*/ 433235 h 503731"/>
                <a:gd name="connsiteX672" fmla="*/ 10018657 w 10525375"/>
                <a:gd name="connsiteY672" fmla="*/ 445263 h 503731"/>
                <a:gd name="connsiteX673" fmla="*/ 9984649 w 10525375"/>
                <a:gd name="connsiteY673" fmla="*/ 433235 h 503731"/>
                <a:gd name="connsiteX674" fmla="*/ 9903030 w 10525375"/>
                <a:gd name="connsiteY674" fmla="*/ 437244 h 503731"/>
                <a:gd name="connsiteX675" fmla="*/ 9889428 w 10525375"/>
                <a:gd name="connsiteY675" fmla="*/ 451947 h 503731"/>
                <a:gd name="connsiteX676" fmla="*/ 9855420 w 10525375"/>
                <a:gd name="connsiteY676" fmla="*/ 451947 h 503731"/>
                <a:gd name="connsiteX677" fmla="*/ 9838418 w 10525375"/>
                <a:gd name="connsiteY677" fmla="*/ 453283 h 503731"/>
                <a:gd name="connsiteX678" fmla="*/ 9804410 w 10525375"/>
                <a:gd name="connsiteY678" fmla="*/ 455956 h 503731"/>
                <a:gd name="connsiteX679" fmla="*/ 9801007 w 10525375"/>
                <a:gd name="connsiteY679" fmla="*/ 455956 h 503731"/>
                <a:gd name="connsiteX680" fmla="*/ 9749997 w 10525375"/>
                <a:gd name="connsiteY680" fmla="*/ 454620 h 503731"/>
                <a:gd name="connsiteX681" fmla="*/ 9743196 w 10525375"/>
                <a:gd name="connsiteY681" fmla="*/ 453283 h 503731"/>
                <a:gd name="connsiteX682" fmla="*/ 9743196 w 10525375"/>
                <a:gd name="connsiteY682" fmla="*/ 457293 h 503731"/>
                <a:gd name="connsiteX683" fmla="*/ 9702386 w 10525375"/>
                <a:gd name="connsiteY683" fmla="*/ 457293 h 503731"/>
                <a:gd name="connsiteX684" fmla="*/ 9600363 w 10525375"/>
                <a:gd name="connsiteY684" fmla="*/ 462639 h 503731"/>
                <a:gd name="connsiteX685" fmla="*/ 9579958 w 10525375"/>
                <a:gd name="connsiteY685" fmla="*/ 442590 h 503731"/>
                <a:gd name="connsiteX686" fmla="*/ 9569754 w 10525375"/>
                <a:gd name="connsiteY686" fmla="*/ 441254 h 503731"/>
                <a:gd name="connsiteX687" fmla="*/ 9566355 w 10525375"/>
                <a:gd name="connsiteY687" fmla="*/ 441254 h 503731"/>
                <a:gd name="connsiteX688" fmla="*/ 9566355 w 10525375"/>
                <a:gd name="connsiteY688" fmla="*/ 442590 h 503731"/>
                <a:gd name="connsiteX689" fmla="*/ 9545950 w 10525375"/>
                <a:gd name="connsiteY689" fmla="*/ 442590 h 503731"/>
                <a:gd name="connsiteX690" fmla="*/ 9525260 w 10525375"/>
                <a:gd name="connsiteY690" fmla="*/ 443494 h 503731"/>
                <a:gd name="connsiteX691" fmla="*/ 9545946 w 10525375"/>
                <a:gd name="connsiteY691" fmla="*/ 449274 h 503731"/>
                <a:gd name="connsiteX692" fmla="*/ 9542548 w 10525375"/>
                <a:gd name="connsiteY692" fmla="*/ 453283 h 503731"/>
                <a:gd name="connsiteX693" fmla="*/ 9511939 w 10525375"/>
                <a:gd name="connsiteY693" fmla="*/ 453283 h 503731"/>
                <a:gd name="connsiteX694" fmla="*/ 9471133 w 10525375"/>
                <a:gd name="connsiteY694" fmla="*/ 453283 h 503731"/>
                <a:gd name="connsiteX695" fmla="*/ 9467730 w 10525375"/>
                <a:gd name="connsiteY695" fmla="*/ 450611 h 503731"/>
                <a:gd name="connsiteX696" fmla="*/ 9467730 w 10525375"/>
                <a:gd name="connsiteY696" fmla="*/ 446007 h 503731"/>
                <a:gd name="connsiteX697" fmla="*/ 9454128 w 10525375"/>
                <a:gd name="connsiteY697" fmla="*/ 446601 h 503731"/>
                <a:gd name="connsiteX698" fmla="*/ 9433723 w 10525375"/>
                <a:gd name="connsiteY698" fmla="*/ 458629 h 503731"/>
                <a:gd name="connsiteX699" fmla="*/ 9454128 w 10525375"/>
                <a:gd name="connsiteY699" fmla="*/ 469322 h 503731"/>
                <a:gd name="connsiteX700" fmla="*/ 9392914 w 10525375"/>
                <a:gd name="connsiteY700" fmla="*/ 470659 h 503731"/>
                <a:gd name="connsiteX701" fmla="*/ 9369110 w 10525375"/>
                <a:gd name="connsiteY701" fmla="*/ 474668 h 503731"/>
                <a:gd name="connsiteX702" fmla="*/ 9321499 w 10525375"/>
                <a:gd name="connsiteY702" fmla="*/ 473332 h 503731"/>
                <a:gd name="connsiteX703" fmla="*/ 9267086 w 10525375"/>
                <a:gd name="connsiteY703" fmla="*/ 473332 h 503731"/>
                <a:gd name="connsiteX704" fmla="*/ 9185468 w 10525375"/>
                <a:gd name="connsiteY704" fmla="*/ 477341 h 503731"/>
                <a:gd name="connsiteX705" fmla="*/ 9144658 w 10525375"/>
                <a:gd name="connsiteY705" fmla="*/ 481352 h 503731"/>
                <a:gd name="connsiteX706" fmla="*/ 9144658 w 10525375"/>
                <a:gd name="connsiteY706" fmla="*/ 477341 h 503731"/>
                <a:gd name="connsiteX707" fmla="*/ 9083444 w 10525375"/>
                <a:gd name="connsiteY707" fmla="*/ 466648 h 503731"/>
                <a:gd name="connsiteX708" fmla="*/ 9042635 w 10525375"/>
                <a:gd name="connsiteY708" fmla="*/ 458629 h 503731"/>
                <a:gd name="connsiteX709" fmla="*/ 9018828 w 10525375"/>
                <a:gd name="connsiteY709" fmla="*/ 465313 h 503731"/>
                <a:gd name="connsiteX710" fmla="*/ 9025629 w 10525375"/>
                <a:gd name="connsiteY710" fmla="*/ 469322 h 503731"/>
                <a:gd name="connsiteX711" fmla="*/ 9022230 w 10525375"/>
                <a:gd name="connsiteY711" fmla="*/ 481352 h 503731"/>
                <a:gd name="connsiteX712" fmla="*/ 9012026 w 10525375"/>
                <a:gd name="connsiteY712" fmla="*/ 482687 h 503731"/>
                <a:gd name="connsiteX713" fmla="*/ 8947413 w 10525375"/>
                <a:gd name="connsiteY713" fmla="*/ 485361 h 503731"/>
                <a:gd name="connsiteX714" fmla="*/ 8930408 w 10525375"/>
                <a:gd name="connsiteY714" fmla="*/ 485361 h 503731"/>
                <a:gd name="connsiteX715" fmla="*/ 8920206 w 10525375"/>
                <a:gd name="connsiteY715" fmla="*/ 482687 h 503731"/>
                <a:gd name="connsiteX716" fmla="*/ 8916804 w 10525375"/>
                <a:gd name="connsiteY716" fmla="*/ 481352 h 503731"/>
                <a:gd name="connsiteX717" fmla="*/ 8855590 w 10525375"/>
                <a:gd name="connsiteY717" fmla="*/ 485361 h 503731"/>
                <a:gd name="connsiteX718" fmla="*/ 8852191 w 10525375"/>
                <a:gd name="connsiteY718" fmla="*/ 486698 h 503731"/>
                <a:gd name="connsiteX719" fmla="*/ 8790977 w 10525375"/>
                <a:gd name="connsiteY719" fmla="*/ 489371 h 503731"/>
                <a:gd name="connsiteX720" fmla="*/ 8739964 w 10525375"/>
                <a:gd name="connsiteY720" fmla="*/ 490707 h 503731"/>
                <a:gd name="connsiteX721" fmla="*/ 8675350 w 10525375"/>
                <a:gd name="connsiteY721" fmla="*/ 492044 h 503731"/>
                <a:gd name="connsiteX722" fmla="*/ 8668549 w 10525375"/>
                <a:gd name="connsiteY722" fmla="*/ 490707 h 503731"/>
                <a:gd name="connsiteX723" fmla="*/ 8654946 w 10525375"/>
                <a:gd name="connsiteY723" fmla="*/ 493380 h 503731"/>
                <a:gd name="connsiteX724" fmla="*/ 8637940 w 10525375"/>
                <a:gd name="connsiteY724" fmla="*/ 493380 h 503731"/>
                <a:gd name="connsiteX725" fmla="*/ 8627740 w 10525375"/>
                <a:gd name="connsiteY725" fmla="*/ 489371 h 503731"/>
                <a:gd name="connsiteX726" fmla="*/ 8586930 w 10525375"/>
                <a:gd name="connsiteY726" fmla="*/ 489371 h 503731"/>
                <a:gd name="connsiteX727" fmla="*/ 8583528 w 10525375"/>
                <a:gd name="connsiteY727" fmla="*/ 492044 h 503731"/>
                <a:gd name="connsiteX728" fmla="*/ 8481504 w 10525375"/>
                <a:gd name="connsiteY728" fmla="*/ 488034 h 503731"/>
                <a:gd name="connsiteX729" fmla="*/ 8461100 w 10525375"/>
                <a:gd name="connsiteY729" fmla="*/ 492044 h 503731"/>
                <a:gd name="connsiteX730" fmla="*/ 8433894 w 10525375"/>
                <a:gd name="connsiteY730" fmla="*/ 492044 h 503731"/>
                <a:gd name="connsiteX731" fmla="*/ 8382884 w 10525375"/>
                <a:gd name="connsiteY731" fmla="*/ 480014 h 503731"/>
                <a:gd name="connsiteX732" fmla="*/ 8372680 w 10525375"/>
                <a:gd name="connsiteY732" fmla="*/ 478678 h 503731"/>
                <a:gd name="connsiteX733" fmla="*/ 8369280 w 10525375"/>
                <a:gd name="connsiteY733" fmla="*/ 478678 h 503731"/>
                <a:gd name="connsiteX734" fmla="*/ 8369280 w 10525375"/>
                <a:gd name="connsiteY734" fmla="*/ 496053 h 503731"/>
                <a:gd name="connsiteX735" fmla="*/ 8331870 w 10525375"/>
                <a:gd name="connsiteY735" fmla="*/ 496053 h 503731"/>
                <a:gd name="connsiteX736" fmla="*/ 8311466 w 10525375"/>
                <a:gd name="connsiteY736" fmla="*/ 497390 h 503731"/>
                <a:gd name="connsiteX737" fmla="*/ 8250251 w 10525375"/>
                <a:gd name="connsiteY737" fmla="*/ 497390 h 503731"/>
                <a:gd name="connsiteX738" fmla="*/ 8241182 w 10525375"/>
                <a:gd name="connsiteY738" fmla="*/ 493826 h 503731"/>
                <a:gd name="connsiteX739" fmla="*/ 8243450 w 10525375"/>
                <a:gd name="connsiteY739" fmla="*/ 493380 h 503731"/>
                <a:gd name="connsiteX740" fmla="*/ 8243450 w 10525375"/>
                <a:gd name="connsiteY740" fmla="*/ 492044 h 503731"/>
                <a:gd name="connsiteX741" fmla="*/ 8240050 w 10525375"/>
                <a:gd name="connsiteY741" fmla="*/ 493380 h 503731"/>
                <a:gd name="connsiteX742" fmla="*/ 8241182 w 10525375"/>
                <a:gd name="connsiteY742" fmla="*/ 493826 h 503731"/>
                <a:gd name="connsiteX743" fmla="*/ 8223045 w 10525375"/>
                <a:gd name="connsiteY743" fmla="*/ 497390 h 503731"/>
                <a:gd name="connsiteX744" fmla="*/ 8110821 w 10525375"/>
                <a:gd name="connsiteY744" fmla="*/ 498726 h 503731"/>
                <a:gd name="connsiteX745" fmla="*/ 8093815 w 10525375"/>
                <a:gd name="connsiteY745" fmla="*/ 497390 h 503731"/>
                <a:gd name="connsiteX746" fmla="*/ 8029202 w 10525375"/>
                <a:gd name="connsiteY746" fmla="*/ 497390 h 503731"/>
                <a:gd name="connsiteX747" fmla="*/ 8025800 w 10525375"/>
                <a:gd name="connsiteY747" fmla="*/ 496053 h 503731"/>
                <a:gd name="connsiteX748" fmla="*/ 8022401 w 10525375"/>
                <a:gd name="connsiteY748" fmla="*/ 498726 h 503731"/>
                <a:gd name="connsiteX749" fmla="*/ 7916975 w 10525375"/>
                <a:gd name="connsiteY749" fmla="*/ 501399 h 503731"/>
                <a:gd name="connsiteX750" fmla="*/ 7896570 w 10525375"/>
                <a:gd name="connsiteY750" fmla="*/ 501399 h 503731"/>
                <a:gd name="connsiteX751" fmla="*/ 7862562 w 10525375"/>
                <a:gd name="connsiteY751" fmla="*/ 500064 h 503731"/>
                <a:gd name="connsiteX752" fmla="*/ 7862562 w 10525375"/>
                <a:gd name="connsiteY752" fmla="*/ 498726 h 503731"/>
                <a:gd name="connsiteX753" fmla="*/ 7845560 w 10525375"/>
                <a:gd name="connsiteY753" fmla="*/ 500064 h 503731"/>
                <a:gd name="connsiteX754" fmla="*/ 7784346 w 10525375"/>
                <a:gd name="connsiteY754" fmla="*/ 500064 h 503731"/>
                <a:gd name="connsiteX755" fmla="*/ 7753737 w 10525375"/>
                <a:gd name="connsiteY755" fmla="*/ 497390 h 503731"/>
                <a:gd name="connsiteX756" fmla="*/ 7743533 w 10525375"/>
                <a:gd name="connsiteY756" fmla="*/ 500064 h 503731"/>
                <a:gd name="connsiteX757" fmla="*/ 7590500 w 10525375"/>
                <a:gd name="connsiteY757" fmla="*/ 502737 h 503731"/>
                <a:gd name="connsiteX758" fmla="*/ 7580299 w 10525375"/>
                <a:gd name="connsiteY758" fmla="*/ 500064 h 503731"/>
                <a:gd name="connsiteX759" fmla="*/ 7519085 w 10525375"/>
                <a:gd name="connsiteY759" fmla="*/ 496053 h 503731"/>
                <a:gd name="connsiteX760" fmla="*/ 7508881 w 10525375"/>
                <a:gd name="connsiteY760" fmla="*/ 498726 h 503731"/>
                <a:gd name="connsiteX761" fmla="*/ 7488477 w 10525375"/>
                <a:gd name="connsiteY761" fmla="*/ 496053 h 503731"/>
                <a:gd name="connsiteX762" fmla="*/ 7396657 w 10525375"/>
                <a:gd name="connsiteY762" fmla="*/ 498726 h 503731"/>
                <a:gd name="connsiteX763" fmla="*/ 7366048 w 10525375"/>
                <a:gd name="connsiteY763" fmla="*/ 496053 h 503731"/>
                <a:gd name="connsiteX764" fmla="*/ 7355848 w 10525375"/>
                <a:gd name="connsiteY764" fmla="*/ 496053 h 503731"/>
                <a:gd name="connsiteX765" fmla="*/ 7192610 w 10525375"/>
                <a:gd name="connsiteY765" fmla="*/ 494717 h 503731"/>
                <a:gd name="connsiteX766" fmla="*/ 7189208 w 10525375"/>
                <a:gd name="connsiteY766" fmla="*/ 492044 h 503731"/>
                <a:gd name="connsiteX767" fmla="*/ 7172206 w 10525375"/>
                <a:gd name="connsiteY767" fmla="*/ 490707 h 503731"/>
                <a:gd name="connsiteX768" fmla="*/ 7131393 w 10525375"/>
                <a:gd name="connsiteY768" fmla="*/ 490707 h 503731"/>
                <a:gd name="connsiteX769" fmla="*/ 7127994 w 10525375"/>
                <a:gd name="connsiteY769" fmla="*/ 494717 h 503731"/>
                <a:gd name="connsiteX770" fmla="*/ 7124595 w 10525375"/>
                <a:gd name="connsiteY770" fmla="*/ 494717 h 503731"/>
                <a:gd name="connsiteX771" fmla="*/ 7121192 w 10525375"/>
                <a:gd name="connsiteY771" fmla="*/ 494717 h 503731"/>
                <a:gd name="connsiteX772" fmla="*/ 7070182 w 10525375"/>
                <a:gd name="connsiteY772" fmla="*/ 494717 h 503731"/>
                <a:gd name="connsiteX773" fmla="*/ 7008968 w 10525375"/>
                <a:gd name="connsiteY773" fmla="*/ 490707 h 503731"/>
                <a:gd name="connsiteX774" fmla="*/ 6957955 w 10525375"/>
                <a:gd name="connsiteY774" fmla="*/ 492044 h 503731"/>
                <a:gd name="connsiteX775" fmla="*/ 6794717 w 10525375"/>
                <a:gd name="connsiteY775" fmla="*/ 486698 h 503731"/>
                <a:gd name="connsiteX776" fmla="*/ 6753908 w 10525375"/>
                <a:gd name="connsiteY776" fmla="*/ 484025 h 503731"/>
                <a:gd name="connsiteX777" fmla="*/ 6753908 w 10525375"/>
                <a:gd name="connsiteY777" fmla="*/ 482687 h 503731"/>
                <a:gd name="connsiteX778" fmla="*/ 6662089 w 10525375"/>
                <a:gd name="connsiteY778" fmla="*/ 482687 h 503731"/>
                <a:gd name="connsiteX779" fmla="*/ 6641684 w 10525375"/>
                <a:gd name="connsiteY779" fmla="*/ 482687 h 503731"/>
                <a:gd name="connsiteX780" fmla="*/ 6631480 w 10525375"/>
                <a:gd name="connsiteY780" fmla="*/ 485361 h 503731"/>
                <a:gd name="connsiteX781" fmla="*/ 6580470 w 10525375"/>
                <a:gd name="connsiteY781" fmla="*/ 482687 h 503731"/>
                <a:gd name="connsiteX782" fmla="*/ 6577067 w 10525375"/>
                <a:gd name="connsiteY782" fmla="*/ 482687 h 503731"/>
                <a:gd name="connsiteX783" fmla="*/ 6573668 w 10525375"/>
                <a:gd name="connsiteY783" fmla="*/ 482687 h 503731"/>
                <a:gd name="connsiteX784" fmla="*/ 6566867 w 10525375"/>
                <a:gd name="connsiteY784" fmla="*/ 480014 h 503731"/>
                <a:gd name="connsiteX785" fmla="*/ 6488647 w 10525375"/>
                <a:gd name="connsiteY785" fmla="*/ 476005 h 503731"/>
                <a:gd name="connsiteX786" fmla="*/ 6454639 w 10525375"/>
                <a:gd name="connsiteY786" fmla="*/ 484025 h 503731"/>
                <a:gd name="connsiteX787" fmla="*/ 6451240 w 10525375"/>
                <a:gd name="connsiteY787" fmla="*/ 484025 h 503731"/>
                <a:gd name="connsiteX788" fmla="*/ 6447838 w 10525375"/>
                <a:gd name="connsiteY788" fmla="*/ 484025 h 503731"/>
                <a:gd name="connsiteX789" fmla="*/ 6373021 w 10525375"/>
                <a:gd name="connsiteY789" fmla="*/ 480014 h 503731"/>
                <a:gd name="connsiteX790" fmla="*/ 6369622 w 10525375"/>
                <a:gd name="connsiteY790" fmla="*/ 478678 h 503731"/>
                <a:gd name="connsiteX791" fmla="*/ 6240392 w 10525375"/>
                <a:gd name="connsiteY791" fmla="*/ 477341 h 503731"/>
                <a:gd name="connsiteX792" fmla="*/ 6230188 w 10525375"/>
                <a:gd name="connsiteY792" fmla="*/ 477341 h 503731"/>
                <a:gd name="connsiteX793" fmla="*/ 6209783 w 10525375"/>
                <a:gd name="connsiteY793" fmla="*/ 478678 h 503731"/>
                <a:gd name="connsiteX794" fmla="*/ 6206384 w 10525375"/>
                <a:gd name="connsiteY794" fmla="*/ 477341 h 503731"/>
                <a:gd name="connsiteX795" fmla="*/ 6179178 w 10525375"/>
                <a:gd name="connsiteY795" fmla="*/ 477341 h 503731"/>
                <a:gd name="connsiteX796" fmla="*/ 6148569 w 10525375"/>
                <a:gd name="connsiteY796" fmla="*/ 474668 h 503731"/>
                <a:gd name="connsiteX797" fmla="*/ 6145170 w 10525375"/>
                <a:gd name="connsiteY797" fmla="*/ 476005 h 503731"/>
                <a:gd name="connsiteX798" fmla="*/ 6114561 w 10525375"/>
                <a:gd name="connsiteY798" fmla="*/ 474668 h 503731"/>
                <a:gd name="connsiteX799" fmla="*/ 6104361 w 10525375"/>
                <a:gd name="connsiteY799" fmla="*/ 474668 h 503731"/>
                <a:gd name="connsiteX800" fmla="*/ 6012538 w 10525375"/>
                <a:gd name="connsiteY800" fmla="*/ 474668 h 503731"/>
                <a:gd name="connsiteX801" fmla="*/ 6009139 w 10525375"/>
                <a:gd name="connsiteY801" fmla="*/ 473332 h 503731"/>
                <a:gd name="connsiteX802" fmla="*/ 6005736 w 10525375"/>
                <a:gd name="connsiteY802" fmla="*/ 473332 h 503731"/>
                <a:gd name="connsiteX803" fmla="*/ 6002337 w 10525375"/>
                <a:gd name="connsiteY803" fmla="*/ 471995 h 503731"/>
                <a:gd name="connsiteX804" fmla="*/ 6005736 w 10525375"/>
                <a:gd name="connsiteY804" fmla="*/ 470659 h 503731"/>
                <a:gd name="connsiteX805" fmla="*/ 6002337 w 10525375"/>
                <a:gd name="connsiteY805" fmla="*/ 470659 h 503731"/>
                <a:gd name="connsiteX806" fmla="*/ 5930919 w 10525375"/>
                <a:gd name="connsiteY806" fmla="*/ 471995 h 503731"/>
                <a:gd name="connsiteX807" fmla="*/ 5927520 w 10525375"/>
                <a:gd name="connsiteY807" fmla="*/ 471995 h 503731"/>
                <a:gd name="connsiteX808" fmla="*/ 5822094 w 10525375"/>
                <a:gd name="connsiteY808" fmla="*/ 467986 h 503731"/>
                <a:gd name="connsiteX809" fmla="*/ 5709870 w 10525375"/>
                <a:gd name="connsiteY809" fmla="*/ 467986 h 503731"/>
                <a:gd name="connsiteX810" fmla="*/ 5675863 w 10525375"/>
                <a:gd name="connsiteY810" fmla="*/ 470659 h 503731"/>
                <a:gd name="connsiteX811" fmla="*/ 5609547 w 10525375"/>
                <a:gd name="connsiteY811" fmla="*/ 467985 h 503731"/>
                <a:gd name="connsiteX812" fmla="*/ 5543963 w 10525375"/>
                <a:gd name="connsiteY812" fmla="*/ 469307 h 503731"/>
                <a:gd name="connsiteX813" fmla="*/ 5543991 w 10525375"/>
                <a:gd name="connsiteY813" fmla="*/ 469322 h 503731"/>
                <a:gd name="connsiteX814" fmla="*/ 5482777 w 10525375"/>
                <a:gd name="connsiteY814" fmla="*/ 470659 h 503731"/>
                <a:gd name="connsiteX815" fmla="*/ 5458973 w 10525375"/>
                <a:gd name="connsiteY815" fmla="*/ 474668 h 503731"/>
                <a:gd name="connsiteX816" fmla="*/ 5411362 w 10525375"/>
                <a:gd name="connsiteY816" fmla="*/ 473332 h 503731"/>
                <a:gd name="connsiteX817" fmla="*/ 5356950 w 10525375"/>
                <a:gd name="connsiteY817" fmla="*/ 473332 h 503731"/>
                <a:gd name="connsiteX818" fmla="*/ 5275331 w 10525375"/>
                <a:gd name="connsiteY818" fmla="*/ 477341 h 503731"/>
                <a:gd name="connsiteX819" fmla="*/ 5234521 w 10525375"/>
                <a:gd name="connsiteY819" fmla="*/ 481352 h 503731"/>
                <a:gd name="connsiteX820" fmla="*/ 5234521 w 10525375"/>
                <a:gd name="connsiteY820" fmla="*/ 477341 h 503731"/>
                <a:gd name="connsiteX821" fmla="*/ 5180958 w 10525375"/>
                <a:gd name="connsiteY821" fmla="*/ 476025 h 503731"/>
                <a:gd name="connsiteX822" fmla="*/ 5174703 w 10525375"/>
                <a:gd name="connsiteY822" fmla="*/ 468359 h 503731"/>
                <a:gd name="connsiteX823" fmla="*/ 5121534 w 10525375"/>
                <a:gd name="connsiteY823" fmla="*/ 467986 h 503731"/>
                <a:gd name="connsiteX824" fmla="*/ 5114203 w 10525375"/>
                <a:gd name="connsiteY824" fmla="*/ 468562 h 503731"/>
                <a:gd name="connsiteX825" fmla="*/ 5115492 w 10525375"/>
                <a:gd name="connsiteY825" fmla="*/ 469322 h 503731"/>
                <a:gd name="connsiteX826" fmla="*/ 5112093 w 10525375"/>
                <a:gd name="connsiteY826" fmla="*/ 481352 h 503731"/>
                <a:gd name="connsiteX827" fmla="*/ 5101889 w 10525375"/>
                <a:gd name="connsiteY827" fmla="*/ 482687 h 503731"/>
                <a:gd name="connsiteX828" fmla="*/ 5037276 w 10525375"/>
                <a:gd name="connsiteY828" fmla="*/ 485361 h 503731"/>
                <a:gd name="connsiteX829" fmla="*/ 5020271 w 10525375"/>
                <a:gd name="connsiteY829" fmla="*/ 485361 h 503731"/>
                <a:gd name="connsiteX830" fmla="*/ 5010070 w 10525375"/>
                <a:gd name="connsiteY830" fmla="*/ 482687 h 503731"/>
                <a:gd name="connsiteX831" fmla="*/ 5006667 w 10525375"/>
                <a:gd name="connsiteY831" fmla="*/ 481352 h 503731"/>
                <a:gd name="connsiteX832" fmla="*/ 4945453 w 10525375"/>
                <a:gd name="connsiteY832" fmla="*/ 485361 h 503731"/>
                <a:gd name="connsiteX833" fmla="*/ 4942054 w 10525375"/>
                <a:gd name="connsiteY833" fmla="*/ 486698 h 503731"/>
                <a:gd name="connsiteX834" fmla="*/ 4880840 w 10525375"/>
                <a:gd name="connsiteY834" fmla="*/ 489371 h 503731"/>
                <a:gd name="connsiteX835" fmla="*/ 4829827 w 10525375"/>
                <a:gd name="connsiteY835" fmla="*/ 490707 h 503731"/>
                <a:gd name="connsiteX836" fmla="*/ 4765214 w 10525375"/>
                <a:gd name="connsiteY836" fmla="*/ 492044 h 503731"/>
                <a:gd name="connsiteX837" fmla="*/ 4758412 w 10525375"/>
                <a:gd name="connsiteY837" fmla="*/ 490707 h 503731"/>
                <a:gd name="connsiteX838" fmla="*/ 4744809 w 10525375"/>
                <a:gd name="connsiteY838" fmla="*/ 493380 h 503731"/>
                <a:gd name="connsiteX839" fmla="*/ 4727803 w 10525375"/>
                <a:gd name="connsiteY839" fmla="*/ 493380 h 503731"/>
                <a:gd name="connsiteX840" fmla="*/ 4717603 w 10525375"/>
                <a:gd name="connsiteY840" fmla="*/ 489371 h 503731"/>
                <a:gd name="connsiteX841" fmla="*/ 4676794 w 10525375"/>
                <a:gd name="connsiteY841" fmla="*/ 489371 h 503731"/>
                <a:gd name="connsiteX842" fmla="*/ 4673391 w 10525375"/>
                <a:gd name="connsiteY842" fmla="*/ 492044 h 503731"/>
                <a:gd name="connsiteX843" fmla="*/ 4571368 w 10525375"/>
                <a:gd name="connsiteY843" fmla="*/ 488034 h 503731"/>
                <a:gd name="connsiteX844" fmla="*/ 4550963 w 10525375"/>
                <a:gd name="connsiteY844" fmla="*/ 492044 h 503731"/>
                <a:gd name="connsiteX845" fmla="*/ 4523757 w 10525375"/>
                <a:gd name="connsiteY845" fmla="*/ 492044 h 503731"/>
                <a:gd name="connsiteX846" fmla="*/ 4472747 w 10525375"/>
                <a:gd name="connsiteY846" fmla="*/ 480014 h 503731"/>
                <a:gd name="connsiteX847" fmla="*/ 4462543 w 10525375"/>
                <a:gd name="connsiteY847" fmla="*/ 478678 h 503731"/>
                <a:gd name="connsiteX848" fmla="*/ 4459144 w 10525375"/>
                <a:gd name="connsiteY848" fmla="*/ 478678 h 503731"/>
                <a:gd name="connsiteX849" fmla="*/ 4459144 w 10525375"/>
                <a:gd name="connsiteY849" fmla="*/ 496053 h 503731"/>
                <a:gd name="connsiteX850" fmla="*/ 4421733 w 10525375"/>
                <a:gd name="connsiteY850" fmla="*/ 496053 h 503731"/>
                <a:gd name="connsiteX851" fmla="*/ 4401329 w 10525375"/>
                <a:gd name="connsiteY851" fmla="*/ 497390 h 503731"/>
                <a:gd name="connsiteX852" fmla="*/ 4340114 w 10525375"/>
                <a:gd name="connsiteY852" fmla="*/ 497390 h 503731"/>
                <a:gd name="connsiteX853" fmla="*/ 4331046 w 10525375"/>
                <a:gd name="connsiteY853" fmla="*/ 493826 h 503731"/>
                <a:gd name="connsiteX854" fmla="*/ 4333313 w 10525375"/>
                <a:gd name="connsiteY854" fmla="*/ 493380 h 503731"/>
                <a:gd name="connsiteX855" fmla="*/ 4333313 w 10525375"/>
                <a:gd name="connsiteY855" fmla="*/ 492044 h 503731"/>
                <a:gd name="connsiteX856" fmla="*/ 4329914 w 10525375"/>
                <a:gd name="connsiteY856" fmla="*/ 493380 h 503731"/>
                <a:gd name="connsiteX857" fmla="*/ 4331046 w 10525375"/>
                <a:gd name="connsiteY857" fmla="*/ 493826 h 503731"/>
                <a:gd name="connsiteX858" fmla="*/ 4312908 w 10525375"/>
                <a:gd name="connsiteY858" fmla="*/ 497390 h 503731"/>
                <a:gd name="connsiteX859" fmla="*/ 4200684 w 10525375"/>
                <a:gd name="connsiteY859" fmla="*/ 498726 h 503731"/>
                <a:gd name="connsiteX860" fmla="*/ 4183678 w 10525375"/>
                <a:gd name="connsiteY860" fmla="*/ 497390 h 503731"/>
                <a:gd name="connsiteX861" fmla="*/ 4119065 w 10525375"/>
                <a:gd name="connsiteY861" fmla="*/ 497390 h 503731"/>
                <a:gd name="connsiteX862" fmla="*/ 4115663 w 10525375"/>
                <a:gd name="connsiteY862" fmla="*/ 496053 h 503731"/>
                <a:gd name="connsiteX863" fmla="*/ 4112264 w 10525375"/>
                <a:gd name="connsiteY863" fmla="*/ 498726 h 503731"/>
                <a:gd name="connsiteX864" fmla="*/ 4006838 w 10525375"/>
                <a:gd name="connsiteY864" fmla="*/ 501399 h 503731"/>
                <a:gd name="connsiteX865" fmla="*/ 3986433 w 10525375"/>
                <a:gd name="connsiteY865" fmla="*/ 501399 h 503731"/>
                <a:gd name="connsiteX866" fmla="*/ 3952425 w 10525375"/>
                <a:gd name="connsiteY866" fmla="*/ 500064 h 503731"/>
                <a:gd name="connsiteX867" fmla="*/ 3952425 w 10525375"/>
                <a:gd name="connsiteY867" fmla="*/ 498726 h 503731"/>
                <a:gd name="connsiteX868" fmla="*/ 3935423 w 10525375"/>
                <a:gd name="connsiteY868" fmla="*/ 500064 h 503731"/>
                <a:gd name="connsiteX869" fmla="*/ 3874209 w 10525375"/>
                <a:gd name="connsiteY869" fmla="*/ 500064 h 503731"/>
                <a:gd name="connsiteX870" fmla="*/ 3843600 w 10525375"/>
                <a:gd name="connsiteY870" fmla="*/ 497390 h 503731"/>
                <a:gd name="connsiteX871" fmla="*/ 3833396 w 10525375"/>
                <a:gd name="connsiteY871" fmla="*/ 500064 h 503731"/>
                <a:gd name="connsiteX872" fmla="*/ 3680363 w 10525375"/>
                <a:gd name="connsiteY872" fmla="*/ 502737 h 503731"/>
                <a:gd name="connsiteX873" fmla="*/ 3670162 w 10525375"/>
                <a:gd name="connsiteY873" fmla="*/ 500064 h 503731"/>
                <a:gd name="connsiteX874" fmla="*/ 3608948 w 10525375"/>
                <a:gd name="connsiteY874" fmla="*/ 496053 h 503731"/>
                <a:gd name="connsiteX875" fmla="*/ 3598744 w 10525375"/>
                <a:gd name="connsiteY875" fmla="*/ 498726 h 503731"/>
                <a:gd name="connsiteX876" fmla="*/ 3578340 w 10525375"/>
                <a:gd name="connsiteY876" fmla="*/ 496053 h 503731"/>
                <a:gd name="connsiteX877" fmla="*/ 3486520 w 10525375"/>
                <a:gd name="connsiteY877" fmla="*/ 498726 h 503731"/>
                <a:gd name="connsiteX878" fmla="*/ 3455911 w 10525375"/>
                <a:gd name="connsiteY878" fmla="*/ 496053 h 503731"/>
                <a:gd name="connsiteX879" fmla="*/ 3445711 w 10525375"/>
                <a:gd name="connsiteY879" fmla="*/ 496053 h 503731"/>
                <a:gd name="connsiteX880" fmla="*/ 3282473 w 10525375"/>
                <a:gd name="connsiteY880" fmla="*/ 494717 h 503731"/>
                <a:gd name="connsiteX881" fmla="*/ 3279071 w 10525375"/>
                <a:gd name="connsiteY881" fmla="*/ 492044 h 503731"/>
                <a:gd name="connsiteX882" fmla="*/ 3262069 w 10525375"/>
                <a:gd name="connsiteY882" fmla="*/ 490707 h 503731"/>
                <a:gd name="connsiteX883" fmla="*/ 3221256 w 10525375"/>
                <a:gd name="connsiteY883" fmla="*/ 490707 h 503731"/>
                <a:gd name="connsiteX884" fmla="*/ 3217857 w 10525375"/>
                <a:gd name="connsiteY884" fmla="*/ 494717 h 503731"/>
                <a:gd name="connsiteX885" fmla="*/ 3214458 w 10525375"/>
                <a:gd name="connsiteY885" fmla="*/ 494717 h 503731"/>
                <a:gd name="connsiteX886" fmla="*/ 3211055 w 10525375"/>
                <a:gd name="connsiteY886" fmla="*/ 494717 h 503731"/>
                <a:gd name="connsiteX887" fmla="*/ 3160045 w 10525375"/>
                <a:gd name="connsiteY887" fmla="*/ 494717 h 503731"/>
                <a:gd name="connsiteX888" fmla="*/ 3098831 w 10525375"/>
                <a:gd name="connsiteY888" fmla="*/ 490707 h 503731"/>
                <a:gd name="connsiteX889" fmla="*/ 3047818 w 10525375"/>
                <a:gd name="connsiteY889" fmla="*/ 492044 h 503731"/>
                <a:gd name="connsiteX890" fmla="*/ 2884580 w 10525375"/>
                <a:gd name="connsiteY890" fmla="*/ 486698 h 503731"/>
                <a:gd name="connsiteX891" fmla="*/ 2843771 w 10525375"/>
                <a:gd name="connsiteY891" fmla="*/ 484025 h 503731"/>
                <a:gd name="connsiteX892" fmla="*/ 2843771 w 10525375"/>
                <a:gd name="connsiteY892" fmla="*/ 482687 h 503731"/>
                <a:gd name="connsiteX893" fmla="*/ 2751952 w 10525375"/>
                <a:gd name="connsiteY893" fmla="*/ 482687 h 503731"/>
                <a:gd name="connsiteX894" fmla="*/ 2731547 w 10525375"/>
                <a:gd name="connsiteY894" fmla="*/ 482687 h 503731"/>
                <a:gd name="connsiteX895" fmla="*/ 2721343 w 10525375"/>
                <a:gd name="connsiteY895" fmla="*/ 485361 h 503731"/>
                <a:gd name="connsiteX896" fmla="*/ 2670333 w 10525375"/>
                <a:gd name="connsiteY896" fmla="*/ 482687 h 503731"/>
                <a:gd name="connsiteX897" fmla="*/ 2666930 w 10525375"/>
                <a:gd name="connsiteY897" fmla="*/ 482687 h 503731"/>
                <a:gd name="connsiteX898" fmla="*/ 2663531 w 10525375"/>
                <a:gd name="connsiteY898" fmla="*/ 482687 h 503731"/>
                <a:gd name="connsiteX899" fmla="*/ 2656730 w 10525375"/>
                <a:gd name="connsiteY899" fmla="*/ 480014 h 503731"/>
                <a:gd name="connsiteX900" fmla="*/ 2578510 w 10525375"/>
                <a:gd name="connsiteY900" fmla="*/ 476005 h 503731"/>
                <a:gd name="connsiteX901" fmla="*/ 2544502 w 10525375"/>
                <a:gd name="connsiteY901" fmla="*/ 484025 h 503731"/>
                <a:gd name="connsiteX902" fmla="*/ 2541103 w 10525375"/>
                <a:gd name="connsiteY902" fmla="*/ 484025 h 503731"/>
                <a:gd name="connsiteX903" fmla="*/ 2537701 w 10525375"/>
                <a:gd name="connsiteY903" fmla="*/ 484025 h 503731"/>
                <a:gd name="connsiteX904" fmla="*/ 2462884 w 10525375"/>
                <a:gd name="connsiteY904" fmla="*/ 480014 h 503731"/>
                <a:gd name="connsiteX905" fmla="*/ 2459484 w 10525375"/>
                <a:gd name="connsiteY905" fmla="*/ 478678 h 503731"/>
                <a:gd name="connsiteX906" fmla="*/ 2330255 w 10525375"/>
                <a:gd name="connsiteY906" fmla="*/ 477341 h 503731"/>
                <a:gd name="connsiteX907" fmla="*/ 2320051 w 10525375"/>
                <a:gd name="connsiteY907" fmla="*/ 477341 h 503731"/>
                <a:gd name="connsiteX908" fmla="*/ 2299646 w 10525375"/>
                <a:gd name="connsiteY908" fmla="*/ 478678 h 503731"/>
                <a:gd name="connsiteX909" fmla="*/ 2296247 w 10525375"/>
                <a:gd name="connsiteY909" fmla="*/ 477341 h 503731"/>
                <a:gd name="connsiteX910" fmla="*/ 2269041 w 10525375"/>
                <a:gd name="connsiteY910" fmla="*/ 477341 h 503731"/>
                <a:gd name="connsiteX911" fmla="*/ 2238432 w 10525375"/>
                <a:gd name="connsiteY911" fmla="*/ 474668 h 503731"/>
                <a:gd name="connsiteX912" fmla="*/ 2235033 w 10525375"/>
                <a:gd name="connsiteY912" fmla="*/ 476005 h 503731"/>
                <a:gd name="connsiteX913" fmla="*/ 2204424 w 10525375"/>
                <a:gd name="connsiteY913" fmla="*/ 474668 h 503731"/>
                <a:gd name="connsiteX914" fmla="*/ 2194224 w 10525375"/>
                <a:gd name="connsiteY914" fmla="*/ 474668 h 503731"/>
                <a:gd name="connsiteX915" fmla="*/ 2102401 w 10525375"/>
                <a:gd name="connsiteY915" fmla="*/ 474668 h 503731"/>
                <a:gd name="connsiteX916" fmla="*/ 2099002 w 10525375"/>
                <a:gd name="connsiteY916" fmla="*/ 473332 h 503731"/>
                <a:gd name="connsiteX917" fmla="*/ 2095599 w 10525375"/>
                <a:gd name="connsiteY917" fmla="*/ 473332 h 503731"/>
                <a:gd name="connsiteX918" fmla="*/ 2092200 w 10525375"/>
                <a:gd name="connsiteY918" fmla="*/ 471995 h 503731"/>
                <a:gd name="connsiteX919" fmla="*/ 2095599 w 10525375"/>
                <a:gd name="connsiteY919" fmla="*/ 470659 h 503731"/>
                <a:gd name="connsiteX920" fmla="*/ 2092200 w 10525375"/>
                <a:gd name="connsiteY920" fmla="*/ 470659 h 503731"/>
                <a:gd name="connsiteX921" fmla="*/ 2020782 w 10525375"/>
                <a:gd name="connsiteY921" fmla="*/ 471995 h 503731"/>
                <a:gd name="connsiteX922" fmla="*/ 2017383 w 10525375"/>
                <a:gd name="connsiteY922" fmla="*/ 471995 h 503731"/>
                <a:gd name="connsiteX923" fmla="*/ 1911957 w 10525375"/>
                <a:gd name="connsiteY923" fmla="*/ 467986 h 503731"/>
                <a:gd name="connsiteX924" fmla="*/ 1799733 w 10525375"/>
                <a:gd name="connsiteY924" fmla="*/ 467986 h 503731"/>
                <a:gd name="connsiteX925" fmla="*/ 1765725 w 10525375"/>
                <a:gd name="connsiteY925" fmla="*/ 470659 h 503731"/>
                <a:gd name="connsiteX926" fmla="*/ 1633093 w 10525375"/>
                <a:gd name="connsiteY926" fmla="*/ 469322 h 503731"/>
                <a:gd name="connsiteX927" fmla="*/ 1599086 w 10525375"/>
                <a:gd name="connsiteY927" fmla="*/ 465313 h 503731"/>
                <a:gd name="connsiteX928" fmla="*/ 1599086 w 10525375"/>
                <a:gd name="connsiteY928" fmla="*/ 463975 h 503731"/>
                <a:gd name="connsiteX929" fmla="*/ 1364433 w 10525375"/>
                <a:gd name="connsiteY929" fmla="*/ 463975 h 503731"/>
                <a:gd name="connsiteX930" fmla="*/ 1357632 w 10525375"/>
                <a:gd name="connsiteY930" fmla="*/ 465313 h 503731"/>
                <a:gd name="connsiteX931" fmla="*/ 1354229 w 10525375"/>
                <a:gd name="connsiteY931" fmla="*/ 467986 h 503731"/>
                <a:gd name="connsiteX932" fmla="*/ 1211396 w 10525375"/>
                <a:gd name="connsiteY932" fmla="*/ 467986 h 503731"/>
                <a:gd name="connsiteX933" fmla="*/ 1194394 w 10525375"/>
                <a:gd name="connsiteY933" fmla="*/ 469322 h 503731"/>
                <a:gd name="connsiteX934" fmla="*/ 1170587 w 10525375"/>
                <a:gd name="connsiteY934" fmla="*/ 471995 h 503731"/>
                <a:gd name="connsiteX935" fmla="*/ 1150182 w 10525375"/>
                <a:gd name="connsiteY935" fmla="*/ 471995 h 503731"/>
                <a:gd name="connsiteX936" fmla="*/ 990348 w 10525375"/>
                <a:gd name="connsiteY936" fmla="*/ 473332 h 503731"/>
                <a:gd name="connsiteX937" fmla="*/ 956340 w 10525375"/>
                <a:gd name="connsiteY937" fmla="*/ 465313 h 503731"/>
                <a:gd name="connsiteX938" fmla="*/ 952937 w 10525375"/>
                <a:gd name="connsiteY938" fmla="*/ 451947 h 503731"/>
                <a:gd name="connsiteX939" fmla="*/ 946136 w 10525375"/>
                <a:gd name="connsiteY939" fmla="*/ 451947 h 503731"/>
                <a:gd name="connsiteX940" fmla="*/ 888324 w 10525375"/>
                <a:gd name="connsiteY940" fmla="*/ 426551 h 503731"/>
                <a:gd name="connsiteX941" fmla="*/ 844112 w 10525375"/>
                <a:gd name="connsiteY941" fmla="*/ 447936 h 503731"/>
                <a:gd name="connsiteX942" fmla="*/ 830509 w 10525375"/>
                <a:gd name="connsiteY942" fmla="*/ 454620 h 503731"/>
                <a:gd name="connsiteX943" fmla="*/ 827110 w 10525375"/>
                <a:gd name="connsiteY943" fmla="*/ 454620 h 503731"/>
                <a:gd name="connsiteX944" fmla="*/ 844112 w 10525375"/>
                <a:gd name="connsiteY944" fmla="*/ 457293 h 503731"/>
                <a:gd name="connsiteX945" fmla="*/ 891723 w 10525375"/>
                <a:gd name="connsiteY945" fmla="*/ 470659 h 503731"/>
                <a:gd name="connsiteX946" fmla="*/ 881523 w 10525375"/>
                <a:gd name="connsiteY946" fmla="*/ 473332 h 503731"/>
                <a:gd name="connsiteX947" fmla="*/ 850914 w 10525375"/>
                <a:gd name="connsiteY947" fmla="*/ 474668 h 503731"/>
                <a:gd name="connsiteX948" fmla="*/ 810104 w 10525375"/>
                <a:gd name="connsiteY948" fmla="*/ 476005 h 503731"/>
                <a:gd name="connsiteX949" fmla="*/ 735287 w 10525375"/>
                <a:gd name="connsiteY949" fmla="*/ 474668 h 503731"/>
                <a:gd name="connsiteX950" fmla="*/ 731888 w 10525375"/>
                <a:gd name="connsiteY950" fmla="*/ 474668 h 503731"/>
                <a:gd name="connsiteX951" fmla="*/ 728486 w 10525375"/>
                <a:gd name="connsiteY951" fmla="*/ 474668 h 503731"/>
                <a:gd name="connsiteX952" fmla="*/ 708081 w 10525375"/>
                <a:gd name="connsiteY952" fmla="*/ 480014 h 503731"/>
                <a:gd name="connsiteX953" fmla="*/ 687676 w 10525375"/>
                <a:gd name="connsiteY953" fmla="*/ 466648 h 503731"/>
                <a:gd name="connsiteX954" fmla="*/ 674073 w 10525375"/>
                <a:gd name="connsiteY954" fmla="*/ 455956 h 503731"/>
                <a:gd name="connsiteX955" fmla="*/ 691079 w 10525375"/>
                <a:gd name="connsiteY955" fmla="*/ 443927 h 503731"/>
                <a:gd name="connsiteX956" fmla="*/ 694478 w 10525375"/>
                <a:gd name="connsiteY956" fmla="*/ 443927 h 503731"/>
                <a:gd name="connsiteX957" fmla="*/ 697881 w 10525375"/>
                <a:gd name="connsiteY957" fmla="*/ 441254 h 503731"/>
                <a:gd name="connsiteX958" fmla="*/ 701279 w 10525375"/>
                <a:gd name="connsiteY958" fmla="*/ 441254 h 503731"/>
                <a:gd name="connsiteX959" fmla="*/ 701279 w 10525375"/>
                <a:gd name="connsiteY959" fmla="*/ 434571 h 503731"/>
                <a:gd name="connsiteX960" fmla="*/ 691079 w 10525375"/>
                <a:gd name="connsiteY960" fmla="*/ 423878 h 503731"/>
                <a:gd name="connsiteX961" fmla="*/ 674073 w 10525375"/>
                <a:gd name="connsiteY961" fmla="*/ 429224 h 503731"/>
                <a:gd name="connsiteX962" fmla="*/ 670674 w 10525375"/>
                <a:gd name="connsiteY962" fmla="*/ 430562 h 503731"/>
                <a:gd name="connsiteX963" fmla="*/ 657071 w 10525375"/>
                <a:gd name="connsiteY963" fmla="*/ 438581 h 503731"/>
                <a:gd name="connsiteX964" fmla="*/ 657071 w 10525375"/>
                <a:gd name="connsiteY964" fmla="*/ 441254 h 503731"/>
                <a:gd name="connsiteX965" fmla="*/ 643468 w 10525375"/>
                <a:gd name="connsiteY965" fmla="*/ 455956 h 503731"/>
                <a:gd name="connsiteX966" fmla="*/ 643468 w 10525375"/>
                <a:gd name="connsiteY966" fmla="*/ 459966 h 503731"/>
                <a:gd name="connsiteX967" fmla="*/ 612859 w 10525375"/>
                <a:gd name="connsiteY967" fmla="*/ 451947 h 503731"/>
                <a:gd name="connsiteX968" fmla="*/ 602659 w 10525375"/>
                <a:gd name="connsiteY968" fmla="*/ 443927 h 503731"/>
                <a:gd name="connsiteX969" fmla="*/ 602659 w 10525375"/>
                <a:gd name="connsiteY969" fmla="*/ 435908 h 503731"/>
                <a:gd name="connsiteX970" fmla="*/ 609460 w 10525375"/>
                <a:gd name="connsiteY970" fmla="*/ 437244 h 503731"/>
                <a:gd name="connsiteX971" fmla="*/ 606058 w 10525375"/>
                <a:gd name="connsiteY971" fmla="*/ 434571 h 503731"/>
                <a:gd name="connsiteX972" fmla="*/ 602659 w 10525375"/>
                <a:gd name="connsiteY972" fmla="*/ 429224 h 503731"/>
                <a:gd name="connsiteX973" fmla="*/ 595857 w 10525375"/>
                <a:gd name="connsiteY973" fmla="*/ 429224 h 503731"/>
                <a:gd name="connsiteX974" fmla="*/ 568651 w 10525375"/>
                <a:gd name="connsiteY974" fmla="*/ 441254 h 503731"/>
                <a:gd name="connsiteX975" fmla="*/ 517637 w 10525375"/>
                <a:gd name="connsiteY975" fmla="*/ 442590 h 503731"/>
                <a:gd name="connsiteX976" fmla="*/ 487032 w 10525375"/>
                <a:gd name="connsiteY976" fmla="*/ 438581 h 503731"/>
                <a:gd name="connsiteX977" fmla="*/ 471208 w 10525375"/>
                <a:gd name="connsiteY977" fmla="*/ 444800 h 503731"/>
                <a:gd name="connsiteX978" fmla="*/ 473425 w 10525375"/>
                <a:gd name="connsiteY978" fmla="*/ 450611 h 503731"/>
                <a:gd name="connsiteX979" fmla="*/ 442820 w 10525375"/>
                <a:gd name="connsiteY979" fmla="*/ 450611 h 503731"/>
                <a:gd name="connsiteX980" fmla="*/ 442820 w 10525375"/>
                <a:gd name="connsiteY980" fmla="*/ 442702 h 503731"/>
                <a:gd name="connsiteX981" fmla="*/ 425818 w 10525375"/>
                <a:gd name="connsiteY981" fmla="*/ 439917 h 503731"/>
                <a:gd name="connsiteX982" fmla="*/ 395209 w 10525375"/>
                <a:gd name="connsiteY982" fmla="*/ 434571 h 503731"/>
                <a:gd name="connsiteX983" fmla="*/ 391810 w 10525375"/>
                <a:gd name="connsiteY983" fmla="*/ 426551 h 503731"/>
                <a:gd name="connsiteX984" fmla="*/ 466627 w 10525375"/>
                <a:gd name="connsiteY984" fmla="*/ 438581 h 503731"/>
                <a:gd name="connsiteX985" fmla="*/ 480231 w 10525375"/>
                <a:gd name="connsiteY985" fmla="*/ 427888 h 503731"/>
                <a:gd name="connsiteX986" fmla="*/ 470026 w 10525375"/>
                <a:gd name="connsiteY986" fmla="*/ 423878 h 503731"/>
                <a:gd name="connsiteX987" fmla="*/ 425818 w 10525375"/>
                <a:gd name="connsiteY987" fmla="*/ 410512 h 503731"/>
                <a:gd name="connsiteX988" fmla="*/ 385009 w 10525375"/>
                <a:gd name="connsiteY988" fmla="*/ 394473 h 503731"/>
                <a:gd name="connsiteX989" fmla="*/ 364604 w 10525375"/>
                <a:gd name="connsiteY989" fmla="*/ 394473 h 503731"/>
                <a:gd name="connsiteX990" fmla="*/ 344199 w 10525375"/>
                <a:gd name="connsiteY990" fmla="*/ 394473 h 503731"/>
                <a:gd name="connsiteX991" fmla="*/ 265980 w 10525375"/>
                <a:gd name="connsiteY991" fmla="*/ 374425 h 503731"/>
                <a:gd name="connsiteX992" fmla="*/ 272781 w 10525375"/>
                <a:gd name="connsiteY992" fmla="*/ 369079 h 503731"/>
                <a:gd name="connsiteX993" fmla="*/ 316993 w 10525375"/>
                <a:gd name="connsiteY993" fmla="*/ 366406 h 503731"/>
                <a:gd name="connsiteX994" fmla="*/ 293186 w 10525375"/>
                <a:gd name="connsiteY994" fmla="*/ 362396 h 503731"/>
                <a:gd name="connsiteX995" fmla="*/ 282985 w 10525375"/>
                <a:gd name="connsiteY995" fmla="*/ 361060 h 503731"/>
                <a:gd name="connsiteX996" fmla="*/ 269382 w 10525375"/>
                <a:gd name="connsiteY996" fmla="*/ 366406 h 503731"/>
                <a:gd name="connsiteX997" fmla="*/ 252377 w 10525375"/>
                <a:gd name="connsiteY997" fmla="*/ 367742 h 503731"/>
                <a:gd name="connsiteX998" fmla="*/ 252377 w 10525375"/>
                <a:gd name="connsiteY998" fmla="*/ 369079 h 503731"/>
                <a:gd name="connsiteX999" fmla="*/ 226049 w 10525375"/>
                <a:gd name="connsiteY999" fmla="*/ 370113 h 503731"/>
                <a:gd name="connsiteX1000" fmla="*/ 228573 w 10525375"/>
                <a:gd name="connsiteY1000" fmla="*/ 373090 h 503731"/>
                <a:gd name="connsiteX1001" fmla="*/ 245575 w 10525375"/>
                <a:gd name="connsiteY1001" fmla="*/ 381109 h 503731"/>
                <a:gd name="connsiteX1002" fmla="*/ 194565 w 10525375"/>
                <a:gd name="connsiteY1002" fmla="*/ 373090 h 503731"/>
                <a:gd name="connsiteX1003" fmla="*/ 194565 w 10525375"/>
                <a:gd name="connsiteY1003" fmla="*/ 369565 h 503731"/>
                <a:gd name="connsiteX1004" fmla="*/ 171608 w 10525375"/>
                <a:gd name="connsiteY1004" fmla="*/ 368744 h 503731"/>
                <a:gd name="connsiteX1005" fmla="*/ 119748 w 10525375"/>
                <a:gd name="connsiteY1005" fmla="*/ 369079 h 503731"/>
                <a:gd name="connsiteX1006" fmla="*/ 174160 w 10525375"/>
                <a:gd name="connsiteY1006" fmla="*/ 361060 h 503731"/>
                <a:gd name="connsiteX1007" fmla="*/ 126549 w 10525375"/>
                <a:gd name="connsiteY1007" fmla="*/ 351703 h 503731"/>
                <a:gd name="connsiteX1008" fmla="*/ 136750 w 10525375"/>
                <a:gd name="connsiteY1008" fmla="*/ 332991 h 503731"/>
                <a:gd name="connsiteX1009" fmla="*/ 136750 w 10525375"/>
                <a:gd name="connsiteY1009" fmla="*/ 327645 h 503731"/>
                <a:gd name="connsiteX1010" fmla="*/ 177559 w 10525375"/>
                <a:gd name="connsiteY1010" fmla="*/ 323636 h 503731"/>
                <a:gd name="connsiteX1011" fmla="*/ 177559 w 10525375"/>
                <a:gd name="connsiteY1011" fmla="*/ 322298 h 503731"/>
                <a:gd name="connsiteX1012" fmla="*/ 218369 w 10525375"/>
                <a:gd name="connsiteY1012" fmla="*/ 324971 h 503731"/>
                <a:gd name="connsiteX1013" fmla="*/ 252377 w 10525375"/>
                <a:gd name="connsiteY1013" fmla="*/ 337001 h 503731"/>
                <a:gd name="connsiteX1014" fmla="*/ 316993 w 10525375"/>
                <a:gd name="connsiteY1014" fmla="*/ 331655 h 503731"/>
                <a:gd name="connsiteX1015" fmla="*/ 364604 w 10525375"/>
                <a:gd name="connsiteY1015" fmla="*/ 334328 h 503731"/>
                <a:gd name="connsiteX1016" fmla="*/ 385009 w 10525375"/>
                <a:gd name="connsiteY1016" fmla="*/ 322298 h 503731"/>
                <a:gd name="connsiteX1017" fmla="*/ 381606 w 10525375"/>
                <a:gd name="connsiteY1017" fmla="*/ 322298 h 503731"/>
                <a:gd name="connsiteX1018" fmla="*/ 374805 w 10525375"/>
                <a:gd name="connsiteY1018" fmla="*/ 316952 h 503731"/>
                <a:gd name="connsiteX1019" fmla="*/ 299987 w 10525375"/>
                <a:gd name="connsiteY1019" fmla="*/ 326309 h 503731"/>
                <a:gd name="connsiteX1020" fmla="*/ 279144 w 10525375"/>
                <a:gd name="connsiteY1020" fmla="*/ 325171 h 503731"/>
                <a:gd name="connsiteX1021" fmla="*/ 289787 w 10525375"/>
                <a:gd name="connsiteY1021" fmla="*/ 324971 h 503731"/>
                <a:gd name="connsiteX1022" fmla="*/ 303390 w 10525375"/>
                <a:gd name="connsiteY1022" fmla="*/ 318289 h 503731"/>
                <a:gd name="connsiteX1023" fmla="*/ 289787 w 10525375"/>
                <a:gd name="connsiteY1023" fmla="*/ 312943 h 503731"/>
                <a:gd name="connsiteX1024" fmla="*/ 320392 w 10525375"/>
                <a:gd name="connsiteY1024" fmla="*/ 303586 h 503731"/>
                <a:gd name="connsiteX1025" fmla="*/ 347598 w 10525375"/>
                <a:gd name="connsiteY1025" fmla="*/ 320962 h 503731"/>
                <a:gd name="connsiteX1026" fmla="*/ 361201 w 10525375"/>
                <a:gd name="connsiteY1026" fmla="*/ 315616 h 503731"/>
                <a:gd name="connsiteX1027" fmla="*/ 347598 w 10525375"/>
                <a:gd name="connsiteY1027" fmla="*/ 300913 h 503731"/>
                <a:gd name="connsiteX1028" fmla="*/ 262581 w 10525375"/>
                <a:gd name="connsiteY1028" fmla="*/ 292894 h 503731"/>
                <a:gd name="connsiteX1029" fmla="*/ 259178 w 10525375"/>
                <a:gd name="connsiteY1029" fmla="*/ 294231 h 503731"/>
                <a:gd name="connsiteX1030" fmla="*/ 245575 w 10525375"/>
                <a:gd name="connsiteY1030" fmla="*/ 292894 h 503731"/>
                <a:gd name="connsiteX1031" fmla="*/ 225170 w 10525375"/>
                <a:gd name="connsiteY1031" fmla="*/ 284874 h 503731"/>
                <a:gd name="connsiteX1032" fmla="*/ 211567 w 10525375"/>
                <a:gd name="connsiteY1032" fmla="*/ 279528 h 503731"/>
                <a:gd name="connsiteX1033" fmla="*/ 228573 w 10525375"/>
                <a:gd name="connsiteY1033" fmla="*/ 272846 h 503731"/>
                <a:gd name="connsiteX1034" fmla="*/ 231972 w 10525375"/>
                <a:gd name="connsiteY1034" fmla="*/ 272846 h 503731"/>
                <a:gd name="connsiteX1035" fmla="*/ 391810 w 10525375"/>
                <a:gd name="connsiteY1035" fmla="*/ 271508 h 503731"/>
                <a:gd name="connsiteX1036" fmla="*/ 432620 w 10525375"/>
                <a:gd name="connsiteY1036" fmla="*/ 260816 h 503731"/>
                <a:gd name="connsiteX1037" fmla="*/ 419017 w 10525375"/>
                <a:gd name="connsiteY1037" fmla="*/ 246114 h 503731"/>
                <a:gd name="connsiteX1038" fmla="*/ 425818 w 10525375"/>
                <a:gd name="connsiteY1038" fmla="*/ 243441 h 503731"/>
                <a:gd name="connsiteX1039" fmla="*/ 381606 w 10525375"/>
                <a:gd name="connsiteY1039" fmla="*/ 246114 h 503731"/>
                <a:gd name="connsiteX1040" fmla="*/ 371406 w 10525375"/>
                <a:gd name="connsiteY1040" fmla="*/ 242104 h 503731"/>
                <a:gd name="connsiteX1041" fmla="*/ 374805 w 10525375"/>
                <a:gd name="connsiteY1041" fmla="*/ 242104 h 503731"/>
                <a:gd name="connsiteX1042" fmla="*/ 374805 w 10525375"/>
                <a:gd name="connsiteY1042" fmla="*/ 240768 h 503731"/>
                <a:gd name="connsiteX1043" fmla="*/ 368003 w 10525375"/>
                <a:gd name="connsiteY1043" fmla="*/ 240768 h 503731"/>
                <a:gd name="connsiteX1044" fmla="*/ 313591 w 10525375"/>
                <a:gd name="connsiteY1044" fmla="*/ 243441 h 503731"/>
                <a:gd name="connsiteX1045" fmla="*/ 282985 w 10525375"/>
                <a:gd name="connsiteY1045" fmla="*/ 247450 h 503731"/>
                <a:gd name="connsiteX1046" fmla="*/ 279583 w 10525375"/>
                <a:gd name="connsiteY1046" fmla="*/ 236757 h 503731"/>
                <a:gd name="connsiteX1047" fmla="*/ 289787 w 10525375"/>
                <a:gd name="connsiteY1047" fmla="*/ 216709 h 503731"/>
                <a:gd name="connsiteX1048" fmla="*/ 242176 w 10525375"/>
                <a:gd name="connsiteY1048" fmla="*/ 236757 h 503731"/>
                <a:gd name="connsiteX1049" fmla="*/ 238773 w 10525375"/>
                <a:gd name="connsiteY1049" fmla="*/ 236757 h 503731"/>
                <a:gd name="connsiteX1050" fmla="*/ 245575 w 10525375"/>
                <a:gd name="connsiteY1050" fmla="*/ 240768 h 503731"/>
                <a:gd name="connsiteX1051" fmla="*/ 245575 w 10525375"/>
                <a:gd name="connsiteY1051" fmla="*/ 248787 h 503731"/>
                <a:gd name="connsiteX1052" fmla="*/ 218369 w 10525375"/>
                <a:gd name="connsiteY1052" fmla="*/ 247450 h 503731"/>
                <a:gd name="connsiteX1053" fmla="*/ 225170 w 10525375"/>
                <a:gd name="connsiteY1053" fmla="*/ 236757 h 503731"/>
                <a:gd name="connsiteX1054" fmla="*/ 184361 w 10525375"/>
                <a:gd name="connsiteY1054" fmla="*/ 228738 h 503731"/>
                <a:gd name="connsiteX1055" fmla="*/ 184361 w 10525375"/>
                <a:gd name="connsiteY1055" fmla="*/ 224729 h 503731"/>
                <a:gd name="connsiteX1056" fmla="*/ 204766 w 10525375"/>
                <a:gd name="connsiteY1056" fmla="*/ 223392 h 503731"/>
                <a:gd name="connsiteX1057" fmla="*/ 235374 w 10525375"/>
                <a:gd name="connsiteY1057" fmla="*/ 211363 h 503731"/>
                <a:gd name="connsiteX1058" fmla="*/ 279583 w 10525375"/>
                <a:gd name="connsiteY1058" fmla="*/ 208690 h 503731"/>
                <a:gd name="connsiteX1059" fmla="*/ 286384 w 10525375"/>
                <a:gd name="connsiteY1059" fmla="*/ 210026 h 503731"/>
                <a:gd name="connsiteX1060" fmla="*/ 327194 w 10525375"/>
                <a:gd name="connsiteY1060" fmla="*/ 196660 h 503731"/>
                <a:gd name="connsiteX1061" fmla="*/ 320392 w 10525375"/>
                <a:gd name="connsiteY1061" fmla="*/ 176612 h 503731"/>
                <a:gd name="connsiteX1062" fmla="*/ 316993 w 10525375"/>
                <a:gd name="connsiteY1062" fmla="*/ 175275 h 503731"/>
                <a:gd name="connsiteX1063" fmla="*/ 303390 w 10525375"/>
                <a:gd name="connsiteY1063" fmla="*/ 189978 h 503731"/>
                <a:gd name="connsiteX1064" fmla="*/ 286384 w 10525375"/>
                <a:gd name="connsiteY1064" fmla="*/ 189978 h 503731"/>
                <a:gd name="connsiteX1065" fmla="*/ 282985 w 10525375"/>
                <a:gd name="connsiteY1065" fmla="*/ 192651 h 503731"/>
                <a:gd name="connsiteX1066" fmla="*/ 248978 w 10525375"/>
                <a:gd name="connsiteY1066" fmla="*/ 193987 h 503731"/>
                <a:gd name="connsiteX1067" fmla="*/ 184361 w 10525375"/>
                <a:gd name="connsiteY1067" fmla="*/ 179285 h 503731"/>
                <a:gd name="connsiteX1068" fmla="*/ 184361 w 10525375"/>
                <a:gd name="connsiteY1068" fmla="*/ 175275 h 503731"/>
                <a:gd name="connsiteX1069" fmla="*/ 184361 w 10525375"/>
                <a:gd name="connsiteY1069" fmla="*/ 159236 h 503731"/>
                <a:gd name="connsiteX1070" fmla="*/ 225170 w 10525375"/>
                <a:gd name="connsiteY1070" fmla="*/ 171264 h 503731"/>
                <a:gd name="connsiteX1071" fmla="*/ 245575 w 10525375"/>
                <a:gd name="connsiteY1071" fmla="*/ 163246 h 503731"/>
                <a:gd name="connsiteX1072" fmla="*/ 276184 w 10525375"/>
                <a:gd name="connsiteY1072" fmla="*/ 155227 h 503731"/>
                <a:gd name="connsiteX1073" fmla="*/ 286384 w 10525375"/>
                <a:gd name="connsiteY1073" fmla="*/ 155227 h 503731"/>
                <a:gd name="connsiteX1074" fmla="*/ 289787 w 10525375"/>
                <a:gd name="connsiteY1074" fmla="*/ 153890 h 503731"/>
                <a:gd name="connsiteX1075" fmla="*/ 310192 w 10525375"/>
                <a:gd name="connsiteY1075" fmla="*/ 153890 h 503731"/>
                <a:gd name="connsiteX1076" fmla="*/ 310192 w 10525375"/>
                <a:gd name="connsiteY1076" fmla="*/ 155227 h 503731"/>
                <a:gd name="connsiteX1077" fmla="*/ 330596 w 10525375"/>
                <a:gd name="connsiteY1077" fmla="*/ 153890 h 503731"/>
                <a:gd name="connsiteX1078" fmla="*/ 337398 w 10525375"/>
                <a:gd name="connsiteY1078" fmla="*/ 155227 h 503731"/>
                <a:gd name="connsiteX1079" fmla="*/ 361201 w 10525375"/>
                <a:gd name="connsiteY1079" fmla="*/ 151216 h 503731"/>
                <a:gd name="connsiteX1080" fmla="*/ 378207 w 10525375"/>
                <a:gd name="connsiteY1080" fmla="*/ 149881 h 503731"/>
                <a:gd name="connsiteX1081" fmla="*/ 429217 w 10525375"/>
                <a:gd name="connsiteY1081" fmla="*/ 149881 h 503731"/>
                <a:gd name="connsiteX1082" fmla="*/ 449622 w 10525375"/>
                <a:gd name="connsiteY1082" fmla="*/ 149881 h 503731"/>
                <a:gd name="connsiteX1083" fmla="*/ 446223 w 10525375"/>
                <a:gd name="connsiteY1083" fmla="*/ 147207 h 503731"/>
                <a:gd name="connsiteX1084" fmla="*/ 436019 w 10525375"/>
                <a:gd name="connsiteY1084" fmla="*/ 147207 h 503731"/>
                <a:gd name="connsiteX1085" fmla="*/ 408812 w 10525375"/>
                <a:gd name="connsiteY1085" fmla="*/ 143197 h 503731"/>
                <a:gd name="connsiteX1086" fmla="*/ 405413 w 10525375"/>
                <a:gd name="connsiteY1086" fmla="*/ 144533 h 503731"/>
                <a:gd name="connsiteX1087" fmla="*/ 378207 w 10525375"/>
                <a:gd name="connsiteY1087" fmla="*/ 143197 h 503731"/>
                <a:gd name="connsiteX1088" fmla="*/ 374805 w 10525375"/>
                <a:gd name="connsiteY1088" fmla="*/ 141861 h 503731"/>
                <a:gd name="connsiteX1089" fmla="*/ 316993 w 10525375"/>
                <a:gd name="connsiteY1089" fmla="*/ 145870 h 503731"/>
                <a:gd name="connsiteX1090" fmla="*/ 303390 w 10525375"/>
                <a:gd name="connsiteY1090" fmla="*/ 144533 h 503731"/>
                <a:gd name="connsiteX1091" fmla="*/ 327194 w 10525375"/>
                <a:gd name="connsiteY1091" fmla="*/ 137851 h 503731"/>
                <a:gd name="connsiteX1092" fmla="*/ 303390 w 10525375"/>
                <a:gd name="connsiteY1092" fmla="*/ 124485 h 503731"/>
                <a:gd name="connsiteX1093" fmla="*/ 357802 w 10525375"/>
                <a:gd name="connsiteY1093" fmla="*/ 117801 h 503731"/>
                <a:gd name="connsiteX1094" fmla="*/ 361201 w 10525375"/>
                <a:gd name="connsiteY1094" fmla="*/ 113792 h 503731"/>
                <a:gd name="connsiteX1095" fmla="*/ 402011 w 10525375"/>
                <a:gd name="connsiteY1095" fmla="*/ 105773 h 503731"/>
                <a:gd name="connsiteX1096" fmla="*/ 436019 w 10525375"/>
                <a:gd name="connsiteY1096" fmla="*/ 93744 h 503731"/>
                <a:gd name="connsiteX1097" fmla="*/ 476828 w 10525375"/>
                <a:gd name="connsiteY1097" fmla="*/ 93744 h 503731"/>
                <a:gd name="connsiteX1098" fmla="*/ 483630 w 10525375"/>
                <a:gd name="connsiteY1098" fmla="*/ 99091 h 503731"/>
                <a:gd name="connsiteX1099" fmla="*/ 483630 w 10525375"/>
                <a:gd name="connsiteY1099" fmla="*/ 100427 h 503731"/>
                <a:gd name="connsiteX1100" fmla="*/ 504034 w 10525375"/>
                <a:gd name="connsiteY1100" fmla="*/ 100427 h 503731"/>
                <a:gd name="connsiteX1101" fmla="*/ 514238 w 10525375"/>
                <a:gd name="connsiteY1101" fmla="*/ 104436 h 503731"/>
                <a:gd name="connsiteX1102" fmla="*/ 507437 w 10525375"/>
                <a:gd name="connsiteY1102" fmla="*/ 108446 h 503731"/>
                <a:gd name="connsiteX1103" fmla="*/ 510836 w 10525375"/>
                <a:gd name="connsiteY1103" fmla="*/ 108446 h 503731"/>
                <a:gd name="connsiteX1104" fmla="*/ 534643 w 10525375"/>
                <a:gd name="connsiteY1104" fmla="*/ 108446 h 503731"/>
                <a:gd name="connsiteX1105" fmla="*/ 534643 w 10525375"/>
                <a:gd name="connsiteY1105" fmla="*/ 107110 h 503731"/>
                <a:gd name="connsiteX1106" fmla="*/ 538042 w 10525375"/>
                <a:gd name="connsiteY1106" fmla="*/ 101764 h 503731"/>
                <a:gd name="connsiteX1107" fmla="*/ 544844 w 10525375"/>
                <a:gd name="connsiteY1107" fmla="*/ 96418 h 503731"/>
                <a:gd name="connsiteX1108" fmla="*/ 544844 w 10525375"/>
                <a:gd name="connsiteY1108" fmla="*/ 95080 h 503731"/>
                <a:gd name="connsiteX1109" fmla="*/ 521040 w 10525375"/>
                <a:gd name="connsiteY1109" fmla="*/ 88398 h 503731"/>
                <a:gd name="connsiteX1110" fmla="*/ 521040 w 10525375"/>
                <a:gd name="connsiteY1110" fmla="*/ 85725 h 503731"/>
                <a:gd name="connsiteX1111" fmla="*/ 497233 w 10525375"/>
                <a:gd name="connsiteY1111" fmla="*/ 79041 h 503731"/>
                <a:gd name="connsiteX1112" fmla="*/ 527841 w 10525375"/>
                <a:gd name="connsiteY1112" fmla="*/ 67013 h 503731"/>
                <a:gd name="connsiteX1113" fmla="*/ 561849 w 10525375"/>
                <a:gd name="connsiteY1113" fmla="*/ 79041 h 503731"/>
                <a:gd name="connsiteX1114" fmla="*/ 609460 w 10525375"/>
                <a:gd name="connsiteY1114" fmla="*/ 89734 h 503731"/>
                <a:gd name="connsiteX1115" fmla="*/ 660470 w 10525375"/>
                <a:gd name="connsiteY1115" fmla="*/ 77704 h 503731"/>
                <a:gd name="connsiteX1116" fmla="*/ 674073 w 10525375"/>
                <a:gd name="connsiteY1116" fmla="*/ 80379 h 503731"/>
                <a:gd name="connsiteX1117" fmla="*/ 701279 w 10525375"/>
                <a:gd name="connsiteY1117" fmla="*/ 87061 h 503731"/>
                <a:gd name="connsiteX1118" fmla="*/ 670674 w 10525375"/>
                <a:gd name="connsiteY1118" fmla="*/ 93744 h 503731"/>
                <a:gd name="connsiteX1119" fmla="*/ 670674 w 10525375"/>
                <a:gd name="connsiteY1119" fmla="*/ 95080 h 503731"/>
                <a:gd name="connsiteX1120" fmla="*/ 663873 w 10525375"/>
                <a:gd name="connsiteY1120" fmla="*/ 100427 h 503731"/>
                <a:gd name="connsiteX1121" fmla="*/ 674073 w 10525375"/>
                <a:gd name="connsiteY1121" fmla="*/ 100427 h 503731"/>
                <a:gd name="connsiteX1122" fmla="*/ 680875 w 10525375"/>
                <a:gd name="connsiteY1122" fmla="*/ 103100 h 503731"/>
                <a:gd name="connsiteX1123" fmla="*/ 691079 w 10525375"/>
                <a:gd name="connsiteY1123" fmla="*/ 103100 h 503731"/>
                <a:gd name="connsiteX1124" fmla="*/ 704682 w 10525375"/>
                <a:gd name="connsiteY1124" fmla="*/ 92407 h 503731"/>
                <a:gd name="connsiteX1125" fmla="*/ 714883 w 10525375"/>
                <a:gd name="connsiteY1125" fmla="*/ 91070 h 503731"/>
                <a:gd name="connsiteX1126" fmla="*/ 721684 w 10525375"/>
                <a:gd name="connsiteY1126" fmla="*/ 77704 h 503731"/>
                <a:gd name="connsiteX1127" fmla="*/ 731888 w 10525375"/>
                <a:gd name="connsiteY1127" fmla="*/ 73695 h 503731"/>
                <a:gd name="connsiteX1128" fmla="*/ 776097 w 10525375"/>
                <a:gd name="connsiteY1128" fmla="*/ 75032 h 503731"/>
                <a:gd name="connsiteX1129" fmla="*/ 796501 w 10525375"/>
                <a:gd name="connsiteY1129" fmla="*/ 71022 h 503731"/>
                <a:gd name="connsiteX1130" fmla="*/ 803303 w 10525375"/>
                <a:gd name="connsiteY1130" fmla="*/ 71022 h 503731"/>
                <a:gd name="connsiteX1131" fmla="*/ 803303 w 10525375"/>
                <a:gd name="connsiteY1131" fmla="*/ 69686 h 503731"/>
                <a:gd name="connsiteX1132" fmla="*/ 806705 w 10525375"/>
                <a:gd name="connsiteY1132" fmla="*/ 67013 h 503731"/>
                <a:gd name="connsiteX1133" fmla="*/ 782898 w 10525375"/>
                <a:gd name="connsiteY1133" fmla="*/ 71022 h 503731"/>
                <a:gd name="connsiteX1134" fmla="*/ 759095 w 10525375"/>
                <a:gd name="connsiteY1134" fmla="*/ 60329 h 503731"/>
                <a:gd name="connsiteX1135" fmla="*/ 796501 w 10525375"/>
                <a:gd name="connsiteY1135" fmla="*/ 48301 h 503731"/>
                <a:gd name="connsiteX1136" fmla="*/ 854316 w 10525375"/>
                <a:gd name="connsiteY1136" fmla="*/ 50973 h 503731"/>
                <a:gd name="connsiteX1137" fmla="*/ 966540 w 10525375"/>
                <a:gd name="connsiteY1137" fmla="*/ 46964 h 503731"/>
                <a:gd name="connsiteX1138" fmla="*/ 1000548 w 10525375"/>
                <a:gd name="connsiteY1138" fmla="*/ 48301 h 503731"/>
                <a:gd name="connsiteX1139" fmla="*/ 1048159 w 10525375"/>
                <a:gd name="connsiteY1139" fmla="*/ 48301 h 503731"/>
                <a:gd name="connsiteX1140" fmla="*/ 1051562 w 10525375"/>
                <a:gd name="connsiteY1140" fmla="*/ 50973 h 503731"/>
                <a:gd name="connsiteX1141" fmla="*/ 1078768 w 10525375"/>
                <a:gd name="connsiteY1141" fmla="*/ 48301 h 503731"/>
                <a:gd name="connsiteX1142" fmla="*/ 1078768 w 10525375"/>
                <a:gd name="connsiteY1142" fmla="*/ 44290 h 503731"/>
                <a:gd name="connsiteX1143" fmla="*/ 1139982 w 10525375"/>
                <a:gd name="connsiteY1143" fmla="*/ 42955 h 503731"/>
                <a:gd name="connsiteX1144" fmla="*/ 1150182 w 10525375"/>
                <a:gd name="connsiteY1144" fmla="*/ 42955 h 503731"/>
                <a:gd name="connsiteX1145" fmla="*/ 1153585 w 10525375"/>
                <a:gd name="connsiteY1145" fmla="*/ 41617 h 503731"/>
                <a:gd name="connsiteX1146" fmla="*/ 1190992 w 10525375"/>
                <a:gd name="connsiteY1146" fmla="*/ 44290 h 503731"/>
                <a:gd name="connsiteX1147" fmla="*/ 1201196 w 10525375"/>
                <a:gd name="connsiteY1147" fmla="*/ 44290 h 503731"/>
                <a:gd name="connsiteX1148" fmla="*/ 1221601 w 10525375"/>
                <a:gd name="connsiteY1148" fmla="*/ 44290 h 503731"/>
                <a:gd name="connsiteX1149" fmla="*/ 1310021 w 10525375"/>
                <a:gd name="connsiteY1149" fmla="*/ 46964 h 503731"/>
                <a:gd name="connsiteX1150" fmla="*/ 1357632 w 10525375"/>
                <a:gd name="connsiteY1150" fmla="*/ 44290 h 503731"/>
                <a:gd name="connsiteX1151" fmla="*/ 1388237 w 10525375"/>
                <a:gd name="connsiteY1151" fmla="*/ 42955 h 503731"/>
                <a:gd name="connsiteX1152" fmla="*/ 1391640 w 10525375"/>
                <a:gd name="connsiteY1152" fmla="*/ 45628 h 503731"/>
                <a:gd name="connsiteX1153" fmla="*/ 1527671 w 10525375"/>
                <a:gd name="connsiteY1153" fmla="*/ 45628 h 503731"/>
                <a:gd name="connsiteX1154" fmla="*/ 1541274 w 10525375"/>
                <a:gd name="connsiteY1154" fmla="*/ 41617 h 503731"/>
                <a:gd name="connsiteX1155" fmla="*/ 1582083 w 10525375"/>
                <a:gd name="connsiteY1155" fmla="*/ 26916 h 503731"/>
                <a:gd name="connsiteX1156" fmla="*/ 1602488 w 10525375"/>
                <a:gd name="connsiteY1156" fmla="*/ 26916 h 503731"/>
                <a:gd name="connsiteX1157" fmla="*/ 1602488 w 10525375"/>
                <a:gd name="connsiteY1157" fmla="*/ 29589 h 503731"/>
                <a:gd name="connsiteX1158" fmla="*/ 1609290 w 10525375"/>
                <a:gd name="connsiteY1158" fmla="*/ 30925 h 503731"/>
                <a:gd name="connsiteX1159" fmla="*/ 1629694 w 10525375"/>
                <a:gd name="connsiteY1159" fmla="*/ 33598 h 503731"/>
                <a:gd name="connsiteX1160" fmla="*/ 1639895 w 10525375"/>
                <a:gd name="connsiteY1160" fmla="*/ 29589 h 503731"/>
                <a:gd name="connsiteX1161" fmla="*/ 1636496 w 10525375"/>
                <a:gd name="connsiteY1161" fmla="*/ 28251 h 503731"/>
                <a:gd name="connsiteX1162" fmla="*/ 1762323 w 10525375"/>
                <a:gd name="connsiteY1162" fmla="*/ 20232 h 503731"/>
                <a:gd name="connsiteX1163" fmla="*/ 1816735 w 10525375"/>
                <a:gd name="connsiteY1163" fmla="*/ 18896 h 503731"/>
                <a:gd name="connsiteX1164" fmla="*/ 1840543 w 10525375"/>
                <a:gd name="connsiteY1164" fmla="*/ 18896 h 503731"/>
                <a:gd name="connsiteX1165" fmla="*/ 1894955 w 10525375"/>
                <a:gd name="connsiteY1165" fmla="*/ 18896 h 503731"/>
                <a:gd name="connsiteX1166" fmla="*/ 1973171 w 10525375"/>
                <a:gd name="connsiteY1166" fmla="*/ 18896 h 503731"/>
                <a:gd name="connsiteX1167" fmla="*/ 2017383 w 10525375"/>
                <a:gd name="connsiteY1167" fmla="*/ 24241 h 503731"/>
                <a:gd name="connsiteX1168" fmla="*/ 2013980 w 10525375"/>
                <a:gd name="connsiteY1168" fmla="*/ 26916 h 503731"/>
                <a:gd name="connsiteX1169" fmla="*/ 2030986 w 10525375"/>
                <a:gd name="connsiteY1169" fmla="*/ 33598 h 503731"/>
                <a:gd name="connsiteX1170" fmla="*/ 2054790 w 10525375"/>
                <a:gd name="connsiteY1170" fmla="*/ 18896 h 503731"/>
                <a:gd name="connsiteX1171" fmla="*/ 2064994 w 10525375"/>
                <a:gd name="connsiteY1171" fmla="*/ 18896 h 503731"/>
                <a:gd name="connsiteX1172" fmla="*/ 2109202 w 10525375"/>
                <a:gd name="connsiteY1172" fmla="*/ 22905 h 503731"/>
                <a:gd name="connsiteX1173" fmla="*/ 2119407 w 10525375"/>
                <a:gd name="connsiteY1173" fmla="*/ 16223 h 503731"/>
                <a:gd name="connsiteX1174" fmla="*/ 2299646 w 10525375"/>
                <a:gd name="connsiteY1174" fmla="*/ 18896 h 503731"/>
                <a:gd name="connsiteX1175" fmla="*/ 2323453 w 10525375"/>
                <a:gd name="connsiteY1175" fmla="*/ 25578 h 503731"/>
                <a:gd name="connsiteX1176" fmla="*/ 2401670 w 10525375"/>
                <a:gd name="connsiteY1176" fmla="*/ 14886 h 503731"/>
                <a:gd name="connsiteX1177" fmla="*/ 2408471 w 10525375"/>
                <a:gd name="connsiteY1177" fmla="*/ 16223 h 503731"/>
                <a:gd name="connsiteX1178" fmla="*/ 2411874 w 10525375"/>
                <a:gd name="connsiteY1178" fmla="*/ 12213 h 503731"/>
                <a:gd name="connsiteX1179" fmla="*/ 2517296 w 10525375"/>
                <a:gd name="connsiteY1179" fmla="*/ 10875 h 503731"/>
                <a:gd name="connsiteX1180" fmla="*/ 2534302 w 10525375"/>
                <a:gd name="connsiteY1180" fmla="*/ 10875 h 503731"/>
                <a:gd name="connsiteX1181" fmla="*/ 2568310 w 10525375"/>
                <a:gd name="connsiteY1181" fmla="*/ 14886 h 503731"/>
                <a:gd name="connsiteX1182" fmla="*/ 2571709 w 10525375"/>
                <a:gd name="connsiteY1182" fmla="*/ 14886 h 503731"/>
                <a:gd name="connsiteX1183" fmla="*/ 2585312 w 10525375"/>
                <a:gd name="connsiteY1183" fmla="*/ 13550 h 503731"/>
                <a:gd name="connsiteX1184" fmla="*/ 2595516 w 10525375"/>
                <a:gd name="connsiteY1184" fmla="*/ 14886 h 503731"/>
                <a:gd name="connsiteX1185" fmla="*/ 2619320 w 10525375"/>
                <a:gd name="connsiteY1185" fmla="*/ 16223 h 503731"/>
                <a:gd name="connsiteX1186" fmla="*/ 2626121 w 10525375"/>
                <a:gd name="connsiteY1186" fmla="*/ 14886 h 503731"/>
                <a:gd name="connsiteX1187" fmla="*/ 2670333 w 10525375"/>
                <a:gd name="connsiteY1187" fmla="*/ 14886 h 503731"/>
                <a:gd name="connsiteX1188" fmla="*/ 2792761 w 10525375"/>
                <a:gd name="connsiteY1188" fmla="*/ 14886 h 503731"/>
                <a:gd name="connsiteX1189" fmla="*/ 2901586 w 10525375"/>
                <a:gd name="connsiteY1189" fmla="*/ 13550 h 503731"/>
                <a:gd name="connsiteX1190" fmla="*/ 2908388 w 10525375"/>
                <a:gd name="connsiteY1190" fmla="*/ 14886 h 503731"/>
                <a:gd name="connsiteX1191" fmla="*/ 2966199 w 10525375"/>
                <a:gd name="connsiteY1191" fmla="*/ 13550 h 503731"/>
                <a:gd name="connsiteX1192" fmla="*/ 2976403 w 10525375"/>
                <a:gd name="connsiteY1192" fmla="*/ 13550 h 503731"/>
                <a:gd name="connsiteX1193" fmla="*/ 3041016 w 10525375"/>
                <a:gd name="connsiteY1193" fmla="*/ 9539 h 503731"/>
                <a:gd name="connsiteX1194" fmla="*/ 3047818 w 10525375"/>
                <a:gd name="connsiteY1194" fmla="*/ 9539 h 503731"/>
                <a:gd name="connsiteX1195" fmla="*/ 3183849 w 10525375"/>
                <a:gd name="connsiteY1195" fmla="*/ 10875 h 503731"/>
                <a:gd name="connsiteX1196" fmla="*/ 3194053 w 10525375"/>
                <a:gd name="connsiteY1196" fmla="*/ 13550 h 503731"/>
                <a:gd name="connsiteX1197" fmla="*/ 3296077 w 10525375"/>
                <a:gd name="connsiteY1197" fmla="*/ 13550 h 503731"/>
                <a:gd name="connsiteX1198" fmla="*/ 3309680 w 10525375"/>
                <a:gd name="connsiteY1198" fmla="*/ 20232 h 503731"/>
                <a:gd name="connsiteX1199" fmla="*/ 3313079 w 10525375"/>
                <a:gd name="connsiteY1199" fmla="*/ 20232 h 503731"/>
                <a:gd name="connsiteX1200" fmla="*/ 3336886 w 10525375"/>
                <a:gd name="connsiteY1200" fmla="*/ 12213 h 503731"/>
                <a:gd name="connsiteX1201" fmla="*/ 3347087 w 10525375"/>
                <a:gd name="connsiteY1201" fmla="*/ 12213 h 503731"/>
                <a:gd name="connsiteX1202" fmla="*/ 3612347 w 10525375"/>
                <a:gd name="connsiteY1202" fmla="*/ 10875 h 503731"/>
                <a:gd name="connsiteX1203" fmla="*/ 3632752 w 10525375"/>
                <a:gd name="connsiteY1203" fmla="*/ 12213 h 503731"/>
                <a:gd name="connsiteX1204" fmla="*/ 3693966 w 10525375"/>
                <a:gd name="connsiteY1204" fmla="*/ 8204 h 503731"/>
                <a:gd name="connsiteX1205" fmla="*/ 3809592 w 10525375"/>
                <a:gd name="connsiteY1205" fmla="*/ 8204 h 503731"/>
                <a:gd name="connsiteX1206" fmla="*/ 3816394 w 10525375"/>
                <a:gd name="connsiteY1206" fmla="*/ 8204 h 503731"/>
                <a:gd name="connsiteX1207" fmla="*/ 3901415 w 10525375"/>
                <a:gd name="connsiteY1207" fmla="*/ 8204 h 503731"/>
                <a:gd name="connsiteX1208" fmla="*/ 3908217 w 10525375"/>
                <a:gd name="connsiteY1208" fmla="*/ 8204 h 503731"/>
                <a:gd name="connsiteX1209" fmla="*/ 3962630 w 10525375"/>
                <a:gd name="connsiteY1209" fmla="*/ 8204 h 503731"/>
                <a:gd name="connsiteX1210" fmla="*/ 4020441 w 10525375"/>
                <a:gd name="connsiteY1210" fmla="*/ 9539 h 503731"/>
                <a:gd name="connsiteX1211" fmla="*/ 4023844 w 10525375"/>
                <a:gd name="connsiteY1211" fmla="*/ 10875 h 503731"/>
                <a:gd name="connsiteX1212" fmla="*/ 4023844 w 10525375"/>
                <a:gd name="connsiteY1212" fmla="*/ 8204 h 503731"/>
                <a:gd name="connsiteX1213" fmla="*/ 4057851 w 10525375"/>
                <a:gd name="connsiteY1213" fmla="*/ 8204 h 503731"/>
                <a:gd name="connsiteX1214" fmla="*/ 4064653 w 10525375"/>
                <a:gd name="connsiteY1214" fmla="*/ 6866 h 503731"/>
                <a:gd name="connsiteX1215" fmla="*/ 4085058 w 10525375"/>
                <a:gd name="connsiteY1215" fmla="*/ 8204 h 503731"/>
                <a:gd name="connsiteX1216" fmla="*/ 4136068 w 10525375"/>
                <a:gd name="connsiteY1216" fmla="*/ 9539 h 503731"/>
                <a:gd name="connsiteX1217" fmla="*/ 4136068 w 10525375"/>
                <a:gd name="connsiteY1217" fmla="*/ 12213 h 503731"/>
                <a:gd name="connsiteX1218" fmla="*/ 4156472 w 10525375"/>
                <a:gd name="connsiteY1218" fmla="*/ 8204 h 503731"/>
                <a:gd name="connsiteX1219" fmla="*/ 4251694 w 10525375"/>
                <a:gd name="connsiteY1219" fmla="*/ 4193 h 503731"/>
                <a:gd name="connsiteX1220" fmla="*/ 4319710 w 10525375"/>
                <a:gd name="connsiteY1220" fmla="*/ 4193 h 503731"/>
                <a:gd name="connsiteX1221" fmla="*/ 4408130 w 10525375"/>
                <a:gd name="connsiteY1221" fmla="*/ 12213 h 503731"/>
                <a:gd name="connsiteX1222" fmla="*/ 4408130 w 10525375"/>
                <a:gd name="connsiteY1222" fmla="*/ 13550 h 503731"/>
                <a:gd name="connsiteX1223" fmla="*/ 4472747 w 10525375"/>
                <a:gd name="connsiteY1223" fmla="*/ 2857 h 503731"/>
                <a:gd name="connsiteX1224" fmla="*/ 4557764 w 10525375"/>
                <a:gd name="connsiteY1224" fmla="*/ 1520 h 503731"/>
                <a:gd name="connsiteX1225" fmla="*/ 4571368 w 10525375"/>
                <a:gd name="connsiteY1225" fmla="*/ 1520 h 503731"/>
                <a:gd name="connsiteX1226" fmla="*/ 4595175 w 10525375"/>
                <a:gd name="connsiteY1226" fmla="*/ 9539 h 503731"/>
                <a:gd name="connsiteX1227" fmla="*/ 4595175 w 10525375"/>
                <a:gd name="connsiteY1227" fmla="*/ 8204 h 503731"/>
                <a:gd name="connsiteX1228" fmla="*/ 4591772 w 10525375"/>
                <a:gd name="connsiteY1228" fmla="*/ 6866 h 503731"/>
                <a:gd name="connsiteX1229" fmla="*/ 4646185 w 10525375"/>
                <a:gd name="connsiteY1229" fmla="*/ 184 h 50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</a:cxnLst>
              <a:rect l="l" t="t" r="r" b="b"/>
              <a:pathLst>
                <a:path w="10525375" h="503731">
                  <a:moveTo>
                    <a:pt x="8243450" y="473332"/>
                  </a:moveTo>
                  <a:cubicBezTo>
                    <a:pt x="8246852" y="474668"/>
                    <a:pt x="8246852" y="476005"/>
                    <a:pt x="8250251" y="477341"/>
                  </a:cubicBezTo>
                  <a:cubicBezTo>
                    <a:pt x="8253654" y="476005"/>
                    <a:pt x="8253654" y="476005"/>
                    <a:pt x="8257053" y="476005"/>
                  </a:cubicBezTo>
                  <a:cubicBezTo>
                    <a:pt x="8260456" y="476005"/>
                    <a:pt x="8270656" y="474668"/>
                    <a:pt x="8263854" y="473332"/>
                  </a:cubicBezTo>
                  <a:cubicBezTo>
                    <a:pt x="8260456" y="470659"/>
                    <a:pt x="8250251" y="471995"/>
                    <a:pt x="8243450" y="473332"/>
                  </a:cubicBezTo>
                  <a:close/>
                  <a:moveTo>
                    <a:pt x="4333313" y="473332"/>
                  </a:moveTo>
                  <a:cubicBezTo>
                    <a:pt x="4336715" y="474668"/>
                    <a:pt x="4336715" y="476005"/>
                    <a:pt x="4340114" y="477341"/>
                  </a:cubicBezTo>
                  <a:cubicBezTo>
                    <a:pt x="4343517" y="476005"/>
                    <a:pt x="4343517" y="476005"/>
                    <a:pt x="4346916" y="476005"/>
                  </a:cubicBezTo>
                  <a:cubicBezTo>
                    <a:pt x="4350319" y="476005"/>
                    <a:pt x="4360519" y="474668"/>
                    <a:pt x="4353718" y="473332"/>
                  </a:cubicBezTo>
                  <a:cubicBezTo>
                    <a:pt x="4350319" y="470659"/>
                    <a:pt x="4340114" y="471995"/>
                    <a:pt x="4333313" y="473332"/>
                  </a:cubicBezTo>
                  <a:close/>
                  <a:moveTo>
                    <a:pt x="8824985" y="450610"/>
                  </a:moveTo>
                  <a:cubicBezTo>
                    <a:pt x="8831786" y="454620"/>
                    <a:pt x="8821582" y="457293"/>
                    <a:pt x="8811382" y="459966"/>
                  </a:cubicBezTo>
                  <a:cubicBezTo>
                    <a:pt x="8818184" y="461302"/>
                    <a:pt x="8821582" y="462639"/>
                    <a:pt x="8828384" y="463975"/>
                  </a:cubicBezTo>
                  <a:cubicBezTo>
                    <a:pt x="8835186" y="458629"/>
                    <a:pt x="8848788" y="454620"/>
                    <a:pt x="8858992" y="450610"/>
                  </a:cubicBezTo>
                  <a:cubicBezTo>
                    <a:pt x="8848788" y="450610"/>
                    <a:pt x="8835186" y="450610"/>
                    <a:pt x="8824985" y="450610"/>
                  </a:cubicBezTo>
                  <a:close/>
                  <a:moveTo>
                    <a:pt x="9110650" y="447936"/>
                  </a:moveTo>
                  <a:cubicBezTo>
                    <a:pt x="9114050" y="449274"/>
                    <a:pt x="9114050" y="450610"/>
                    <a:pt x="9114050" y="453283"/>
                  </a:cubicBezTo>
                  <a:cubicBezTo>
                    <a:pt x="9114050" y="454620"/>
                    <a:pt x="9110650" y="454620"/>
                    <a:pt x="9110650" y="454620"/>
                  </a:cubicBezTo>
                  <a:cubicBezTo>
                    <a:pt x="9117452" y="454620"/>
                    <a:pt x="9120851" y="455956"/>
                    <a:pt x="9117452" y="459966"/>
                  </a:cubicBezTo>
                  <a:cubicBezTo>
                    <a:pt x="9117452" y="458629"/>
                    <a:pt x="9117452" y="458629"/>
                    <a:pt x="9117452" y="458629"/>
                  </a:cubicBezTo>
                  <a:cubicBezTo>
                    <a:pt x="9127652" y="454620"/>
                    <a:pt x="9117452" y="450610"/>
                    <a:pt x="9114050" y="447936"/>
                  </a:cubicBezTo>
                  <a:cubicBezTo>
                    <a:pt x="9114050" y="447936"/>
                    <a:pt x="9110650" y="447936"/>
                    <a:pt x="9110650" y="447936"/>
                  </a:cubicBezTo>
                  <a:close/>
                  <a:moveTo>
                    <a:pt x="6668890" y="441254"/>
                  </a:moveTo>
                  <a:cubicBezTo>
                    <a:pt x="6668890" y="442590"/>
                    <a:pt x="6672289" y="443927"/>
                    <a:pt x="6672289" y="443927"/>
                  </a:cubicBezTo>
                  <a:cubicBezTo>
                    <a:pt x="6672289" y="442590"/>
                    <a:pt x="6672289" y="442590"/>
                    <a:pt x="6672289" y="441254"/>
                  </a:cubicBezTo>
                  <a:cubicBezTo>
                    <a:pt x="6668890" y="441254"/>
                    <a:pt x="6668890" y="441254"/>
                    <a:pt x="6668890" y="441254"/>
                  </a:cubicBezTo>
                  <a:close/>
                  <a:moveTo>
                    <a:pt x="2758753" y="441254"/>
                  </a:moveTo>
                  <a:cubicBezTo>
                    <a:pt x="2758753" y="442590"/>
                    <a:pt x="2762152" y="443927"/>
                    <a:pt x="2762152" y="443927"/>
                  </a:cubicBezTo>
                  <a:cubicBezTo>
                    <a:pt x="2762152" y="442590"/>
                    <a:pt x="2762152" y="442590"/>
                    <a:pt x="2762152" y="441254"/>
                  </a:cubicBezTo>
                  <a:cubicBezTo>
                    <a:pt x="2758753" y="441254"/>
                    <a:pt x="2758753" y="441254"/>
                    <a:pt x="2758753" y="441254"/>
                  </a:cubicBezTo>
                  <a:close/>
                  <a:moveTo>
                    <a:pt x="9338501" y="438581"/>
                  </a:moveTo>
                  <a:cubicBezTo>
                    <a:pt x="9338501" y="439917"/>
                    <a:pt x="9341904" y="439917"/>
                    <a:pt x="9341904" y="441254"/>
                  </a:cubicBezTo>
                  <a:cubicBezTo>
                    <a:pt x="9348705" y="438581"/>
                    <a:pt x="9355506" y="438581"/>
                    <a:pt x="9362308" y="438581"/>
                  </a:cubicBezTo>
                  <a:cubicBezTo>
                    <a:pt x="9365707" y="438581"/>
                    <a:pt x="9365707" y="438581"/>
                    <a:pt x="9365707" y="439917"/>
                  </a:cubicBezTo>
                  <a:cubicBezTo>
                    <a:pt x="9365707" y="438581"/>
                    <a:pt x="9365707" y="438581"/>
                    <a:pt x="9365707" y="438581"/>
                  </a:cubicBezTo>
                  <a:lnTo>
                    <a:pt x="9362308" y="438581"/>
                  </a:lnTo>
                  <a:close/>
                  <a:moveTo>
                    <a:pt x="8413488" y="433235"/>
                  </a:moveTo>
                  <a:cubicBezTo>
                    <a:pt x="8410090" y="434571"/>
                    <a:pt x="8410090" y="434571"/>
                    <a:pt x="8406687" y="434571"/>
                  </a:cubicBezTo>
                  <a:cubicBezTo>
                    <a:pt x="8410090" y="435908"/>
                    <a:pt x="8413488" y="437244"/>
                    <a:pt x="8416892" y="439917"/>
                  </a:cubicBezTo>
                  <a:cubicBezTo>
                    <a:pt x="8413488" y="437244"/>
                    <a:pt x="8413488" y="435908"/>
                    <a:pt x="8413488" y="433235"/>
                  </a:cubicBezTo>
                  <a:close/>
                  <a:moveTo>
                    <a:pt x="4503352" y="433235"/>
                  </a:moveTo>
                  <a:cubicBezTo>
                    <a:pt x="4499953" y="434571"/>
                    <a:pt x="4499953" y="434571"/>
                    <a:pt x="4496550" y="434571"/>
                  </a:cubicBezTo>
                  <a:cubicBezTo>
                    <a:pt x="4499953" y="435908"/>
                    <a:pt x="4503352" y="437244"/>
                    <a:pt x="4506755" y="439917"/>
                  </a:cubicBezTo>
                  <a:cubicBezTo>
                    <a:pt x="4503352" y="437244"/>
                    <a:pt x="4503352" y="435908"/>
                    <a:pt x="4503352" y="433235"/>
                  </a:cubicBezTo>
                  <a:close/>
                  <a:moveTo>
                    <a:pt x="9624166" y="426551"/>
                  </a:moveTo>
                  <a:cubicBezTo>
                    <a:pt x="9624166" y="429224"/>
                    <a:pt x="9624166" y="430562"/>
                    <a:pt x="9617365" y="430562"/>
                  </a:cubicBezTo>
                  <a:cubicBezTo>
                    <a:pt x="9630968" y="433235"/>
                    <a:pt x="9644571" y="434571"/>
                    <a:pt x="9654776" y="430562"/>
                  </a:cubicBezTo>
                  <a:cubicBezTo>
                    <a:pt x="9644571" y="430562"/>
                    <a:pt x="9634370" y="430562"/>
                    <a:pt x="9624166" y="427888"/>
                  </a:cubicBezTo>
                  <a:cubicBezTo>
                    <a:pt x="9624166" y="426551"/>
                    <a:pt x="9624166" y="426551"/>
                    <a:pt x="9624166" y="426551"/>
                  </a:cubicBezTo>
                  <a:close/>
                  <a:moveTo>
                    <a:pt x="248974" y="418532"/>
                  </a:moveTo>
                  <a:cubicBezTo>
                    <a:pt x="259178" y="418532"/>
                    <a:pt x="269379" y="418532"/>
                    <a:pt x="279583" y="418532"/>
                  </a:cubicBezTo>
                  <a:cubicBezTo>
                    <a:pt x="289783" y="421205"/>
                    <a:pt x="299987" y="423878"/>
                    <a:pt x="310188" y="426551"/>
                  </a:cubicBezTo>
                  <a:cubicBezTo>
                    <a:pt x="296585" y="429224"/>
                    <a:pt x="303387" y="438581"/>
                    <a:pt x="279583" y="438581"/>
                  </a:cubicBezTo>
                  <a:cubicBezTo>
                    <a:pt x="276180" y="437244"/>
                    <a:pt x="272781" y="435908"/>
                    <a:pt x="269379" y="434571"/>
                  </a:cubicBezTo>
                  <a:cubicBezTo>
                    <a:pt x="262577" y="431898"/>
                    <a:pt x="259178" y="430562"/>
                    <a:pt x="259178" y="426551"/>
                  </a:cubicBezTo>
                  <a:cubicBezTo>
                    <a:pt x="255775" y="423878"/>
                    <a:pt x="252377" y="421205"/>
                    <a:pt x="248974" y="418532"/>
                  </a:cubicBezTo>
                  <a:close/>
                  <a:moveTo>
                    <a:pt x="9481334" y="397147"/>
                  </a:moveTo>
                  <a:cubicBezTo>
                    <a:pt x="9481334" y="398484"/>
                    <a:pt x="9481334" y="398484"/>
                    <a:pt x="9481334" y="399820"/>
                  </a:cubicBezTo>
                  <a:cubicBezTo>
                    <a:pt x="9481334" y="399820"/>
                    <a:pt x="9484736" y="399820"/>
                    <a:pt x="9488135" y="398484"/>
                  </a:cubicBezTo>
                  <a:cubicBezTo>
                    <a:pt x="9484736" y="398484"/>
                    <a:pt x="9484736" y="397147"/>
                    <a:pt x="9481334" y="397147"/>
                  </a:cubicBezTo>
                  <a:close/>
                  <a:moveTo>
                    <a:pt x="548246" y="390464"/>
                  </a:moveTo>
                  <a:cubicBezTo>
                    <a:pt x="548246" y="391800"/>
                    <a:pt x="548246" y="391800"/>
                    <a:pt x="548246" y="391800"/>
                  </a:cubicBezTo>
                  <a:cubicBezTo>
                    <a:pt x="544844" y="393137"/>
                    <a:pt x="544844" y="393137"/>
                    <a:pt x="541445" y="393137"/>
                  </a:cubicBezTo>
                  <a:cubicBezTo>
                    <a:pt x="541445" y="398484"/>
                    <a:pt x="538042" y="403830"/>
                    <a:pt x="538042" y="409176"/>
                  </a:cubicBezTo>
                  <a:cubicBezTo>
                    <a:pt x="548246" y="407839"/>
                    <a:pt x="558447" y="409176"/>
                    <a:pt x="565248" y="411850"/>
                  </a:cubicBezTo>
                  <a:cubicBezTo>
                    <a:pt x="568651" y="405166"/>
                    <a:pt x="599256" y="391800"/>
                    <a:pt x="548246" y="390464"/>
                  </a:cubicBezTo>
                  <a:close/>
                  <a:moveTo>
                    <a:pt x="10305597" y="390129"/>
                  </a:moveTo>
                  <a:cubicBezTo>
                    <a:pt x="10310274" y="390798"/>
                    <a:pt x="10314523" y="392468"/>
                    <a:pt x="10317926" y="393137"/>
                  </a:cubicBezTo>
                  <a:cubicBezTo>
                    <a:pt x="10317926" y="395811"/>
                    <a:pt x="10317926" y="398484"/>
                    <a:pt x="10317926" y="401157"/>
                  </a:cubicBezTo>
                  <a:cubicBezTo>
                    <a:pt x="10317926" y="401157"/>
                    <a:pt x="10314523" y="401157"/>
                    <a:pt x="10311124" y="401157"/>
                  </a:cubicBezTo>
                  <a:cubicBezTo>
                    <a:pt x="10300920" y="399820"/>
                    <a:pt x="10294118" y="397147"/>
                    <a:pt x="10290720" y="393137"/>
                  </a:cubicBezTo>
                  <a:cubicBezTo>
                    <a:pt x="10295822" y="389795"/>
                    <a:pt x="10300920" y="389461"/>
                    <a:pt x="10305597" y="390129"/>
                  </a:cubicBezTo>
                  <a:close/>
                  <a:moveTo>
                    <a:pt x="9913234" y="387791"/>
                  </a:moveTo>
                  <a:cubicBezTo>
                    <a:pt x="9913234" y="390464"/>
                    <a:pt x="9916634" y="394473"/>
                    <a:pt x="9913234" y="397147"/>
                  </a:cubicBezTo>
                  <a:cubicBezTo>
                    <a:pt x="9909832" y="398484"/>
                    <a:pt x="9906433" y="401157"/>
                    <a:pt x="9903030" y="403830"/>
                  </a:cubicBezTo>
                  <a:cubicBezTo>
                    <a:pt x="9903030" y="403830"/>
                    <a:pt x="9906433" y="405166"/>
                    <a:pt x="9906433" y="405166"/>
                  </a:cubicBezTo>
                  <a:cubicBezTo>
                    <a:pt x="9906433" y="406503"/>
                    <a:pt x="9906433" y="409176"/>
                    <a:pt x="9906433" y="410512"/>
                  </a:cubicBezTo>
                  <a:cubicBezTo>
                    <a:pt x="9930236" y="410512"/>
                    <a:pt x="9954044" y="410512"/>
                    <a:pt x="9971046" y="401157"/>
                  </a:cubicBezTo>
                  <a:cubicBezTo>
                    <a:pt x="9967647" y="398484"/>
                    <a:pt x="9967647" y="395811"/>
                    <a:pt x="9971046" y="393137"/>
                  </a:cubicBezTo>
                  <a:cubicBezTo>
                    <a:pt x="9950642" y="393137"/>
                    <a:pt x="9933639" y="390464"/>
                    <a:pt x="9913234" y="387791"/>
                  </a:cubicBezTo>
                  <a:close/>
                  <a:moveTo>
                    <a:pt x="1228402" y="386454"/>
                  </a:moveTo>
                  <a:cubicBezTo>
                    <a:pt x="1228402" y="387791"/>
                    <a:pt x="1228402" y="389127"/>
                    <a:pt x="1228402" y="390464"/>
                  </a:cubicBezTo>
                  <a:cubicBezTo>
                    <a:pt x="1238603" y="389127"/>
                    <a:pt x="1248807" y="389127"/>
                    <a:pt x="1259008" y="391800"/>
                  </a:cubicBezTo>
                  <a:cubicBezTo>
                    <a:pt x="1259008" y="390464"/>
                    <a:pt x="1262410" y="389127"/>
                    <a:pt x="1262410" y="387791"/>
                  </a:cubicBezTo>
                  <a:cubicBezTo>
                    <a:pt x="1259008" y="387791"/>
                    <a:pt x="1255608" y="387791"/>
                    <a:pt x="1255608" y="387791"/>
                  </a:cubicBezTo>
                  <a:cubicBezTo>
                    <a:pt x="1255608" y="387791"/>
                    <a:pt x="1252206" y="386454"/>
                    <a:pt x="1252206" y="386454"/>
                  </a:cubicBezTo>
                  <a:cubicBezTo>
                    <a:pt x="1245404" y="387791"/>
                    <a:pt x="1235204" y="387791"/>
                    <a:pt x="1228402" y="386454"/>
                  </a:cubicBezTo>
                  <a:close/>
                  <a:moveTo>
                    <a:pt x="9749997" y="385118"/>
                  </a:moveTo>
                  <a:cubicBezTo>
                    <a:pt x="9749997" y="387791"/>
                    <a:pt x="9749997" y="389127"/>
                    <a:pt x="9753396" y="390464"/>
                  </a:cubicBezTo>
                  <a:cubicBezTo>
                    <a:pt x="9749997" y="389127"/>
                    <a:pt x="9749997" y="387791"/>
                    <a:pt x="9753396" y="386454"/>
                  </a:cubicBezTo>
                  <a:cubicBezTo>
                    <a:pt x="9753396" y="386454"/>
                    <a:pt x="9749997" y="386454"/>
                    <a:pt x="9749997" y="385118"/>
                  </a:cubicBezTo>
                  <a:close/>
                  <a:moveTo>
                    <a:pt x="8865794" y="370415"/>
                  </a:moveTo>
                  <a:cubicBezTo>
                    <a:pt x="8865794" y="370415"/>
                    <a:pt x="8869193" y="371752"/>
                    <a:pt x="8869193" y="371752"/>
                  </a:cubicBezTo>
                  <a:cubicBezTo>
                    <a:pt x="8869193" y="370415"/>
                    <a:pt x="8869193" y="370415"/>
                    <a:pt x="8869193" y="370415"/>
                  </a:cubicBezTo>
                  <a:cubicBezTo>
                    <a:pt x="8869193" y="370415"/>
                    <a:pt x="8865794" y="370415"/>
                    <a:pt x="8865794" y="370415"/>
                  </a:cubicBezTo>
                  <a:close/>
                  <a:moveTo>
                    <a:pt x="820309" y="370415"/>
                  </a:moveTo>
                  <a:cubicBezTo>
                    <a:pt x="810104" y="379772"/>
                    <a:pt x="833912" y="377099"/>
                    <a:pt x="844112" y="378434"/>
                  </a:cubicBezTo>
                  <a:cubicBezTo>
                    <a:pt x="840713" y="377099"/>
                    <a:pt x="837311" y="375761"/>
                    <a:pt x="837311" y="373088"/>
                  </a:cubicBezTo>
                  <a:cubicBezTo>
                    <a:pt x="833912" y="371752"/>
                    <a:pt x="827110" y="371752"/>
                    <a:pt x="820309" y="370415"/>
                  </a:cubicBezTo>
                  <a:close/>
                  <a:moveTo>
                    <a:pt x="1007353" y="369580"/>
                  </a:moveTo>
                  <a:cubicBezTo>
                    <a:pt x="997149" y="369079"/>
                    <a:pt x="986949" y="369747"/>
                    <a:pt x="976745" y="373088"/>
                  </a:cubicBezTo>
                  <a:cubicBezTo>
                    <a:pt x="976745" y="373088"/>
                    <a:pt x="973342" y="374425"/>
                    <a:pt x="973342" y="374425"/>
                  </a:cubicBezTo>
                  <a:cubicBezTo>
                    <a:pt x="973342" y="375761"/>
                    <a:pt x="969943" y="375761"/>
                    <a:pt x="969943" y="377099"/>
                  </a:cubicBezTo>
                  <a:cubicBezTo>
                    <a:pt x="969943" y="378434"/>
                    <a:pt x="966540" y="378434"/>
                    <a:pt x="966540" y="378434"/>
                  </a:cubicBezTo>
                  <a:cubicBezTo>
                    <a:pt x="969943" y="382445"/>
                    <a:pt x="966540" y="383781"/>
                    <a:pt x="959739" y="385118"/>
                  </a:cubicBezTo>
                  <a:cubicBezTo>
                    <a:pt x="966540" y="385118"/>
                    <a:pt x="969943" y="386454"/>
                    <a:pt x="973342" y="387791"/>
                  </a:cubicBezTo>
                  <a:cubicBezTo>
                    <a:pt x="980144" y="379772"/>
                    <a:pt x="997149" y="377099"/>
                    <a:pt x="1014151" y="377099"/>
                  </a:cubicBezTo>
                  <a:cubicBezTo>
                    <a:pt x="1034556" y="378434"/>
                    <a:pt x="1048159" y="381108"/>
                    <a:pt x="1037958" y="391800"/>
                  </a:cubicBezTo>
                  <a:cubicBezTo>
                    <a:pt x="1051562" y="390464"/>
                    <a:pt x="1061762" y="390464"/>
                    <a:pt x="1071966" y="393137"/>
                  </a:cubicBezTo>
                  <a:cubicBezTo>
                    <a:pt x="1075365" y="393137"/>
                    <a:pt x="1075365" y="394473"/>
                    <a:pt x="1075365" y="395811"/>
                  </a:cubicBezTo>
                  <a:cubicBezTo>
                    <a:pt x="1078768" y="395811"/>
                    <a:pt x="1078768" y="394473"/>
                    <a:pt x="1078768" y="394473"/>
                  </a:cubicBezTo>
                  <a:cubicBezTo>
                    <a:pt x="1082167" y="393137"/>
                    <a:pt x="1082167" y="393137"/>
                    <a:pt x="1082167" y="393137"/>
                  </a:cubicBezTo>
                  <a:cubicBezTo>
                    <a:pt x="1082167" y="393137"/>
                    <a:pt x="1078768" y="393137"/>
                    <a:pt x="1078768" y="393137"/>
                  </a:cubicBezTo>
                  <a:cubicBezTo>
                    <a:pt x="1082167" y="381108"/>
                    <a:pt x="1054961" y="378434"/>
                    <a:pt x="1037958" y="373088"/>
                  </a:cubicBezTo>
                  <a:cubicBezTo>
                    <a:pt x="1027758" y="371751"/>
                    <a:pt x="1017554" y="370081"/>
                    <a:pt x="1007353" y="369580"/>
                  </a:cubicBezTo>
                  <a:close/>
                  <a:moveTo>
                    <a:pt x="34727" y="366406"/>
                  </a:moveTo>
                  <a:cubicBezTo>
                    <a:pt x="41528" y="366406"/>
                    <a:pt x="48330" y="366406"/>
                    <a:pt x="51729" y="366406"/>
                  </a:cubicBezTo>
                  <a:cubicBezTo>
                    <a:pt x="58530" y="369079"/>
                    <a:pt x="68734" y="371752"/>
                    <a:pt x="58530" y="375763"/>
                  </a:cubicBezTo>
                  <a:cubicBezTo>
                    <a:pt x="51729" y="378434"/>
                    <a:pt x="38126" y="378434"/>
                    <a:pt x="31324" y="375763"/>
                  </a:cubicBezTo>
                  <a:cubicBezTo>
                    <a:pt x="17721" y="371752"/>
                    <a:pt x="31324" y="369079"/>
                    <a:pt x="34727" y="366406"/>
                  </a:cubicBezTo>
                  <a:close/>
                  <a:moveTo>
                    <a:pt x="8671948" y="365069"/>
                  </a:moveTo>
                  <a:cubicBezTo>
                    <a:pt x="8668549" y="366406"/>
                    <a:pt x="8671948" y="367742"/>
                    <a:pt x="8671948" y="369079"/>
                  </a:cubicBezTo>
                  <a:cubicBezTo>
                    <a:pt x="8671948" y="366406"/>
                    <a:pt x="8671948" y="366406"/>
                    <a:pt x="8675350" y="365069"/>
                  </a:cubicBezTo>
                  <a:cubicBezTo>
                    <a:pt x="8675350" y="365069"/>
                    <a:pt x="8671948" y="365069"/>
                    <a:pt x="8671948" y="365069"/>
                  </a:cubicBezTo>
                  <a:close/>
                  <a:moveTo>
                    <a:pt x="840713" y="358387"/>
                  </a:moveTo>
                  <a:cubicBezTo>
                    <a:pt x="840713" y="361060"/>
                    <a:pt x="844112" y="362396"/>
                    <a:pt x="844112" y="363733"/>
                  </a:cubicBezTo>
                  <a:cubicBezTo>
                    <a:pt x="847515" y="362396"/>
                    <a:pt x="854316" y="362396"/>
                    <a:pt x="861118" y="359722"/>
                  </a:cubicBezTo>
                  <a:cubicBezTo>
                    <a:pt x="854316" y="359722"/>
                    <a:pt x="847515" y="359722"/>
                    <a:pt x="840713" y="358387"/>
                  </a:cubicBezTo>
                  <a:close/>
                  <a:moveTo>
                    <a:pt x="9909832" y="349030"/>
                  </a:moveTo>
                  <a:cubicBezTo>
                    <a:pt x="9906433" y="349030"/>
                    <a:pt x="9899632" y="350367"/>
                    <a:pt x="9896229" y="350367"/>
                  </a:cubicBezTo>
                  <a:cubicBezTo>
                    <a:pt x="9896229" y="350367"/>
                    <a:pt x="9892830" y="350367"/>
                    <a:pt x="9892830" y="350367"/>
                  </a:cubicBezTo>
                  <a:cubicBezTo>
                    <a:pt x="9896229" y="351703"/>
                    <a:pt x="9899632" y="353040"/>
                    <a:pt x="9903030" y="354376"/>
                  </a:cubicBezTo>
                  <a:cubicBezTo>
                    <a:pt x="9906433" y="351703"/>
                    <a:pt x="9909832" y="350367"/>
                    <a:pt x="9909832" y="349030"/>
                  </a:cubicBezTo>
                  <a:close/>
                  <a:moveTo>
                    <a:pt x="7520" y="343683"/>
                  </a:moveTo>
                  <a:cubicBezTo>
                    <a:pt x="21124" y="339674"/>
                    <a:pt x="38126" y="339674"/>
                    <a:pt x="48330" y="343683"/>
                  </a:cubicBezTo>
                  <a:cubicBezTo>
                    <a:pt x="58530" y="349030"/>
                    <a:pt x="38126" y="349030"/>
                    <a:pt x="34727" y="353040"/>
                  </a:cubicBezTo>
                  <a:cubicBezTo>
                    <a:pt x="27925" y="353040"/>
                    <a:pt x="24522" y="353040"/>
                    <a:pt x="17721" y="353040"/>
                  </a:cubicBezTo>
                  <a:cubicBezTo>
                    <a:pt x="14322" y="350367"/>
                    <a:pt x="-12884" y="349030"/>
                    <a:pt x="7520" y="343683"/>
                  </a:cubicBezTo>
                  <a:close/>
                  <a:moveTo>
                    <a:pt x="253944" y="323786"/>
                  </a:moveTo>
                  <a:lnTo>
                    <a:pt x="254080" y="323803"/>
                  </a:lnTo>
                  <a:lnTo>
                    <a:pt x="279144" y="325171"/>
                  </a:lnTo>
                  <a:lnTo>
                    <a:pt x="263005" y="325472"/>
                  </a:lnTo>
                  <a:close/>
                  <a:moveTo>
                    <a:pt x="650270" y="308932"/>
                  </a:moveTo>
                  <a:cubicBezTo>
                    <a:pt x="650270" y="310270"/>
                    <a:pt x="650270" y="311606"/>
                    <a:pt x="646867" y="311606"/>
                  </a:cubicBezTo>
                  <a:cubicBezTo>
                    <a:pt x="657071" y="312943"/>
                    <a:pt x="663873" y="312943"/>
                    <a:pt x="670674" y="311606"/>
                  </a:cubicBezTo>
                  <a:cubicBezTo>
                    <a:pt x="663873" y="311606"/>
                    <a:pt x="657071" y="310270"/>
                    <a:pt x="650270" y="308932"/>
                  </a:cubicBezTo>
                  <a:close/>
                  <a:moveTo>
                    <a:pt x="10008456" y="299577"/>
                  </a:moveTo>
                  <a:cubicBezTo>
                    <a:pt x="9994854" y="303586"/>
                    <a:pt x="9998252" y="308932"/>
                    <a:pt x="10001655" y="312943"/>
                  </a:cubicBezTo>
                  <a:cubicBezTo>
                    <a:pt x="10005054" y="308932"/>
                    <a:pt x="10011856" y="307597"/>
                    <a:pt x="10022060" y="306259"/>
                  </a:cubicBezTo>
                  <a:cubicBezTo>
                    <a:pt x="10022060" y="306259"/>
                    <a:pt x="10025458" y="306259"/>
                    <a:pt x="10025458" y="306259"/>
                  </a:cubicBezTo>
                  <a:cubicBezTo>
                    <a:pt x="10028861" y="304923"/>
                    <a:pt x="10028861" y="303586"/>
                    <a:pt x="10032260" y="302250"/>
                  </a:cubicBezTo>
                  <a:cubicBezTo>
                    <a:pt x="10025458" y="302250"/>
                    <a:pt x="10015258" y="302250"/>
                    <a:pt x="10008456" y="299577"/>
                  </a:cubicBezTo>
                  <a:close/>
                  <a:moveTo>
                    <a:pt x="9926838" y="294231"/>
                  </a:moveTo>
                  <a:cubicBezTo>
                    <a:pt x="9923435" y="294231"/>
                    <a:pt x="9923435" y="295567"/>
                    <a:pt x="9920036" y="295567"/>
                  </a:cubicBezTo>
                  <a:cubicBezTo>
                    <a:pt x="9920036" y="296904"/>
                    <a:pt x="9923435" y="298240"/>
                    <a:pt x="9920036" y="299577"/>
                  </a:cubicBezTo>
                  <a:cubicBezTo>
                    <a:pt x="9923435" y="299577"/>
                    <a:pt x="9923435" y="299577"/>
                    <a:pt x="9926838" y="299577"/>
                  </a:cubicBezTo>
                  <a:cubicBezTo>
                    <a:pt x="9937038" y="300913"/>
                    <a:pt x="9943840" y="302250"/>
                    <a:pt x="9954044" y="304923"/>
                  </a:cubicBezTo>
                  <a:cubicBezTo>
                    <a:pt x="9943840" y="300913"/>
                    <a:pt x="9933639" y="298240"/>
                    <a:pt x="9926838" y="294231"/>
                  </a:cubicBezTo>
                  <a:close/>
                  <a:moveTo>
                    <a:pt x="208168" y="294231"/>
                  </a:moveTo>
                  <a:cubicBezTo>
                    <a:pt x="221771" y="298240"/>
                    <a:pt x="248978" y="296904"/>
                    <a:pt x="248978" y="308932"/>
                  </a:cubicBezTo>
                  <a:cubicBezTo>
                    <a:pt x="282985" y="316952"/>
                    <a:pt x="242176" y="316952"/>
                    <a:pt x="238773" y="320962"/>
                  </a:cubicBezTo>
                  <a:lnTo>
                    <a:pt x="253944" y="323786"/>
                  </a:lnTo>
                  <a:lnTo>
                    <a:pt x="208168" y="318289"/>
                  </a:lnTo>
                  <a:cubicBezTo>
                    <a:pt x="191163" y="318289"/>
                    <a:pt x="187764" y="322298"/>
                    <a:pt x="177559" y="322298"/>
                  </a:cubicBezTo>
                  <a:lnTo>
                    <a:pt x="177559" y="319625"/>
                  </a:lnTo>
                  <a:cubicBezTo>
                    <a:pt x="157155" y="322298"/>
                    <a:pt x="140153" y="324971"/>
                    <a:pt x="119748" y="320962"/>
                  </a:cubicBezTo>
                  <a:cubicBezTo>
                    <a:pt x="112946" y="316952"/>
                    <a:pt x="95941" y="312943"/>
                    <a:pt x="99343" y="306259"/>
                  </a:cubicBezTo>
                  <a:cubicBezTo>
                    <a:pt x="106145" y="306259"/>
                    <a:pt x="112946" y="304923"/>
                    <a:pt x="119748" y="304923"/>
                  </a:cubicBezTo>
                  <a:cubicBezTo>
                    <a:pt x="143552" y="303586"/>
                    <a:pt x="163956" y="300913"/>
                    <a:pt x="180962" y="310270"/>
                  </a:cubicBezTo>
                  <a:cubicBezTo>
                    <a:pt x="184361" y="310270"/>
                    <a:pt x="187764" y="310270"/>
                    <a:pt x="191163" y="310270"/>
                  </a:cubicBezTo>
                  <a:cubicBezTo>
                    <a:pt x="191163" y="303586"/>
                    <a:pt x="177559" y="295567"/>
                    <a:pt x="208168" y="294231"/>
                  </a:cubicBezTo>
                  <a:close/>
                  <a:moveTo>
                    <a:pt x="561849" y="292894"/>
                  </a:moveTo>
                  <a:cubicBezTo>
                    <a:pt x="555048" y="295567"/>
                    <a:pt x="551645" y="296904"/>
                    <a:pt x="544844" y="296904"/>
                  </a:cubicBezTo>
                  <a:cubicBezTo>
                    <a:pt x="551645" y="298240"/>
                    <a:pt x="558447" y="295567"/>
                    <a:pt x="565248" y="292894"/>
                  </a:cubicBezTo>
                  <a:cubicBezTo>
                    <a:pt x="565248" y="292894"/>
                    <a:pt x="561849" y="292894"/>
                    <a:pt x="561849" y="292894"/>
                  </a:cubicBezTo>
                  <a:close/>
                  <a:moveTo>
                    <a:pt x="10113879" y="286211"/>
                  </a:moveTo>
                  <a:cubicBezTo>
                    <a:pt x="10107077" y="286211"/>
                    <a:pt x="10100276" y="287547"/>
                    <a:pt x="10093474" y="288885"/>
                  </a:cubicBezTo>
                  <a:cubicBezTo>
                    <a:pt x="10096876" y="288885"/>
                    <a:pt x="10100276" y="290220"/>
                    <a:pt x="10100276" y="292894"/>
                  </a:cubicBezTo>
                  <a:cubicBezTo>
                    <a:pt x="10100276" y="290220"/>
                    <a:pt x="10107077" y="288885"/>
                    <a:pt x="10113879" y="288885"/>
                  </a:cubicBezTo>
                  <a:cubicBezTo>
                    <a:pt x="10113879" y="287547"/>
                    <a:pt x="10113879" y="287547"/>
                    <a:pt x="10113879" y="286211"/>
                  </a:cubicBezTo>
                  <a:close/>
                  <a:moveTo>
                    <a:pt x="495533" y="279528"/>
                  </a:moveTo>
                  <a:cubicBezTo>
                    <a:pt x="489581" y="280530"/>
                    <a:pt x="483630" y="282201"/>
                    <a:pt x="476828" y="282201"/>
                  </a:cubicBezTo>
                  <a:cubicBezTo>
                    <a:pt x="487032" y="291558"/>
                    <a:pt x="500635" y="292894"/>
                    <a:pt x="514238" y="280865"/>
                  </a:cubicBezTo>
                  <a:cubicBezTo>
                    <a:pt x="507437" y="278192"/>
                    <a:pt x="501485" y="278526"/>
                    <a:pt x="495533" y="279528"/>
                  </a:cubicBezTo>
                  <a:close/>
                  <a:moveTo>
                    <a:pt x="6995362" y="248787"/>
                  </a:moveTo>
                  <a:cubicBezTo>
                    <a:pt x="6991963" y="250123"/>
                    <a:pt x="6991963" y="252796"/>
                    <a:pt x="6988564" y="254134"/>
                  </a:cubicBezTo>
                  <a:cubicBezTo>
                    <a:pt x="6991963" y="254134"/>
                    <a:pt x="6995362" y="254134"/>
                    <a:pt x="6998764" y="255469"/>
                  </a:cubicBezTo>
                  <a:cubicBezTo>
                    <a:pt x="6998764" y="252796"/>
                    <a:pt x="6998764" y="251460"/>
                    <a:pt x="6995362" y="248787"/>
                  </a:cubicBezTo>
                  <a:close/>
                  <a:moveTo>
                    <a:pt x="3085225" y="248787"/>
                  </a:moveTo>
                  <a:cubicBezTo>
                    <a:pt x="3081825" y="250123"/>
                    <a:pt x="3081825" y="252796"/>
                    <a:pt x="3078427" y="254134"/>
                  </a:cubicBezTo>
                  <a:cubicBezTo>
                    <a:pt x="3081825" y="254134"/>
                    <a:pt x="3085225" y="254134"/>
                    <a:pt x="3088627" y="255469"/>
                  </a:cubicBezTo>
                  <a:cubicBezTo>
                    <a:pt x="3088627" y="252796"/>
                    <a:pt x="3088627" y="251460"/>
                    <a:pt x="3085225" y="248787"/>
                  </a:cubicBezTo>
                  <a:close/>
                  <a:moveTo>
                    <a:pt x="10124083" y="247450"/>
                  </a:moveTo>
                  <a:cubicBezTo>
                    <a:pt x="10124083" y="248787"/>
                    <a:pt x="10124083" y="251460"/>
                    <a:pt x="10124083" y="254134"/>
                  </a:cubicBezTo>
                  <a:cubicBezTo>
                    <a:pt x="10127482" y="255469"/>
                    <a:pt x="10127482" y="255469"/>
                    <a:pt x="10130884" y="256807"/>
                  </a:cubicBezTo>
                  <a:cubicBezTo>
                    <a:pt x="10141085" y="260816"/>
                    <a:pt x="10151289" y="260816"/>
                    <a:pt x="10158090" y="259480"/>
                  </a:cubicBezTo>
                  <a:cubicBezTo>
                    <a:pt x="10144488" y="256807"/>
                    <a:pt x="10130884" y="252796"/>
                    <a:pt x="10124083" y="247450"/>
                  </a:cubicBezTo>
                  <a:close/>
                  <a:moveTo>
                    <a:pt x="786301" y="244777"/>
                  </a:moveTo>
                  <a:cubicBezTo>
                    <a:pt x="789700" y="247450"/>
                    <a:pt x="799904" y="248787"/>
                    <a:pt x="810104" y="248787"/>
                  </a:cubicBezTo>
                  <a:cubicBezTo>
                    <a:pt x="810104" y="247450"/>
                    <a:pt x="806705" y="247450"/>
                    <a:pt x="806705" y="246114"/>
                  </a:cubicBezTo>
                  <a:cubicBezTo>
                    <a:pt x="799904" y="243441"/>
                    <a:pt x="793102" y="243441"/>
                    <a:pt x="786301" y="244777"/>
                  </a:cubicBezTo>
                  <a:close/>
                  <a:moveTo>
                    <a:pt x="592455" y="243441"/>
                  </a:moveTo>
                  <a:cubicBezTo>
                    <a:pt x="582254" y="247450"/>
                    <a:pt x="568651" y="251460"/>
                    <a:pt x="548246" y="248787"/>
                  </a:cubicBezTo>
                  <a:cubicBezTo>
                    <a:pt x="555048" y="251460"/>
                    <a:pt x="558447" y="254134"/>
                    <a:pt x="558447" y="258143"/>
                  </a:cubicBezTo>
                  <a:cubicBezTo>
                    <a:pt x="558447" y="262153"/>
                    <a:pt x="555048" y="263489"/>
                    <a:pt x="551645" y="266162"/>
                  </a:cubicBezTo>
                  <a:cubicBezTo>
                    <a:pt x="555048" y="264826"/>
                    <a:pt x="561849" y="266162"/>
                    <a:pt x="565248" y="267499"/>
                  </a:cubicBezTo>
                  <a:cubicBezTo>
                    <a:pt x="568651" y="268835"/>
                    <a:pt x="572050" y="268835"/>
                    <a:pt x="575452" y="268835"/>
                  </a:cubicBezTo>
                  <a:cubicBezTo>
                    <a:pt x="578851" y="267499"/>
                    <a:pt x="582254" y="267499"/>
                    <a:pt x="585653" y="267499"/>
                  </a:cubicBezTo>
                  <a:cubicBezTo>
                    <a:pt x="602659" y="263489"/>
                    <a:pt x="606058" y="256807"/>
                    <a:pt x="606058" y="250123"/>
                  </a:cubicBezTo>
                  <a:cubicBezTo>
                    <a:pt x="606058" y="250123"/>
                    <a:pt x="602659" y="250123"/>
                    <a:pt x="602659" y="250123"/>
                  </a:cubicBezTo>
                  <a:cubicBezTo>
                    <a:pt x="595857" y="248787"/>
                    <a:pt x="592455" y="246114"/>
                    <a:pt x="592455" y="243441"/>
                  </a:cubicBezTo>
                  <a:close/>
                  <a:moveTo>
                    <a:pt x="10212503" y="238095"/>
                  </a:moveTo>
                  <a:cubicBezTo>
                    <a:pt x="10212503" y="239431"/>
                    <a:pt x="10212503" y="242104"/>
                    <a:pt x="10212503" y="242104"/>
                  </a:cubicBezTo>
                  <a:cubicBezTo>
                    <a:pt x="10219305" y="242104"/>
                    <a:pt x="10219305" y="239431"/>
                    <a:pt x="10222704" y="238095"/>
                  </a:cubicBezTo>
                  <a:cubicBezTo>
                    <a:pt x="10219305" y="238095"/>
                    <a:pt x="10215902" y="238095"/>
                    <a:pt x="10212503" y="238095"/>
                  </a:cubicBezTo>
                  <a:close/>
                  <a:moveTo>
                    <a:pt x="10501568" y="235421"/>
                  </a:moveTo>
                  <a:cubicBezTo>
                    <a:pt x="10521972" y="234084"/>
                    <a:pt x="10515171" y="240768"/>
                    <a:pt x="10515171" y="243441"/>
                  </a:cubicBezTo>
                  <a:cubicBezTo>
                    <a:pt x="10501568" y="244777"/>
                    <a:pt x="10494766" y="254134"/>
                    <a:pt x="10477764" y="247450"/>
                  </a:cubicBezTo>
                  <a:cubicBezTo>
                    <a:pt x="10467560" y="238093"/>
                    <a:pt x="10484566" y="236757"/>
                    <a:pt x="10501568" y="235421"/>
                  </a:cubicBezTo>
                  <a:close/>
                  <a:moveTo>
                    <a:pt x="492556" y="224228"/>
                  </a:moveTo>
                  <a:cubicBezTo>
                    <a:pt x="485329" y="224060"/>
                    <a:pt x="480231" y="225397"/>
                    <a:pt x="483630" y="232748"/>
                  </a:cubicBezTo>
                  <a:cubicBezTo>
                    <a:pt x="473429" y="238095"/>
                    <a:pt x="463225" y="235421"/>
                    <a:pt x="456423" y="232748"/>
                  </a:cubicBezTo>
                  <a:cubicBezTo>
                    <a:pt x="446223" y="235421"/>
                    <a:pt x="436019" y="234084"/>
                    <a:pt x="419017" y="232748"/>
                  </a:cubicBezTo>
                  <a:cubicBezTo>
                    <a:pt x="439421" y="238095"/>
                    <a:pt x="453024" y="243441"/>
                    <a:pt x="463225" y="251460"/>
                  </a:cubicBezTo>
                  <a:cubicBezTo>
                    <a:pt x="463225" y="255469"/>
                    <a:pt x="459826" y="258143"/>
                    <a:pt x="453024" y="260816"/>
                  </a:cubicBezTo>
                  <a:cubicBezTo>
                    <a:pt x="473429" y="264826"/>
                    <a:pt x="476828" y="254134"/>
                    <a:pt x="493834" y="254134"/>
                  </a:cubicBezTo>
                  <a:cubicBezTo>
                    <a:pt x="493834" y="254134"/>
                    <a:pt x="493834" y="254134"/>
                    <a:pt x="497233" y="254134"/>
                  </a:cubicBezTo>
                  <a:cubicBezTo>
                    <a:pt x="507437" y="248787"/>
                    <a:pt x="521040" y="243441"/>
                    <a:pt x="541445" y="243441"/>
                  </a:cubicBezTo>
                  <a:cubicBezTo>
                    <a:pt x="538042" y="240768"/>
                    <a:pt x="531241" y="238095"/>
                    <a:pt x="524439" y="235421"/>
                  </a:cubicBezTo>
                  <a:cubicBezTo>
                    <a:pt x="521040" y="232748"/>
                    <a:pt x="517637" y="228738"/>
                    <a:pt x="514238" y="224729"/>
                  </a:cubicBezTo>
                  <a:cubicBezTo>
                    <a:pt x="509136" y="226065"/>
                    <a:pt x="499786" y="224395"/>
                    <a:pt x="492556" y="224228"/>
                  </a:cubicBezTo>
                  <a:close/>
                  <a:moveTo>
                    <a:pt x="10266916" y="220718"/>
                  </a:moveTo>
                  <a:cubicBezTo>
                    <a:pt x="10260114" y="222056"/>
                    <a:pt x="10256712" y="224729"/>
                    <a:pt x="10249910" y="226065"/>
                  </a:cubicBezTo>
                  <a:cubicBezTo>
                    <a:pt x="10256712" y="224729"/>
                    <a:pt x="10260114" y="226065"/>
                    <a:pt x="10266916" y="227402"/>
                  </a:cubicBezTo>
                  <a:cubicBezTo>
                    <a:pt x="10263513" y="226065"/>
                    <a:pt x="10263513" y="224729"/>
                    <a:pt x="10263513" y="222056"/>
                  </a:cubicBezTo>
                  <a:cubicBezTo>
                    <a:pt x="10263513" y="220718"/>
                    <a:pt x="10266916" y="220718"/>
                    <a:pt x="10266916" y="220718"/>
                  </a:cubicBezTo>
                  <a:close/>
                  <a:moveTo>
                    <a:pt x="10079871" y="219383"/>
                  </a:moveTo>
                  <a:cubicBezTo>
                    <a:pt x="10079871" y="220718"/>
                    <a:pt x="10079871" y="222056"/>
                    <a:pt x="10079871" y="222056"/>
                  </a:cubicBezTo>
                  <a:cubicBezTo>
                    <a:pt x="10079871" y="222056"/>
                    <a:pt x="10083274" y="223392"/>
                    <a:pt x="10083274" y="223392"/>
                  </a:cubicBezTo>
                  <a:cubicBezTo>
                    <a:pt x="10079871" y="222056"/>
                    <a:pt x="10079871" y="220718"/>
                    <a:pt x="10079871" y="219383"/>
                  </a:cubicBezTo>
                  <a:close/>
                  <a:moveTo>
                    <a:pt x="131652" y="212365"/>
                  </a:moveTo>
                  <a:cubicBezTo>
                    <a:pt x="139303" y="211697"/>
                    <a:pt x="148654" y="212699"/>
                    <a:pt x="157155" y="216709"/>
                  </a:cubicBezTo>
                  <a:cubicBezTo>
                    <a:pt x="153756" y="220718"/>
                    <a:pt x="150353" y="226065"/>
                    <a:pt x="146954" y="231411"/>
                  </a:cubicBezTo>
                  <a:cubicBezTo>
                    <a:pt x="123147" y="231411"/>
                    <a:pt x="109544" y="223392"/>
                    <a:pt x="116345" y="218045"/>
                  </a:cubicBezTo>
                  <a:cubicBezTo>
                    <a:pt x="118048" y="215372"/>
                    <a:pt x="124000" y="213033"/>
                    <a:pt x="131652" y="212365"/>
                  </a:cubicBezTo>
                  <a:close/>
                  <a:moveTo>
                    <a:pt x="442820" y="188641"/>
                  </a:moveTo>
                  <a:cubicBezTo>
                    <a:pt x="432620" y="195324"/>
                    <a:pt x="442820" y="199333"/>
                    <a:pt x="453024" y="202006"/>
                  </a:cubicBezTo>
                  <a:cubicBezTo>
                    <a:pt x="453024" y="200671"/>
                    <a:pt x="453024" y="199333"/>
                    <a:pt x="456423" y="197997"/>
                  </a:cubicBezTo>
                  <a:cubicBezTo>
                    <a:pt x="446223" y="196660"/>
                    <a:pt x="439421" y="193987"/>
                    <a:pt x="442820" y="188641"/>
                  </a:cubicBezTo>
                  <a:close/>
                  <a:moveTo>
                    <a:pt x="10147886" y="183294"/>
                  </a:moveTo>
                  <a:cubicBezTo>
                    <a:pt x="10144488" y="184632"/>
                    <a:pt x="10144488" y="185967"/>
                    <a:pt x="10141085" y="187305"/>
                  </a:cubicBezTo>
                  <a:cubicBezTo>
                    <a:pt x="10144488" y="188641"/>
                    <a:pt x="10144488" y="189978"/>
                    <a:pt x="10151289" y="189978"/>
                  </a:cubicBezTo>
                  <a:cubicBezTo>
                    <a:pt x="10171694" y="189978"/>
                    <a:pt x="10175093" y="195324"/>
                    <a:pt x="10181894" y="200671"/>
                  </a:cubicBezTo>
                  <a:cubicBezTo>
                    <a:pt x="10185297" y="202006"/>
                    <a:pt x="10185297" y="202006"/>
                    <a:pt x="10188696" y="203344"/>
                  </a:cubicBezTo>
                  <a:cubicBezTo>
                    <a:pt x="10188696" y="203344"/>
                    <a:pt x="10188696" y="203344"/>
                    <a:pt x="10188696" y="202006"/>
                  </a:cubicBezTo>
                  <a:cubicBezTo>
                    <a:pt x="10181894" y="193987"/>
                    <a:pt x="10192098" y="191314"/>
                    <a:pt x="10209100" y="189978"/>
                  </a:cubicBezTo>
                  <a:cubicBezTo>
                    <a:pt x="10209100" y="188641"/>
                    <a:pt x="10212503" y="187305"/>
                    <a:pt x="10212503" y="185967"/>
                  </a:cubicBezTo>
                  <a:cubicBezTo>
                    <a:pt x="10205702" y="185967"/>
                    <a:pt x="10198900" y="185967"/>
                    <a:pt x="10192098" y="184632"/>
                  </a:cubicBezTo>
                  <a:cubicBezTo>
                    <a:pt x="10188696" y="184632"/>
                    <a:pt x="10188696" y="183294"/>
                    <a:pt x="10188696" y="183294"/>
                  </a:cubicBezTo>
                  <a:cubicBezTo>
                    <a:pt x="10175093" y="183294"/>
                    <a:pt x="10161490" y="183294"/>
                    <a:pt x="10147886" y="183294"/>
                  </a:cubicBezTo>
                  <a:close/>
                  <a:moveTo>
                    <a:pt x="10387784" y="179252"/>
                  </a:moveTo>
                  <a:lnTo>
                    <a:pt x="10389344" y="179285"/>
                  </a:lnTo>
                  <a:lnTo>
                    <a:pt x="10389344" y="180621"/>
                  </a:lnTo>
                  <a:close/>
                  <a:moveTo>
                    <a:pt x="507437" y="177948"/>
                  </a:moveTo>
                  <a:cubicBezTo>
                    <a:pt x="504034" y="177948"/>
                    <a:pt x="504034" y="179285"/>
                    <a:pt x="504034" y="179285"/>
                  </a:cubicBezTo>
                  <a:cubicBezTo>
                    <a:pt x="514238" y="181958"/>
                    <a:pt x="507437" y="188641"/>
                    <a:pt x="521040" y="189978"/>
                  </a:cubicBezTo>
                  <a:cubicBezTo>
                    <a:pt x="514238" y="187305"/>
                    <a:pt x="510836" y="183294"/>
                    <a:pt x="507437" y="177948"/>
                  </a:cubicBezTo>
                  <a:close/>
                  <a:moveTo>
                    <a:pt x="10490092" y="175610"/>
                  </a:moveTo>
                  <a:cubicBezTo>
                    <a:pt x="10497319" y="175610"/>
                    <a:pt x="10506670" y="177280"/>
                    <a:pt x="10515171" y="177949"/>
                  </a:cubicBezTo>
                  <a:cubicBezTo>
                    <a:pt x="10518574" y="180623"/>
                    <a:pt x="10521972" y="184632"/>
                    <a:pt x="10525375" y="187305"/>
                  </a:cubicBezTo>
                  <a:cubicBezTo>
                    <a:pt x="10504970" y="193988"/>
                    <a:pt x="10491367" y="187305"/>
                    <a:pt x="10477764" y="183296"/>
                  </a:cubicBezTo>
                  <a:cubicBezTo>
                    <a:pt x="10477764" y="177280"/>
                    <a:pt x="10482866" y="175610"/>
                    <a:pt x="10490092" y="175610"/>
                  </a:cubicBezTo>
                  <a:close/>
                  <a:moveTo>
                    <a:pt x="374805" y="172602"/>
                  </a:moveTo>
                  <a:cubicBezTo>
                    <a:pt x="374805" y="176612"/>
                    <a:pt x="368003" y="180621"/>
                    <a:pt x="361201" y="183294"/>
                  </a:cubicBezTo>
                  <a:cubicBezTo>
                    <a:pt x="354400" y="185967"/>
                    <a:pt x="357802" y="188641"/>
                    <a:pt x="361201" y="191314"/>
                  </a:cubicBezTo>
                  <a:cubicBezTo>
                    <a:pt x="364604" y="189978"/>
                    <a:pt x="368003" y="188641"/>
                    <a:pt x="371406" y="187305"/>
                  </a:cubicBezTo>
                  <a:cubicBezTo>
                    <a:pt x="378207" y="184632"/>
                    <a:pt x="381606" y="184632"/>
                    <a:pt x="391810" y="183294"/>
                  </a:cubicBezTo>
                  <a:cubicBezTo>
                    <a:pt x="398612" y="180621"/>
                    <a:pt x="412215" y="180621"/>
                    <a:pt x="415614" y="176612"/>
                  </a:cubicBezTo>
                  <a:cubicBezTo>
                    <a:pt x="412215" y="176612"/>
                    <a:pt x="412215" y="176612"/>
                    <a:pt x="412215" y="176612"/>
                  </a:cubicBezTo>
                  <a:cubicBezTo>
                    <a:pt x="398612" y="177948"/>
                    <a:pt x="395209" y="175275"/>
                    <a:pt x="388408" y="172602"/>
                  </a:cubicBezTo>
                  <a:cubicBezTo>
                    <a:pt x="385009" y="173939"/>
                    <a:pt x="381606" y="173939"/>
                    <a:pt x="374805" y="172602"/>
                  </a:cubicBezTo>
                  <a:close/>
                  <a:moveTo>
                    <a:pt x="10117282" y="171264"/>
                  </a:moveTo>
                  <a:cubicBezTo>
                    <a:pt x="10117282" y="173939"/>
                    <a:pt x="10120680" y="175275"/>
                    <a:pt x="10117282" y="177948"/>
                  </a:cubicBezTo>
                  <a:cubicBezTo>
                    <a:pt x="10120680" y="177948"/>
                    <a:pt x="10124083" y="179285"/>
                    <a:pt x="10124083" y="179285"/>
                  </a:cubicBezTo>
                  <a:cubicBezTo>
                    <a:pt x="10124083" y="176612"/>
                    <a:pt x="10120680" y="173939"/>
                    <a:pt x="10117282" y="171264"/>
                  </a:cubicBezTo>
                  <a:close/>
                  <a:moveTo>
                    <a:pt x="10419949" y="168593"/>
                  </a:moveTo>
                  <a:cubicBezTo>
                    <a:pt x="10433552" y="172602"/>
                    <a:pt x="10450558" y="175275"/>
                    <a:pt x="10450558" y="183294"/>
                  </a:cubicBezTo>
                  <a:cubicBezTo>
                    <a:pt x="10436954" y="184632"/>
                    <a:pt x="10436954" y="197997"/>
                    <a:pt x="10409748" y="191314"/>
                  </a:cubicBezTo>
                  <a:cubicBezTo>
                    <a:pt x="10399544" y="189978"/>
                    <a:pt x="10392743" y="187305"/>
                    <a:pt x="10389344" y="183294"/>
                  </a:cubicBezTo>
                  <a:lnTo>
                    <a:pt x="10389344" y="180621"/>
                  </a:lnTo>
                  <a:cubicBezTo>
                    <a:pt x="10413148" y="181958"/>
                    <a:pt x="10409748" y="172602"/>
                    <a:pt x="10419949" y="168593"/>
                  </a:cubicBezTo>
                  <a:close/>
                  <a:moveTo>
                    <a:pt x="10181894" y="159236"/>
                  </a:moveTo>
                  <a:cubicBezTo>
                    <a:pt x="10171694" y="160573"/>
                    <a:pt x="10175093" y="164582"/>
                    <a:pt x="10175093" y="167255"/>
                  </a:cubicBezTo>
                  <a:cubicBezTo>
                    <a:pt x="10181894" y="169929"/>
                    <a:pt x="10188696" y="172602"/>
                    <a:pt x="10195498" y="175275"/>
                  </a:cubicBezTo>
                  <a:cubicBezTo>
                    <a:pt x="10205702" y="173939"/>
                    <a:pt x="10212503" y="172602"/>
                    <a:pt x="10222704" y="171264"/>
                  </a:cubicBezTo>
                  <a:cubicBezTo>
                    <a:pt x="10222704" y="171264"/>
                    <a:pt x="10219305" y="169929"/>
                    <a:pt x="10219305" y="169929"/>
                  </a:cubicBezTo>
                  <a:cubicBezTo>
                    <a:pt x="10215902" y="167255"/>
                    <a:pt x="10195498" y="167255"/>
                    <a:pt x="10192098" y="159236"/>
                  </a:cubicBezTo>
                  <a:cubicBezTo>
                    <a:pt x="10188696" y="160573"/>
                    <a:pt x="10185297" y="160573"/>
                    <a:pt x="10181894" y="159236"/>
                  </a:cubicBezTo>
                  <a:close/>
                  <a:moveTo>
                    <a:pt x="9967647" y="157899"/>
                  </a:moveTo>
                  <a:cubicBezTo>
                    <a:pt x="9964244" y="159236"/>
                    <a:pt x="9957443" y="160573"/>
                    <a:pt x="9954044" y="161909"/>
                  </a:cubicBezTo>
                  <a:cubicBezTo>
                    <a:pt x="9957443" y="160573"/>
                    <a:pt x="9960846" y="161909"/>
                    <a:pt x="9964244" y="161909"/>
                  </a:cubicBezTo>
                  <a:cubicBezTo>
                    <a:pt x="9967647" y="160573"/>
                    <a:pt x="9967647" y="159236"/>
                    <a:pt x="9967647" y="157899"/>
                  </a:cubicBezTo>
                  <a:close/>
                  <a:moveTo>
                    <a:pt x="10249910" y="133842"/>
                  </a:moveTo>
                  <a:cubicBezTo>
                    <a:pt x="10249910" y="137851"/>
                    <a:pt x="10249910" y="143197"/>
                    <a:pt x="10256712" y="147207"/>
                  </a:cubicBezTo>
                  <a:cubicBezTo>
                    <a:pt x="10266916" y="145870"/>
                    <a:pt x="10277116" y="147207"/>
                    <a:pt x="10283918" y="148543"/>
                  </a:cubicBezTo>
                  <a:cubicBezTo>
                    <a:pt x="10280519" y="144533"/>
                    <a:pt x="10283918" y="140524"/>
                    <a:pt x="10290720" y="136515"/>
                  </a:cubicBezTo>
                  <a:cubicBezTo>
                    <a:pt x="10280519" y="137851"/>
                    <a:pt x="10266916" y="137851"/>
                    <a:pt x="10253312" y="135178"/>
                  </a:cubicBezTo>
                  <a:cubicBezTo>
                    <a:pt x="10253312" y="135178"/>
                    <a:pt x="10249910" y="133842"/>
                    <a:pt x="10249910" y="133842"/>
                  </a:cubicBezTo>
                  <a:close/>
                  <a:moveTo>
                    <a:pt x="10175093" y="131167"/>
                  </a:moveTo>
                  <a:cubicBezTo>
                    <a:pt x="10175093" y="131167"/>
                    <a:pt x="10171694" y="132504"/>
                    <a:pt x="10171694" y="132504"/>
                  </a:cubicBezTo>
                  <a:cubicBezTo>
                    <a:pt x="10171694" y="133842"/>
                    <a:pt x="10168292" y="133842"/>
                    <a:pt x="10164892" y="135178"/>
                  </a:cubicBezTo>
                  <a:cubicBezTo>
                    <a:pt x="10168292" y="137851"/>
                    <a:pt x="10171694" y="140524"/>
                    <a:pt x="10181894" y="140524"/>
                  </a:cubicBezTo>
                  <a:cubicBezTo>
                    <a:pt x="10185297" y="137851"/>
                    <a:pt x="10188696" y="137851"/>
                    <a:pt x="10192098" y="136515"/>
                  </a:cubicBezTo>
                  <a:cubicBezTo>
                    <a:pt x="10188696" y="135178"/>
                    <a:pt x="10181894" y="133842"/>
                    <a:pt x="10171694" y="133842"/>
                  </a:cubicBezTo>
                  <a:cubicBezTo>
                    <a:pt x="10175093" y="132504"/>
                    <a:pt x="10175093" y="132504"/>
                    <a:pt x="10175093" y="131167"/>
                  </a:cubicBezTo>
                  <a:close/>
                  <a:moveTo>
                    <a:pt x="578851" y="124485"/>
                  </a:moveTo>
                  <a:cubicBezTo>
                    <a:pt x="572050" y="125822"/>
                    <a:pt x="572050" y="127158"/>
                    <a:pt x="568651" y="129831"/>
                  </a:cubicBezTo>
                  <a:cubicBezTo>
                    <a:pt x="572050" y="128495"/>
                    <a:pt x="578851" y="127158"/>
                    <a:pt x="582254" y="125822"/>
                  </a:cubicBezTo>
                  <a:cubicBezTo>
                    <a:pt x="582254" y="125822"/>
                    <a:pt x="578851" y="124485"/>
                    <a:pt x="578851" y="124485"/>
                  </a:cubicBezTo>
                  <a:close/>
                  <a:moveTo>
                    <a:pt x="10453957" y="116467"/>
                  </a:moveTo>
                  <a:cubicBezTo>
                    <a:pt x="10464161" y="117803"/>
                    <a:pt x="10477764" y="119140"/>
                    <a:pt x="10487964" y="120476"/>
                  </a:cubicBezTo>
                  <a:cubicBezTo>
                    <a:pt x="10501568" y="127160"/>
                    <a:pt x="10501568" y="127160"/>
                    <a:pt x="10474365" y="132506"/>
                  </a:cubicBezTo>
                  <a:cubicBezTo>
                    <a:pt x="10457360" y="128495"/>
                    <a:pt x="10443756" y="125822"/>
                    <a:pt x="10423352" y="123150"/>
                  </a:cubicBezTo>
                  <a:cubicBezTo>
                    <a:pt x="10430153" y="116467"/>
                    <a:pt x="10447156" y="120476"/>
                    <a:pt x="10453957" y="116467"/>
                  </a:cubicBezTo>
                  <a:close/>
                  <a:moveTo>
                    <a:pt x="10025458" y="100427"/>
                  </a:moveTo>
                  <a:cubicBezTo>
                    <a:pt x="10028861" y="104436"/>
                    <a:pt x="10028861" y="107110"/>
                    <a:pt x="10028861" y="111119"/>
                  </a:cubicBezTo>
                  <a:cubicBezTo>
                    <a:pt x="10035662" y="111119"/>
                    <a:pt x="10042464" y="112456"/>
                    <a:pt x="10049266" y="111119"/>
                  </a:cubicBezTo>
                  <a:cubicBezTo>
                    <a:pt x="10042464" y="107110"/>
                    <a:pt x="10035662" y="103100"/>
                    <a:pt x="10025458" y="100427"/>
                  </a:cubicBezTo>
                  <a:close/>
                  <a:moveTo>
                    <a:pt x="10100276" y="96418"/>
                  </a:moveTo>
                  <a:cubicBezTo>
                    <a:pt x="10093474" y="99091"/>
                    <a:pt x="10086672" y="100427"/>
                    <a:pt x="10076472" y="100427"/>
                  </a:cubicBezTo>
                  <a:cubicBezTo>
                    <a:pt x="10079871" y="104436"/>
                    <a:pt x="10093474" y="101764"/>
                    <a:pt x="10103678" y="99091"/>
                  </a:cubicBezTo>
                  <a:cubicBezTo>
                    <a:pt x="10103678" y="99091"/>
                    <a:pt x="10103678" y="97753"/>
                    <a:pt x="10100276" y="96418"/>
                  </a:cubicBezTo>
                  <a:close/>
                  <a:moveTo>
                    <a:pt x="350577" y="82049"/>
                  </a:moveTo>
                  <a:cubicBezTo>
                    <a:pt x="353553" y="81715"/>
                    <a:pt x="356103" y="81715"/>
                    <a:pt x="357802" y="83052"/>
                  </a:cubicBezTo>
                  <a:cubicBezTo>
                    <a:pt x="361201" y="84388"/>
                    <a:pt x="361201" y="87061"/>
                    <a:pt x="357802" y="88398"/>
                  </a:cubicBezTo>
                  <a:cubicBezTo>
                    <a:pt x="351001" y="92407"/>
                    <a:pt x="344199" y="89734"/>
                    <a:pt x="337398" y="87061"/>
                  </a:cubicBezTo>
                  <a:cubicBezTo>
                    <a:pt x="337398" y="85725"/>
                    <a:pt x="340800" y="84388"/>
                    <a:pt x="340800" y="83052"/>
                  </a:cubicBezTo>
                  <a:cubicBezTo>
                    <a:pt x="344201" y="83052"/>
                    <a:pt x="347602" y="82384"/>
                    <a:pt x="350577" y="82049"/>
                  </a:cubicBezTo>
                  <a:close/>
                  <a:moveTo>
                    <a:pt x="10025458" y="76368"/>
                  </a:moveTo>
                  <a:cubicBezTo>
                    <a:pt x="10008456" y="79041"/>
                    <a:pt x="9977848" y="71022"/>
                    <a:pt x="9981250" y="87061"/>
                  </a:cubicBezTo>
                  <a:cubicBezTo>
                    <a:pt x="9984649" y="87061"/>
                    <a:pt x="9988052" y="87061"/>
                    <a:pt x="9991450" y="87061"/>
                  </a:cubicBezTo>
                  <a:cubicBezTo>
                    <a:pt x="9994854" y="85725"/>
                    <a:pt x="9998252" y="85725"/>
                    <a:pt x="10001655" y="84388"/>
                  </a:cubicBezTo>
                  <a:cubicBezTo>
                    <a:pt x="10015258" y="81715"/>
                    <a:pt x="10028861" y="79041"/>
                    <a:pt x="10042464" y="83052"/>
                  </a:cubicBezTo>
                  <a:cubicBezTo>
                    <a:pt x="10042464" y="83052"/>
                    <a:pt x="10039062" y="81715"/>
                    <a:pt x="10039062" y="81715"/>
                  </a:cubicBezTo>
                  <a:cubicBezTo>
                    <a:pt x="10039062" y="80379"/>
                    <a:pt x="10042464" y="80379"/>
                    <a:pt x="10042464" y="79041"/>
                  </a:cubicBezTo>
                  <a:cubicBezTo>
                    <a:pt x="10035662" y="80379"/>
                    <a:pt x="10028861" y="77704"/>
                    <a:pt x="10025458" y="76368"/>
                  </a:cubicBezTo>
                  <a:close/>
                  <a:moveTo>
                    <a:pt x="9943840" y="72359"/>
                  </a:moveTo>
                  <a:cubicBezTo>
                    <a:pt x="9937038" y="75032"/>
                    <a:pt x="9930236" y="76368"/>
                    <a:pt x="9920036" y="75032"/>
                  </a:cubicBezTo>
                  <a:cubicBezTo>
                    <a:pt x="9920036" y="75032"/>
                    <a:pt x="9916634" y="75032"/>
                    <a:pt x="9916634" y="75032"/>
                  </a:cubicBezTo>
                  <a:cubicBezTo>
                    <a:pt x="9913234" y="76368"/>
                    <a:pt x="9909832" y="76368"/>
                    <a:pt x="9906433" y="76368"/>
                  </a:cubicBezTo>
                  <a:cubicBezTo>
                    <a:pt x="9903030" y="77704"/>
                    <a:pt x="9903030" y="80379"/>
                    <a:pt x="9903030" y="83052"/>
                  </a:cubicBezTo>
                  <a:cubicBezTo>
                    <a:pt x="9909832" y="83052"/>
                    <a:pt x="9916634" y="83052"/>
                    <a:pt x="9923435" y="83052"/>
                  </a:cubicBezTo>
                  <a:cubicBezTo>
                    <a:pt x="9916634" y="80379"/>
                    <a:pt x="9920036" y="77704"/>
                    <a:pt x="9930236" y="77704"/>
                  </a:cubicBezTo>
                  <a:cubicBezTo>
                    <a:pt x="9954044" y="76368"/>
                    <a:pt x="9943840" y="75032"/>
                    <a:pt x="9943840" y="72359"/>
                  </a:cubicBezTo>
                  <a:close/>
                  <a:moveTo>
                    <a:pt x="10229506" y="71022"/>
                  </a:moveTo>
                  <a:cubicBezTo>
                    <a:pt x="10266912" y="67013"/>
                    <a:pt x="10253309" y="84388"/>
                    <a:pt x="10273714" y="87061"/>
                  </a:cubicBezTo>
                  <a:cubicBezTo>
                    <a:pt x="10273714" y="88398"/>
                    <a:pt x="10273714" y="88398"/>
                    <a:pt x="10273714" y="89734"/>
                  </a:cubicBezTo>
                  <a:cubicBezTo>
                    <a:pt x="10287317" y="89734"/>
                    <a:pt x="10297521" y="91071"/>
                    <a:pt x="10311124" y="91071"/>
                  </a:cubicBezTo>
                  <a:cubicBezTo>
                    <a:pt x="10331528" y="89734"/>
                    <a:pt x="10355332" y="89734"/>
                    <a:pt x="10382538" y="93744"/>
                  </a:cubicBezTo>
                  <a:cubicBezTo>
                    <a:pt x="10358735" y="103100"/>
                    <a:pt x="10334928" y="99091"/>
                    <a:pt x="10311124" y="99091"/>
                  </a:cubicBezTo>
                  <a:cubicBezTo>
                    <a:pt x="10304322" y="100427"/>
                    <a:pt x="10294118" y="101764"/>
                    <a:pt x="10287317" y="103100"/>
                  </a:cubicBezTo>
                  <a:cubicBezTo>
                    <a:pt x="10283918" y="103100"/>
                    <a:pt x="10277116" y="103100"/>
                    <a:pt x="10273714" y="103100"/>
                  </a:cubicBezTo>
                  <a:cubicBezTo>
                    <a:pt x="10266912" y="101764"/>
                    <a:pt x="10256712" y="100427"/>
                    <a:pt x="10249910" y="99091"/>
                  </a:cubicBezTo>
                  <a:cubicBezTo>
                    <a:pt x="10246508" y="99091"/>
                    <a:pt x="10243108" y="99091"/>
                    <a:pt x="10239706" y="99091"/>
                  </a:cubicBezTo>
                  <a:cubicBezTo>
                    <a:pt x="10215902" y="100427"/>
                    <a:pt x="10192095" y="101764"/>
                    <a:pt x="10192095" y="87061"/>
                  </a:cubicBezTo>
                  <a:cubicBezTo>
                    <a:pt x="10195498" y="85725"/>
                    <a:pt x="10202299" y="84388"/>
                    <a:pt x="10205698" y="83052"/>
                  </a:cubicBezTo>
                  <a:cubicBezTo>
                    <a:pt x="10212500" y="77705"/>
                    <a:pt x="10212500" y="72359"/>
                    <a:pt x="10229506" y="71022"/>
                  </a:cubicBezTo>
                  <a:close/>
                  <a:moveTo>
                    <a:pt x="9814610" y="67013"/>
                  </a:moveTo>
                  <a:cubicBezTo>
                    <a:pt x="9818012" y="67013"/>
                    <a:pt x="9818012" y="68349"/>
                    <a:pt x="9821412" y="69686"/>
                  </a:cubicBezTo>
                  <a:cubicBezTo>
                    <a:pt x="9821412" y="68349"/>
                    <a:pt x="9821412" y="67013"/>
                    <a:pt x="9824814" y="67013"/>
                  </a:cubicBezTo>
                  <a:cubicBezTo>
                    <a:pt x="9821412" y="67013"/>
                    <a:pt x="9818012" y="67013"/>
                    <a:pt x="9814610" y="67013"/>
                  </a:cubicBezTo>
                  <a:close/>
                  <a:moveTo>
                    <a:pt x="837311" y="64338"/>
                  </a:moveTo>
                  <a:cubicBezTo>
                    <a:pt x="833912" y="64338"/>
                    <a:pt x="830509" y="65676"/>
                    <a:pt x="830509" y="65676"/>
                  </a:cubicBezTo>
                  <a:cubicBezTo>
                    <a:pt x="830509" y="65676"/>
                    <a:pt x="833912" y="67013"/>
                    <a:pt x="837311" y="67013"/>
                  </a:cubicBezTo>
                  <a:cubicBezTo>
                    <a:pt x="837311" y="65676"/>
                    <a:pt x="837311" y="65676"/>
                    <a:pt x="837311" y="64338"/>
                  </a:cubicBezTo>
                  <a:close/>
                  <a:moveTo>
                    <a:pt x="929134" y="60329"/>
                  </a:moveTo>
                  <a:cubicBezTo>
                    <a:pt x="929134" y="61667"/>
                    <a:pt x="925731" y="61667"/>
                    <a:pt x="925731" y="63002"/>
                  </a:cubicBezTo>
                  <a:cubicBezTo>
                    <a:pt x="929134" y="63002"/>
                    <a:pt x="929134" y="64338"/>
                    <a:pt x="932533" y="65676"/>
                  </a:cubicBezTo>
                  <a:cubicBezTo>
                    <a:pt x="935935" y="68349"/>
                    <a:pt x="932533" y="71022"/>
                    <a:pt x="929134" y="72359"/>
                  </a:cubicBezTo>
                  <a:cubicBezTo>
                    <a:pt x="929134" y="72359"/>
                    <a:pt x="932533" y="72359"/>
                    <a:pt x="935935" y="72359"/>
                  </a:cubicBezTo>
                  <a:cubicBezTo>
                    <a:pt x="935935" y="72359"/>
                    <a:pt x="935935" y="71022"/>
                    <a:pt x="935935" y="71022"/>
                  </a:cubicBezTo>
                  <a:cubicBezTo>
                    <a:pt x="939334" y="69686"/>
                    <a:pt x="939334" y="68349"/>
                    <a:pt x="942737" y="67013"/>
                  </a:cubicBezTo>
                  <a:cubicBezTo>
                    <a:pt x="939334" y="65676"/>
                    <a:pt x="935935" y="64338"/>
                    <a:pt x="935935" y="61667"/>
                  </a:cubicBezTo>
                  <a:cubicBezTo>
                    <a:pt x="932533" y="61667"/>
                    <a:pt x="932533" y="60329"/>
                    <a:pt x="929134" y="60329"/>
                  </a:cubicBezTo>
                  <a:close/>
                  <a:moveTo>
                    <a:pt x="701279" y="50974"/>
                  </a:moveTo>
                  <a:cubicBezTo>
                    <a:pt x="704678" y="50974"/>
                    <a:pt x="708081" y="52311"/>
                    <a:pt x="708081" y="53647"/>
                  </a:cubicBezTo>
                  <a:cubicBezTo>
                    <a:pt x="711480" y="58993"/>
                    <a:pt x="701279" y="61667"/>
                    <a:pt x="691075" y="63004"/>
                  </a:cubicBezTo>
                  <a:cubicBezTo>
                    <a:pt x="687676" y="61667"/>
                    <a:pt x="684274" y="61667"/>
                    <a:pt x="680875" y="61667"/>
                  </a:cubicBezTo>
                  <a:cubicBezTo>
                    <a:pt x="680875" y="56320"/>
                    <a:pt x="684274" y="52311"/>
                    <a:pt x="701279" y="50974"/>
                  </a:cubicBezTo>
                  <a:close/>
                  <a:moveTo>
                    <a:pt x="602659" y="50974"/>
                  </a:moveTo>
                  <a:cubicBezTo>
                    <a:pt x="623063" y="50974"/>
                    <a:pt x="640065" y="50974"/>
                    <a:pt x="657071" y="50974"/>
                  </a:cubicBezTo>
                  <a:cubicBezTo>
                    <a:pt x="660470" y="60331"/>
                    <a:pt x="646871" y="63004"/>
                    <a:pt x="629865" y="63004"/>
                  </a:cubicBezTo>
                  <a:cubicBezTo>
                    <a:pt x="623063" y="58993"/>
                    <a:pt x="612863" y="56320"/>
                    <a:pt x="602659" y="50974"/>
                  </a:cubicBezTo>
                  <a:close/>
                  <a:moveTo>
                    <a:pt x="9624166" y="38944"/>
                  </a:moveTo>
                  <a:cubicBezTo>
                    <a:pt x="9624166" y="41617"/>
                    <a:pt x="9620768" y="44290"/>
                    <a:pt x="9617365" y="46964"/>
                  </a:cubicBezTo>
                  <a:cubicBezTo>
                    <a:pt x="9620768" y="44290"/>
                    <a:pt x="9630968" y="42955"/>
                    <a:pt x="9637770" y="42955"/>
                  </a:cubicBezTo>
                  <a:cubicBezTo>
                    <a:pt x="9630968" y="42955"/>
                    <a:pt x="9627569" y="41617"/>
                    <a:pt x="9624166" y="38944"/>
                  </a:cubicBezTo>
                  <a:close/>
                  <a:moveTo>
                    <a:pt x="10168292" y="28253"/>
                  </a:moveTo>
                  <a:cubicBezTo>
                    <a:pt x="10171690" y="28253"/>
                    <a:pt x="10171690" y="28253"/>
                    <a:pt x="10175093" y="28253"/>
                  </a:cubicBezTo>
                  <a:cubicBezTo>
                    <a:pt x="10195498" y="34936"/>
                    <a:pt x="10175093" y="36272"/>
                    <a:pt x="10164888" y="38945"/>
                  </a:cubicBezTo>
                  <a:cubicBezTo>
                    <a:pt x="10137682" y="33599"/>
                    <a:pt x="10168292" y="30926"/>
                    <a:pt x="10168292" y="28253"/>
                  </a:cubicBezTo>
                  <a:close/>
                  <a:moveTo>
                    <a:pt x="4646185" y="184"/>
                  </a:moveTo>
                  <a:cubicBezTo>
                    <a:pt x="4683595" y="1520"/>
                    <a:pt x="4721002" y="1520"/>
                    <a:pt x="4758412" y="1520"/>
                  </a:cubicBezTo>
                  <a:cubicBezTo>
                    <a:pt x="4765214" y="1520"/>
                    <a:pt x="4772015" y="1520"/>
                    <a:pt x="4778817" y="1520"/>
                  </a:cubicBezTo>
                  <a:cubicBezTo>
                    <a:pt x="4799222" y="2857"/>
                    <a:pt x="4819626" y="-2491"/>
                    <a:pt x="4840031" y="1520"/>
                  </a:cubicBezTo>
                  <a:cubicBezTo>
                    <a:pt x="4860436" y="4193"/>
                    <a:pt x="4884239" y="1520"/>
                    <a:pt x="4908047" y="2857"/>
                  </a:cubicBezTo>
                  <a:cubicBezTo>
                    <a:pt x="4908047" y="1520"/>
                    <a:pt x="4911446" y="184"/>
                    <a:pt x="4914848" y="184"/>
                  </a:cubicBezTo>
                  <a:cubicBezTo>
                    <a:pt x="4921650" y="184"/>
                    <a:pt x="4925049" y="184"/>
                    <a:pt x="4931850" y="184"/>
                  </a:cubicBezTo>
                  <a:cubicBezTo>
                    <a:pt x="4948856" y="6866"/>
                    <a:pt x="4965858" y="2857"/>
                    <a:pt x="4986263" y="2857"/>
                  </a:cubicBezTo>
                  <a:cubicBezTo>
                    <a:pt x="5006667" y="1520"/>
                    <a:pt x="5027072" y="-1154"/>
                    <a:pt x="5044078" y="4193"/>
                  </a:cubicBezTo>
                  <a:cubicBezTo>
                    <a:pt x="5047477" y="5530"/>
                    <a:pt x="5050879" y="5530"/>
                    <a:pt x="5054278" y="4193"/>
                  </a:cubicBezTo>
                  <a:cubicBezTo>
                    <a:pt x="5071284" y="-1154"/>
                    <a:pt x="5091689" y="4193"/>
                    <a:pt x="5108691" y="184"/>
                  </a:cubicBezTo>
                  <a:cubicBezTo>
                    <a:pt x="5112093" y="184"/>
                    <a:pt x="5118895" y="184"/>
                    <a:pt x="5122294" y="184"/>
                  </a:cubicBezTo>
                  <a:cubicBezTo>
                    <a:pt x="5142699" y="4193"/>
                    <a:pt x="5169905" y="-1154"/>
                    <a:pt x="5193712" y="2857"/>
                  </a:cubicBezTo>
                  <a:cubicBezTo>
                    <a:pt x="5197111" y="2857"/>
                    <a:pt x="5197111" y="1520"/>
                    <a:pt x="5200514" y="1520"/>
                  </a:cubicBezTo>
                  <a:cubicBezTo>
                    <a:pt x="5299135" y="184"/>
                    <a:pt x="5394356" y="1520"/>
                    <a:pt x="5489578" y="8204"/>
                  </a:cubicBezTo>
                  <a:cubicBezTo>
                    <a:pt x="5523586" y="10875"/>
                    <a:pt x="5560996" y="8204"/>
                    <a:pt x="5595004" y="6866"/>
                  </a:cubicBezTo>
                  <a:cubicBezTo>
                    <a:pt x="5605205" y="6866"/>
                    <a:pt x="5612006" y="6866"/>
                    <a:pt x="5622210" y="6866"/>
                  </a:cubicBezTo>
                  <a:cubicBezTo>
                    <a:pt x="5625609" y="6866"/>
                    <a:pt x="5625609" y="8204"/>
                    <a:pt x="5629012" y="8204"/>
                  </a:cubicBezTo>
                  <a:cubicBezTo>
                    <a:pt x="5629012" y="8204"/>
                    <a:pt x="5629012" y="9539"/>
                    <a:pt x="5629012" y="9539"/>
                  </a:cubicBezTo>
                  <a:cubicBezTo>
                    <a:pt x="5673220" y="8204"/>
                    <a:pt x="5720831" y="5530"/>
                    <a:pt x="5768442" y="10875"/>
                  </a:cubicBezTo>
                  <a:cubicBezTo>
                    <a:pt x="5785448" y="16223"/>
                    <a:pt x="5802450" y="18896"/>
                    <a:pt x="5822855" y="14886"/>
                  </a:cubicBezTo>
                  <a:cubicBezTo>
                    <a:pt x="5833059" y="16223"/>
                    <a:pt x="5843259" y="13550"/>
                    <a:pt x="5850061" y="10875"/>
                  </a:cubicBezTo>
                  <a:cubicBezTo>
                    <a:pt x="5870466" y="6866"/>
                    <a:pt x="5884069" y="12213"/>
                    <a:pt x="5901074" y="16223"/>
                  </a:cubicBezTo>
                  <a:cubicBezTo>
                    <a:pt x="5901074" y="16223"/>
                    <a:pt x="5897672" y="17559"/>
                    <a:pt x="5897672" y="17559"/>
                  </a:cubicBezTo>
                  <a:cubicBezTo>
                    <a:pt x="5897672" y="17559"/>
                    <a:pt x="5901074" y="17559"/>
                    <a:pt x="5901074" y="17559"/>
                  </a:cubicBezTo>
                  <a:cubicBezTo>
                    <a:pt x="5918077" y="17559"/>
                    <a:pt x="5935082" y="17559"/>
                    <a:pt x="5952084" y="17559"/>
                  </a:cubicBezTo>
                  <a:cubicBezTo>
                    <a:pt x="5958886" y="17559"/>
                    <a:pt x="5965687" y="17559"/>
                    <a:pt x="5972489" y="17559"/>
                  </a:cubicBezTo>
                  <a:cubicBezTo>
                    <a:pt x="5986092" y="18896"/>
                    <a:pt x="5999695" y="20232"/>
                    <a:pt x="6013298" y="21569"/>
                  </a:cubicBezTo>
                  <a:cubicBezTo>
                    <a:pt x="6016701" y="20232"/>
                    <a:pt x="6020100" y="18896"/>
                    <a:pt x="6023502" y="17559"/>
                  </a:cubicBezTo>
                  <a:lnTo>
                    <a:pt x="6027504" y="17559"/>
                  </a:lnTo>
                  <a:lnTo>
                    <a:pt x="6029544" y="16223"/>
                  </a:lnTo>
                  <a:lnTo>
                    <a:pt x="6067905" y="17358"/>
                  </a:lnTo>
                  <a:lnTo>
                    <a:pt x="6077064" y="17225"/>
                  </a:lnTo>
                  <a:lnTo>
                    <a:pt x="6077767" y="17449"/>
                  </a:lnTo>
                  <a:lnTo>
                    <a:pt x="6120940" y="15053"/>
                  </a:lnTo>
                  <a:cubicBezTo>
                    <a:pt x="6151121" y="13216"/>
                    <a:pt x="6180878" y="12213"/>
                    <a:pt x="6209783" y="18896"/>
                  </a:cubicBezTo>
                  <a:cubicBezTo>
                    <a:pt x="6219987" y="20232"/>
                    <a:pt x="6230188" y="21569"/>
                    <a:pt x="6233590" y="25578"/>
                  </a:cubicBezTo>
                  <a:cubicBezTo>
                    <a:pt x="6247194" y="10875"/>
                    <a:pt x="6284600" y="18896"/>
                    <a:pt x="6311807" y="14886"/>
                  </a:cubicBezTo>
                  <a:cubicBezTo>
                    <a:pt x="6315209" y="14886"/>
                    <a:pt x="6318608" y="16223"/>
                    <a:pt x="6318608" y="16223"/>
                  </a:cubicBezTo>
                  <a:cubicBezTo>
                    <a:pt x="6318608" y="14886"/>
                    <a:pt x="6322011" y="13550"/>
                    <a:pt x="6322011" y="12213"/>
                  </a:cubicBezTo>
                  <a:cubicBezTo>
                    <a:pt x="6356019" y="12213"/>
                    <a:pt x="6393425" y="14886"/>
                    <a:pt x="6427433" y="10875"/>
                  </a:cubicBezTo>
                  <a:cubicBezTo>
                    <a:pt x="6430836" y="10875"/>
                    <a:pt x="6437637" y="10875"/>
                    <a:pt x="6444439" y="10875"/>
                  </a:cubicBezTo>
                  <a:cubicBezTo>
                    <a:pt x="6454639" y="14886"/>
                    <a:pt x="6468243" y="10875"/>
                    <a:pt x="6478447" y="14886"/>
                  </a:cubicBezTo>
                  <a:cubicBezTo>
                    <a:pt x="6478447" y="14886"/>
                    <a:pt x="6481846" y="14886"/>
                    <a:pt x="6481846" y="14886"/>
                  </a:cubicBezTo>
                  <a:cubicBezTo>
                    <a:pt x="6485248" y="13550"/>
                    <a:pt x="6492050" y="12213"/>
                    <a:pt x="6495449" y="13550"/>
                  </a:cubicBezTo>
                  <a:cubicBezTo>
                    <a:pt x="6498851" y="14886"/>
                    <a:pt x="6502250" y="14886"/>
                    <a:pt x="6505653" y="14886"/>
                  </a:cubicBezTo>
                  <a:cubicBezTo>
                    <a:pt x="6512454" y="16223"/>
                    <a:pt x="6522655" y="14886"/>
                    <a:pt x="6529457" y="16223"/>
                  </a:cubicBezTo>
                  <a:cubicBezTo>
                    <a:pt x="6532859" y="16223"/>
                    <a:pt x="6536258" y="16223"/>
                    <a:pt x="6536258" y="14886"/>
                  </a:cubicBezTo>
                  <a:cubicBezTo>
                    <a:pt x="6549861" y="12213"/>
                    <a:pt x="6566867" y="12213"/>
                    <a:pt x="6580470" y="14886"/>
                  </a:cubicBezTo>
                  <a:cubicBezTo>
                    <a:pt x="6621279" y="12213"/>
                    <a:pt x="6662089" y="24241"/>
                    <a:pt x="6702898" y="14886"/>
                  </a:cubicBezTo>
                  <a:cubicBezTo>
                    <a:pt x="6740305" y="12213"/>
                    <a:pt x="6774313" y="13550"/>
                    <a:pt x="6811723" y="13550"/>
                  </a:cubicBezTo>
                  <a:cubicBezTo>
                    <a:pt x="6815122" y="13550"/>
                    <a:pt x="6815122" y="13550"/>
                    <a:pt x="6818525" y="14886"/>
                  </a:cubicBezTo>
                  <a:cubicBezTo>
                    <a:pt x="6835527" y="10875"/>
                    <a:pt x="6855931" y="12213"/>
                    <a:pt x="6876336" y="13550"/>
                  </a:cubicBezTo>
                  <a:cubicBezTo>
                    <a:pt x="6879739" y="13550"/>
                    <a:pt x="6883138" y="13550"/>
                    <a:pt x="6886540" y="13550"/>
                  </a:cubicBezTo>
                  <a:cubicBezTo>
                    <a:pt x="6906945" y="8204"/>
                    <a:pt x="6930749" y="13550"/>
                    <a:pt x="6951153" y="9539"/>
                  </a:cubicBezTo>
                  <a:cubicBezTo>
                    <a:pt x="6954556" y="9539"/>
                    <a:pt x="6954556" y="9539"/>
                    <a:pt x="6957955" y="9539"/>
                  </a:cubicBezTo>
                  <a:cubicBezTo>
                    <a:pt x="7002167" y="12213"/>
                    <a:pt x="7049778" y="9539"/>
                    <a:pt x="7093986" y="10875"/>
                  </a:cubicBezTo>
                  <a:cubicBezTo>
                    <a:pt x="7097385" y="10875"/>
                    <a:pt x="7100788" y="12213"/>
                    <a:pt x="7104190" y="13550"/>
                  </a:cubicBezTo>
                  <a:cubicBezTo>
                    <a:pt x="7138198" y="14886"/>
                    <a:pt x="7172206" y="26916"/>
                    <a:pt x="7206214" y="13550"/>
                  </a:cubicBezTo>
                  <a:cubicBezTo>
                    <a:pt x="7209613" y="14886"/>
                    <a:pt x="7216414" y="17559"/>
                    <a:pt x="7219817" y="20232"/>
                  </a:cubicBezTo>
                  <a:cubicBezTo>
                    <a:pt x="7219817" y="20232"/>
                    <a:pt x="7223216" y="20232"/>
                    <a:pt x="7223216" y="20232"/>
                  </a:cubicBezTo>
                  <a:cubicBezTo>
                    <a:pt x="7226618" y="16223"/>
                    <a:pt x="7230017" y="10875"/>
                    <a:pt x="7247023" y="12213"/>
                  </a:cubicBezTo>
                  <a:cubicBezTo>
                    <a:pt x="7250422" y="12213"/>
                    <a:pt x="7253825" y="12213"/>
                    <a:pt x="7257224" y="12213"/>
                  </a:cubicBezTo>
                  <a:cubicBezTo>
                    <a:pt x="7345644" y="8204"/>
                    <a:pt x="7434064" y="9539"/>
                    <a:pt x="7522484" y="10875"/>
                  </a:cubicBezTo>
                  <a:cubicBezTo>
                    <a:pt x="7529286" y="12213"/>
                    <a:pt x="7536088" y="12213"/>
                    <a:pt x="7542889" y="12213"/>
                  </a:cubicBezTo>
                  <a:cubicBezTo>
                    <a:pt x="7563294" y="8204"/>
                    <a:pt x="7583698" y="12213"/>
                    <a:pt x="7604103" y="8204"/>
                  </a:cubicBezTo>
                  <a:cubicBezTo>
                    <a:pt x="7641510" y="9539"/>
                    <a:pt x="7682323" y="13550"/>
                    <a:pt x="7719730" y="8204"/>
                  </a:cubicBezTo>
                  <a:cubicBezTo>
                    <a:pt x="7723132" y="9539"/>
                    <a:pt x="7723132" y="9539"/>
                    <a:pt x="7726531" y="8204"/>
                  </a:cubicBezTo>
                  <a:cubicBezTo>
                    <a:pt x="7753737" y="14886"/>
                    <a:pt x="7784346" y="8204"/>
                    <a:pt x="7811552" y="8204"/>
                  </a:cubicBezTo>
                  <a:cubicBezTo>
                    <a:pt x="7814951" y="9539"/>
                    <a:pt x="7814951" y="9539"/>
                    <a:pt x="7818354" y="8204"/>
                  </a:cubicBezTo>
                  <a:cubicBezTo>
                    <a:pt x="7835356" y="9539"/>
                    <a:pt x="7852362" y="13550"/>
                    <a:pt x="7872767" y="8204"/>
                  </a:cubicBezTo>
                  <a:cubicBezTo>
                    <a:pt x="7893171" y="1520"/>
                    <a:pt x="7910173" y="12213"/>
                    <a:pt x="7930578" y="9539"/>
                  </a:cubicBezTo>
                  <a:cubicBezTo>
                    <a:pt x="7930578" y="9539"/>
                    <a:pt x="7933980" y="10875"/>
                    <a:pt x="7933980" y="10875"/>
                  </a:cubicBezTo>
                  <a:cubicBezTo>
                    <a:pt x="7933980" y="10875"/>
                    <a:pt x="7933980" y="9539"/>
                    <a:pt x="7933980" y="8204"/>
                  </a:cubicBezTo>
                  <a:cubicBezTo>
                    <a:pt x="7944181" y="8204"/>
                    <a:pt x="7957784" y="8204"/>
                    <a:pt x="7967988" y="8204"/>
                  </a:cubicBezTo>
                  <a:cubicBezTo>
                    <a:pt x="7967988" y="8204"/>
                    <a:pt x="7971387" y="6866"/>
                    <a:pt x="7974790" y="6866"/>
                  </a:cubicBezTo>
                  <a:cubicBezTo>
                    <a:pt x="7981592" y="5530"/>
                    <a:pt x="7988393" y="5530"/>
                    <a:pt x="7995194" y="8204"/>
                  </a:cubicBezTo>
                  <a:cubicBezTo>
                    <a:pt x="8012196" y="12213"/>
                    <a:pt x="8029202" y="184"/>
                    <a:pt x="8046204" y="9539"/>
                  </a:cubicBezTo>
                  <a:cubicBezTo>
                    <a:pt x="8046204" y="10875"/>
                    <a:pt x="8046204" y="10875"/>
                    <a:pt x="8046204" y="12213"/>
                  </a:cubicBezTo>
                  <a:cubicBezTo>
                    <a:pt x="8053006" y="10875"/>
                    <a:pt x="8059808" y="9539"/>
                    <a:pt x="8066609" y="8204"/>
                  </a:cubicBezTo>
                  <a:cubicBezTo>
                    <a:pt x="8097218" y="4193"/>
                    <a:pt x="8131226" y="9539"/>
                    <a:pt x="8161831" y="4193"/>
                  </a:cubicBezTo>
                  <a:cubicBezTo>
                    <a:pt x="8185638" y="4193"/>
                    <a:pt x="8206043" y="4193"/>
                    <a:pt x="8229846" y="4193"/>
                  </a:cubicBezTo>
                  <a:cubicBezTo>
                    <a:pt x="8257053" y="10875"/>
                    <a:pt x="8294463" y="184"/>
                    <a:pt x="8318267" y="12213"/>
                  </a:cubicBezTo>
                  <a:cubicBezTo>
                    <a:pt x="8318267" y="12213"/>
                    <a:pt x="8318267" y="13550"/>
                    <a:pt x="8318267" y="13550"/>
                  </a:cubicBezTo>
                  <a:cubicBezTo>
                    <a:pt x="8331870" y="4193"/>
                    <a:pt x="8355677" y="2857"/>
                    <a:pt x="8382884" y="2857"/>
                  </a:cubicBezTo>
                  <a:cubicBezTo>
                    <a:pt x="8410090" y="2857"/>
                    <a:pt x="8440695" y="5530"/>
                    <a:pt x="8467901" y="1520"/>
                  </a:cubicBezTo>
                  <a:cubicBezTo>
                    <a:pt x="8471304" y="1520"/>
                    <a:pt x="8478106" y="1520"/>
                    <a:pt x="8481504" y="1520"/>
                  </a:cubicBezTo>
                  <a:cubicBezTo>
                    <a:pt x="8491708" y="2857"/>
                    <a:pt x="8498510" y="5530"/>
                    <a:pt x="8505312" y="9539"/>
                  </a:cubicBezTo>
                  <a:cubicBezTo>
                    <a:pt x="8505312" y="8204"/>
                    <a:pt x="8505312" y="8204"/>
                    <a:pt x="8505312" y="8204"/>
                  </a:cubicBezTo>
                  <a:cubicBezTo>
                    <a:pt x="8505312" y="8204"/>
                    <a:pt x="8501909" y="6866"/>
                    <a:pt x="8501909" y="6866"/>
                  </a:cubicBezTo>
                  <a:cubicBezTo>
                    <a:pt x="8515512" y="-2491"/>
                    <a:pt x="8539320" y="5530"/>
                    <a:pt x="8556322" y="184"/>
                  </a:cubicBezTo>
                  <a:cubicBezTo>
                    <a:pt x="8593732" y="1520"/>
                    <a:pt x="8631138" y="1520"/>
                    <a:pt x="8668549" y="1520"/>
                  </a:cubicBezTo>
                  <a:cubicBezTo>
                    <a:pt x="8675350" y="1520"/>
                    <a:pt x="8682152" y="1520"/>
                    <a:pt x="8688954" y="1520"/>
                  </a:cubicBezTo>
                  <a:cubicBezTo>
                    <a:pt x="8709358" y="2857"/>
                    <a:pt x="8729763" y="-2491"/>
                    <a:pt x="8750168" y="1520"/>
                  </a:cubicBezTo>
                  <a:cubicBezTo>
                    <a:pt x="8770572" y="4193"/>
                    <a:pt x="8794376" y="1520"/>
                    <a:pt x="8818184" y="2857"/>
                  </a:cubicBezTo>
                  <a:cubicBezTo>
                    <a:pt x="8818184" y="1520"/>
                    <a:pt x="8821582" y="184"/>
                    <a:pt x="8824985" y="184"/>
                  </a:cubicBezTo>
                  <a:cubicBezTo>
                    <a:pt x="8831786" y="184"/>
                    <a:pt x="8835186" y="184"/>
                    <a:pt x="8841987" y="184"/>
                  </a:cubicBezTo>
                  <a:cubicBezTo>
                    <a:pt x="8858992" y="6866"/>
                    <a:pt x="8875995" y="2857"/>
                    <a:pt x="8896400" y="2857"/>
                  </a:cubicBezTo>
                  <a:cubicBezTo>
                    <a:pt x="8916804" y="1520"/>
                    <a:pt x="8937209" y="-1154"/>
                    <a:pt x="8954214" y="4193"/>
                  </a:cubicBezTo>
                  <a:cubicBezTo>
                    <a:pt x="8957614" y="5530"/>
                    <a:pt x="8961016" y="5530"/>
                    <a:pt x="8964415" y="4193"/>
                  </a:cubicBezTo>
                  <a:cubicBezTo>
                    <a:pt x="8981421" y="-1154"/>
                    <a:pt x="9001826" y="4193"/>
                    <a:pt x="9018828" y="184"/>
                  </a:cubicBezTo>
                  <a:cubicBezTo>
                    <a:pt x="9022230" y="184"/>
                    <a:pt x="9029032" y="184"/>
                    <a:pt x="9032430" y="184"/>
                  </a:cubicBezTo>
                  <a:cubicBezTo>
                    <a:pt x="9052836" y="4193"/>
                    <a:pt x="9080042" y="-1154"/>
                    <a:pt x="9103849" y="2857"/>
                  </a:cubicBezTo>
                  <a:cubicBezTo>
                    <a:pt x="9107248" y="2857"/>
                    <a:pt x="9107248" y="1520"/>
                    <a:pt x="9110650" y="1520"/>
                  </a:cubicBezTo>
                  <a:cubicBezTo>
                    <a:pt x="9209272" y="184"/>
                    <a:pt x="9304493" y="1520"/>
                    <a:pt x="9399715" y="8204"/>
                  </a:cubicBezTo>
                  <a:cubicBezTo>
                    <a:pt x="9433723" y="10875"/>
                    <a:pt x="9471133" y="8204"/>
                    <a:pt x="9505141" y="6866"/>
                  </a:cubicBezTo>
                  <a:cubicBezTo>
                    <a:pt x="9515342" y="6866"/>
                    <a:pt x="9522143" y="6866"/>
                    <a:pt x="9532347" y="6866"/>
                  </a:cubicBezTo>
                  <a:cubicBezTo>
                    <a:pt x="9535746" y="6866"/>
                    <a:pt x="9535746" y="8204"/>
                    <a:pt x="9539148" y="8204"/>
                  </a:cubicBezTo>
                  <a:cubicBezTo>
                    <a:pt x="9539148" y="8204"/>
                    <a:pt x="9539148" y="9539"/>
                    <a:pt x="9539148" y="9539"/>
                  </a:cubicBezTo>
                  <a:cubicBezTo>
                    <a:pt x="9583357" y="8204"/>
                    <a:pt x="9630968" y="5530"/>
                    <a:pt x="9678579" y="10875"/>
                  </a:cubicBezTo>
                  <a:cubicBezTo>
                    <a:pt x="9695584" y="16223"/>
                    <a:pt x="9712586" y="18896"/>
                    <a:pt x="9732992" y="14886"/>
                  </a:cubicBezTo>
                  <a:cubicBezTo>
                    <a:pt x="9743196" y="16223"/>
                    <a:pt x="9753396" y="13550"/>
                    <a:pt x="9760198" y="10875"/>
                  </a:cubicBezTo>
                  <a:cubicBezTo>
                    <a:pt x="9780602" y="6866"/>
                    <a:pt x="9794206" y="12213"/>
                    <a:pt x="9811211" y="16223"/>
                  </a:cubicBezTo>
                  <a:cubicBezTo>
                    <a:pt x="9811211" y="16223"/>
                    <a:pt x="9807808" y="17559"/>
                    <a:pt x="9807808" y="17559"/>
                  </a:cubicBezTo>
                  <a:cubicBezTo>
                    <a:pt x="9807808" y="17559"/>
                    <a:pt x="9811211" y="17559"/>
                    <a:pt x="9811211" y="17559"/>
                  </a:cubicBezTo>
                  <a:cubicBezTo>
                    <a:pt x="9828214" y="17559"/>
                    <a:pt x="9845219" y="17559"/>
                    <a:pt x="9862221" y="17559"/>
                  </a:cubicBezTo>
                  <a:cubicBezTo>
                    <a:pt x="9869022" y="17559"/>
                    <a:pt x="9875824" y="17559"/>
                    <a:pt x="9882626" y="17559"/>
                  </a:cubicBezTo>
                  <a:cubicBezTo>
                    <a:pt x="9896229" y="18896"/>
                    <a:pt x="9909832" y="20232"/>
                    <a:pt x="9923435" y="21569"/>
                  </a:cubicBezTo>
                  <a:cubicBezTo>
                    <a:pt x="9926838" y="20232"/>
                    <a:pt x="9930236" y="18896"/>
                    <a:pt x="9933639" y="17559"/>
                  </a:cubicBezTo>
                  <a:cubicBezTo>
                    <a:pt x="9943840" y="17559"/>
                    <a:pt x="9954044" y="17559"/>
                    <a:pt x="9964244" y="17559"/>
                  </a:cubicBezTo>
                  <a:cubicBezTo>
                    <a:pt x="9981250" y="16223"/>
                    <a:pt x="9994854" y="16223"/>
                    <a:pt x="10005054" y="22905"/>
                  </a:cubicBezTo>
                  <a:cubicBezTo>
                    <a:pt x="10018657" y="25578"/>
                    <a:pt x="10039062" y="16223"/>
                    <a:pt x="10049266" y="24241"/>
                  </a:cubicBezTo>
                  <a:cubicBezTo>
                    <a:pt x="10056068" y="29589"/>
                    <a:pt x="10045863" y="33598"/>
                    <a:pt x="10035662" y="34935"/>
                  </a:cubicBezTo>
                  <a:cubicBezTo>
                    <a:pt x="10015258" y="36271"/>
                    <a:pt x="9991450" y="37607"/>
                    <a:pt x="9971046" y="33598"/>
                  </a:cubicBezTo>
                  <a:cubicBezTo>
                    <a:pt x="9967647" y="33598"/>
                    <a:pt x="9967647" y="32262"/>
                    <a:pt x="9967647" y="29589"/>
                  </a:cubicBezTo>
                  <a:cubicBezTo>
                    <a:pt x="9967647" y="29589"/>
                    <a:pt x="9967647" y="30925"/>
                    <a:pt x="9967647" y="30925"/>
                  </a:cubicBezTo>
                  <a:cubicBezTo>
                    <a:pt x="9960846" y="32262"/>
                    <a:pt x="9957443" y="33598"/>
                    <a:pt x="9950642" y="34935"/>
                  </a:cubicBezTo>
                  <a:cubicBezTo>
                    <a:pt x="9981250" y="37607"/>
                    <a:pt x="9960846" y="49637"/>
                    <a:pt x="9974448" y="54983"/>
                  </a:cubicBezTo>
                  <a:cubicBezTo>
                    <a:pt x="9988052" y="54983"/>
                    <a:pt x="9998252" y="54983"/>
                    <a:pt x="10008456" y="54983"/>
                  </a:cubicBezTo>
                  <a:cubicBezTo>
                    <a:pt x="10018657" y="65676"/>
                    <a:pt x="10039062" y="67013"/>
                    <a:pt x="10083274" y="58993"/>
                  </a:cubicBezTo>
                  <a:cubicBezTo>
                    <a:pt x="10076472" y="57656"/>
                    <a:pt x="10066268" y="56320"/>
                    <a:pt x="10056068" y="53647"/>
                  </a:cubicBezTo>
                  <a:cubicBezTo>
                    <a:pt x="10073070" y="49637"/>
                    <a:pt x="10090075" y="52310"/>
                    <a:pt x="10103678" y="52310"/>
                  </a:cubicBezTo>
                  <a:cubicBezTo>
                    <a:pt x="10103678" y="50973"/>
                    <a:pt x="10103678" y="49637"/>
                    <a:pt x="10103678" y="48301"/>
                  </a:cubicBezTo>
                  <a:cubicBezTo>
                    <a:pt x="10100276" y="45628"/>
                    <a:pt x="10096876" y="44290"/>
                    <a:pt x="10093474" y="42955"/>
                  </a:cubicBezTo>
                  <a:cubicBezTo>
                    <a:pt x="10093474" y="41617"/>
                    <a:pt x="10093474" y="40281"/>
                    <a:pt x="10093474" y="38944"/>
                  </a:cubicBezTo>
                  <a:cubicBezTo>
                    <a:pt x="10076472" y="34935"/>
                    <a:pt x="10076472" y="30925"/>
                    <a:pt x="10093474" y="26916"/>
                  </a:cubicBezTo>
                  <a:cubicBezTo>
                    <a:pt x="10130884" y="24241"/>
                    <a:pt x="10134284" y="32262"/>
                    <a:pt x="10124083" y="42955"/>
                  </a:cubicBezTo>
                  <a:cubicBezTo>
                    <a:pt x="10127482" y="45628"/>
                    <a:pt x="10127482" y="46964"/>
                    <a:pt x="10124083" y="48301"/>
                  </a:cubicBezTo>
                  <a:cubicBezTo>
                    <a:pt x="10134284" y="50973"/>
                    <a:pt x="10141085" y="53647"/>
                    <a:pt x="10147886" y="56320"/>
                  </a:cubicBezTo>
                  <a:cubicBezTo>
                    <a:pt x="10144488" y="60329"/>
                    <a:pt x="10144488" y="63002"/>
                    <a:pt x="10134284" y="64338"/>
                  </a:cubicBezTo>
                  <a:cubicBezTo>
                    <a:pt x="10124083" y="67013"/>
                    <a:pt x="10113879" y="69686"/>
                    <a:pt x="10103678" y="72359"/>
                  </a:cubicBezTo>
                  <a:cubicBezTo>
                    <a:pt x="10107077" y="73695"/>
                    <a:pt x="10110480" y="75032"/>
                    <a:pt x="10113879" y="76368"/>
                  </a:cubicBezTo>
                  <a:cubicBezTo>
                    <a:pt x="10137686" y="75032"/>
                    <a:pt x="10161490" y="67013"/>
                    <a:pt x="10181894" y="77704"/>
                  </a:cubicBezTo>
                  <a:cubicBezTo>
                    <a:pt x="10181894" y="79041"/>
                    <a:pt x="10181894" y="79041"/>
                    <a:pt x="10181894" y="80379"/>
                  </a:cubicBezTo>
                  <a:cubicBezTo>
                    <a:pt x="10175093" y="91070"/>
                    <a:pt x="10137686" y="73695"/>
                    <a:pt x="10134284" y="88398"/>
                  </a:cubicBezTo>
                  <a:cubicBezTo>
                    <a:pt x="10151289" y="89734"/>
                    <a:pt x="10168292" y="85725"/>
                    <a:pt x="10178496" y="91070"/>
                  </a:cubicBezTo>
                  <a:cubicBezTo>
                    <a:pt x="10205702" y="104436"/>
                    <a:pt x="10181894" y="109783"/>
                    <a:pt x="10154688" y="113792"/>
                  </a:cubicBezTo>
                  <a:cubicBezTo>
                    <a:pt x="10161490" y="116466"/>
                    <a:pt x="10158090" y="123149"/>
                    <a:pt x="10171694" y="124485"/>
                  </a:cubicBezTo>
                  <a:cubicBezTo>
                    <a:pt x="10175093" y="105773"/>
                    <a:pt x="10209100" y="116466"/>
                    <a:pt x="10232908" y="113792"/>
                  </a:cubicBezTo>
                  <a:cubicBezTo>
                    <a:pt x="10232908" y="117801"/>
                    <a:pt x="10232908" y="121812"/>
                    <a:pt x="10232908" y="125822"/>
                  </a:cubicBezTo>
                  <a:cubicBezTo>
                    <a:pt x="10236307" y="124485"/>
                    <a:pt x="10239710" y="125822"/>
                    <a:pt x="10243108" y="125822"/>
                  </a:cubicBezTo>
                  <a:cubicBezTo>
                    <a:pt x="10243108" y="124485"/>
                    <a:pt x="10243108" y="124485"/>
                    <a:pt x="10243108" y="124485"/>
                  </a:cubicBezTo>
                  <a:cubicBezTo>
                    <a:pt x="10253312" y="120476"/>
                    <a:pt x="10270314" y="121812"/>
                    <a:pt x="10277116" y="116466"/>
                  </a:cubicBezTo>
                  <a:cubicBezTo>
                    <a:pt x="10300924" y="109783"/>
                    <a:pt x="10324727" y="117801"/>
                    <a:pt x="10348534" y="116466"/>
                  </a:cubicBezTo>
                  <a:cubicBezTo>
                    <a:pt x="10362138" y="116466"/>
                    <a:pt x="10379140" y="116466"/>
                    <a:pt x="10396146" y="116466"/>
                  </a:cubicBezTo>
                  <a:cubicBezTo>
                    <a:pt x="10423352" y="132504"/>
                    <a:pt x="10385941" y="131167"/>
                    <a:pt x="10368939" y="132504"/>
                  </a:cubicBezTo>
                  <a:cubicBezTo>
                    <a:pt x="10328130" y="136515"/>
                    <a:pt x="10351934" y="140524"/>
                    <a:pt x="10368939" y="144533"/>
                  </a:cubicBezTo>
                  <a:cubicBezTo>
                    <a:pt x="10379140" y="140524"/>
                    <a:pt x="10392743" y="143197"/>
                    <a:pt x="10406346" y="141861"/>
                  </a:cubicBezTo>
                  <a:cubicBezTo>
                    <a:pt x="10433552" y="139188"/>
                    <a:pt x="10436954" y="148543"/>
                    <a:pt x="10436954" y="155227"/>
                  </a:cubicBezTo>
                  <a:cubicBezTo>
                    <a:pt x="10440354" y="164582"/>
                    <a:pt x="10419949" y="163246"/>
                    <a:pt x="10406346" y="161909"/>
                  </a:cubicBezTo>
                  <a:cubicBezTo>
                    <a:pt x="10392743" y="160573"/>
                    <a:pt x="10379140" y="161909"/>
                    <a:pt x="10368939" y="157899"/>
                  </a:cubicBezTo>
                  <a:cubicBezTo>
                    <a:pt x="10358735" y="155227"/>
                    <a:pt x="10355336" y="148543"/>
                    <a:pt x="10338330" y="148543"/>
                  </a:cubicBezTo>
                  <a:cubicBezTo>
                    <a:pt x="10331528" y="152554"/>
                    <a:pt x="10321328" y="156563"/>
                    <a:pt x="10314526" y="160573"/>
                  </a:cubicBezTo>
                  <a:cubicBezTo>
                    <a:pt x="10307725" y="167255"/>
                    <a:pt x="10280519" y="161909"/>
                    <a:pt x="10273718" y="168593"/>
                  </a:cubicBezTo>
                  <a:cubicBezTo>
                    <a:pt x="10266916" y="173939"/>
                    <a:pt x="10253312" y="180621"/>
                    <a:pt x="10287320" y="176612"/>
                  </a:cubicBezTo>
                  <a:cubicBezTo>
                    <a:pt x="10297521" y="168593"/>
                    <a:pt x="10311124" y="169929"/>
                    <a:pt x="10328130" y="172602"/>
                  </a:cubicBezTo>
                  <a:cubicBezTo>
                    <a:pt x="10343432" y="173605"/>
                    <a:pt x="10366390" y="167841"/>
                    <a:pt x="10379779" y="172226"/>
                  </a:cubicBezTo>
                  <a:lnTo>
                    <a:pt x="10387784" y="179252"/>
                  </a:lnTo>
                  <a:lnTo>
                    <a:pt x="10373612" y="178951"/>
                  </a:lnTo>
                  <a:cubicBezTo>
                    <a:pt x="10368939" y="179285"/>
                    <a:pt x="10365536" y="180621"/>
                    <a:pt x="10365536" y="184632"/>
                  </a:cubicBezTo>
                  <a:cubicBezTo>
                    <a:pt x="10362138" y="192651"/>
                    <a:pt x="10351934" y="197997"/>
                    <a:pt x="10328130" y="196660"/>
                  </a:cubicBezTo>
                  <a:cubicBezTo>
                    <a:pt x="10304322" y="200671"/>
                    <a:pt x="10273718" y="195324"/>
                    <a:pt x="10253312" y="203344"/>
                  </a:cubicBezTo>
                  <a:cubicBezTo>
                    <a:pt x="10260114" y="206017"/>
                    <a:pt x="10277116" y="203344"/>
                    <a:pt x="10280519" y="208690"/>
                  </a:cubicBezTo>
                  <a:cubicBezTo>
                    <a:pt x="10283918" y="210026"/>
                    <a:pt x="10287320" y="211363"/>
                    <a:pt x="10290720" y="212699"/>
                  </a:cubicBezTo>
                  <a:cubicBezTo>
                    <a:pt x="10290720" y="212699"/>
                    <a:pt x="10290720" y="211363"/>
                    <a:pt x="10294122" y="210026"/>
                  </a:cubicBezTo>
                  <a:cubicBezTo>
                    <a:pt x="10317926" y="206017"/>
                    <a:pt x="10338330" y="200671"/>
                    <a:pt x="10362138" y="208690"/>
                  </a:cubicBezTo>
                  <a:cubicBezTo>
                    <a:pt x="10362138" y="212699"/>
                    <a:pt x="10368939" y="212699"/>
                    <a:pt x="10379140" y="212699"/>
                  </a:cubicBezTo>
                  <a:cubicBezTo>
                    <a:pt x="10382542" y="214036"/>
                    <a:pt x="10389344" y="215372"/>
                    <a:pt x="10392743" y="216709"/>
                  </a:cubicBezTo>
                  <a:cubicBezTo>
                    <a:pt x="10457360" y="215372"/>
                    <a:pt x="10470962" y="220718"/>
                    <a:pt x="10464161" y="248787"/>
                  </a:cubicBezTo>
                  <a:cubicBezTo>
                    <a:pt x="10453957" y="250123"/>
                    <a:pt x="10443756" y="251460"/>
                    <a:pt x="10433552" y="252796"/>
                  </a:cubicBezTo>
                  <a:cubicBezTo>
                    <a:pt x="10413148" y="251460"/>
                    <a:pt x="10409748" y="244777"/>
                    <a:pt x="10402947" y="240768"/>
                  </a:cubicBezTo>
                  <a:cubicBezTo>
                    <a:pt x="10399544" y="244777"/>
                    <a:pt x="10389344" y="246114"/>
                    <a:pt x="10409748" y="254134"/>
                  </a:cubicBezTo>
                  <a:cubicBezTo>
                    <a:pt x="10402947" y="258143"/>
                    <a:pt x="10392743" y="256807"/>
                    <a:pt x="10385941" y="255469"/>
                  </a:cubicBezTo>
                  <a:cubicBezTo>
                    <a:pt x="10385941" y="259480"/>
                    <a:pt x="10379140" y="262153"/>
                    <a:pt x="10368939" y="263489"/>
                  </a:cubicBezTo>
                  <a:cubicBezTo>
                    <a:pt x="10365536" y="263489"/>
                    <a:pt x="10362138" y="263489"/>
                    <a:pt x="10358735" y="264826"/>
                  </a:cubicBezTo>
                  <a:cubicBezTo>
                    <a:pt x="10328130" y="268835"/>
                    <a:pt x="10297521" y="264826"/>
                    <a:pt x="10266916" y="260816"/>
                  </a:cubicBezTo>
                  <a:cubicBezTo>
                    <a:pt x="10266916" y="264826"/>
                    <a:pt x="10266916" y="268835"/>
                    <a:pt x="10266916" y="272846"/>
                  </a:cubicBezTo>
                  <a:cubicBezTo>
                    <a:pt x="10270314" y="274181"/>
                    <a:pt x="10273718" y="275519"/>
                    <a:pt x="10277116" y="276855"/>
                  </a:cubicBezTo>
                  <a:cubicBezTo>
                    <a:pt x="10290720" y="274181"/>
                    <a:pt x="10304322" y="271508"/>
                    <a:pt x="10317926" y="275519"/>
                  </a:cubicBezTo>
                  <a:cubicBezTo>
                    <a:pt x="10324727" y="275519"/>
                    <a:pt x="10331528" y="276855"/>
                    <a:pt x="10338330" y="278192"/>
                  </a:cubicBezTo>
                  <a:cubicBezTo>
                    <a:pt x="10348534" y="280865"/>
                    <a:pt x="10362138" y="279528"/>
                    <a:pt x="10368939" y="283538"/>
                  </a:cubicBezTo>
                  <a:cubicBezTo>
                    <a:pt x="10372338" y="283538"/>
                    <a:pt x="10375740" y="284874"/>
                    <a:pt x="10379140" y="286211"/>
                  </a:cubicBezTo>
                  <a:cubicBezTo>
                    <a:pt x="10389344" y="295567"/>
                    <a:pt x="10379140" y="296904"/>
                    <a:pt x="10358735" y="294231"/>
                  </a:cubicBezTo>
                  <a:cubicBezTo>
                    <a:pt x="10338330" y="295567"/>
                    <a:pt x="10317926" y="296904"/>
                    <a:pt x="10297521" y="298240"/>
                  </a:cubicBezTo>
                  <a:cubicBezTo>
                    <a:pt x="10277116" y="299577"/>
                    <a:pt x="10263513" y="295567"/>
                    <a:pt x="10246511" y="292894"/>
                  </a:cubicBezTo>
                  <a:cubicBezTo>
                    <a:pt x="10232908" y="290220"/>
                    <a:pt x="10232908" y="286211"/>
                    <a:pt x="10243108" y="282201"/>
                  </a:cubicBezTo>
                  <a:cubicBezTo>
                    <a:pt x="10243108" y="282201"/>
                    <a:pt x="10246511" y="282201"/>
                    <a:pt x="10246511" y="282201"/>
                  </a:cubicBezTo>
                  <a:cubicBezTo>
                    <a:pt x="10222704" y="267499"/>
                    <a:pt x="10222704" y="286211"/>
                    <a:pt x="10209100" y="287547"/>
                  </a:cubicBezTo>
                  <a:cubicBezTo>
                    <a:pt x="10209100" y="288885"/>
                    <a:pt x="10205702" y="288885"/>
                    <a:pt x="10205702" y="290220"/>
                  </a:cubicBezTo>
                  <a:cubicBezTo>
                    <a:pt x="10209100" y="291558"/>
                    <a:pt x="10212503" y="292894"/>
                    <a:pt x="10215902" y="294231"/>
                  </a:cubicBezTo>
                  <a:cubicBezTo>
                    <a:pt x="10215902" y="298240"/>
                    <a:pt x="10215902" y="302250"/>
                    <a:pt x="10215902" y="306259"/>
                  </a:cubicBezTo>
                  <a:cubicBezTo>
                    <a:pt x="10202299" y="306259"/>
                    <a:pt x="10188696" y="306259"/>
                    <a:pt x="10175093" y="306259"/>
                  </a:cubicBezTo>
                  <a:cubicBezTo>
                    <a:pt x="10158090" y="307597"/>
                    <a:pt x="10141085" y="307597"/>
                    <a:pt x="10127482" y="302250"/>
                  </a:cubicBezTo>
                  <a:cubicBezTo>
                    <a:pt x="10120680" y="303586"/>
                    <a:pt x="10110480" y="304923"/>
                    <a:pt x="10103678" y="306259"/>
                  </a:cubicBezTo>
                  <a:cubicBezTo>
                    <a:pt x="10096876" y="307597"/>
                    <a:pt x="10086672" y="308932"/>
                    <a:pt x="10076472" y="310270"/>
                  </a:cubicBezTo>
                  <a:cubicBezTo>
                    <a:pt x="10083274" y="311606"/>
                    <a:pt x="10086672" y="312943"/>
                    <a:pt x="10093474" y="314279"/>
                  </a:cubicBezTo>
                  <a:cubicBezTo>
                    <a:pt x="10107077" y="320962"/>
                    <a:pt x="10127482" y="314279"/>
                    <a:pt x="10141085" y="319625"/>
                  </a:cubicBezTo>
                  <a:cubicBezTo>
                    <a:pt x="10127482" y="324971"/>
                    <a:pt x="10110480" y="318289"/>
                    <a:pt x="10096876" y="322298"/>
                  </a:cubicBezTo>
                  <a:cubicBezTo>
                    <a:pt x="10093474" y="322298"/>
                    <a:pt x="10093474" y="322298"/>
                    <a:pt x="10090075" y="322298"/>
                  </a:cubicBezTo>
                  <a:cubicBezTo>
                    <a:pt x="10096876" y="327645"/>
                    <a:pt x="10107077" y="330318"/>
                    <a:pt x="10117282" y="332991"/>
                  </a:cubicBezTo>
                  <a:cubicBezTo>
                    <a:pt x="10124083" y="334328"/>
                    <a:pt x="10134284" y="334328"/>
                    <a:pt x="10137686" y="338337"/>
                  </a:cubicBezTo>
                  <a:cubicBezTo>
                    <a:pt x="10147886" y="338337"/>
                    <a:pt x="10158090" y="338337"/>
                    <a:pt x="10168292" y="338337"/>
                  </a:cubicBezTo>
                  <a:cubicBezTo>
                    <a:pt x="10168292" y="339674"/>
                    <a:pt x="10171694" y="339674"/>
                    <a:pt x="10171694" y="339674"/>
                  </a:cubicBezTo>
                  <a:cubicBezTo>
                    <a:pt x="10171694" y="338337"/>
                    <a:pt x="10175093" y="338337"/>
                    <a:pt x="10175093" y="337001"/>
                  </a:cubicBezTo>
                  <a:cubicBezTo>
                    <a:pt x="10198900" y="337001"/>
                    <a:pt x="10219305" y="335664"/>
                    <a:pt x="10243108" y="338337"/>
                  </a:cubicBezTo>
                  <a:cubicBezTo>
                    <a:pt x="10283918" y="331655"/>
                    <a:pt x="10321328" y="335664"/>
                    <a:pt x="10355336" y="342348"/>
                  </a:cubicBezTo>
                  <a:cubicBezTo>
                    <a:pt x="10358735" y="338337"/>
                    <a:pt x="10368939" y="339674"/>
                    <a:pt x="10375740" y="339674"/>
                  </a:cubicBezTo>
                  <a:cubicBezTo>
                    <a:pt x="10419949" y="334328"/>
                    <a:pt x="10457360" y="347694"/>
                    <a:pt x="10498169" y="347694"/>
                  </a:cubicBezTo>
                  <a:cubicBezTo>
                    <a:pt x="10498169" y="349030"/>
                    <a:pt x="10498169" y="349030"/>
                    <a:pt x="10498169" y="350367"/>
                  </a:cubicBezTo>
                  <a:cubicBezTo>
                    <a:pt x="10484566" y="359722"/>
                    <a:pt x="10467560" y="358387"/>
                    <a:pt x="10447156" y="355713"/>
                  </a:cubicBezTo>
                  <a:cubicBezTo>
                    <a:pt x="10426750" y="355713"/>
                    <a:pt x="10406346" y="355713"/>
                    <a:pt x="10385941" y="355713"/>
                  </a:cubicBezTo>
                  <a:cubicBezTo>
                    <a:pt x="10382542" y="355713"/>
                    <a:pt x="10379140" y="354376"/>
                    <a:pt x="10375740" y="354376"/>
                  </a:cubicBezTo>
                  <a:cubicBezTo>
                    <a:pt x="10365536" y="355713"/>
                    <a:pt x="10351934" y="357049"/>
                    <a:pt x="10345132" y="351703"/>
                  </a:cubicBezTo>
                  <a:cubicBezTo>
                    <a:pt x="10300924" y="349030"/>
                    <a:pt x="10263513" y="359722"/>
                    <a:pt x="10222704" y="359722"/>
                  </a:cubicBezTo>
                  <a:cubicBezTo>
                    <a:pt x="10222704" y="358387"/>
                    <a:pt x="10222704" y="358387"/>
                    <a:pt x="10222704" y="357049"/>
                  </a:cubicBezTo>
                  <a:cubicBezTo>
                    <a:pt x="10198900" y="363733"/>
                    <a:pt x="10151289" y="347694"/>
                    <a:pt x="10137686" y="369079"/>
                  </a:cubicBezTo>
                  <a:cubicBezTo>
                    <a:pt x="10137686" y="370415"/>
                    <a:pt x="10113879" y="367742"/>
                    <a:pt x="10100276" y="367742"/>
                  </a:cubicBezTo>
                  <a:cubicBezTo>
                    <a:pt x="10100276" y="366406"/>
                    <a:pt x="10096876" y="366406"/>
                    <a:pt x="10096876" y="366406"/>
                  </a:cubicBezTo>
                  <a:cubicBezTo>
                    <a:pt x="10086672" y="366406"/>
                    <a:pt x="10079871" y="366406"/>
                    <a:pt x="10069670" y="366406"/>
                  </a:cubicBezTo>
                  <a:cubicBezTo>
                    <a:pt x="10062869" y="369079"/>
                    <a:pt x="10052665" y="369079"/>
                    <a:pt x="10045863" y="367742"/>
                  </a:cubicBezTo>
                  <a:cubicBezTo>
                    <a:pt x="10045863" y="367742"/>
                    <a:pt x="10042464" y="366406"/>
                    <a:pt x="10042464" y="366406"/>
                  </a:cubicBezTo>
                  <a:cubicBezTo>
                    <a:pt x="10039062" y="366406"/>
                    <a:pt x="10032260" y="366406"/>
                    <a:pt x="10028861" y="366406"/>
                  </a:cubicBezTo>
                  <a:cubicBezTo>
                    <a:pt x="10025458" y="367742"/>
                    <a:pt x="10022060" y="367742"/>
                    <a:pt x="10018657" y="366406"/>
                  </a:cubicBezTo>
                  <a:cubicBezTo>
                    <a:pt x="10015258" y="366406"/>
                    <a:pt x="10015258" y="367742"/>
                    <a:pt x="10011856" y="369079"/>
                  </a:cubicBezTo>
                  <a:cubicBezTo>
                    <a:pt x="10001655" y="373088"/>
                    <a:pt x="9991450" y="373088"/>
                    <a:pt x="9977848" y="371752"/>
                  </a:cubicBezTo>
                  <a:cubicBezTo>
                    <a:pt x="9974448" y="370415"/>
                    <a:pt x="9974448" y="370415"/>
                    <a:pt x="9971046" y="369079"/>
                  </a:cubicBezTo>
                  <a:cubicBezTo>
                    <a:pt x="9964244" y="370415"/>
                    <a:pt x="9967647" y="373088"/>
                    <a:pt x="9971046" y="375761"/>
                  </a:cubicBezTo>
                  <a:cubicBezTo>
                    <a:pt x="9981250" y="377099"/>
                    <a:pt x="9991450" y="377099"/>
                    <a:pt x="9998252" y="381108"/>
                  </a:cubicBezTo>
                  <a:cubicBezTo>
                    <a:pt x="9998252" y="379772"/>
                    <a:pt x="9998252" y="379772"/>
                    <a:pt x="10001655" y="378434"/>
                  </a:cubicBezTo>
                  <a:cubicBezTo>
                    <a:pt x="10018657" y="375761"/>
                    <a:pt x="10039062" y="375761"/>
                    <a:pt x="10056068" y="377099"/>
                  </a:cubicBezTo>
                  <a:cubicBezTo>
                    <a:pt x="10062869" y="378434"/>
                    <a:pt x="10066268" y="379772"/>
                    <a:pt x="10069670" y="381108"/>
                  </a:cubicBezTo>
                  <a:cubicBezTo>
                    <a:pt x="10069670" y="382445"/>
                    <a:pt x="10069670" y="383781"/>
                    <a:pt x="10069670" y="385118"/>
                  </a:cubicBezTo>
                  <a:cubicBezTo>
                    <a:pt x="10083274" y="387791"/>
                    <a:pt x="10100276" y="383781"/>
                    <a:pt x="10110480" y="389127"/>
                  </a:cubicBezTo>
                  <a:cubicBezTo>
                    <a:pt x="10110480" y="390464"/>
                    <a:pt x="10110480" y="391800"/>
                    <a:pt x="10110480" y="393137"/>
                  </a:cubicBezTo>
                  <a:cubicBezTo>
                    <a:pt x="10127482" y="394473"/>
                    <a:pt x="10141085" y="390464"/>
                    <a:pt x="10151289" y="386454"/>
                  </a:cubicBezTo>
                  <a:cubicBezTo>
                    <a:pt x="10154688" y="387791"/>
                    <a:pt x="10158090" y="389127"/>
                    <a:pt x="10161490" y="390464"/>
                  </a:cubicBezTo>
                  <a:cubicBezTo>
                    <a:pt x="10161490" y="391800"/>
                    <a:pt x="10164892" y="391800"/>
                    <a:pt x="10168292" y="391800"/>
                  </a:cubicBezTo>
                  <a:cubicBezTo>
                    <a:pt x="10181894" y="406503"/>
                    <a:pt x="10209100" y="401157"/>
                    <a:pt x="10232908" y="397147"/>
                  </a:cubicBezTo>
                  <a:cubicBezTo>
                    <a:pt x="10253312" y="394473"/>
                    <a:pt x="10263513" y="399820"/>
                    <a:pt x="10266916" y="405166"/>
                  </a:cubicBezTo>
                  <a:cubicBezTo>
                    <a:pt x="10273718" y="414523"/>
                    <a:pt x="10253312" y="410512"/>
                    <a:pt x="10243108" y="411850"/>
                  </a:cubicBezTo>
                  <a:cubicBezTo>
                    <a:pt x="10243108" y="413185"/>
                    <a:pt x="10243108" y="414523"/>
                    <a:pt x="10243108" y="415859"/>
                  </a:cubicBezTo>
                  <a:cubicBezTo>
                    <a:pt x="10222704" y="423878"/>
                    <a:pt x="10202299" y="409176"/>
                    <a:pt x="10181894" y="415859"/>
                  </a:cubicBezTo>
                  <a:cubicBezTo>
                    <a:pt x="10175093" y="415859"/>
                    <a:pt x="10175093" y="417196"/>
                    <a:pt x="10175093" y="419869"/>
                  </a:cubicBezTo>
                  <a:cubicBezTo>
                    <a:pt x="10185297" y="425215"/>
                    <a:pt x="10198900" y="429224"/>
                    <a:pt x="10212503" y="433235"/>
                  </a:cubicBezTo>
                  <a:cubicBezTo>
                    <a:pt x="10219305" y="435908"/>
                    <a:pt x="10215902" y="438581"/>
                    <a:pt x="10212503" y="441254"/>
                  </a:cubicBezTo>
                  <a:cubicBezTo>
                    <a:pt x="10202299" y="442590"/>
                    <a:pt x="10192098" y="443927"/>
                    <a:pt x="10181894" y="439917"/>
                  </a:cubicBezTo>
                  <a:cubicBezTo>
                    <a:pt x="10178496" y="430562"/>
                    <a:pt x="10154688" y="426551"/>
                    <a:pt x="10147886" y="419869"/>
                  </a:cubicBezTo>
                  <a:cubicBezTo>
                    <a:pt x="10137686" y="419869"/>
                    <a:pt x="10127482" y="419869"/>
                    <a:pt x="10117282" y="419869"/>
                  </a:cubicBezTo>
                  <a:cubicBezTo>
                    <a:pt x="10113879" y="414523"/>
                    <a:pt x="10124083" y="413185"/>
                    <a:pt x="10130884" y="410512"/>
                  </a:cubicBezTo>
                  <a:cubicBezTo>
                    <a:pt x="10134284" y="407839"/>
                    <a:pt x="10130884" y="406503"/>
                    <a:pt x="10127482" y="405166"/>
                  </a:cubicBezTo>
                  <a:cubicBezTo>
                    <a:pt x="10124083" y="403830"/>
                    <a:pt x="10124083" y="403830"/>
                    <a:pt x="10124083" y="402493"/>
                  </a:cubicBezTo>
                  <a:cubicBezTo>
                    <a:pt x="10110480" y="402493"/>
                    <a:pt x="10100276" y="402493"/>
                    <a:pt x="10086672" y="402493"/>
                  </a:cubicBezTo>
                  <a:cubicBezTo>
                    <a:pt x="10076472" y="405166"/>
                    <a:pt x="10069670" y="407839"/>
                    <a:pt x="10076472" y="411850"/>
                  </a:cubicBezTo>
                  <a:cubicBezTo>
                    <a:pt x="10076472" y="413185"/>
                    <a:pt x="10073070" y="414523"/>
                    <a:pt x="10073070" y="415859"/>
                  </a:cubicBezTo>
                  <a:cubicBezTo>
                    <a:pt x="10076472" y="419869"/>
                    <a:pt x="10079871" y="422542"/>
                    <a:pt x="10083274" y="426551"/>
                  </a:cubicBezTo>
                  <a:cubicBezTo>
                    <a:pt x="10086672" y="427888"/>
                    <a:pt x="10093474" y="427888"/>
                    <a:pt x="10096876" y="427888"/>
                  </a:cubicBezTo>
                  <a:cubicBezTo>
                    <a:pt x="10113879" y="429224"/>
                    <a:pt x="10134284" y="426551"/>
                    <a:pt x="10141085" y="434571"/>
                  </a:cubicBezTo>
                  <a:cubicBezTo>
                    <a:pt x="10141085" y="435908"/>
                    <a:pt x="10141085" y="438581"/>
                    <a:pt x="10137686" y="438581"/>
                  </a:cubicBezTo>
                  <a:cubicBezTo>
                    <a:pt x="10120680" y="443927"/>
                    <a:pt x="10103678" y="438581"/>
                    <a:pt x="10090075" y="437244"/>
                  </a:cubicBezTo>
                  <a:cubicBezTo>
                    <a:pt x="10083274" y="439917"/>
                    <a:pt x="10073070" y="442590"/>
                    <a:pt x="10066268" y="437244"/>
                  </a:cubicBezTo>
                  <a:cubicBezTo>
                    <a:pt x="10059466" y="434571"/>
                    <a:pt x="10052665" y="431898"/>
                    <a:pt x="10039062" y="433235"/>
                  </a:cubicBezTo>
                  <a:cubicBezTo>
                    <a:pt x="10035662" y="438581"/>
                    <a:pt x="10035662" y="445263"/>
                    <a:pt x="10018657" y="445263"/>
                  </a:cubicBezTo>
                  <a:cubicBezTo>
                    <a:pt x="9998252" y="445263"/>
                    <a:pt x="9991450" y="438581"/>
                    <a:pt x="9984649" y="433235"/>
                  </a:cubicBezTo>
                  <a:cubicBezTo>
                    <a:pt x="9974448" y="435908"/>
                    <a:pt x="9920036" y="438581"/>
                    <a:pt x="9903030" y="437244"/>
                  </a:cubicBezTo>
                  <a:cubicBezTo>
                    <a:pt x="9896229" y="441254"/>
                    <a:pt x="9892830" y="446601"/>
                    <a:pt x="9889428" y="451947"/>
                  </a:cubicBezTo>
                  <a:cubicBezTo>
                    <a:pt x="9875824" y="451947"/>
                    <a:pt x="9865624" y="451947"/>
                    <a:pt x="9855420" y="451947"/>
                  </a:cubicBezTo>
                  <a:cubicBezTo>
                    <a:pt x="9848618" y="451947"/>
                    <a:pt x="9841816" y="451947"/>
                    <a:pt x="9838418" y="453283"/>
                  </a:cubicBezTo>
                  <a:cubicBezTo>
                    <a:pt x="9828214" y="454620"/>
                    <a:pt x="9814610" y="453283"/>
                    <a:pt x="9804410" y="455956"/>
                  </a:cubicBezTo>
                  <a:lnTo>
                    <a:pt x="9801007" y="455956"/>
                  </a:lnTo>
                  <a:cubicBezTo>
                    <a:pt x="9784005" y="453283"/>
                    <a:pt x="9766999" y="455956"/>
                    <a:pt x="9749997" y="454620"/>
                  </a:cubicBezTo>
                  <a:cubicBezTo>
                    <a:pt x="9746594" y="454620"/>
                    <a:pt x="9743196" y="453283"/>
                    <a:pt x="9743196" y="453283"/>
                  </a:cubicBezTo>
                  <a:cubicBezTo>
                    <a:pt x="9743196" y="454620"/>
                    <a:pt x="9743196" y="455956"/>
                    <a:pt x="9743196" y="457293"/>
                  </a:cubicBezTo>
                  <a:cubicBezTo>
                    <a:pt x="9729592" y="457293"/>
                    <a:pt x="9715990" y="457293"/>
                    <a:pt x="9702386" y="457293"/>
                  </a:cubicBezTo>
                  <a:cubicBezTo>
                    <a:pt x="9668378" y="459966"/>
                    <a:pt x="9634370" y="461302"/>
                    <a:pt x="9600363" y="462639"/>
                  </a:cubicBezTo>
                  <a:cubicBezTo>
                    <a:pt x="9593561" y="455956"/>
                    <a:pt x="9586760" y="449274"/>
                    <a:pt x="9579958" y="442590"/>
                  </a:cubicBezTo>
                  <a:cubicBezTo>
                    <a:pt x="9576556" y="441254"/>
                    <a:pt x="9573156" y="441254"/>
                    <a:pt x="9569754" y="441254"/>
                  </a:cubicBezTo>
                  <a:cubicBezTo>
                    <a:pt x="9566355" y="441254"/>
                    <a:pt x="9566355" y="441254"/>
                    <a:pt x="9566355" y="441254"/>
                  </a:cubicBezTo>
                  <a:cubicBezTo>
                    <a:pt x="9566355" y="441254"/>
                    <a:pt x="9566355" y="442590"/>
                    <a:pt x="9566355" y="442590"/>
                  </a:cubicBezTo>
                  <a:cubicBezTo>
                    <a:pt x="9559554" y="443927"/>
                    <a:pt x="9552752" y="445263"/>
                    <a:pt x="9545950" y="442590"/>
                  </a:cubicBezTo>
                  <a:lnTo>
                    <a:pt x="9525260" y="443494"/>
                  </a:lnTo>
                  <a:lnTo>
                    <a:pt x="9545946" y="449274"/>
                  </a:lnTo>
                  <a:cubicBezTo>
                    <a:pt x="9545946" y="450611"/>
                    <a:pt x="9542548" y="451947"/>
                    <a:pt x="9542548" y="453283"/>
                  </a:cubicBezTo>
                  <a:cubicBezTo>
                    <a:pt x="9532344" y="453283"/>
                    <a:pt x="9522143" y="453283"/>
                    <a:pt x="9511939" y="453283"/>
                  </a:cubicBezTo>
                  <a:cubicBezTo>
                    <a:pt x="9498336" y="455957"/>
                    <a:pt x="9484736" y="457293"/>
                    <a:pt x="9471133" y="453283"/>
                  </a:cubicBezTo>
                  <a:cubicBezTo>
                    <a:pt x="9471133" y="453283"/>
                    <a:pt x="9467730" y="451947"/>
                    <a:pt x="9467730" y="450611"/>
                  </a:cubicBezTo>
                  <a:lnTo>
                    <a:pt x="9467730" y="446007"/>
                  </a:lnTo>
                  <a:lnTo>
                    <a:pt x="9454128" y="446601"/>
                  </a:lnTo>
                  <a:cubicBezTo>
                    <a:pt x="9447326" y="450610"/>
                    <a:pt x="9440524" y="454620"/>
                    <a:pt x="9433723" y="458629"/>
                  </a:cubicBezTo>
                  <a:cubicBezTo>
                    <a:pt x="9443927" y="461302"/>
                    <a:pt x="9450728" y="463975"/>
                    <a:pt x="9454128" y="469322"/>
                  </a:cubicBezTo>
                  <a:cubicBezTo>
                    <a:pt x="9433723" y="469322"/>
                    <a:pt x="9413318" y="470659"/>
                    <a:pt x="9392914" y="470659"/>
                  </a:cubicBezTo>
                  <a:cubicBezTo>
                    <a:pt x="9386112" y="473332"/>
                    <a:pt x="9375912" y="471995"/>
                    <a:pt x="9369110" y="474668"/>
                  </a:cubicBezTo>
                  <a:cubicBezTo>
                    <a:pt x="9352104" y="473332"/>
                    <a:pt x="9338501" y="473332"/>
                    <a:pt x="9321499" y="473332"/>
                  </a:cubicBezTo>
                  <a:cubicBezTo>
                    <a:pt x="9301094" y="473332"/>
                    <a:pt x="9284088" y="473332"/>
                    <a:pt x="9267086" y="473332"/>
                  </a:cubicBezTo>
                  <a:cubicBezTo>
                    <a:pt x="9239880" y="474668"/>
                    <a:pt x="9212674" y="476005"/>
                    <a:pt x="9185468" y="477341"/>
                  </a:cubicBezTo>
                  <a:cubicBezTo>
                    <a:pt x="9171864" y="478678"/>
                    <a:pt x="9158262" y="480014"/>
                    <a:pt x="9144658" y="481352"/>
                  </a:cubicBezTo>
                  <a:cubicBezTo>
                    <a:pt x="9144658" y="480014"/>
                    <a:pt x="9144658" y="478678"/>
                    <a:pt x="9144658" y="477341"/>
                  </a:cubicBezTo>
                  <a:cubicBezTo>
                    <a:pt x="9120851" y="476005"/>
                    <a:pt x="9086843" y="485361"/>
                    <a:pt x="9083444" y="466648"/>
                  </a:cubicBezTo>
                  <a:cubicBezTo>
                    <a:pt x="9076642" y="458629"/>
                    <a:pt x="9052836" y="465313"/>
                    <a:pt x="9042635" y="458629"/>
                  </a:cubicBezTo>
                  <a:cubicBezTo>
                    <a:pt x="9039232" y="461302"/>
                    <a:pt x="9029032" y="463975"/>
                    <a:pt x="9018828" y="465313"/>
                  </a:cubicBezTo>
                  <a:cubicBezTo>
                    <a:pt x="9015428" y="466648"/>
                    <a:pt x="9022230" y="467986"/>
                    <a:pt x="9025629" y="469322"/>
                  </a:cubicBezTo>
                  <a:cubicBezTo>
                    <a:pt x="9032430" y="473332"/>
                    <a:pt x="9032430" y="477341"/>
                    <a:pt x="9022230" y="481352"/>
                  </a:cubicBezTo>
                  <a:cubicBezTo>
                    <a:pt x="9018828" y="481352"/>
                    <a:pt x="9015428" y="482687"/>
                    <a:pt x="9012026" y="482687"/>
                  </a:cubicBezTo>
                  <a:cubicBezTo>
                    <a:pt x="8991622" y="485361"/>
                    <a:pt x="8967818" y="481352"/>
                    <a:pt x="8947413" y="485361"/>
                  </a:cubicBezTo>
                  <a:cubicBezTo>
                    <a:pt x="8940612" y="485361"/>
                    <a:pt x="8937209" y="485361"/>
                    <a:pt x="8930408" y="485361"/>
                  </a:cubicBezTo>
                  <a:cubicBezTo>
                    <a:pt x="8927008" y="485361"/>
                    <a:pt x="8923606" y="484025"/>
                    <a:pt x="8920206" y="482687"/>
                  </a:cubicBezTo>
                  <a:cubicBezTo>
                    <a:pt x="8916804" y="482687"/>
                    <a:pt x="8916804" y="481352"/>
                    <a:pt x="8916804" y="481352"/>
                  </a:cubicBezTo>
                  <a:cubicBezTo>
                    <a:pt x="8896400" y="480014"/>
                    <a:pt x="8875995" y="484025"/>
                    <a:pt x="8855590" y="485361"/>
                  </a:cubicBezTo>
                  <a:cubicBezTo>
                    <a:pt x="8855590" y="485361"/>
                    <a:pt x="8852191" y="485361"/>
                    <a:pt x="8852191" y="486698"/>
                  </a:cubicBezTo>
                  <a:cubicBezTo>
                    <a:pt x="8831786" y="489371"/>
                    <a:pt x="8811382" y="485361"/>
                    <a:pt x="8790977" y="489371"/>
                  </a:cubicBezTo>
                  <a:cubicBezTo>
                    <a:pt x="8773972" y="490707"/>
                    <a:pt x="8756970" y="490707"/>
                    <a:pt x="8739964" y="490707"/>
                  </a:cubicBezTo>
                  <a:cubicBezTo>
                    <a:pt x="8719559" y="493380"/>
                    <a:pt x="8695755" y="492044"/>
                    <a:pt x="8675350" y="492044"/>
                  </a:cubicBezTo>
                  <a:cubicBezTo>
                    <a:pt x="8671948" y="492044"/>
                    <a:pt x="8671948" y="490707"/>
                    <a:pt x="8668549" y="490707"/>
                  </a:cubicBezTo>
                  <a:cubicBezTo>
                    <a:pt x="8665146" y="492044"/>
                    <a:pt x="8658345" y="492044"/>
                    <a:pt x="8654946" y="493380"/>
                  </a:cubicBezTo>
                  <a:cubicBezTo>
                    <a:pt x="8648144" y="493380"/>
                    <a:pt x="8644742" y="493380"/>
                    <a:pt x="8637940" y="493380"/>
                  </a:cubicBezTo>
                  <a:cubicBezTo>
                    <a:pt x="8634541" y="492044"/>
                    <a:pt x="8631138" y="490707"/>
                    <a:pt x="8627740" y="489371"/>
                  </a:cubicBezTo>
                  <a:cubicBezTo>
                    <a:pt x="8614136" y="489371"/>
                    <a:pt x="8600534" y="489371"/>
                    <a:pt x="8586930" y="489371"/>
                  </a:cubicBezTo>
                  <a:cubicBezTo>
                    <a:pt x="8586930" y="489371"/>
                    <a:pt x="8583528" y="490707"/>
                    <a:pt x="8583528" y="492044"/>
                  </a:cubicBezTo>
                  <a:cubicBezTo>
                    <a:pt x="8549520" y="492044"/>
                    <a:pt x="8515512" y="496053"/>
                    <a:pt x="8481504" y="488034"/>
                  </a:cubicBezTo>
                  <a:cubicBezTo>
                    <a:pt x="8474702" y="485361"/>
                    <a:pt x="8464502" y="489371"/>
                    <a:pt x="8461100" y="492044"/>
                  </a:cubicBezTo>
                  <a:cubicBezTo>
                    <a:pt x="8454298" y="492044"/>
                    <a:pt x="8444098" y="492044"/>
                    <a:pt x="8433894" y="492044"/>
                  </a:cubicBezTo>
                  <a:cubicBezTo>
                    <a:pt x="8420290" y="486698"/>
                    <a:pt x="8386282" y="492044"/>
                    <a:pt x="8382884" y="480014"/>
                  </a:cubicBezTo>
                  <a:cubicBezTo>
                    <a:pt x="8379481" y="480014"/>
                    <a:pt x="8376082" y="478678"/>
                    <a:pt x="8372680" y="478678"/>
                  </a:cubicBezTo>
                  <a:cubicBezTo>
                    <a:pt x="8372680" y="478678"/>
                    <a:pt x="8369280" y="478678"/>
                    <a:pt x="8369280" y="478678"/>
                  </a:cubicBezTo>
                  <a:cubicBezTo>
                    <a:pt x="8355677" y="484025"/>
                    <a:pt x="8389685" y="490707"/>
                    <a:pt x="8369280" y="496053"/>
                  </a:cubicBezTo>
                  <a:cubicBezTo>
                    <a:pt x="8355677" y="496053"/>
                    <a:pt x="8345473" y="496053"/>
                    <a:pt x="8331870" y="496053"/>
                  </a:cubicBezTo>
                  <a:cubicBezTo>
                    <a:pt x="8325068" y="497390"/>
                    <a:pt x="8318267" y="497390"/>
                    <a:pt x="8311466" y="497390"/>
                  </a:cubicBezTo>
                  <a:cubicBezTo>
                    <a:pt x="8291060" y="500064"/>
                    <a:pt x="8270656" y="501399"/>
                    <a:pt x="8250251" y="497390"/>
                  </a:cubicBezTo>
                  <a:lnTo>
                    <a:pt x="8241182" y="493826"/>
                  </a:lnTo>
                  <a:lnTo>
                    <a:pt x="8243450" y="493380"/>
                  </a:lnTo>
                  <a:lnTo>
                    <a:pt x="8243450" y="492044"/>
                  </a:lnTo>
                  <a:cubicBezTo>
                    <a:pt x="8243450" y="492044"/>
                    <a:pt x="8240050" y="493380"/>
                    <a:pt x="8240050" y="493380"/>
                  </a:cubicBezTo>
                  <a:lnTo>
                    <a:pt x="8241182" y="493826"/>
                  </a:lnTo>
                  <a:lnTo>
                    <a:pt x="8223045" y="497390"/>
                  </a:lnTo>
                  <a:cubicBezTo>
                    <a:pt x="8185638" y="501399"/>
                    <a:pt x="8148228" y="497390"/>
                    <a:pt x="8110821" y="498726"/>
                  </a:cubicBezTo>
                  <a:cubicBezTo>
                    <a:pt x="8107418" y="498726"/>
                    <a:pt x="8100617" y="498726"/>
                    <a:pt x="8093815" y="497390"/>
                  </a:cubicBezTo>
                  <a:cubicBezTo>
                    <a:pt x="8073411" y="497390"/>
                    <a:pt x="8049607" y="497390"/>
                    <a:pt x="8029202" y="497390"/>
                  </a:cubicBezTo>
                  <a:cubicBezTo>
                    <a:pt x="8029202" y="497390"/>
                    <a:pt x="8025800" y="496053"/>
                    <a:pt x="8025800" y="496053"/>
                  </a:cubicBezTo>
                  <a:cubicBezTo>
                    <a:pt x="8025800" y="497390"/>
                    <a:pt x="8022401" y="497390"/>
                    <a:pt x="8022401" y="498726"/>
                  </a:cubicBezTo>
                  <a:cubicBezTo>
                    <a:pt x="7988393" y="504073"/>
                    <a:pt x="7954385" y="505410"/>
                    <a:pt x="7916975" y="501399"/>
                  </a:cubicBezTo>
                  <a:cubicBezTo>
                    <a:pt x="7910173" y="501399"/>
                    <a:pt x="7903372" y="501399"/>
                    <a:pt x="7896570" y="501399"/>
                  </a:cubicBezTo>
                  <a:cubicBezTo>
                    <a:pt x="7886370" y="504073"/>
                    <a:pt x="7872767" y="504073"/>
                    <a:pt x="7862562" y="500064"/>
                  </a:cubicBezTo>
                  <a:cubicBezTo>
                    <a:pt x="7862562" y="500064"/>
                    <a:pt x="7862562" y="498726"/>
                    <a:pt x="7862562" y="498726"/>
                  </a:cubicBezTo>
                  <a:cubicBezTo>
                    <a:pt x="7855761" y="500064"/>
                    <a:pt x="7848959" y="498726"/>
                    <a:pt x="7845560" y="500064"/>
                  </a:cubicBezTo>
                  <a:cubicBezTo>
                    <a:pt x="7825156" y="504073"/>
                    <a:pt x="7804751" y="502737"/>
                    <a:pt x="7784346" y="500064"/>
                  </a:cubicBezTo>
                  <a:cubicBezTo>
                    <a:pt x="7774142" y="497390"/>
                    <a:pt x="7760539" y="504073"/>
                    <a:pt x="7753737" y="497390"/>
                  </a:cubicBezTo>
                  <a:cubicBezTo>
                    <a:pt x="7750338" y="498726"/>
                    <a:pt x="7746936" y="498726"/>
                    <a:pt x="7743533" y="500064"/>
                  </a:cubicBezTo>
                  <a:cubicBezTo>
                    <a:pt x="7692523" y="505410"/>
                    <a:pt x="7641510" y="501399"/>
                    <a:pt x="7590500" y="502737"/>
                  </a:cubicBezTo>
                  <a:cubicBezTo>
                    <a:pt x="7587101" y="502737"/>
                    <a:pt x="7583698" y="501399"/>
                    <a:pt x="7580299" y="500064"/>
                  </a:cubicBezTo>
                  <a:cubicBezTo>
                    <a:pt x="7559895" y="498726"/>
                    <a:pt x="7539487" y="497390"/>
                    <a:pt x="7519085" y="496053"/>
                  </a:cubicBezTo>
                  <a:cubicBezTo>
                    <a:pt x="7515683" y="496053"/>
                    <a:pt x="7512284" y="497390"/>
                    <a:pt x="7508881" y="498726"/>
                  </a:cubicBezTo>
                  <a:cubicBezTo>
                    <a:pt x="7502080" y="497390"/>
                    <a:pt x="7495278" y="497390"/>
                    <a:pt x="7488477" y="496053"/>
                  </a:cubicBezTo>
                  <a:cubicBezTo>
                    <a:pt x="7457871" y="497390"/>
                    <a:pt x="7427263" y="497390"/>
                    <a:pt x="7396657" y="498726"/>
                  </a:cubicBezTo>
                  <a:cubicBezTo>
                    <a:pt x="7386453" y="497390"/>
                    <a:pt x="7376253" y="497390"/>
                    <a:pt x="7366048" y="496053"/>
                  </a:cubicBezTo>
                  <a:cubicBezTo>
                    <a:pt x="7362650" y="496053"/>
                    <a:pt x="7359247" y="496053"/>
                    <a:pt x="7355848" y="496053"/>
                  </a:cubicBezTo>
                  <a:cubicBezTo>
                    <a:pt x="7301432" y="494717"/>
                    <a:pt x="7247023" y="494717"/>
                    <a:pt x="7192610" y="494717"/>
                  </a:cubicBezTo>
                  <a:cubicBezTo>
                    <a:pt x="7192610" y="493380"/>
                    <a:pt x="7192610" y="493380"/>
                    <a:pt x="7189208" y="492044"/>
                  </a:cubicBezTo>
                  <a:cubicBezTo>
                    <a:pt x="7182406" y="492044"/>
                    <a:pt x="7179007" y="490707"/>
                    <a:pt x="7172206" y="490707"/>
                  </a:cubicBezTo>
                  <a:cubicBezTo>
                    <a:pt x="7158603" y="497390"/>
                    <a:pt x="7145000" y="490707"/>
                    <a:pt x="7131393" y="490707"/>
                  </a:cubicBezTo>
                  <a:cubicBezTo>
                    <a:pt x="7134795" y="493380"/>
                    <a:pt x="7131393" y="493380"/>
                    <a:pt x="7127994" y="494717"/>
                  </a:cubicBezTo>
                  <a:lnTo>
                    <a:pt x="7124595" y="494717"/>
                  </a:lnTo>
                  <a:lnTo>
                    <a:pt x="7121192" y="494717"/>
                  </a:lnTo>
                  <a:cubicBezTo>
                    <a:pt x="7104190" y="498726"/>
                    <a:pt x="7087185" y="498726"/>
                    <a:pt x="7070182" y="494717"/>
                  </a:cubicBezTo>
                  <a:cubicBezTo>
                    <a:pt x="7053177" y="489371"/>
                    <a:pt x="7029369" y="496053"/>
                    <a:pt x="7008968" y="490707"/>
                  </a:cubicBezTo>
                  <a:cubicBezTo>
                    <a:pt x="6991963" y="492044"/>
                    <a:pt x="6974961" y="492044"/>
                    <a:pt x="6957955" y="492044"/>
                  </a:cubicBezTo>
                  <a:cubicBezTo>
                    <a:pt x="6903542" y="494717"/>
                    <a:pt x="6849130" y="492044"/>
                    <a:pt x="6794717" y="486698"/>
                  </a:cubicBezTo>
                  <a:cubicBezTo>
                    <a:pt x="6784517" y="482687"/>
                    <a:pt x="6767511" y="486698"/>
                    <a:pt x="6753908" y="484025"/>
                  </a:cubicBezTo>
                  <a:cubicBezTo>
                    <a:pt x="6753908" y="482687"/>
                    <a:pt x="6753908" y="482687"/>
                    <a:pt x="6753908" y="482687"/>
                  </a:cubicBezTo>
                  <a:cubicBezTo>
                    <a:pt x="6723303" y="482687"/>
                    <a:pt x="6692694" y="482687"/>
                    <a:pt x="6662089" y="482687"/>
                  </a:cubicBezTo>
                  <a:cubicBezTo>
                    <a:pt x="6655287" y="482687"/>
                    <a:pt x="6648486" y="482687"/>
                    <a:pt x="6641684" y="482687"/>
                  </a:cubicBezTo>
                  <a:cubicBezTo>
                    <a:pt x="6638282" y="484025"/>
                    <a:pt x="6634883" y="485361"/>
                    <a:pt x="6631480" y="485361"/>
                  </a:cubicBezTo>
                  <a:cubicBezTo>
                    <a:pt x="6611075" y="489371"/>
                    <a:pt x="6597472" y="485361"/>
                    <a:pt x="6580470" y="482687"/>
                  </a:cubicBezTo>
                  <a:lnTo>
                    <a:pt x="6577067" y="482687"/>
                  </a:lnTo>
                  <a:lnTo>
                    <a:pt x="6573668" y="482687"/>
                  </a:lnTo>
                  <a:cubicBezTo>
                    <a:pt x="6570266" y="482687"/>
                    <a:pt x="6566867" y="481352"/>
                    <a:pt x="6566867" y="480014"/>
                  </a:cubicBezTo>
                  <a:cubicBezTo>
                    <a:pt x="6543060" y="477341"/>
                    <a:pt x="6512454" y="484025"/>
                    <a:pt x="6488647" y="476005"/>
                  </a:cubicBezTo>
                  <a:cubicBezTo>
                    <a:pt x="6481846" y="482687"/>
                    <a:pt x="6468243" y="482687"/>
                    <a:pt x="6454639" y="484025"/>
                  </a:cubicBezTo>
                  <a:lnTo>
                    <a:pt x="6451240" y="484025"/>
                  </a:lnTo>
                  <a:lnTo>
                    <a:pt x="6447838" y="484025"/>
                  </a:lnTo>
                  <a:cubicBezTo>
                    <a:pt x="6424034" y="480014"/>
                    <a:pt x="6396828" y="485361"/>
                    <a:pt x="6373021" y="480014"/>
                  </a:cubicBezTo>
                  <a:cubicBezTo>
                    <a:pt x="6369622" y="480014"/>
                    <a:pt x="6369622" y="480014"/>
                    <a:pt x="6369622" y="478678"/>
                  </a:cubicBezTo>
                  <a:cubicBezTo>
                    <a:pt x="6325410" y="488034"/>
                    <a:pt x="6284600" y="477341"/>
                    <a:pt x="6240392" y="477341"/>
                  </a:cubicBezTo>
                  <a:cubicBezTo>
                    <a:pt x="6236989" y="477341"/>
                    <a:pt x="6233590" y="477341"/>
                    <a:pt x="6230188" y="477341"/>
                  </a:cubicBezTo>
                  <a:cubicBezTo>
                    <a:pt x="6223386" y="480014"/>
                    <a:pt x="6216585" y="480014"/>
                    <a:pt x="6209783" y="478678"/>
                  </a:cubicBezTo>
                  <a:cubicBezTo>
                    <a:pt x="6206384" y="478678"/>
                    <a:pt x="6206384" y="477341"/>
                    <a:pt x="6206384" y="477341"/>
                  </a:cubicBezTo>
                  <a:cubicBezTo>
                    <a:pt x="6196180" y="477341"/>
                    <a:pt x="6189379" y="477341"/>
                    <a:pt x="6179178" y="477341"/>
                  </a:cubicBezTo>
                  <a:cubicBezTo>
                    <a:pt x="6172376" y="474668"/>
                    <a:pt x="6158773" y="476005"/>
                    <a:pt x="6148569" y="474668"/>
                  </a:cubicBezTo>
                  <a:cubicBezTo>
                    <a:pt x="6148569" y="474668"/>
                    <a:pt x="6145170" y="476005"/>
                    <a:pt x="6145170" y="476005"/>
                  </a:cubicBezTo>
                  <a:cubicBezTo>
                    <a:pt x="6134966" y="476005"/>
                    <a:pt x="6124765" y="477341"/>
                    <a:pt x="6114561" y="474668"/>
                  </a:cubicBezTo>
                  <a:cubicBezTo>
                    <a:pt x="6111162" y="474668"/>
                    <a:pt x="6107760" y="474668"/>
                    <a:pt x="6104361" y="474668"/>
                  </a:cubicBezTo>
                  <a:cubicBezTo>
                    <a:pt x="6073752" y="477341"/>
                    <a:pt x="6043147" y="481352"/>
                    <a:pt x="6012538" y="474668"/>
                  </a:cubicBezTo>
                  <a:lnTo>
                    <a:pt x="6009139" y="473332"/>
                  </a:lnTo>
                  <a:lnTo>
                    <a:pt x="6005736" y="473332"/>
                  </a:lnTo>
                  <a:cubicBezTo>
                    <a:pt x="6002337" y="473332"/>
                    <a:pt x="6002337" y="473332"/>
                    <a:pt x="6002337" y="471995"/>
                  </a:cubicBezTo>
                  <a:cubicBezTo>
                    <a:pt x="6005736" y="470659"/>
                    <a:pt x="6005736" y="470659"/>
                    <a:pt x="6005736" y="470659"/>
                  </a:cubicBezTo>
                  <a:cubicBezTo>
                    <a:pt x="6005736" y="470659"/>
                    <a:pt x="6002337" y="470659"/>
                    <a:pt x="6002337" y="470659"/>
                  </a:cubicBezTo>
                  <a:cubicBezTo>
                    <a:pt x="5978530" y="470659"/>
                    <a:pt x="5954727" y="471995"/>
                    <a:pt x="5930919" y="471995"/>
                  </a:cubicBezTo>
                  <a:lnTo>
                    <a:pt x="5927520" y="471995"/>
                  </a:lnTo>
                  <a:cubicBezTo>
                    <a:pt x="5893512" y="466648"/>
                    <a:pt x="5856102" y="473332"/>
                    <a:pt x="5822094" y="467986"/>
                  </a:cubicBezTo>
                  <a:cubicBezTo>
                    <a:pt x="5784688" y="467986"/>
                    <a:pt x="5747277" y="467986"/>
                    <a:pt x="5709870" y="467986"/>
                  </a:cubicBezTo>
                  <a:cubicBezTo>
                    <a:pt x="5699666" y="471995"/>
                    <a:pt x="5686063" y="471995"/>
                    <a:pt x="5675863" y="470659"/>
                  </a:cubicBezTo>
                  <a:cubicBezTo>
                    <a:pt x="5653757" y="467986"/>
                    <a:pt x="5631652" y="467651"/>
                    <a:pt x="5609547" y="467985"/>
                  </a:cubicBezTo>
                  <a:lnTo>
                    <a:pt x="5543963" y="469307"/>
                  </a:lnTo>
                  <a:lnTo>
                    <a:pt x="5543991" y="469322"/>
                  </a:lnTo>
                  <a:cubicBezTo>
                    <a:pt x="5523586" y="469322"/>
                    <a:pt x="5503181" y="470659"/>
                    <a:pt x="5482777" y="470659"/>
                  </a:cubicBezTo>
                  <a:cubicBezTo>
                    <a:pt x="5475975" y="473332"/>
                    <a:pt x="5465775" y="471995"/>
                    <a:pt x="5458973" y="474668"/>
                  </a:cubicBezTo>
                  <a:cubicBezTo>
                    <a:pt x="5441967" y="473332"/>
                    <a:pt x="5428364" y="473332"/>
                    <a:pt x="5411362" y="473332"/>
                  </a:cubicBezTo>
                  <a:cubicBezTo>
                    <a:pt x="5390957" y="473332"/>
                    <a:pt x="5373952" y="473332"/>
                    <a:pt x="5356950" y="473332"/>
                  </a:cubicBezTo>
                  <a:cubicBezTo>
                    <a:pt x="5329743" y="474668"/>
                    <a:pt x="5302537" y="476005"/>
                    <a:pt x="5275331" y="477341"/>
                  </a:cubicBezTo>
                  <a:cubicBezTo>
                    <a:pt x="5261728" y="478678"/>
                    <a:pt x="5248125" y="480014"/>
                    <a:pt x="5234521" y="481352"/>
                  </a:cubicBezTo>
                  <a:cubicBezTo>
                    <a:pt x="5234521" y="480014"/>
                    <a:pt x="5234521" y="478678"/>
                    <a:pt x="5234521" y="477341"/>
                  </a:cubicBezTo>
                  <a:cubicBezTo>
                    <a:pt x="5216666" y="476339"/>
                    <a:pt x="5193073" y="481351"/>
                    <a:pt x="5180958" y="476025"/>
                  </a:cubicBezTo>
                  <a:lnTo>
                    <a:pt x="5174703" y="468359"/>
                  </a:lnTo>
                  <a:lnTo>
                    <a:pt x="5121534" y="467986"/>
                  </a:lnTo>
                  <a:lnTo>
                    <a:pt x="5114203" y="468562"/>
                  </a:lnTo>
                  <a:lnTo>
                    <a:pt x="5115492" y="469322"/>
                  </a:lnTo>
                  <a:cubicBezTo>
                    <a:pt x="5122294" y="473332"/>
                    <a:pt x="5122294" y="477341"/>
                    <a:pt x="5112093" y="481352"/>
                  </a:cubicBezTo>
                  <a:cubicBezTo>
                    <a:pt x="5108691" y="481352"/>
                    <a:pt x="5105292" y="482687"/>
                    <a:pt x="5101889" y="482687"/>
                  </a:cubicBezTo>
                  <a:cubicBezTo>
                    <a:pt x="5081485" y="485361"/>
                    <a:pt x="5057681" y="481352"/>
                    <a:pt x="5037276" y="485361"/>
                  </a:cubicBezTo>
                  <a:cubicBezTo>
                    <a:pt x="5030475" y="485361"/>
                    <a:pt x="5027072" y="485361"/>
                    <a:pt x="5020271" y="485361"/>
                  </a:cubicBezTo>
                  <a:cubicBezTo>
                    <a:pt x="5016872" y="485361"/>
                    <a:pt x="5013469" y="484025"/>
                    <a:pt x="5010070" y="482687"/>
                  </a:cubicBezTo>
                  <a:cubicBezTo>
                    <a:pt x="5006667" y="482687"/>
                    <a:pt x="5006667" y="481352"/>
                    <a:pt x="5006667" y="481352"/>
                  </a:cubicBezTo>
                  <a:cubicBezTo>
                    <a:pt x="4986263" y="480014"/>
                    <a:pt x="4965858" y="484025"/>
                    <a:pt x="4945453" y="485361"/>
                  </a:cubicBezTo>
                  <a:cubicBezTo>
                    <a:pt x="4945453" y="485361"/>
                    <a:pt x="4942054" y="485361"/>
                    <a:pt x="4942054" y="486698"/>
                  </a:cubicBezTo>
                  <a:cubicBezTo>
                    <a:pt x="4921650" y="489371"/>
                    <a:pt x="4901245" y="485361"/>
                    <a:pt x="4880840" y="489371"/>
                  </a:cubicBezTo>
                  <a:cubicBezTo>
                    <a:pt x="4863835" y="490707"/>
                    <a:pt x="4846833" y="490707"/>
                    <a:pt x="4829827" y="490707"/>
                  </a:cubicBezTo>
                  <a:cubicBezTo>
                    <a:pt x="4809422" y="493380"/>
                    <a:pt x="4785618" y="492044"/>
                    <a:pt x="4765214" y="492044"/>
                  </a:cubicBezTo>
                  <a:cubicBezTo>
                    <a:pt x="4761811" y="492044"/>
                    <a:pt x="4761811" y="490707"/>
                    <a:pt x="4758412" y="490707"/>
                  </a:cubicBezTo>
                  <a:cubicBezTo>
                    <a:pt x="4755010" y="492044"/>
                    <a:pt x="4748208" y="492044"/>
                    <a:pt x="4744809" y="493380"/>
                  </a:cubicBezTo>
                  <a:cubicBezTo>
                    <a:pt x="4738008" y="493380"/>
                    <a:pt x="4734605" y="493380"/>
                    <a:pt x="4727803" y="493380"/>
                  </a:cubicBezTo>
                  <a:cubicBezTo>
                    <a:pt x="4724404" y="492044"/>
                    <a:pt x="4721002" y="490707"/>
                    <a:pt x="4717603" y="489371"/>
                  </a:cubicBezTo>
                  <a:cubicBezTo>
                    <a:pt x="4704000" y="489371"/>
                    <a:pt x="4690397" y="489371"/>
                    <a:pt x="4676794" y="489371"/>
                  </a:cubicBezTo>
                  <a:cubicBezTo>
                    <a:pt x="4676794" y="489371"/>
                    <a:pt x="4673391" y="490707"/>
                    <a:pt x="4673391" y="492044"/>
                  </a:cubicBezTo>
                  <a:cubicBezTo>
                    <a:pt x="4639383" y="492044"/>
                    <a:pt x="4605375" y="496053"/>
                    <a:pt x="4571368" y="488034"/>
                  </a:cubicBezTo>
                  <a:cubicBezTo>
                    <a:pt x="4564566" y="485361"/>
                    <a:pt x="4554365" y="489371"/>
                    <a:pt x="4550963" y="492044"/>
                  </a:cubicBezTo>
                  <a:cubicBezTo>
                    <a:pt x="4544161" y="492044"/>
                    <a:pt x="4533961" y="492044"/>
                    <a:pt x="4523757" y="492044"/>
                  </a:cubicBezTo>
                  <a:cubicBezTo>
                    <a:pt x="4510153" y="486698"/>
                    <a:pt x="4476146" y="492044"/>
                    <a:pt x="4472747" y="480014"/>
                  </a:cubicBezTo>
                  <a:cubicBezTo>
                    <a:pt x="4469344" y="480014"/>
                    <a:pt x="4465945" y="478678"/>
                    <a:pt x="4462543" y="478678"/>
                  </a:cubicBezTo>
                  <a:cubicBezTo>
                    <a:pt x="4462543" y="478678"/>
                    <a:pt x="4459144" y="478678"/>
                    <a:pt x="4459144" y="478678"/>
                  </a:cubicBezTo>
                  <a:cubicBezTo>
                    <a:pt x="4445540" y="484025"/>
                    <a:pt x="4479548" y="490707"/>
                    <a:pt x="4459144" y="496053"/>
                  </a:cubicBezTo>
                  <a:cubicBezTo>
                    <a:pt x="4445540" y="496053"/>
                    <a:pt x="4435336" y="496053"/>
                    <a:pt x="4421733" y="496053"/>
                  </a:cubicBezTo>
                  <a:cubicBezTo>
                    <a:pt x="4414932" y="497390"/>
                    <a:pt x="4408130" y="497390"/>
                    <a:pt x="4401329" y="497390"/>
                  </a:cubicBezTo>
                  <a:cubicBezTo>
                    <a:pt x="4380924" y="500064"/>
                    <a:pt x="4360519" y="501399"/>
                    <a:pt x="4340114" y="497390"/>
                  </a:cubicBezTo>
                  <a:lnTo>
                    <a:pt x="4331046" y="493826"/>
                  </a:lnTo>
                  <a:lnTo>
                    <a:pt x="4333313" y="493380"/>
                  </a:lnTo>
                  <a:lnTo>
                    <a:pt x="4333313" y="492044"/>
                  </a:lnTo>
                  <a:cubicBezTo>
                    <a:pt x="4333313" y="492044"/>
                    <a:pt x="4329914" y="493380"/>
                    <a:pt x="4329914" y="493380"/>
                  </a:cubicBezTo>
                  <a:lnTo>
                    <a:pt x="4331046" y="493826"/>
                  </a:lnTo>
                  <a:lnTo>
                    <a:pt x="4312908" y="497390"/>
                  </a:lnTo>
                  <a:cubicBezTo>
                    <a:pt x="4275501" y="501399"/>
                    <a:pt x="4238091" y="497390"/>
                    <a:pt x="4200684" y="498726"/>
                  </a:cubicBezTo>
                  <a:cubicBezTo>
                    <a:pt x="4197282" y="498726"/>
                    <a:pt x="4190480" y="498726"/>
                    <a:pt x="4183678" y="497390"/>
                  </a:cubicBezTo>
                  <a:cubicBezTo>
                    <a:pt x="4163274" y="497390"/>
                    <a:pt x="4139470" y="497390"/>
                    <a:pt x="4119065" y="497390"/>
                  </a:cubicBezTo>
                  <a:cubicBezTo>
                    <a:pt x="4119065" y="497390"/>
                    <a:pt x="4115663" y="496053"/>
                    <a:pt x="4115663" y="496053"/>
                  </a:cubicBezTo>
                  <a:cubicBezTo>
                    <a:pt x="4115663" y="497390"/>
                    <a:pt x="4112264" y="497390"/>
                    <a:pt x="4112264" y="498726"/>
                  </a:cubicBezTo>
                  <a:cubicBezTo>
                    <a:pt x="4078256" y="504073"/>
                    <a:pt x="4044248" y="505410"/>
                    <a:pt x="4006838" y="501399"/>
                  </a:cubicBezTo>
                  <a:cubicBezTo>
                    <a:pt x="4000036" y="501399"/>
                    <a:pt x="3993235" y="501399"/>
                    <a:pt x="3986433" y="501399"/>
                  </a:cubicBezTo>
                  <a:cubicBezTo>
                    <a:pt x="3976233" y="504073"/>
                    <a:pt x="3962630" y="504073"/>
                    <a:pt x="3952425" y="500064"/>
                  </a:cubicBezTo>
                  <a:cubicBezTo>
                    <a:pt x="3952425" y="500064"/>
                    <a:pt x="3952425" y="498726"/>
                    <a:pt x="3952425" y="498726"/>
                  </a:cubicBezTo>
                  <a:cubicBezTo>
                    <a:pt x="3945624" y="500064"/>
                    <a:pt x="3938822" y="498726"/>
                    <a:pt x="3935423" y="500064"/>
                  </a:cubicBezTo>
                  <a:cubicBezTo>
                    <a:pt x="3915019" y="504073"/>
                    <a:pt x="3894614" y="502737"/>
                    <a:pt x="3874209" y="500064"/>
                  </a:cubicBezTo>
                  <a:cubicBezTo>
                    <a:pt x="3864005" y="497390"/>
                    <a:pt x="3850402" y="504073"/>
                    <a:pt x="3843600" y="497390"/>
                  </a:cubicBezTo>
                  <a:cubicBezTo>
                    <a:pt x="3840201" y="498726"/>
                    <a:pt x="3836799" y="498726"/>
                    <a:pt x="3833396" y="500064"/>
                  </a:cubicBezTo>
                  <a:cubicBezTo>
                    <a:pt x="3782386" y="505410"/>
                    <a:pt x="3731373" y="501399"/>
                    <a:pt x="3680363" y="502737"/>
                  </a:cubicBezTo>
                  <a:cubicBezTo>
                    <a:pt x="3676964" y="502737"/>
                    <a:pt x="3673561" y="501399"/>
                    <a:pt x="3670162" y="500064"/>
                  </a:cubicBezTo>
                  <a:cubicBezTo>
                    <a:pt x="3649758" y="498726"/>
                    <a:pt x="3629350" y="497390"/>
                    <a:pt x="3608948" y="496053"/>
                  </a:cubicBezTo>
                  <a:cubicBezTo>
                    <a:pt x="3605546" y="496053"/>
                    <a:pt x="3602147" y="497390"/>
                    <a:pt x="3598744" y="498726"/>
                  </a:cubicBezTo>
                  <a:cubicBezTo>
                    <a:pt x="3591943" y="497390"/>
                    <a:pt x="3585141" y="497390"/>
                    <a:pt x="3578340" y="496053"/>
                  </a:cubicBezTo>
                  <a:cubicBezTo>
                    <a:pt x="3547734" y="497390"/>
                    <a:pt x="3517125" y="497390"/>
                    <a:pt x="3486520" y="498726"/>
                  </a:cubicBezTo>
                  <a:cubicBezTo>
                    <a:pt x="3476316" y="497390"/>
                    <a:pt x="3466115" y="497390"/>
                    <a:pt x="3455911" y="496053"/>
                  </a:cubicBezTo>
                  <a:cubicBezTo>
                    <a:pt x="3452513" y="496053"/>
                    <a:pt x="3449110" y="496053"/>
                    <a:pt x="3445711" y="496053"/>
                  </a:cubicBezTo>
                  <a:cubicBezTo>
                    <a:pt x="3391295" y="494717"/>
                    <a:pt x="3336886" y="494717"/>
                    <a:pt x="3282473" y="494717"/>
                  </a:cubicBezTo>
                  <a:cubicBezTo>
                    <a:pt x="3282473" y="493380"/>
                    <a:pt x="3282473" y="493380"/>
                    <a:pt x="3279071" y="492044"/>
                  </a:cubicBezTo>
                  <a:cubicBezTo>
                    <a:pt x="3272269" y="492044"/>
                    <a:pt x="3268870" y="490707"/>
                    <a:pt x="3262069" y="490707"/>
                  </a:cubicBezTo>
                  <a:cubicBezTo>
                    <a:pt x="3248466" y="497390"/>
                    <a:pt x="3234863" y="490707"/>
                    <a:pt x="3221256" y="490707"/>
                  </a:cubicBezTo>
                  <a:cubicBezTo>
                    <a:pt x="3224658" y="493380"/>
                    <a:pt x="3221256" y="493380"/>
                    <a:pt x="3217857" y="494717"/>
                  </a:cubicBezTo>
                  <a:lnTo>
                    <a:pt x="3214458" y="494717"/>
                  </a:lnTo>
                  <a:lnTo>
                    <a:pt x="3211055" y="494717"/>
                  </a:lnTo>
                  <a:cubicBezTo>
                    <a:pt x="3194053" y="498726"/>
                    <a:pt x="3177047" y="498726"/>
                    <a:pt x="3160045" y="494717"/>
                  </a:cubicBezTo>
                  <a:cubicBezTo>
                    <a:pt x="3143039" y="489371"/>
                    <a:pt x="3119232" y="496053"/>
                    <a:pt x="3098831" y="490707"/>
                  </a:cubicBezTo>
                  <a:cubicBezTo>
                    <a:pt x="3081825" y="492044"/>
                    <a:pt x="3064824" y="492044"/>
                    <a:pt x="3047818" y="492044"/>
                  </a:cubicBezTo>
                  <a:cubicBezTo>
                    <a:pt x="2993405" y="494717"/>
                    <a:pt x="2938993" y="492044"/>
                    <a:pt x="2884580" y="486698"/>
                  </a:cubicBezTo>
                  <a:cubicBezTo>
                    <a:pt x="2874380" y="482687"/>
                    <a:pt x="2857374" y="486698"/>
                    <a:pt x="2843771" y="484025"/>
                  </a:cubicBezTo>
                  <a:cubicBezTo>
                    <a:pt x="2843771" y="482687"/>
                    <a:pt x="2843771" y="482687"/>
                    <a:pt x="2843771" y="482687"/>
                  </a:cubicBezTo>
                  <a:cubicBezTo>
                    <a:pt x="2813166" y="482687"/>
                    <a:pt x="2782557" y="482687"/>
                    <a:pt x="2751952" y="482687"/>
                  </a:cubicBezTo>
                  <a:cubicBezTo>
                    <a:pt x="2745150" y="482687"/>
                    <a:pt x="2738348" y="482687"/>
                    <a:pt x="2731547" y="482687"/>
                  </a:cubicBezTo>
                  <a:cubicBezTo>
                    <a:pt x="2728145" y="484025"/>
                    <a:pt x="2724746" y="485361"/>
                    <a:pt x="2721343" y="485361"/>
                  </a:cubicBezTo>
                  <a:cubicBezTo>
                    <a:pt x="2700938" y="489371"/>
                    <a:pt x="2687335" y="485361"/>
                    <a:pt x="2670333" y="482687"/>
                  </a:cubicBezTo>
                  <a:lnTo>
                    <a:pt x="2666930" y="482687"/>
                  </a:lnTo>
                  <a:lnTo>
                    <a:pt x="2663531" y="482687"/>
                  </a:lnTo>
                  <a:cubicBezTo>
                    <a:pt x="2660129" y="482687"/>
                    <a:pt x="2656730" y="481352"/>
                    <a:pt x="2656730" y="480014"/>
                  </a:cubicBezTo>
                  <a:cubicBezTo>
                    <a:pt x="2632923" y="477341"/>
                    <a:pt x="2602317" y="484025"/>
                    <a:pt x="2578510" y="476005"/>
                  </a:cubicBezTo>
                  <a:cubicBezTo>
                    <a:pt x="2571709" y="482687"/>
                    <a:pt x="2558106" y="482687"/>
                    <a:pt x="2544502" y="484025"/>
                  </a:cubicBezTo>
                  <a:lnTo>
                    <a:pt x="2541103" y="484025"/>
                  </a:lnTo>
                  <a:lnTo>
                    <a:pt x="2537701" y="484025"/>
                  </a:lnTo>
                  <a:cubicBezTo>
                    <a:pt x="2513897" y="480014"/>
                    <a:pt x="2486691" y="485361"/>
                    <a:pt x="2462884" y="480014"/>
                  </a:cubicBezTo>
                  <a:cubicBezTo>
                    <a:pt x="2459484" y="480014"/>
                    <a:pt x="2459484" y="480014"/>
                    <a:pt x="2459484" y="478678"/>
                  </a:cubicBezTo>
                  <a:cubicBezTo>
                    <a:pt x="2415272" y="488034"/>
                    <a:pt x="2374463" y="477341"/>
                    <a:pt x="2330255" y="477341"/>
                  </a:cubicBezTo>
                  <a:cubicBezTo>
                    <a:pt x="2326852" y="477341"/>
                    <a:pt x="2323453" y="477341"/>
                    <a:pt x="2320051" y="477341"/>
                  </a:cubicBezTo>
                  <a:cubicBezTo>
                    <a:pt x="2313249" y="480014"/>
                    <a:pt x="2306448" y="480014"/>
                    <a:pt x="2299646" y="478678"/>
                  </a:cubicBezTo>
                  <a:cubicBezTo>
                    <a:pt x="2296247" y="478678"/>
                    <a:pt x="2296247" y="477341"/>
                    <a:pt x="2296247" y="477341"/>
                  </a:cubicBezTo>
                  <a:cubicBezTo>
                    <a:pt x="2286043" y="477341"/>
                    <a:pt x="2279242" y="477341"/>
                    <a:pt x="2269041" y="477341"/>
                  </a:cubicBezTo>
                  <a:cubicBezTo>
                    <a:pt x="2262239" y="474668"/>
                    <a:pt x="2248636" y="476005"/>
                    <a:pt x="2238432" y="474668"/>
                  </a:cubicBezTo>
                  <a:cubicBezTo>
                    <a:pt x="2238432" y="474668"/>
                    <a:pt x="2235033" y="476005"/>
                    <a:pt x="2235033" y="476005"/>
                  </a:cubicBezTo>
                  <a:cubicBezTo>
                    <a:pt x="2224829" y="476005"/>
                    <a:pt x="2214628" y="477341"/>
                    <a:pt x="2204424" y="474668"/>
                  </a:cubicBezTo>
                  <a:cubicBezTo>
                    <a:pt x="2201025" y="474668"/>
                    <a:pt x="2197623" y="474668"/>
                    <a:pt x="2194224" y="474668"/>
                  </a:cubicBezTo>
                  <a:cubicBezTo>
                    <a:pt x="2163615" y="477341"/>
                    <a:pt x="2133010" y="481352"/>
                    <a:pt x="2102401" y="474668"/>
                  </a:cubicBezTo>
                  <a:lnTo>
                    <a:pt x="2099002" y="473332"/>
                  </a:lnTo>
                  <a:lnTo>
                    <a:pt x="2095599" y="473332"/>
                  </a:lnTo>
                  <a:cubicBezTo>
                    <a:pt x="2092200" y="473332"/>
                    <a:pt x="2092200" y="473332"/>
                    <a:pt x="2092200" y="471995"/>
                  </a:cubicBezTo>
                  <a:cubicBezTo>
                    <a:pt x="2095599" y="470659"/>
                    <a:pt x="2095599" y="470659"/>
                    <a:pt x="2095599" y="470659"/>
                  </a:cubicBezTo>
                  <a:cubicBezTo>
                    <a:pt x="2095599" y="470659"/>
                    <a:pt x="2092200" y="470659"/>
                    <a:pt x="2092200" y="470659"/>
                  </a:cubicBezTo>
                  <a:cubicBezTo>
                    <a:pt x="2068393" y="470659"/>
                    <a:pt x="2044590" y="471995"/>
                    <a:pt x="2020782" y="471995"/>
                  </a:cubicBezTo>
                  <a:lnTo>
                    <a:pt x="2017383" y="471995"/>
                  </a:lnTo>
                  <a:cubicBezTo>
                    <a:pt x="1983375" y="466648"/>
                    <a:pt x="1945965" y="473332"/>
                    <a:pt x="1911957" y="467986"/>
                  </a:cubicBezTo>
                  <a:cubicBezTo>
                    <a:pt x="1874551" y="467986"/>
                    <a:pt x="1837140" y="467986"/>
                    <a:pt x="1799733" y="467986"/>
                  </a:cubicBezTo>
                  <a:cubicBezTo>
                    <a:pt x="1789529" y="471995"/>
                    <a:pt x="1775926" y="471995"/>
                    <a:pt x="1765725" y="470659"/>
                  </a:cubicBezTo>
                  <a:cubicBezTo>
                    <a:pt x="1721514" y="465313"/>
                    <a:pt x="1677305" y="469322"/>
                    <a:pt x="1633093" y="469322"/>
                  </a:cubicBezTo>
                  <a:cubicBezTo>
                    <a:pt x="1622893" y="465313"/>
                    <a:pt x="1609290" y="467986"/>
                    <a:pt x="1599086" y="465313"/>
                  </a:cubicBezTo>
                  <a:cubicBezTo>
                    <a:pt x="1599086" y="463975"/>
                    <a:pt x="1599086" y="463975"/>
                    <a:pt x="1599086" y="463975"/>
                  </a:cubicBezTo>
                  <a:cubicBezTo>
                    <a:pt x="1520869" y="463975"/>
                    <a:pt x="1442650" y="463975"/>
                    <a:pt x="1364433" y="463975"/>
                  </a:cubicBezTo>
                  <a:cubicBezTo>
                    <a:pt x="1364433" y="465313"/>
                    <a:pt x="1361031" y="465313"/>
                    <a:pt x="1357632" y="465313"/>
                  </a:cubicBezTo>
                  <a:cubicBezTo>
                    <a:pt x="1357632" y="465313"/>
                    <a:pt x="1357632" y="466648"/>
                    <a:pt x="1354229" y="467986"/>
                  </a:cubicBezTo>
                  <a:cubicBezTo>
                    <a:pt x="1306618" y="465313"/>
                    <a:pt x="1259008" y="471995"/>
                    <a:pt x="1211396" y="467986"/>
                  </a:cubicBezTo>
                  <a:cubicBezTo>
                    <a:pt x="1207997" y="470659"/>
                    <a:pt x="1201196" y="470659"/>
                    <a:pt x="1194394" y="469322"/>
                  </a:cubicBezTo>
                  <a:cubicBezTo>
                    <a:pt x="1190992" y="473332"/>
                    <a:pt x="1180791" y="474668"/>
                    <a:pt x="1170587" y="471995"/>
                  </a:cubicBezTo>
                  <a:cubicBezTo>
                    <a:pt x="1163786" y="471995"/>
                    <a:pt x="1156984" y="471995"/>
                    <a:pt x="1150182" y="471995"/>
                  </a:cubicBezTo>
                  <a:cubicBezTo>
                    <a:pt x="1095770" y="474668"/>
                    <a:pt x="1044760" y="470659"/>
                    <a:pt x="990348" y="473332"/>
                  </a:cubicBezTo>
                  <a:cubicBezTo>
                    <a:pt x="973342" y="474668"/>
                    <a:pt x="959739" y="473332"/>
                    <a:pt x="956340" y="465313"/>
                  </a:cubicBezTo>
                  <a:cubicBezTo>
                    <a:pt x="952937" y="461302"/>
                    <a:pt x="952937" y="455956"/>
                    <a:pt x="952937" y="451947"/>
                  </a:cubicBezTo>
                  <a:cubicBezTo>
                    <a:pt x="949538" y="451947"/>
                    <a:pt x="949538" y="451947"/>
                    <a:pt x="946136" y="451947"/>
                  </a:cubicBezTo>
                  <a:cubicBezTo>
                    <a:pt x="922332" y="449274"/>
                    <a:pt x="912128" y="438581"/>
                    <a:pt x="888324" y="426551"/>
                  </a:cubicBezTo>
                  <a:cubicBezTo>
                    <a:pt x="918929" y="457293"/>
                    <a:pt x="857715" y="441254"/>
                    <a:pt x="844112" y="447936"/>
                  </a:cubicBezTo>
                  <a:cubicBezTo>
                    <a:pt x="840713" y="449274"/>
                    <a:pt x="833912" y="451947"/>
                    <a:pt x="830509" y="454620"/>
                  </a:cubicBezTo>
                  <a:cubicBezTo>
                    <a:pt x="827110" y="454620"/>
                    <a:pt x="827110" y="454620"/>
                    <a:pt x="827110" y="454620"/>
                  </a:cubicBezTo>
                  <a:cubicBezTo>
                    <a:pt x="830509" y="457293"/>
                    <a:pt x="833912" y="458629"/>
                    <a:pt x="844112" y="457293"/>
                  </a:cubicBezTo>
                  <a:cubicBezTo>
                    <a:pt x="891723" y="450610"/>
                    <a:pt x="895126" y="451947"/>
                    <a:pt x="891723" y="470659"/>
                  </a:cubicBezTo>
                  <a:cubicBezTo>
                    <a:pt x="888324" y="471995"/>
                    <a:pt x="884922" y="471995"/>
                    <a:pt x="881523" y="473332"/>
                  </a:cubicBezTo>
                  <a:cubicBezTo>
                    <a:pt x="871318" y="473332"/>
                    <a:pt x="861118" y="474668"/>
                    <a:pt x="850914" y="474668"/>
                  </a:cubicBezTo>
                  <a:cubicBezTo>
                    <a:pt x="837311" y="478678"/>
                    <a:pt x="820309" y="480014"/>
                    <a:pt x="810104" y="476005"/>
                  </a:cubicBezTo>
                  <a:cubicBezTo>
                    <a:pt x="782898" y="465313"/>
                    <a:pt x="759095" y="470659"/>
                    <a:pt x="735287" y="474668"/>
                  </a:cubicBezTo>
                  <a:lnTo>
                    <a:pt x="731888" y="474668"/>
                  </a:lnTo>
                  <a:lnTo>
                    <a:pt x="728486" y="474668"/>
                  </a:lnTo>
                  <a:cubicBezTo>
                    <a:pt x="725087" y="478678"/>
                    <a:pt x="714883" y="477341"/>
                    <a:pt x="708081" y="480014"/>
                  </a:cubicBezTo>
                  <a:cubicBezTo>
                    <a:pt x="691079" y="477341"/>
                    <a:pt x="691079" y="471995"/>
                    <a:pt x="687676" y="466648"/>
                  </a:cubicBezTo>
                  <a:cubicBezTo>
                    <a:pt x="691079" y="461302"/>
                    <a:pt x="680875" y="458629"/>
                    <a:pt x="674073" y="455956"/>
                  </a:cubicBezTo>
                  <a:cubicBezTo>
                    <a:pt x="667272" y="447936"/>
                    <a:pt x="674073" y="445263"/>
                    <a:pt x="691079" y="443927"/>
                  </a:cubicBezTo>
                  <a:cubicBezTo>
                    <a:pt x="694478" y="443927"/>
                    <a:pt x="694478" y="443927"/>
                    <a:pt x="694478" y="443927"/>
                  </a:cubicBezTo>
                  <a:cubicBezTo>
                    <a:pt x="694478" y="442590"/>
                    <a:pt x="697881" y="442590"/>
                    <a:pt x="697881" y="441254"/>
                  </a:cubicBezTo>
                  <a:cubicBezTo>
                    <a:pt x="701279" y="441254"/>
                    <a:pt x="701279" y="441254"/>
                    <a:pt x="701279" y="441254"/>
                  </a:cubicBezTo>
                  <a:cubicBezTo>
                    <a:pt x="701279" y="438581"/>
                    <a:pt x="701279" y="437244"/>
                    <a:pt x="701279" y="434571"/>
                  </a:cubicBezTo>
                  <a:cubicBezTo>
                    <a:pt x="697881" y="430562"/>
                    <a:pt x="694478" y="427888"/>
                    <a:pt x="691079" y="423878"/>
                  </a:cubicBezTo>
                  <a:cubicBezTo>
                    <a:pt x="684277" y="426551"/>
                    <a:pt x="680875" y="427888"/>
                    <a:pt x="674073" y="429224"/>
                  </a:cubicBezTo>
                  <a:cubicBezTo>
                    <a:pt x="674073" y="429224"/>
                    <a:pt x="670674" y="430562"/>
                    <a:pt x="670674" y="430562"/>
                  </a:cubicBezTo>
                  <a:cubicBezTo>
                    <a:pt x="670674" y="434571"/>
                    <a:pt x="670674" y="438581"/>
                    <a:pt x="657071" y="438581"/>
                  </a:cubicBezTo>
                  <a:cubicBezTo>
                    <a:pt x="657071" y="439917"/>
                    <a:pt x="657071" y="439917"/>
                    <a:pt x="657071" y="441254"/>
                  </a:cubicBezTo>
                  <a:cubicBezTo>
                    <a:pt x="657071" y="446601"/>
                    <a:pt x="653669" y="451947"/>
                    <a:pt x="643468" y="455956"/>
                  </a:cubicBezTo>
                  <a:cubicBezTo>
                    <a:pt x="643468" y="457293"/>
                    <a:pt x="643468" y="458629"/>
                    <a:pt x="643468" y="459966"/>
                  </a:cubicBezTo>
                  <a:cubicBezTo>
                    <a:pt x="623063" y="462639"/>
                    <a:pt x="623063" y="454620"/>
                    <a:pt x="612859" y="451947"/>
                  </a:cubicBezTo>
                  <a:cubicBezTo>
                    <a:pt x="609460" y="449274"/>
                    <a:pt x="606058" y="446601"/>
                    <a:pt x="602659" y="443927"/>
                  </a:cubicBezTo>
                  <a:cubicBezTo>
                    <a:pt x="595857" y="441254"/>
                    <a:pt x="595857" y="438581"/>
                    <a:pt x="602659" y="435908"/>
                  </a:cubicBezTo>
                  <a:cubicBezTo>
                    <a:pt x="606058" y="435908"/>
                    <a:pt x="606058" y="435908"/>
                    <a:pt x="609460" y="437244"/>
                  </a:cubicBezTo>
                  <a:cubicBezTo>
                    <a:pt x="609460" y="437244"/>
                    <a:pt x="609460" y="435908"/>
                    <a:pt x="606058" y="434571"/>
                  </a:cubicBezTo>
                  <a:cubicBezTo>
                    <a:pt x="602659" y="431898"/>
                    <a:pt x="602659" y="430562"/>
                    <a:pt x="602659" y="429224"/>
                  </a:cubicBezTo>
                  <a:cubicBezTo>
                    <a:pt x="599256" y="429224"/>
                    <a:pt x="599256" y="429224"/>
                    <a:pt x="595857" y="429224"/>
                  </a:cubicBezTo>
                  <a:cubicBezTo>
                    <a:pt x="592455" y="435908"/>
                    <a:pt x="585653" y="439917"/>
                    <a:pt x="568651" y="441254"/>
                  </a:cubicBezTo>
                  <a:cubicBezTo>
                    <a:pt x="551645" y="441254"/>
                    <a:pt x="534643" y="445263"/>
                    <a:pt x="517637" y="442590"/>
                  </a:cubicBezTo>
                  <a:cubicBezTo>
                    <a:pt x="507437" y="439917"/>
                    <a:pt x="500635" y="437244"/>
                    <a:pt x="487032" y="438581"/>
                  </a:cubicBezTo>
                  <a:lnTo>
                    <a:pt x="471208" y="444800"/>
                  </a:lnTo>
                  <a:lnTo>
                    <a:pt x="473425" y="450611"/>
                  </a:lnTo>
                  <a:cubicBezTo>
                    <a:pt x="463225" y="450611"/>
                    <a:pt x="453021" y="450611"/>
                    <a:pt x="442820" y="450611"/>
                  </a:cubicBezTo>
                  <a:lnTo>
                    <a:pt x="442820" y="442702"/>
                  </a:lnTo>
                  <a:lnTo>
                    <a:pt x="425818" y="439917"/>
                  </a:lnTo>
                  <a:cubicBezTo>
                    <a:pt x="422415" y="431898"/>
                    <a:pt x="408812" y="433235"/>
                    <a:pt x="395209" y="434571"/>
                  </a:cubicBezTo>
                  <a:cubicBezTo>
                    <a:pt x="388408" y="433235"/>
                    <a:pt x="371406" y="430562"/>
                    <a:pt x="391810" y="426551"/>
                  </a:cubicBezTo>
                  <a:cubicBezTo>
                    <a:pt x="425818" y="421205"/>
                    <a:pt x="442820" y="431898"/>
                    <a:pt x="466627" y="438581"/>
                  </a:cubicBezTo>
                  <a:cubicBezTo>
                    <a:pt x="473429" y="435908"/>
                    <a:pt x="476828" y="431898"/>
                    <a:pt x="480231" y="427888"/>
                  </a:cubicBezTo>
                  <a:cubicBezTo>
                    <a:pt x="476828" y="426551"/>
                    <a:pt x="473429" y="425215"/>
                    <a:pt x="470026" y="423878"/>
                  </a:cubicBezTo>
                  <a:cubicBezTo>
                    <a:pt x="463225" y="414523"/>
                    <a:pt x="442820" y="413185"/>
                    <a:pt x="425818" y="410512"/>
                  </a:cubicBezTo>
                  <a:cubicBezTo>
                    <a:pt x="415614" y="403830"/>
                    <a:pt x="402011" y="398484"/>
                    <a:pt x="385009" y="394473"/>
                  </a:cubicBezTo>
                  <a:cubicBezTo>
                    <a:pt x="378207" y="395811"/>
                    <a:pt x="374805" y="379772"/>
                    <a:pt x="364604" y="394473"/>
                  </a:cubicBezTo>
                  <a:cubicBezTo>
                    <a:pt x="361201" y="397147"/>
                    <a:pt x="351001" y="397147"/>
                    <a:pt x="344199" y="394473"/>
                  </a:cubicBezTo>
                  <a:cubicBezTo>
                    <a:pt x="296588" y="398484"/>
                    <a:pt x="296588" y="398484"/>
                    <a:pt x="265980" y="374425"/>
                  </a:cubicBezTo>
                  <a:cubicBezTo>
                    <a:pt x="265980" y="371752"/>
                    <a:pt x="269382" y="370415"/>
                    <a:pt x="272781" y="369079"/>
                  </a:cubicBezTo>
                  <a:cubicBezTo>
                    <a:pt x="286384" y="365069"/>
                    <a:pt x="299987" y="366406"/>
                    <a:pt x="316993" y="366406"/>
                  </a:cubicBezTo>
                  <a:cubicBezTo>
                    <a:pt x="310192" y="365069"/>
                    <a:pt x="299987" y="363733"/>
                    <a:pt x="293186" y="362396"/>
                  </a:cubicBezTo>
                  <a:cubicBezTo>
                    <a:pt x="289787" y="362396"/>
                    <a:pt x="286384" y="361060"/>
                    <a:pt x="282985" y="361060"/>
                  </a:cubicBezTo>
                  <a:cubicBezTo>
                    <a:pt x="276184" y="362396"/>
                    <a:pt x="272781" y="365069"/>
                    <a:pt x="269382" y="366406"/>
                  </a:cubicBezTo>
                  <a:cubicBezTo>
                    <a:pt x="265980" y="366406"/>
                    <a:pt x="259178" y="367742"/>
                    <a:pt x="252377" y="367742"/>
                  </a:cubicBezTo>
                  <a:cubicBezTo>
                    <a:pt x="252377" y="367742"/>
                    <a:pt x="252377" y="369079"/>
                    <a:pt x="252377" y="369079"/>
                  </a:cubicBezTo>
                  <a:lnTo>
                    <a:pt x="226049" y="370113"/>
                  </a:lnTo>
                  <a:lnTo>
                    <a:pt x="228573" y="373090"/>
                  </a:lnTo>
                  <a:cubicBezTo>
                    <a:pt x="238773" y="374425"/>
                    <a:pt x="245575" y="377099"/>
                    <a:pt x="245575" y="381109"/>
                  </a:cubicBezTo>
                  <a:cubicBezTo>
                    <a:pt x="225170" y="379772"/>
                    <a:pt x="201367" y="386455"/>
                    <a:pt x="194565" y="373090"/>
                  </a:cubicBezTo>
                  <a:lnTo>
                    <a:pt x="194565" y="369565"/>
                  </a:lnTo>
                  <a:lnTo>
                    <a:pt x="171608" y="368744"/>
                  </a:lnTo>
                  <a:cubicBezTo>
                    <a:pt x="155455" y="369413"/>
                    <a:pt x="138453" y="370415"/>
                    <a:pt x="119748" y="369079"/>
                  </a:cubicBezTo>
                  <a:cubicBezTo>
                    <a:pt x="140153" y="366406"/>
                    <a:pt x="153756" y="363733"/>
                    <a:pt x="174160" y="361060"/>
                  </a:cubicBezTo>
                  <a:cubicBezTo>
                    <a:pt x="157155" y="357049"/>
                    <a:pt x="143552" y="355713"/>
                    <a:pt x="126549" y="351703"/>
                  </a:cubicBezTo>
                  <a:cubicBezTo>
                    <a:pt x="177559" y="346357"/>
                    <a:pt x="170758" y="339674"/>
                    <a:pt x="136750" y="332991"/>
                  </a:cubicBezTo>
                  <a:cubicBezTo>
                    <a:pt x="133351" y="331655"/>
                    <a:pt x="133351" y="328982"/>
                    <a:pt x="136750" y="327645"/>
                  </a:cubicBezTo>
                  <a:cubicBezTo>
                    <a:pt x="150353" y="323636"/>
                    <a:pt x="160557" y="320962"/>
                    <a:pt x="177559" y="323636"/>
                  </a:cubicBezTo>
                  <a:lnTo>
                    <a:pt x="177559" y="322298"/>
                  </a:lnTo>
                  <a:cubicBezTo>
                    <a:pt x="187764" y="324971"/>
                    <a:pt x="201367" y="326309"/>
                    <a:pt x="218369" y="324971"/>
                  </a:cubicBezTo>
                  <a:cubicBezTo>
                    <a:pt x="245575" y="322298"/>
                    <a:pt x="252377" y="327645"/>
                    <a:pt x="252377" y="337001"/>
                  </a:cubicBezTo>
                  <a:cubicBezTo>
                    <a:pt x="269382" y="330318"/>
                    <a:pt x="293186" y="331655"/>
                    <a:pt x="316993" y="331655"/>
                  </a:cubicBezTo>
                  <a:cubicBezTo>
                    <a:pt x="333995" y="332991"/>
                    <a:pt x="351001" y="332991"/>
                    <a:pt x="364604" y="334328"/>
                  </a:cubicBezTo>
                  <a:cubicBezTo>
                    <a:pt x="347598" y="323636"/>
                    <a:pt x="361201" y="322298"/>
                    <a:pt x="385009" y="322298"/>
                  </a:cubicBezTo>
                  <a:cubicBezTo>
                    <a:pt x="381606" y="322298"/>
                    <a:pt x="381606" y="322298"/>
                    <a:pt x="381606" y="322298"/>
                  </a:cubicBezTo>
                  <a:cubicBezTo>
                    <a:pt x="381606" y="320962"/>
                    <a:pt x="378207" y="318289"/>
                    <a:pt x="374805" y="316952"/>
                  </a:cubicBezTo>
                  <a:cubicBezTo>
                    <a:pt x="354400" y="324971"/>
                    <a:pt x="323795" y="323636"/>
                    <a:pt x="299987" y="326309"/>
                  </a:cubicBezTo>
                  <a:lnTo>
                    <a:pt x="279144" y="325171"/>
                  </a:lnTo>
                  <a:lnTo>
                    <a:pt x="289787" y="324971"/>
                  </a:lnTo>
                  <a:cubicBezTo>
                    <a:pt x="293186" y="322298"/>
                    <a:pt x="296588" y="319625"/>
                    <a:pt x="303390" y="318289"/>
                  </a:cubicBezTo>
                  <a:cubicBezTo>
                    <a:pt x="296588" y="318289"/>
                    <a:pt x="293186" y="315616"/>
                    <a:pt x="289787" y="312943"/>
                  </a:cubicBezTo>
                  <a:cubicBezTo>
                    <a:pt x="276184" y="298240"/>
                    <a:pt x="299987" y="299577"/>
                    <a:pt x="320392" y="303586"/>
                  </a:cubicBezTo>
                  <a:cubicBezTo>
                    <a:pt x="337398" y="306259"/>
                    <a:pt x="337398" y="315616"/>
                    <a:pt x="347598" y="320962"/>
                  </a:cubicBezTo>
                  <a:cubicBezTo>
                    <a:pt x="351001" y="319625"/>
                    <a:pt x="357802" y="316952"/>
                    <a:pt x="361201" y="315616"/>
                  </a:cubicBezTo>
                  <a:cubicBezTo>
                    <a:pt x="344199" y="311606"/>
                    <a:pt x="351001" y="306259"/>
                    <a:pt x="347598" y="300913"/>
                  </a:cubicBezTo>
                  <a:cubicBezTo>
                    <a:pt x="327194" y="286211"/>
                    <a:pt x="289787" y="298240"/>
                    <a:pt x="262581" y="292894"/>
                  </a:cubicBezTo>
                  <a:cubicBezTo>
                    <a:pt x="262581" y="294231"/>
                    <a:pt x="259178" y="294231"/>
                    <a:pt x="259178" y="294231"/>
                  </a:cubicBezTo>
                  <a:cubicBezTo>
                    <a:pt x="252377" y="294231"/>
                    <a:pt x="248978" y="294231"/>
                    <a:pt x="245575" y="292894"/>
                  </a:cubicBezTo>
                  <a:cubicBezTo>
                    <a:pt x="242176" y="288885"/>
                    <a:pt x="235374" y="286211"/>
                    <a:pt x="225170" y="284874"/>
                  </a:cubicBezTo>
                  <a:cubicBezTo>
                    <a:pt x="218369" y="283538"/>
                    <a:pt x="211567" y="283538"/>
                    <a:pt x="211567" y="279528"/>
                  </a:cubicBezTo>
                  <a:cubicBezTo>
                    <a:pt x="211567" y="275519"/>
                    <a:pt x="221771" y="274181"/>
                    <a:pt x="228573" y="272846"/>
                  </a:cubicBezTo>
                  <a:cubicBezTo>
                    <a:pt x="228573" y="272846"/>
                    <a:pt x="231972" y="272846"/>
                    <a:pt x="231972" y="272846"/>
                  </a:cubicBezTo>
                  <a:cubicBezTo>
                    <a:pt x="286384" y="271508"/>
                    <a:pt x="337398" y="276855"/>
                    <a:pt x="391810" y="271508"/>
                  </a:cubicBezTo>
                  <a:cubicBezTo>
                    <a:pt x="412215" y="271508"/>
                    <a:pt x="432620" y="272846"/>
                    <a:pt x="432620" y="260816"/>
                  </a:cubicBezTo>
                  <a:cubicBezTo>
                    <a:pt x="422415" y="256807"/>
                    <a:pt x="412215" y="252796"/>
                    <a:pt x="419017" y="246114"/>
                  </a:cubicBezTo>
                  <a:cubicBezTo>
                    <a:pt x="422415" y="244777"/>
                    <a:pt x="422415" y="243441"/>
                    <a:pt x="425818" y="243441"/>
                  </a:cubicBezTo>
                  <a:cubicBezTo>
                    <a:pt x="408812" y="235421"/>
                    <a:pt x="398612" y="247450"/>
                    <a:pt x="381606" y="246114"/>
                  </a:cubicBezTo>
                  <a:cubicBezTo>
                    <a:pt x="374805" y="246114"/>
                    <a:pt x="371406" y="244777"/>
                    <a:pt x="371406" y="242104"/>
                  </a:cubicBezTo>
                  <a:cubicBezTo>
                    <a:pt x="374805" y="242104"/>
                    <a:pt x="374805" y="242104"/>
                    <a:pt x="374805" y="242104"/>
                  </a:cubicBezTo>
                  <a:cubicBezTo>
                    <a:pt x="374805" y="240768"/>
                    <a:pt x="374805" y="240768"/>
                    <a:pt x="374805" y="240768"/>
                  </a:cubicBezTo>
                  <a:cubicBezTo>
                    <a:pt x="374805" y="238095"/>
                    <a:pt x="371406" y="239431"/>
                    <a:pt x="368003" y="240768"/>
                  </a:cubicBezTo>
                  <a:cubicBezTo>
                    <a:pt x="351001" y="240768"/>
                    <a:pt x="333995" y="243441"/>
                    <a:pt x="313591" y="243441"/>
                  </a:cubicBezTo>
                  <a:cubicBezTo>
                    <a:pt x="303390" y="246114"/>
                    <a:pt x="293186" y="248787"/>
                    <a:pt x="282985" y="247450"/>
                  </a:cubicBezTo>
                  <a:cubicBezTo>
                    <a:pt x="279583" y="244777"/>
                    <a:pt x="279583" y="240768"/>
                    <a:pt x="279583" y="236757"/>
                  </a:cubicBezTo>
                  <a:cubicBezTo>
                    <a:pt x="272781" y="228738"/>
                    <a:pt x="276184" y="222056"/>
                    <a:pt x="289787" y="216709"/>
                  </a:cubicBezTo>
                  <a:cubicBezTo>
                    <a:pt x="276184" y="224729"/>
                    <a:pt x="259178" y="230075"/>
                    <a:pt x="242176" y="236757"/>
                  </a:cubicBezTo>
                  <a:cubicBezTo>
                    <a:pt x="238773" y="236757"/>
                    <a:pt x="238773" y="236757"/>
                    <a:pt x="238773" y="236757"/>
                  </a:cubicBezTo>
                  <a:cubicBezTo>
                    <a:pt x="242176" y="236757"/>
                    <a:pt x="242176" y="239431"/>
                    <a:pt x="245575" y="240768"/>
                  </a:cubicBezTo>
                  <a:cubicBezTo>
                    <a:pt x="245575" y="243441"/>
                    <a:pt x="245575" y="246114"/>
                    <a:pt x="245575" y="248787"/>
                  </a:cubicBezTo>
                  <a:cubicBezTo>
                    <a:pt x="235374" y="248787"/>
                    <a:pt x="228573" y="247450"/>
                    <a:pt x="218369" y="247450"/>
                  </a:cubicBezTo>
                  <a:cubicBezTo>
                    <a:pt x="221771" y="243441"/>
                    <a:pt x="221771" y="240768"/>
                    <a:pt x="225170" y="236757"/>
                  </a:cubicBezTo>
                  <a:cubicBezTo>
                    <a:pt x="211567" y="234084"/>
                    <a:pt x="197964" y="231411"/>
                    <a:pt x="184361" y="228738"/>
                  </a:cubicBezTo>
                  <a:cubicBezTo>
                    <a:pt x="184361" y="227402"/>
                    <a:pt x="184361" y="226065"/>
                    <a:pt x="184361" y="224729"/>
                  </a:cubicBezTo>
                  <a:cubicBezTo>
                    <a:pt x="191163" y="223392"/>
                    <a:pt x="197964" y="223392"/>
                    <a:pt x="204766" y="223392"/>
                  </a:cubicBezTo>
                  <a:cubicBezTo>
                    <a:pt x="214970" y="219383"/>
                    <a:pt x="221771" y="214036"/>
                    <a:pt x="235374" y="211363"/>
                  </a:cubicBezTo>
                  <a:cubicBezTo>
                    <a:pt x="248978" y="206017"/>
                    <a:pt x="262581" y="206017"/>
                    <a:pt x="279583" y="208690"/>
                  </a:cubicBezTo>
                  <a:cubicBezTo>
                    <a:pt x="282985" y="208690"/>
                    <a:pt x="286384" y="208690"/>
                    <a:pt x="286384" y="210026"/>
                  </a:cubicBezTo>
                  <a:cubicBezTo>
                    <a:pt x="289787" y="200671"/>
                    <a:pt x="323795" y="206017"/>
                    <a:pt x="327194" y="196660"/>
                  </a:cubicBezTo>
                  <a:cubicBezTo>
                    <a:pt x="320392" y="189978"/>
                    <a:pt x="364604" y="181958"/>
                    <a:pt x="320392" y="176612"/>
                  </a:cubicBezTo>
                  <a:cubicBezTo>
                    <a:pt x="316993" y="176612"/>
                    <a:pt x="316993" y="175275"/>
                    <a:pt x="316993" y="175275"/>
                  </a:cubicBezTo>
                  <a:cubicBezTo>
                    <a:pt x="327194" y="181958"/>
                    <a:pt x="323795" y="187305"/>
                    <a:pt x="303390" y="189978"/>
                  </a:cubicBezTo>
                  <a:cubicBezTo>
                    <a:pt x="299987" y="189978"/>
                    <a:pt x="293186" y="189978"/>
                    <a:pt x="286384" y="189978"/>
                  </a:cubicBezTo>
                  <a:cubicBezTo>
                    <a:pt x="286384" y="191314"/>
                    <a:pt x="286384" y="191314"/>
                    <a:pt x="282985" y="192651"/>
                  </a:cubicBezTo>
                  <a:cubicBezTo>
                    <a:pt x="272781" y="195324"/>
                    <a:pt x="262581" y="195324"/>
                    <a:pt x="248978" y="193987"/>
                  </a:cubicBezTo>
                  <a:cubicBezTo>
                    <a:pt x="231972" y="187305"/>
                    <a:pt x="191163" y="195324"/>
                    <a:pt x="184361" y="179285"/>
                  </a:cubicBezTo>
                  <a:cubicBezTo>
                    <a:pt x="184361" y="177948"/>
                    <a:pt x="184361" y="176612"/>
                    <a:pt x="184361" y="175275"/>
                  </a:cubicBezTo>
                  <a:cubicBezTo>
                    <a:pt x="184361" y="169929"/>
                    <a:pt x="153756" y="164582"/>
                    <a:pt x="184361" y="159236"/>
                  </a:cubicBezTo>
                  <a:cubicBezTo>
                    <a:pt x="218369" y="152554"/>
                    <a:pt x="201367" y="171264"/>
                    <a:pt x="225170" y="171264"/>
                  </a:cubicBezTo>
                  <a:cubicBezTo>
                    <a:pt x="238773" y="171264"/>
                    <a:pt x="255779" y="172602"/>
                    <a:pt x="245575" y="163246"/>
                  </a:cubicBezTo>
                  <a:cubicBezTo>
                    <a:pt x="238773" y="151216"/>
                    <a:pt x="262581" y="156563"/>
                    <a:pt x="276184" y="155227"/>
                  </a:cubicBezTo>
                  <a:cubicBezTo>
                    <a:pt x="282985" y="153890"/>
                    <a:pt x="282985" y="153890"/>
                    <a:pt x="286384" y="155227"/>
                  </a:cubicBezTo>
                  <a:cubicBezTo>
                    <a:pt x="289787" y="153890"/>
                    <a:pt x="289787" y="153890"/>
                    <a:pt x="289787" y="153890"/>
                  </a:cubicBezTo>
                  <a:cubicBezTo>
                    <a:pt x="296588" y="152554"/>
                    <a:pt x="303390" y="152554"/>
                    <a:pt x="310192" y="153890"/>
                  </a:cubicBezTo>
                  <a:cubicBezTo>
                    <a:pt x="310192" y="153890"/>
                    <a:pt x="310192" y="155227"/>
                    <a:pt x="310192" y="155227"/>
                  </a:cubicBezTo>
                  <a:cubicBezTo>
                    <a:pt x="316993" y="155227"/>
                    <a:pt x="323795" y="153890"/>
                    <a:pt x="330596" y="153890"/>
                  </a:cubicBezTo>
                  <a:cubicBezTo>
                    <a:pt x="330596" y="153890"/>
                    <a:pt x="333995" y="155227"/>
                    <a:pt x="337398" y="155227"/>
                  </a:cubicBezTo>
                  <a:cubicBezTo>
                    <a:pt x="344199" y="153890"/>
                    <a:pt x="354400" y="152554"/>
                    <a:pt x="361201" y="151216"/>
                  </a:cubicBezTo>
                  <a:cubicBezTo>
                    <a:pt x="364604" y="149881"/>
                    <a:pt x="371406" y="149881"/>
                    <a:pt x="378207" y="149881"/>
                  </a:cubicBezTo>
                  <a:cubicBezTo>
                    <a:pt x="395209" y="149881"/>
                    <a:pt x="412215" y="149881"/>
                    <a:pt x="429217" y="149881"/>
                  </a:cubicBezTo>
                  <a:cubicBezTo>
                    <a:pt x="436019" y="149881"/>
                    <a:pt x="442820" y="149881"/>
                    <a:pt x="449622" y="149881"/>
                  </a:cubicBezTo>
                  <a:cubicBezTo>
                    <a:pt x="446223" y="148543"/>
                    <a:pt x="446223" y="148543"/>
                    <a:pt x="446223" y="147207"/>
                  </a:cubicBezTo>
                  <a:cubicBezTo>
                    <a:pt x="442820" y="147207"/>
                    <a:pt x="439421" y="147207"/>
                    <a:pt x="436019" y="147207"/>
                  </a:cubicBezTo>
                  <a:cubicBezTo>
                    <a:pt x="425818" y="147207"/>
                    <a:pt x="412215" y="149881"/>
                    <a:pt x="408812" y="143197"/>
                  </a:cubicBezTo>
                  <a:cubicBezTo>
                    <a:pt x="405413" y="143197"/>
                    <a:pt x="405413" y="144533"/>
                    <a:pt x="405413" y="144533"/>
                  </a:cubicBezTo>
                  <a:cubicBezTo>
                    <a:pt x="395209" y="145870"/>
                    <a:pt x="388408" y="145870"/>
                    <a:pt x="378207" y="143197"/>
                  </a:cubicBezTo>
                  <a:cubicBezTo>
                    <a:pt x="374805" y="141861"/>
                    <a:pt x="374805" y="141861"/>
                    <a:pt x="374805" y="141861"/>
                  </a:cubicBezTo>
                  <a:cubicBezTo>
                    <a:pt x="361201" y="152554"/>
                    <a:pt x="340797" y="151216"/>
                    <a:pt x="316993" y="145870"/>
                  </a:cubicBezTo>
                  <a:cubicBezTo>
                    <a:pt x="313591" y="145870"/>
                    <a:pt x="306789" y="144533"/>
                    <a:pt x="303390" y="144533"/>
                  </a:cubicBezTo>
                  <a:cubicBezTo>
                    <a:pt x="310192" y="141861"/>
                    <a:pt x="320392" y="140524"/>
                    <a:pt x="327194" y="137851"/>
                  </a:cubicBezTo>
                  <a:cubicBezTo>
                    <a:pt x="333995" y="129831"/>
                    <a:pt x="313591" y="128495"/>
                    <a:pt x="303390" y="124485"/>
                  </a:cubicBezTo>
                  <a:cubicBezTo>
                    <a:pt x="320392" y="119139"/>
                    <a:pt x="347598" y="127158"/>
                    <a:pt x="357802" y="117801"/>
                  </a:cubicBezTo>
                  <a:cubicBezTo>
                    <a:pt x="354400" y="115130"/>
                    <a:pt x="354400" y="113792"/>
                    <a:pt x="361201" y="113792"/>
                  </a:cubicBezTo>
                  <a:cubicBezTo>
                    <a:pt x="381606" y="115130"/>
                    <a:pt x="385009" y="104436"/>
                    <a:pt x="402011" y="105773"/>
                  </a:cubicBezTo>
                  <a:cubicBezTo>
                    <a:pt x="402011" y="97753"/>
                    <a:pt x="398612" y="88398"/>
                    <a:pt x="436019" y="93744"/>
                  </a:cubicBezTo>
                  <a:cubicBezTo>
                    <a:pt x="449622" y="95080"/>
                    <a:pt x="463225" y="93744"/>
                    <a:pt x="476828" y="93744"/>
                  </a:cubicBezTo>
                  <a:cubicBezTo>
                    <a:pt x="480231" y="95080"/>
                    <a:pt x="483630" y="96418"/>
                    <a:pt x="483630" y="99091"/>
                  </a:cubicBezTo>
                  <a:cubicBezTo>
                    <a:pt x="483630" y="99091"/>
                    <a:pt x="483630" y="100427"/>
                    <a:pt x="483630" y="100427"/>
                  </a:cubicBezTo>
                  <a:cubicBezTo>
                    <a:pt x="490431" y="100427"/>
                    <a:pt x="497233" y="100427"/>
                    <a:pt x="504034" y="100427"/>
                  </a:cubicBezTo>
                  <a:cubicBezTo>
                    <a:pt x="507437" y="101764"/>
                    <a:pt x="527841" y="97753"/>
                    <a:pt x="514238" y="104436"/>
                  </a:cubicBezTo>
                  <a:cubicBezTo>
                    <a:pt x="510836" y="105773"/>
                    <a:pt x="510836" y="107110"/>
                    <a:pt x="507437" y="108446"/>
                  </a:cubicBezTo>
                  <a:cubicBezTo>
                    <a:pt x="510836" y="108446"/>
                    <a:pt x="510836" y="108446"/>
                    <a:pt x="510836" y="108446"/>
                  </a:cubicBezTo>
                  <a:cubicBezTo>
                    <a:pt x="521040" y="111119"/>
                    <a:pt x="527841" y="109783"/>
                    <a:pt x="534643" y="108446"/>
                  </a:cubicBezTo>
                  <a:cubicBezTo>
                    <a:pt x="534643" y="107110"/>
                    <a:pt x="534643" y="107110"/>
                    <a:pt x="534643" y="107110"/>
                  </a:cubicBezTo>
                  <a:cubicBezTo>
                    <a:pt x="534643" y="104436"/>
                    <a:pt x="534643" y="103100"/>
                    <a:pt x="538042" y="101764"/>
                  </a:cubicBezTo>
                  <a:cubicBezTo>
                    <a:pt x="541445" y="100427"/>
                    <a:pt x="548246" y="99091"/>
                    <a:pt x="544844" y="96418"/>
                  </a:cubicBezTo>
                  <a:cubicBezTo>
                    <a:pt x="544844" y="95080"/>
                    <a:pt x="544844" y="95080"/>
                    <a:pt x="544844" y="95080"/>
                  </a:cubicBezTo>
                  <a:cubicBezTo>
                    <a:pt x="531241" y="97753"/>
                    <a:pt x="524439" y="93744"/>
                    <a:pt x="521040" y="88398"/>
                  </a:cubicBezTo>
                  <a:cubicBezTo>
                    <a:pt x="521040" y="87061"/>
                    <a:pt x="521040" y="87061"/>
                    <a:pt x="521040" y="85725"/>
                  </a:cubicBezTo>
                  <a:cubicBezTo>
                    <a:pt x="510836" y="83052"/>
                    <a:pt x="504034" y="81715"/>
                    <a:pt x="497233" y="79041"/>
                  </a:cubicBezTo>
                  <a:cubicBezTo>
                    <a:pt x="507437" y="75032"/>
                    <a:pt x="514238" y="68349"/>
                    <a:pt x="527841" y="67013"/>
                  </a:cubicBezTo>
                  <a:cubicBezTo>
                    <a:pt x="555048" y="64338"/>
                    <a:pt x="548246" y="76368"/>
                    <a:pt x="561849" y="79041"/>
                  </a:cubicBezTo>
                  <a:cubicBezTo>
                    <a:pt x="585653" y="71022"/>
                    <a:pt x="592455" y="81715"/>
                    <a:pt x="609460" y="89734"/>
                  </a:cubicBezTo>
                  <a:cubicBezTo>
                    <a:pt x="606058" y="65676"/>
                    <a:pt x="640065" y="79041"/>
                    <a:pt x="660470" y="77704"/>
                  </a:cubicBezTo>
                  <a:cubicBezTo>
                    <a:pt x="663873" y="77704"/>
                    <a:pt x="670674" y="79041"/>
                    <a:pt x="674073" y="80379"/>
                  </a:cubicBezTo>
                  <a:cubicBezTo>
                    <a:pt x="687676" y="79041"/>
                    <a:pt x="697881" y="81715"/>
                    <a:pt x="701279" y="87061"/>
                  </a:cubicBezTo>
                  <a:cubicBezTo>
                    <a:pt x="694478" y="89734"/>
                    <a:pt x="680875" y="92407"/>
                    <a:pt x="670674" y="93744"/>
                  </a:cubicBezTo>
                  <a:cubicBezTo>
                    <a:pt x="670674" y="93744"/>
                    <a:pt x="670674" y="95080"/>
                    <a:pt x="670674" y="95080"/>
                  </a:cubicBezTo>
                  <a:cubicBezTo>
                    <a:pt x="667272" y="96418"/>
                    <a:pt x="667272" y="99091"/>
                    <a:pt x="663873" y="100427"/>
                  </a:cubicBezTo>
                  <a:cubicBezTo>
                    <a:pt x="667272" y="100427"/>
                    <a:pt x="670674" y="100427"/>
                    <a:pt x="674073" y="100427"/>
                  </a:cubicBezTo>
                  <a:cubicBezTo>
                    <a:pt x="674073" y="101764"/>
                    <a:pt x="677476" y="103100"/>
                    <a:pt x="680875" y="103100"/>
                  </a:cubicBezTo>
                  <a:cubicBezTo>
                    <a:pt x="684277" y="103100"/>
                    <a:pt x="687676" y="103100"/>
                    <a:pt x="691079" y="103100"/>
                  </a:cubicBezTo>
                  <a:cubicBezTo>
                    <a:pt x="697881" y="100427"/>
                    <a:pt x="704682" y="96418"/>
                    <a:pt x="704682" y="92407"/>
                  </a:cubicBezTo>
                  <a:cubicBezTo>
                    <a:pt x="708081" y="92407"/>
                    <a:pt x="711484" y="91070"/>
                    <a:pt x="714883" y="91070"/>
                  </a:cubicBezTo>
                  <a:cubicBezTo>
                    <a:pt x="718285" y="87061"/>
                    <a:pt x="718285" y="81715"/>
                    <a:pt x="721684" y="77704"/>
                  </a:cubicBezTo>
                  <a:cubicBezTo>
                    <a:pt x="725087" y="76368"/>
                    <a:pt x="728486" y="75032"/>
                    <a:pt x="731888" y="73695"/>
                  </a:cubicBezTo>
                  <a:cubicBezTo>
                    <a:pt x="748890" y="75032"/>
                    <a:pt x="762494" y="75032"/>
                    <a:pt x="776097" y="75032"/>
                  </a:cubicBezTo>
                  <a:cubicBezTo>
                    <a:pt x="782898" y="75032"/>
                    <a:pt x="793102" y="75032"/>
                    <a:pt x="796501" y="71022"/>
                  </a:cubicBezTo>
                  <a:cubicBezTo>
                    <a:pt x="799904" y="71022"/>
                    <a:pt x="799904" y="71022"/>
                    <a:pt x="803303" y="71022"/>
                  </a:cubicBezTo>
                  <a:cubicBezTo>
                    <a:pt x="803303" y="71022"/>
                    <a:pt x="803303" y="69686"/>
                    <a:pt x="803303" y="69686"/>
                  </a:cubicBezTo>
                  <a:cubicBezTo>
                    <a:pt x="803303" y="68349"/>
                    <a:pt x="806705" y="68349"/>
                    <a:pt x="806705" y="67013"/>
                  </a:cubicBezTo>
                  <a:cubicBezTo>
                    <a:pt x="796501" y="67013"/>
                    <a:pt x="789700" y="68349"/>
                    <a:pt x="782898" y="71022"/>
                  </a:cubicBezTo>
                  <a:cubicBezTo>
                    <a:pt x="755692" y="73695"/>
                    <a:pt x="755692" y="68349"/>
                    <a:pt x="759095" y="60329"/>
                  </a:cubicBezTo>
                  <a:cubicBezTo>
                    <a:pt x="765896" y="54983"/>
                    <a:pt x="782898" y="52310"/>
                    <a:pt x="796501" y="48301"/>
                  </a:cubicBezTo>
                  <a:cubicBezTo>
                    <a:pt x="816906" y="44290"/>
                    <a:pt x="830509" y="61667"/>
                    <a:pt x="854316" y="50973"/>
                  </a:cubicBezTo>
                  <a:cubicBezTo>
                    <a:pt x="888324" y="40281"/>
                    <a:pt x="929134" y="45628"/>
                    <a:pt x="966540" y="46964"/>
                  </a:cubicBezTo>
                  <a:cubicBezTo>
                    <a:pt x="976745" y="48301"/>
                    <a:pt x="990348" y="50973"/>
                    <a:pt x="1000548" y="48301"/>
                  </a:cubicBezTo>
                  <a:cubicBezTo>
                    <a:pt x="1014151" y="41617"/>
                    <a:pt x="1031157" y="49637"/>
                    <a:pt x="1048159" y="48301"/>
                  </a:cubicBezTo>
                  <a:cubicBezTo>
                    <a:pt x="1051562" y="48301"/>
                    <a:pt x="1051562" y="49637"/>
                    <a:pt x="1051562" y="50973"/>
                  </a:cubicBezTo>
                  <a:cubicBezTo>
                    <a:pt x="1061762" y="49637"/>
                    <a:pt x="1068564" y="49637"/>
                    <a:pt x="1078768" y="48301"/>
                  </a:cubicBezTo>
                  <a:cubicBezTo>
                    <a:pt x="1078768" y="46964"/>
                    <a:pt x="1078768" y="45628"/>
                    <a:pt x="1078768" y="44290"/>
                  </a:cubicBezTo>
                  <a:cubicBezTo>
                    <a:pt x="1099173" y="42955"/>
                    <a:pt x="1119577" y="42955"/>
                    <a:pt x="1139982" y="42955"/>
                  </a:cubicBezTo>
                  <a:cubicBezTo>
                    <a:pt x="1143381" y="42955"/>
                    <a:pt x="1146783" y="42955"/>
                    <a:pt x="1150182" y="42955"/>
                  </a:cubicBezTo>
                  <a:cubicBezTo>
                    <a:pt x="1150182" y="42955"/>
                    <a:pt x="1150182" y="41617"/>
                    <a:pt x="1153585" y="41617"/>
                  </a:cubicBezTo>
                  <a:cubicBezTo>
                    <a:pt x="1167188" y="42955"/>
                    <a:pt x="1180791" y="40281"/>
                    <a:pt x="1190992" y="44290"/>
                  </a:cubicBezTo>
                  <a:cubicBezTo>
                    <a:pt x="1194394" y="44290"/>
                    <a:pt x="1197793" y="44290"/>
                    <a:pt x="1201196" y="44290"/>
                  </a:cubicBezTo>
                  <a:cubicBezTo>
                    <a:pt x="1207997" y="44290"/>
                    <a:pt x="1214799" y="44290"/>
                    <a:pt x="1221601" y="44290"/>
                  </a:cubicBezTo>
                  <a:cubicBezTo>
                    <a:pt x="1252206" y="38944"/>
                    <a:pt x="1282815" y="44290"/>
                    <a:pt x="1310021" y="46964"/>
                  </a:cubicBezTo>
                  <a:cubicBezTo>
                    <a:pt x="1327023" y="48301"/>
                    <a:pt x="1344029" y="53647"/>
                    <a:pt x="1357632" y="44290"/>
                  </a:cubicBezTo>
                  <a:cubicBezTo>
                    <a:pt x="1367832" y="42955"/>
                    <a:pt x="1378036" y="42955"/>
                    <a:pt x="1388237" y="42955"/>
                  </a:cubicBezTo>
                  <a:cubicBezTo>
                    <a:pt x="1388237" y="42955"/>
                    <a:pt x="1391640" y="44290"/>
                    <a:pt x="1391640" y="45628"/>
                  </a:cubicBezTo>
                  <a:cubicBezTo>
                    <a:pt x="1435848" y="41617"/>
                    <a:pt x="1483459" y="44290"/>
                    <a:pt x="1527671" y="45628"/>
                  </a:cubicBezTo>
                  <a:cubicBezTo>
                    <a:pt x="1531070" y="44290"/>
                    <a:pt x="1537872" y="42955"/>
                    <a:pt x="1541274" y="41617"/>
                  </a:cubicBezTo>
                  <a:cubicBezTo>
                    <a:pt x="1541274" y="30925"/>
                    <a:pt x="1568480" y="32262"/>
                    <a:pt x="1582083" y="26916"/>
                  </a:cubicBezTo>
                  <a:cubicBezTo>
                    <a:pt x="1588885" y="26916"/>
                    <a:pt x="1595686" y="26916"/>
                    <a:pt x="1602488" y="26916"/>
                  </a:cubicBezTo>
                  <a:cubicBezTo>
                    <a:pt x="1602488" y="26916"/>
                    <a:pt x="1602488" y="28251"/>
                    <a:pt x="1602488" y="29589"/>
                  </a:cubicBezTo>
                  <a:cubicBezTo>
                    <a:pt x="1602488" y="29589"/>
                    <a:pt x="1605887" y="30925"/>
                    <a:pt x="1609290" y="30925"/>
                  </a:cubicBezTo>
                  <a:cubicBezTo>
                    <a:pt x="1616091" y="32262"/>
                    <a:pt x="1622893" y="32262"/>
                    <a:pt x="1629694" y="33598"/>
                  </a:cubicBezTo>
                  <a:cubicBezTo>
                    <a:pt x="1633093" y="32262"/>
                    <a:pt x="1636496" y="30925"/>
                    <a:pt x="1639895" y="29589"/>
                  </a:cubicBezTo>
                  <a:cubicBezTo>
                    <a:pt x="1639895" y="29589"/>
                    <a:pt x="1636496" y="29589"/>
                    <a:pt x="1636496" y="28251"/>
                  </a:cubicBezTo>
                  <a:cubicBezTo>
                    <a:pt x="1680704" y="24241"/>
                    <a:pt x="1721514" y="21569"/>
                    <a:pt x="1762323" y="20232"/>
                  </a:cubicBezTo>
                  <a:cubicBezTo>
                    <a:pt x="1779329" y="20232"/>
                    <a:pt x="1799733" y="21569"/>
                    <a:pt x="1816735" y="18896"/>
                  </a:cubicBezTo>
                  <a:cubicBezTo>
                    <a:pt x="1823537" y="18896"/>
                    <a:pt x="1833741" y="18896"/>
                    <a:pt x="1840543" y="18896"/>
                  </a:cubicBezTo>
                  <a:cubicBezTo>
                    <a:pt x="1857544" y="21569"/>
                    <a:pt x="1877950" y="21569"/>
                    <a:pt x="1894955" y="18896"/>
                  </a:cubicBezTo>
                  <a:cubicBezTo>
                    <a:pt x="1922161" y="18896"/>
                    <a:pt x="1945965" y="18896"/>
                    <a:pt x="1973171" y="18896"/>
                  </a:cubicBezTo>
                  <a:cubicBezTo>
                    <a:pt x="1986774" y="22905"/>
                    <a:pt x="2007179" y="16223"/>
                    <a:pt x="2017383" y="24241"/>
                  </a:cubicBezTo>
                  <a:cubicBezTo>
                    <a:pt x="2013980" y="25578"/>
                    <a:pt x="2013980" y="25578"/>
                    <a:pt x="2013980" y="26916"/>
                  </a:cubicBezTo>
                  <a:cubicBezTo>
                    <a:pt x="2020782" y="29589"/>
                    <a:pt x="2024185" y="30925"/>
                    <a:pt x="2030986" y="33598"/>
                  </a:cubicBezTo>
                  <a:cubicBezTo>
                    <a:pt x="2034385" y="28251"/>
                    <a:pt x="2044590" y="22905"/>
                    <a:pt x="2054790" y="18896"/>
                  </a:cubicBezTo>
                  <a:cubicBezTo>
                    <a:pt x="2058193" y="18896"/>
                    <a:pt x="2061592" y="18896"/>
                    <a:pt x="2064994" y="18896"/>
                  </a:cubicBezTo>
                  <a:cubicBezTo>
                    <a:pt x="2078597" y="21569"/>
                    <a:pt x="2092200" y="26916"/>
                    <a:pt x="2109202" y="22905"/>
                  </a:cubicBezTo>
                  <a:cubicBezTo>
                    <a:pt x="2112605" y="20232"/>
                    <a:pt x="2116004" y="16223"/>
                    <a:pt x="2119407" y="16223"/>
                  </a:cubicBezTo>
                  <a:cubicBezTo>
                    <a:pt x="2180621" y="22905"/>
                    <a:pt x="2241835" y="5530"/>
                    <a:pt x="2299646" y="18896"/>
                  </a:cubicBezTo>
                  <a:cubicBezTo>
                    <a:pt x="2309850" y="20232"/>
                    <a:pt x="2320051" y="21569"/>
                    <a:pt x="2323453" y="25578"/>
                  </a:cubicBezTo>
                  <a:cubicBezTo>
                    <a:pt x="2337056" y="10875"/>
                    <a:pt x="2374463" y="18896"/>
                    <a:pt x="2401670" y="14886"/>
                  </a:cubicBezTo>
                  <a:cubicBezTo>
                    <a:pt x="2405072" y="14886"/>
                    <a:pt x="2408471" y="16223"/>
                    <a:pt x="2408471" y="16223"/>
                  </a:cubicBezTo>
                  <a:cubicBezTo>
                    <a:pt x="2408471" y="14886"/>
                    <a:pt x="2411874" y="13550"/>
                    <a:pt x="2411874" y="12213"/>
                  </a:cubicBezTo>
                  <a:cubicBezTo>
                    <a:pt x="2445882" y="12213"/>
                    <a:pt x="2483288" y="14886"/>
                    <a:pt x="2517296" y="10875"/>
                  </a:cubicBezTo>
                  <a:cubicBezTo>
                    <a:pt x="2520698" y="10875"/>
                    <a:pt x="2527500" y="10875"/>
                    <a:pt x="2534302" y="10875"/>
                  </a:cubicBezTo>
                  <a:cubicBezTo>
                    <a:pt x="2544502" y="14886"/>
                    <a:pt x="2558106" y="10875"/>
                    <a:pt x="2568310" y="14886"/>
                  </a:cubicBezTo>
                  <a:cubicBezTo>
                    <a:pt x="2568310" y="14886"/>
                    <a:pt x="2571709" y="14886"/>
                    <a:pt x="2571709" y="14886"/>
                  </a:cubicBezTo>
                  <a:cubicBezTo>
                    <a:pt x="2575111" y="13550"/>
                    <a:pt x="2581913" y="12213"/>
                    <a:pt x="2585312" y="13550"/>
                  </a:cubicBezTo>
                  <a:cubicBezTo>
                    <a:pt x="2588714" y="14886"/>
                    <a:pt x="2592113" y="14886"/>
                    <a:pt x="2595516" y="14886"/>
                  </a:cubicBezTo>
                  <a:cubicBezTo>
                    <a:pt x="2602317" y="16223"/>
                    <a:pt x="2612518" y="14886"/>
                    <a:pt x="2619320" y="16223"/>
                  </a:cubicBezTo>
                  <a:cubicBezTo>
                    <a:pt x="2622722" y="16223"/>
                    <a:pt x="2626121" y="16223"/>
                    <a:pt x="2626121" y="14886"/>
                  </a:cubicBezTo>
                  <a:cubicBezTo>
                    <a:pt x="2639724" y="12213"/>
                    <a:pt x="2656730" y="12213"/>
                    <a:pt x="2670333" y="14886"/>
                  </a:cubicBezTo>
                  <a:cubicBezTo>
                    <a:pt x="2711142" y="12213"/>
                    <a:pt x="2751952" y="24241"/>
                    <a:pt x="2792761" y="14886"/>
                  </a:cubicBezTo>
                  <a:cubicBezTo>
                    <a:pt x="2830168" y="12213"/>
                    <a:pt x="2864176" y="13550"/>
                    <a:pt x="2901586" y="13550"/>
                  </a:cubicBezTo>
                  <a:cubicBezTo>
                    <a:pt x="2904985" y="13550"/>
                    <a:pt x="2904985" y="13550"/>
                    <a:pt x="2908388" y="14886"/>
                  </a:cubicBezTo>
                  <a:cubicBezTo>
                    <a:pt x="2925390" y="10875"/>
                    <a:pt x="2945794" y="12213"/>
                    <a:pt x="2966199" y="13550"/>
                  </a:cubicBezTo>
                  <a:cubicBezTo>
                    <a:pt x="2969602" y="13550"/>
                    <a:pt x="2973001" y="13550"/>
                    <a:pt x="2976403" y="13550"/>
                  </a:cubicBezTo>
                  <a:cubicBezTo>
                    <a:pt x="2996808" y="8204"/>
                    <a:pt x="3020611" y="13550"/>
                    <a:pt x="3041016" y="9539"/>
                  </a:cubicBezTo>
                  <a:cubicBezTo>
                    <a:pt x="3044419" y="9539"/>
                    <a:pt x="3044419" y="9539"/>
                    <a:pt x="3047818" y="9539"/>
                  </a:cubicBezTo>
                  <a:cubicBezTo>
                    <a:pt x="3092030" y="12213"/>
                    <a:pt x="3139641" y="9539"/>
                    <a:pt x="3183849" y="10875"/>
                  </a:cubicBezTo>
                  <a:cubicBezTo>
                    <a:pt x="3187248" y="10875"/>
                    <a:pt x="3190651" y="12213"/>
                    <a:pt x="3194053" y="13550"/>
                  </a:cubicBezTo>
                  <a:cubicBezTo>
                    <a:pt x="3228061" y="14886"/>
                    <a:pt x="3262069" y="26916"/>
                    <a:pt x="3296077" y="13550"/>
                  </a:cubicBezTo>
                  <a:cubicBezTo>
                    <a:pt x="3299475" y="14886"/>
                    <a:pt x="3306277" y="17559"/>
                    <a:pt x="3309680" y="20232"/>
                  </a:cubicBezTo>
                  <a:cubicBezTo>
                    <a:pt x="3309680" y="20232"/>
                    <a:pt x="3313079" y="20232"/>
                    <a:pt x="3313079" y="20232"/>
                  </a:cubicBezTo>
                  <a:cubicBezTo>
                    <a:pt x="3316481" y="16223"/>
                    <a:pt x="3319880" y="10875"/>
                    <a:pt x="3336886" y="12213"/>
                  </a:cubicBezTo>
                  <a:cubicBezTo>
                    <a:pt x="3340285" y="12213"/>
                    <a:pt x="3343688" y="12213"/>
                    <a:pt x="3347087" y="12213"/>
                  </a:cubicBezTo>
                  <a:cubicBezTo>
                    <a:pt x="3435507" y="8204"/>
                    <a:pt x="3523927" y="9539"/>
                    <a:pt x="3612347" y="10875"/>
                  </a:cubicBezTo>
                  <a:cubicBezTo>
                    <a:pt x="3619149" y="12213"/>
                    <a:pt x="3625951" y="12213"/>
                    <a:pt x="3632752" y="12213"/>
                  </a:cubicBezTo>
                  <a:cubicBezTo>
                    <a:pt x="3653157" y="8204"/>
                    <a:pt x="3673561" y="12213"/>
                    <a:pt x="3693966" y="8204"/>
                  </a:cubicBezTo>
                  <a:cubicBezTo>
                    <a:pt x="3731373" y="9539"/>
                    <a:pt x="3772186" y="13550"/>
                    <a:pt x="3809592" y="8204"/>
                  </a:cubicBezTo>
                  <a:cubicBezTo>
                    <a:pt x="3812995" y="9539"/>
                    <a:pt x="3812995" y="9539"/>
                    <a:pt x="3816394" y="8204"/>
                  </a:cubicBezTo>
                  <a:cubicBezTo>
                    <a:pt x="3843600" y="14886"/>
                    <a:pt x="3874209" y="8204"/>
                    <a:pt x="3901415" y="8204"/>
                  </a:cubicBezTo>
                  <a:cubicBezTo>
                    <a:pt x="3904814" y="9539"/>
                    <a:pt x="3904814" y="9539"/>
                    <a:pt x="3908217" y="8204"/>
                  </a:cubicBezTo>
                  <a:cubicBezTo>
                    <a:pt x="3925219" y="9539"/>
                    <a:pt x="3942225" y="13550"/>
                    <a:pt x="3962630" y="8204"/>
                  </a:cubicBezTo>
                  <a:cubicBezTo>
                    <a:pt x="3983034" y="1520"/>
                    <a:pt x="4000036" y="12213"/>
                    <a:pt x="4020441" y="9539"/>
                  </a:cubicBezTo>
                  <a:cubicBezTo>
                    <a:pt x="4020441" y="9539"/>
                    <a:pt x="4023844" y="10875"/>
                    <a:pt x="4023844" y="10875"/>
                  </a:cubicBezTo>
                  <a:cubicBezTo>
                    <a:pt x="4023844" y="10875"/>
                    <a:pt x="4023844" y="9539"/>
                    <a:pt x="4023844" y="8204"/>
                  </a:cubicBezTo>
                  <a:cubicBezTo>
                    <a:pt x="4034044" y="8204"/>
                    <a:pt x="4047647" y="8204"/>
                    <a:pt x="4057851" y="8204"/>
                  </a:cubicBezTo>
                  <a:cubicBezTo>
                    <a:pt x="4057851" y="8204"/>
                    <a:pt x="4061250" y="6866"/>
                    <a:pt x="4064653" y="6866"/>
                  </a:cubicBezTo>
                  <a:cubicBezTo>
                    <a:pt x="4071455" y="5530"/>
                    <a:pt x="4078256" y="5530"/>
                    <a:pt x="4085058" y="8204"/>
                  </a:cubicBezTo>
                  <a:cubicBezTo>
                    <a:pt x="4102060" y="12213"/>
                    <a:pt x="4119065" y="184"/>
                    <a:pt x="4136068" y="9539"/>
                  </a:cubicBezTo>
                  <a:cubicBezTo>
                    <a:pt x="4136068" y="10875"/>
                    <a:pt x="4136068" y="10875"/>
                    <a:pt x="4136068" y="12213"/>
                  </a:cubicBezTo>
                  <a:cubicBezTo>
                    <a:pt x="4142869" y="10875"/>
                    <a:pt x="4149671" y="9539"/>
                    <a:pt x="4156472" y="8204"/>
                  </a:cubicBezTo>
                  <a:cubicBezTo>
                    <a:pt x="4187081" y="4193"/>
                    <a:pt x="4221089" y="9539"/>
                    <a:pt x="4251694" y="4193"/>
                  </a:cubicBezTo>
                  <a:cubicBezTo>
                    <a:pt x="4275501" y="4193"/>
                    <a:pt x="4295906" y="4193"/>
                    <a:pt x="4319710" y="4193"/>
                  </a:cubicBezTo>
                  <a:cubicBezTo>
                    <a:pt x="4346916" y="10875"/>
                    <a:pt x="4384326" y="184"/>
                    <a:pt x="4408130" y="12213"/>
                  </a:cubicBezTo>
                  <a:cubicBezTo>
                    <a:pt x="4408130" y="12213"/>
                    <a:pt x="4408130" y="13550"/>
                    <a:pt x="4408130" y="13550"/>
                  </a:cubicBezTo>
                  <a:cubicBezTo>
                    <a:pt x="4421733" y="4193"/>
                    <a:pt x="4445540" y="2857"/>
                    <a:pt x="4472747" y="2857"/>
                  </a:cubicBezTo>
                  <a:cubicBezTo>
                    <a:pt x="4499953" y="2857"/>
                    <a:pt x="4530558" y="5530"/>
                    <a:pt x="4557764" y="1520"/>
                  </a:cubicBezTo>
                  <a:cubicBezTo>
                    <a:pt x="4561167" y="1520"/>
                    <a:pt x="4567969" y="1520"/>
                    <a:pt x="4571368" y="1520"/>
                  </a:cubicBezTo>
                  <a:cubicBezTo>
                    <a:pt x="4581572" y="2857"/>
                    <a:pt x="4588373" y="5530"/>
                    <a:pt x="4595175" y="9539"/>
                  </a:cubicBezTo>
                  <a:cubicBezTo>
                    <a:pt x="4595175" y="8204"/>
                    <a:pt x="4595175" y="8204"/>
                    <a:pt x="4595175" y="8204"/>
                  </a:cubicBezTo>
                  <a:cubicBezTo>
                    <a:pt x="4595175" y="8204"/>
                    <a:pt x="4591772" y="6866"/>
                    <a:pt x="4591772" y="6866"/>
                  </a:cubicBezTo>
                  <a:cubicBezTo>
                    <a:pt x="4605375" y="-2491"/>
                    <a:pt x="4629183" y="5530"/>
                    <a:pt x="4646185" y="1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2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14"/>
            <p:cNvSpPr txBox="1"/>
            <p:nvPr/>
          </p:nvSpPr>
          <p:spPr>
            <a:xfrm>
              <a:off x="5964429" y="1187677"/>
              <a:ext cx="2276326" cy="5217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800"/>
                </a:spcAft>
              </a:pPr>
              <a:r>
                <a:rPr lang="en-US" altLang="en-US" sz="2800" b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YÊU CẦU CẦN ĐẠT</a:t>
              </a:r>
              <a:endParaRPr lang="vi-VN" altLang="en-US" sz="28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41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6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05"/>
          <a:stretch>
            <a:fillRect/>
          </a:stretch>
        </p:blipFill>
        <p:spPr>
          <a:xfrm flipH="1">
            <a:off x="0" y="5613606"/>
            <a:ext cx="12192000" cy="124439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0400" y="1130300"/>
            <a:ext cx="10845800" cy="44227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phiên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có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,…)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trữ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105742" y="481890"/>
            <a:ext cx="6035368" cy="58785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3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6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05"/>
          <a:stretch>
            <a:fillRect/>
          </a:stretch>
        </p:blipFill>
        <p:spPr>
          <a:xfrm flipH="1">
            <a:off x="0" y="5613606"/>
            <a:ext cx="12192000" cy="12443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6255" y="213555"/>
            <a:ext cx="3684018" cy="1569658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 defTabSz="914377"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defTabSz="914377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Cảnh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  <a:p>
            <a:pPr defTabSz="914377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Tình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Thu: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4647" y="1783213"/>
            <a:ext cx="8686561" cy="493365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15000"/>
              </a:lnSpc>
              <a:spcAft>
                <a:spcPts val="1067"/>
              </a:spcAft>
            </a:pPr>
            <a:r>
              <a:rPr lang="en-US" sz="32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endParaRPr lang="en-US" sz="3200" b="1" dirty="0">
              <a:solidFill>
                <a:srgbClr val="0D0D0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67"/>
              </a:spcAft>
            </a:pP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ngắt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67"/>
              </a:spcAft>
            </a:pPr>
            <a:r>
              <a:rPr lang="en-US" sz="32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1067"/>
              </a:spcAft>
            </a:pPr>
            <a:r>
              <a:rPr lang="en-US" sz="32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+ </a:t>
            </a:r>
            <a:r>
              <a:rPr lang="en-US" sz="32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Khóm</a:t>
            </a:r>
            <a:r>
              <a:rPr lang="en-US" sz="32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cúc</a:t>
            </a:r>
            <a:r>
              <a:rPr lang="en-US" sz="32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sz="32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endParaRPr lang="en-US" sz="3200" dirty="0" smtClean="0">
              <a:solidFill>
                <a:srgbClr val="0D0D0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67"/>
              </a:spcAft>
            </a:pPr>
            <a:r>
              <a:rPr lang="en-US" sz="32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+ </a:t>
            </a:r>
            <a:r>
              <a:rPr lang="en-US" sz="32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32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endParaRPr lang="en-US" sz="3200" dirty="0" smtClean="0">
              <a:solidFill>
                <a:srgbClr val="0D0D0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67"/>
              </a:spcAft>
            </a:pPr>
            <a:r>
              <a:rPr lang="en-US" sz="32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+ </a:t>
            </a:r>
            <a:r>
              <a:rPr lang="en-US" sz="32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chày</a:t>
            </a:r>
            <a:r>
              <a:rPr lang="en-US" sz="32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đập</a:t>
            </a:r>
            <a:r>
              <a:rPr lang="en-US" sz="32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endParaRPr lang="en-US" sz="3200" dirty="0" smtClean="0">
              <a:solidFill>
                <a:srgbClr val="0D0D0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67"/>
              </a:spcAft>
            </a:pPr>
            <a:r>
              <a:rPr lang="en-US" sz="32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+ </a:t>
            </a:r>
            <a:r>
              <a:rPr lang="en-US" sz="32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</a:t>
            </a:r>
            <a:r>
              <a:rPr lang="en-US" sz="32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</a:t>
            </a:r>
            <a:endParaRPr lang="en-US" sz="3200" dirty="0" smtClean="0">
              <a:solidFill>
                <a:srgbClr val="0D0D0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89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6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05"/>
          <a:stretch>
            <a:fillRect/>
          </a:stretch>
        </p:blipFill>
        <p:spPr>
          <a:xfrm flipH="1">
            <a:off x="0" y="5613606"/>
            <a:ext cx="12192000" cy="1244394"/>
          </a:xfrm>
          <a:prstGeom prst="rect">
            <a:avLst/>
          </a:prstGeom>
        </p:spPr>
      </p:pic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2462477699"/>
              </p:ext>
            </p:extLst>
          </p:nvPr>
        </p:nvGraphicFramePr>
        <p:xfrm>
          <a:off x="1290321" y="1445260"/>
          <a:ext cx="9801860" cy="4510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09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09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     </a:t>
                      </a:r>
                      <a:r>
                        <a:rPr lang="en-US" altLang="en-US" sz="24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                            </a:t>
                      </a:r>
                      <a:r>
                        <a:rPr lang="vi-VN" altLang="en-US" sz="24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NHÓM </a:t>
                      </a:r>
                      <a:r>
                        <a:rPr lang="vi-VN" altLang="en-US" sz="2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1 </a:t>
                      </a:r>
                      <a:r>
                        <a:rPr lang="vi-VN" altLang="en-US" sz="24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   </a:t>
                      </a:r>
                      <a:endParaRPr lang="vi-VN" altLang="en-US" sz="2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             </a:t>
                      </a:r>
                      <a:r>
                        <a:rPr lang="en-US" altLang="en-US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                   </a:t>
                      </a:r>
                      <a:r>
                        <a:rPr lang="vi-VN" altLang="en-US" sz="24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NHÓM </a:t>
                      </a:r>
                      <a:r>
                        <a:rPr lang="en-US" altLang="en-US" sz="24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2</a:t>
                      </a:r>
                      <a:endParaRPr lang="vi-VN" altLang="en-US" sz="2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98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Tìm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,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phân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tích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và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nêu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tác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dụng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của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các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hình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ảnh,từ</a:t>
                      </a:r>
                      <a:r>
                        <a:rPr lang="en-US" sz="3200" baseline="0" dirty="0" smtClean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ngữ</a:t>
                      </a:r>
                      <a:r>
                        <a:rPr lang="en-US" sz="3200" dirty="0" smtClean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và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biện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pháp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nghệ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thuật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được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sử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dụng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trong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hai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câu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luận</a:t>
                      </a:r>
                      <a:r>
                        <a:rPr lang="en-US" sz="3200" dirty="0" smtClean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? So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sánh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bản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dịch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nghĩa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với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bản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dịch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thơ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để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thấy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được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nỗi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lòng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của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chủ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thể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trữ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tình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Tìm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và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phân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tích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hiệu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quả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của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chi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tiết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nghệ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thuật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xuất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hiện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trong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hai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câu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kết</a:t>
                      </a:r>
                      <a:r>
                        <a:rPr lang="en-US" sz="3200" dirty="0" smtClean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để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thấy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được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tâm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trạng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của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nhà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thơ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và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đặc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trưng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của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thể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thơ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Đường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luật</a:t>
                      </a:r>
                      <a:r>
                        <a:rPr lang="en-US" sz="3200" dirty="0"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20041" y="372110"/>
            <a:ext cx="5962749" cy="678815"/>
            <a:chOff x="5422202" y="1109812"/>
            <a:chExt cx="2818553" cy="67850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" name="Freeform: Shape 13"/>
            <p:cNvSpPr/>
            <p:nvPr/>
          </p:nvSpPr>
          <p:spPr>
            <a:xfrm>
              <a:off x="5422202" y="1109812"/>
              <a:ext cx="2775283" cy="678501"/>
            </a:xfrm>
            <a:custGeom>
              <a:avLst/>
              <a:gdLst>
                <a:gd name="connsiteX0" fmla="*/ 8243450 w 10525375"/>
                <a:gd name="connsiteY0" fmla="*/ 473332 h 503731"/>
                <a:gd name="connsiteX1" fmla="*/ 8250251 w 10525375"/>
                <a:gd name="connsiteY1" fmla="*/ 477341 h 503731"/>
                <a:gd name="connsiteX2" fmla="*/ 8257053 w 10525375"/>
                <a:gd name="connsiteY2" fmla="*/ 476005 h 503731"/>
                <a:gd name="connsiteX3" fmla="*/ 8263854 w 10525375"/>
                <a:gd name="connsiteY3" fmla="*/ 473332 h 503731"/>
                <a:gd name="connsiteX4" fmla="*/ 8243450 w 10525375"/>
                <a:gd name="connsiteY4" fmla="*/ 473332 h 503731"/>
                <a:gd name="connsiteX5" fmla="*/ 4333313 w 10525375"/>
                <a:gd name="connsiteY5" fmla="*/ 473332 h 503731"/>
                <a:gd name="connsiteX6" fmla="*/ 4340114 w 10525375"/>
                <a:gd name="connsiteY6" fmla="*/ 477341 h 503731"/>
                <a:gd name="connsiteX7" fmla="*/ 4346916 w 10525375"/>
                <a:gd name="connsiteY7" fmla="*/ 476005 h 503731"/>
                <a:gd name="connsiteX8" fmla="*/ 4353718 w 10525375"/>
                <a:gd name="connsiteY8" fmla="*/ 473332 h 503731"/>
                <a:gd name="connsiteX9" fmla="*/ 4333313 w 10525375"/>
                <a:gd name="connsiteY9" fmla="*/ 473332 h 503731"/>
                <a:gd name="connsiteX10" fmla="*/ 8824985 w 10525375"/>
                <a:gd name="connsiteY10" fmla="*/ 450610 h 503731"/>
                <a:gd name="connsiteX11" fmla="*/ 8811382 w 10525375"/>
                <a:gd name="connsiteY11" fmla="*/ 459966 h 503731"/>
                <a:gd name="connsiteX12" fmla="*/ 8828384 w 10525375"/>
                <a:gd name="connsiteY12" fmla="*/ 463975 h 503731"/>
                <a:gd name="connsiteX13" fmla="*/ 8858992 w 10525375"/>
                <a:gd name="connsiteY13" fmla="*/ 450610 h 503731"/>
                <a:gd name="connsiteX14" fmla="*/ 8824985 w 10525375"/>
                <a:gd name="connsiteY14" fmla="*/ 450610 h 503731"/>
                <a:gd name="connsiteX15" fmla="*/ 9110650 w 10525375"/>
                <a:gd name="connsiteY15" fmla="*/ 447936 h 503731"/>
                <a:gd name="connsiteX16" fmla="*/ 9114050 w 10525375"/>
                <a:gd name="connsiteY16" fmla="*/ 453283 h 503731"/>
                <a:gd name="connsiteX17" fmla="*/ 9110650 w 10525375"/>
                <a:gd name="connsiteY17" fmla="*/ 454620 h 503731"/>
                <a:gd name="connsiteX18" fmla="*/ 9117452 w 10525375"/>
                <a:gd name="connsiteY18" fmla="*/ 459966 h 503731"/>
                <a:gd name="connsiteX19" fmla="*/ 9117452 w 10525375"/>
                <a:gd name="connsiteY19" fmla="*/ 458629 h 503731"/>
                <a:gd name="connsiteX20" fmla="*/ 9114050 w 10525375"/>
                <a:gd name="connsiteY20" fmla="*/ 447936 h 503731"/>
                <a:gd name="connsiteX21" fmla="*/ 9110650 w 10525375"/>
                <a:gd name="connsiteY21" fmla="*/ 447936 h 503731"/>
                <a:gd name="connsiteX22" fmla="*/ 6668890 w 10525375"/>
                <a:gd name="connsiteY22" fmla="*/ 441254 h 503731"/>
                <a:gd name="connsiteX23" fmla="*/ 6672289 w 10525375"/>
                <a:gd name="connsiteY23" fmla="*/ 443927 h 503731"/>
                <a:gd name="connsiteX24" fmla="*/ 6672289 w 10525375"/>
                <a:gd name="connsiteY24" fmla="*/ 441254 h 503731"/>
                <a:gd name="connsiteX25" fmla="*/ 6668890 w 10525375"/>
                <a:gd name="connsiteY25" fmla="*/ 441254 h 503731"/>
                <a:gd name="connsiteX26" fmla="*/ 2758753 w 10525375"/>
                <a:gd name="connsiteY26" fmla="*/ 441254 h 503731"/>
                <a:gd name="connsiteX27" fmla="*/ 2762152 w 10525375"/>
                <a:gd name="connsiteY27" fmla="*/ 443927 h 503731"/>
                <a:gd name="connsiteX28" fmla="*/ 2762152 w 10525375"/>
                <a:gd name="connsiteY28" fmla="*/ 441254 h 503731"/>
                <a:gd name="connsiteX29" fmla="*/ 2758753 w 10525375"/>
                <a:gd name="connsiteY29" fmla="*/ 441254 h 503731"/>
                <a:gd name="connsiteX30" fmla="*/ 9338501 w 10525375"/>
                <a:gd name="connsiteY30" fmla="*/ 438581 h 503731"/>
                <a:gd name="connsiteX31" fmla="*/ 9341904 w 10525375"/>
                <a:gd name="connsiteY31" fmla="*/ 441254 h 503731"/>
                <a:gd name="connsiteX32" fmla="*/ 9362308 w 10525375"/>
                <a:gd name="connsiteY32" fmla="*/ 438581 h 503731"/>
                <a:gd name="connsiteX33" fmla="*/ 9365707 w 10525375"/>
                <a:gd name="connsiteY33" fmla="*/ 439917 h 503731"/>
                <a:gd name="connsiteX34" fmla="*/ 9365707 w 10525375"/>
                <a:gd name="connsiteY34" fmla="*/ 438581 h 503731"/>
                <a:gd name="connsiteX35" fmla="*/ 9362308 w 10525375"/>
                <a:gd name="connsiteY35" fmla="*/ 438581 h 503731"/>
                <a:gd name="connsiteX36" fmla="*/ 8413488 w 10525375"/>
                <a:gd name="connsiteY36" fmla="*/ 433235 h 503731"/>
                <a:gd name="connsiteX37" fmla="*/ 8406687 w 10525375"/>
                <a:gd name="connsiteY37" fmla="*/ 434571 h 503731"/>
                <a:gd name="connsiteX38" fmla="*/ 8416892 w 10525375"/>
                <a:gd name="connsiteY38" fmla="*/ 439917 h 503731"/>
                <a:gd name="connsiteX39" fmla="*/ 8413488 w 10525375"/>
                <a:gd name="connsiteY39" fmla="*/ 433235 h 503731"/>
                <a:gd name="connsiteX40" fmla="*/ 4503352 w 10525375"/>
                <a:gd name="connsiteY40" fmla="*/ 433235 h 503731"/>
                <a:gd name="connsiteX41" fmla="*/ 4496550 w 10525375"/>
                <a:gd name="connsiteY41" fmla="*/ 434571 h 503731"/>
                <a:gd name="connsiteX42" fmla="*/ 4506755 w 10525375"/>
                <a:gd name="connsiteY42" fmla="*/ 439917 h 503731"/>
                <a:gd name="connsiteX43" fmla="*/ 4503352 w 10525375"/>
                <a:gd name="connsiteY43" fmla="*/ 433235 h 503731"/>
                <a:gd name="connsiteX44" fmla="*/ 9624166 w 10525375"/>
                <a:gd name="connsiteY44" fmla="*/ 426551 h 503731"/>
                <a:gd name="connsiteX45" fmla="*/ 9617365 w 10525375"/>
                <a:gd name="connsiteY45" fmla="*/ 430562 h 503731"/>
                <a:gd name="connsiteX46" fmla="*/ 9654776 w 10525375"/>
                <a:gd name="connsiteY46" fmla="*/ 430562 h 503731"/>
                <a:gd name="connsiteX47" fmla="*/ 9624166 w 10525375"/>
                <a:gd name="connsiteY47" fmla="*/ 427888 h 503731"/>
                <a:gd name="connsiteX48" fmla="*/ 9624166 w 10525375"/>
                <a:gd name="connsiteY48" fmla="*/ 426551 h 503731"/>
                <a:gd name="connsiteX49" fmla="*/ 248974 w 10525375"/>
                <a:gd name="connsiteY49" fmla="*/ 418532 h 503731"/>
                <a:gd name="connsiteX50" fmla="*/ 279583 w 10525375"/>
                <a:gd name="connsiteY50" fmla="*/ 418532 h 503731"/>
                <a:gd name="connsiteX51" fmla="*/ 310188 w 10525375"/>
                <a:gd name="connsiteY51" fmla="*/ 426551 h 503731"/>
                <a:gd name="connsiteX52" fmla="*/ 279583 w 10525375"/>
                <a:gd name="connsiteY52" fmla="*/ 438581 h 503731"/>
                <a:gd name="connsiteX53" fmla="*/ 269379 w 10525375"/>
                <a:gd name="connsiteY53" fmla="*/ 434571 h 503731"/>
                <a:gd name="connsiteX54" fmla="*/ 259178 w 10525375"/>
                <a:gd name="connsiteY54" fmla="*/ 426551 h 503731"/>
                <a:gd name="connsiteX55" fmla="*/ 248974 w 10525375"/>
                <a:gd name="connsiteY55" fmla="*/ 418532 h 503731"/>
                <a:gd name="connsiteX56" fmla="*/ 9481334 w 10525375"/>
                <a:gd name="connsiteY56" fmla="*/ 397147 h 503731"/>
                <a:gd name="connsiteX57" fmla="*/ 9481334 w 10525375"/>
                <a:gd name="connsiteY57" fmla="*/ 399820 h 503731"/>
                <a:gd name="connsiteX58" fmla="*/ 9488135 w 10525375"/>
                <a:gd name="connsiteY58" fmla="*/ 398484 h 503731"/>
                <a:gd name="connsiteX59" fmla="*/ 9481334 w 10525375"/>
                <a:gd name="connsiteY59" fmla="*/ 397147 h 503731"/>
                <a:gd name="connsiteX60" fmla="*/ 548246 w 10525375"/>
                <a:gd name="connsiteY60" fmla="*/ 390464 h 503731"/>
                <a:gd name="connsiteX61" fmla="*/ 548246 w 10525375"/>
                <a:gd name="connsiteY61" fmla="*/ 391800 h 503731"/>
                <a:gd name="connsiteX62" fmla="*/ 541445 w 10525375"/>
                <a:gd name="connsiteY62" fmla="*/ 393137 h 503731"/>
                <a:gd name="connsiteX63" fmla="*/ 538042 w 10525375"/>
                <a:gd name="connsiteY63" fmla="*/ 409176 h 503731"/>
                <a:gd name="connsiteX64" fmla="*/ 565248 w 10525375"/>
                <a:gd name="connsiteY64" fmla="*/ 411850 h 503731"/>
                <a:gd name="connsiteX65" fmla="*/ 548246 w 10525375"/>
                <a:gd name="connsiteY65" fmla="*/ 390464 h 503731"/>
                <a:gd name="connsiteX66" fmla="*/ 10305597 w 10525375"/>
                <a:gd name="connsiteY66" fmla="*/ 390129 h 503731"/>
                <a:gd name="connsiteX67" fmla="*/ 10317926 w 10525375"/>
                <a:gd name="connsiteY67" fmla="*/ 393137 h 503731"/>
                <a:gd name="connsiteX68" fmla="*/ 10317926 w 10525375"/>
                <a:gd name="connsiteY68" fmla="*/ 401157 h 503731"/>
                <a:gd name="connsiteX69" fmla="*/ 10311124 w 10525375"/>
                <a:gd name="connsiteY69" fmla="*/ 401157 h 503731"/>
                <a:gd name="connsiteX70" fmla="*/ 10290720 w 10525375"/>
                <a:gd name="connsiteY70" fmla="*/ 393137 h 503731"/>
                <a:gd name="connsiteX71" fmla="*/ 10305597 w 10525375"/>
                <a:gd name="connsiteY71" fmla="*/ 390129 h 503731"/>
                <a:gd name="connsiteX72" fmla="*/ 9913234 w 10525375"/>
                <a:gd name="connsiteY72" fmla="*/ 387791 h 503731"/>
                <a:gd name="connsiteX73" fmla="*/ 9913234 w 10525375"/>
                <a:gd name="connsiteY73" fmla="*/ 397147 h 503731"/>
                <a:gd name="connsiteX74" fmla="*/ 9903030 w 10525375"/>
                <a:gd name="connsiteY74" fmla="*/ 403830 h 503731"/>
                <a:gd name="connsiteX75" fmla="*/ 9906433 w 10525375"/>
                <a:gd name="connsiteY75" fmla="*/ 405166 h 503731"/>
                <a:gd name="connsiteX76" fmla="*/ 9906433 w 10525375"/>
                <a:gd name="connsiteY76" fmla="*/ 410512 h 503731"/>
                <a:gd name="connsiteX77" fmla="*/ 9971046 w 10525375"/>
                <a:gd name="connsiteY77" fmla="*/ 401157 h 503731"/>
                <a:gd name="connsiteX78" fmla="*/ 9971046 w 10525375"/>
                <a:gd name="connsiteY78" fmla="*/ 393137 h 503731"/>
                <a:gd name="connsiteX79" fmla="*/ 9913234 w 10525375"/>
                <a:gd name="connsiteY79" fmla="*/ 387791 h 503731"/>
                <a:gd name="connsiteX80" fmla="*/ 1228402 w 10525375"/>
                <a:gd name="connsiteY80" fmla="*/ 386454 h 503731"/>
                <a:gd name="connsiteX81" fmla="*/ 1228402 w 10525375"/>
                <a:gd name="connsiteY81" fmla="*/ 390464 h 503731"/>
                <a:gd name="connsiteX82" fmla="*/ 1259008 w 10525375"/>
                <a:gd name="connsiteY82" fmla="*/ 391800 h 503731"/>
                <a:gd name="connsiteX83" fmla="*/ 1262410 w 10525375"/>
                <a:gd name="connsiteY83" fmla="*/ 387791 h 503731"/>
                <a:gd name="connsiteX84" fmla="*/ 1255608 w 10525375"/>
                <a:gd name="connsiteY84" fmla="*/ 387791 h 503731"/>
                <a:gd name="connsiteX85" fmla="*/ 1252206 w 10525375"/>
                <a:gd name="connsiteY85" fmla="*/ 386454 h 503731"/>
                <a:gd name="connsiteX86" fmla="*/ 1228402 w 10525375"/>
                <a:gd name="connsiteY86" fmla="*/ 386454 h 503731"/>
                <a:gd name="connsiteX87" fmla="*/ 9749997 w 10525375"/>
                <a:gd name="connsiteY87" fmla="*/ 385118 h 503731"/>
                <a:gd name="connsiteX88" fmla="*/ 9753396 w 10525375"/>
                <a:gd name="connsiteY88" fmla="*/ 390464 h 503731"/>
                <a:gd name="connsiteX89" fmla="*/ 9753396 w 10525375"/>
                <a:gd name="connsiteY89" fmla="*/ 386454 h 503731"/>
                <a:gd name="connsiteX90" fmla="*/ 9749997 w 10525375"/>
                <a:gd name="connsiteY90" fmla="*/ 385118 h 503731"/>
                <a:gd name="connsiteX91" fmla="*/ 8865794 w 10525375"/>
                <a:gd name="connsiteY91" fmla="*/ 370415 h 503731"/>
                <a:gd name="connsiteX92" fmla="*/ 8869193 w 10525375"/>
                <a:gd name="connsiteY92" fmla="*/ 371752 h 503731"/>
                <a:gd name="connsiteX93" fmla="*/ 8869193 w 10525375"/>
                <a:gd name="connsiteY93" fmla="*/ 370415 h 503731"/>
                <a:gd name="connsiteX94" fmla="*/ 8865794 w 10525375"/>
                <a:gd name="connsiteY94" fmla="*/ 370415 h 503731"/>
                <a:gd name="connsiteX95" fmla="*/ 820309 w 10525375"/>
                <a:gd name="connsiteY95" fmla="*/ 370415 h 503731"/>
                <a:gd name="connsiteX96" fmla="*/ 844112 w 10525375"/>
                <a:gd name="connsiteY96" fmla="*/ 378434 h 503731"/>
                <a:gd name="connsiteX97" fmla="*/ 837311 w 10525375"/>
                <a:gd name="connsiteY97" fmla="*/ 373088 h 503731"/>
                <a:gd name="connsiteX98" fmla="*/ 820309 w 10525375"/>
                <a:gd name="connsiteY98" fmla="*/ 370415 h 503731"/>
                <a:gd name="connsiteX99" fmla="*/ 1007353 w 10525375"/>
                <a:gd name="connsiteY99" fmla="*/ 369580 h 503731"/>
                <a:gd name="connsiteX100" fmla="*/ 976745 w 10525375"/>
                <a:gd name="connsiteY100" fmla="*/ 373088 h 503731"/>
                <a:gd name="connsiteX101" fmla="*/ 973342 w 10525375"/>
                <a:gd name="connsiteY101" fmla="*/ 374425 h 503731"/>
                <a:gd name="connsiteX102" fmla="*/ 969943 w 10525375"/>
                <a:gd name="connsiteY102" fmla="*/ 377099 h 503731"/>
                <a:gd name="connsiteX103" fmla="*/ 966540 w 10525375"/>
                <a:gd name="connsiteY103" fmla="*/ 378434 h 503731"/>
                <a:gd name="connsiteX104" fmla="*/ 959739 w 10525375"/>
                <a:gd name="connsiteY104" fmla="*/ 385118 h 503731"/>
                <a:gd name="connsiteX105" fmla="*/ 973342 w 10525375"/>
                <a:gd name="connsiteY105" fmla="*/ 387791 h 503731"/>
                <a:gd name="connsiteX106" fmla="*/ 1014151 w 10525375"/>
                <a:gd name="connsiteY106" fmla="*/ 377099 h 503731"/>
                <a:gd name="connsiteX107" fmla="*/ 1037958 w 10525375"/>
                <a:gd name="connsiteY107" fmla="*/ 391800 h 503731"/>
                <a:gd name="connsiteX108" fmla="*/ 1071966 w 10525375"/>
                <a:gd name="connsiteY108" fmla="*/ 393137 h 503731"/>
                <a:gd name="connsiteX109" fmla="*/ 1075365 w 10525375"/>
                <a:gd name="connsiteY109" fmla="*/ 395811 h 503731"/>
                <a:gd name="connsiteX110" fmla="*/ 1078768 w 10525375"/>
                <a:gd name="connsiteY110" fmla="*/ 394473 h 503731"/>
                <a:gd name="connsiteX111" fmla="*/ 1082167 w 10525375"/>
                <a:gd name="connsiteY111" fmla="*/ 393137 h 503731"/>
                <a:gd name="connsiteX112" fmla="*/ 1078768 w 10525375"/>
                <a:gd name="connsiteY112" fmla="*/ 393137 h 503731"/>
                <a:gd name="connsiteX113" fmla="*/ 1037958 w 10525375"/>
                <a:gd name="connsiteY113" fmla="*/ 373088 h 503731"/>
                <a:gd name="connsiteX114" fmla="*/ 1007353 w 10525375"/>
                <a:gd name="connsiteY114" fmla="*/ 369580 h 503731"/>
                <a:gd name="connsiteX115" fmla="*/ 34727 w 10525375"/>
                <a:gd name="connsiteY115" fmla="*/ 366406 h 503731"/>
                <a:gd name="connsiteX116" fmla="*/ 51729 w 10525375"/>
                <a:gd name="connsiteY116" fmla="*/ 366406 h 503731"/>
                <a:gd name="connsiteX117" fmla="*/ 58530 w 10525375"/>
                <a:gd name="connsiteY117" fmla="*/ 375763 h 503731"/>
                <a:gd name="connsiteX118" fmla="*/ 31324 w 10525375"/>
                <a:gd name="connsiteY118" fmla="*/ 375763 h 503731"/>
                <a:gd name="connsiteX119" fmla="*/ 34727 w 10525375"/>
                <a:gd name="connsiteY119" fmla="*/ 366406 h 503731"/>
                <a:gd name="connsiteX120" fmla="*/ 8671948 w 10525375"/>
                <a:gd name="connsiteY120" fmla="*/ 365069 h 503731"/>
                <a:gd name="connsiteX121" fmla="*/ 8671948 w 10525375"/>
                <a:gd name="connsiteY121" fmla="*/ 369079 h 503731"/>
                <a:gd name="connsiteX122" fmla="*/ 8675350 w 10525375"/>
                <a:gd name="connsiteY122" fmla="*/ 365069 h 503731"/>
                <a:gd name="connsiteX123" fmla="*/ 8671948 w 10525375"/>
                <a:gd name="connsiteY123" fmla="*/ 365069 h 503731"/>
                <a:gd name="connsiteX124" fmla="*/ 840713 w 10525375"/>
                <a:gd name="connsiteY124" fmla="*/ 358387 h 503731"/>
                <a:gd name="connsiteX125" fmla="*/ 844112 w 10525375"/>
                <a:gd name="connsiteY125" fmla="*/ 363733 h 503731"/>
                <a:gd name="connsiteX126" fmla="*/ 861118 w 10525375"/>
                <a:gd name="connsiteY126" fmla="*/ 359722 h 503731"/>
                <a:gd name="connsiteX127" fmla="*/ 840713 w 10525375"/>
                <a:gd name="connsiteY127" fmla="*/ 358387 h 503731"/>
                <a:gd name="connsiteX128" fmla="*/ 9909832 w 10525375"/>
                <a:gd name="connsiteY128" fmla="*/ 349030 h 503731"/>
                <a:gd name="connsiteX129" fmla="*/ 9896229 w 10525375"/>
                <a:gd name="connsiteY129" fmla="*/ 350367 h 503731"/>
                <a:gd name="connsiteX130" fmla="*/ 9892830 w 10525375"/>
                <a:gd name="connsiteY130" fmla="*/ 350367 h 503731"/>
                <a:gd name="connsiteX131" fmla="*/ 9903030 w 10525375"/>
                <a:gd name="connsiteY131" fmla="*/ 354376 h 503731"/>
                <a:gd name="connsiteX132" fmla="*/ 9909832 w 10525375"/>
                <a:gd name="connsiteY132" fmla="*/ 349030 h 503731"/>
                <a:gd name="connsiteX133" fmla="*/ 7520 w 10525375"/>
                <a:gd name="connsiteY133" fmla="*/ 343683 h 503731"/>
                <a:gd name="connsiteX134" fmla="*/ 48330 w 10525375"/>
                <a:gd name="connsiteY134" fmla="*/ 343683 h 503731"/>
                <a:gd name="connsiteX135" fmla="*/ 34727 w 10525375"/>
                <a:gd name="connsiteY135" fmla="*/ 353040 h 503731"/>
                <a:gd name="connsiteX136" fmla="*/ 17721 w 10525375"/>
                <a:gd name="connsiteY136" fmla="*/ 353040 h 503731"/>
                <a:gd name="connsiteX137" fmla="*/ 7520 w 10525375"/>
                <a:gd name="connsiteY137" fmla="*/ 343683 h 503731"/>
                <a:gd name="connsiteX138" fmla="*/ 253944 w 10525375"/>
                <a:gd name="connsiteY138" fmla="*/ 323786 h 503731"/>
                <a:gd name="connsiteX139" fmla="*/ 254080 w 10525375"/>
                <a:gd name="connsiteY139" fmla="*/ 323803 h 503731"/>
                <a:gd name="connsiteX140" fmla="*/ 279144 w 10525375"/>
                <a:gd name="connsiteY140" fmla="*/ 325171 h 503731"/>
                <a:gd name="connsiteX141" fmla="*/ 263005 w 10525375"/>
                <a:gd name="connsiteY141" fmla="*/ 325472 h 503731"/>
                <a:gd name="connsiteX142" fmla="*/ 650270 w 10525375"/>
                <a:gd name="connsiteY142" fmla="*/ 308932 h 503731"/>
                <a:gd name="connsiteX143" fmla="*/ 646867 w 10525375"/>
                <a:gd name="connsiteY143" fmla="*/ 311606 h 503731"/>
                <a:gd name="connsiteX144" fmla="*/ 670674 w 10525375"/>
                <a:gd name="connsiteY144" fmla="*/ 311606 h 503731"/>
                <a:gd name="connsiteX145" fmla="*/ 650270 w 10525375"/>
                <a:gd name="connsiteY145" fmla="*/ 308932 h 503731"/>
                <a:gd name="connsiteX146" fmla="*/ 10008456 w 10525375"/>
                <a:gd name="connsiteY146" fmla="*/ 299577 h 503731"/>
                <a:gd name="connsiteX147" fmla="*/ 10001655 w 10525375"/>
                <a:gd name="connsiteY147" fmla="*/ 312943 h 503731"/>
                <a:gd name="connsiteX148" fmla="*/ 10022060 w 10525375"/>
                <a:gd name="connsiteY148" fmla="*/ 306259 h 503731"/>
                <a:gd name="connsiteX149" fmla="*/ 10025458 w 10525375"/>
                <a:gd name="connsiteY149" fmla="*/ 306259 h 503731"/>
                <a:gd name="connsiteX150" fmla="*/ 10032260 w 10525375"/>
                <a:gd name="connsiteY150" fmla="*/ 302250 h 503731"/>
                <a:gd name="connsiteX151" fmla="*/ 10008456 w 10525375"/>
                <a:gd name="connsiteY151" fmla="*/ 299577 h 503731"/>
                <a:gd name="connsiteX152" fmla="*/ 9926838 w 10525375"/>
                <a:gd name="connsiteY152" fmla="*/ 294231 h 503731"/>
                <a:gd name="connsiteX153" fmla="*/ 9920036 w 10525375"/>
                <a:gd name="connsiteY153" fmla="*/ 295567 h 503731"/>
                <a:gd name="connsiteX154" fmla="*/ 9920036 w 10525375"/>
                <a:gd name="connsiteY154" fmla="*/ 299577 h 503731"/>
                <a:gd name="connsiteX155" fmla="*/ 9926838 w 10525375"/>
                <a:gd name="connsiteY155" fmla="*/ 299577 h 503731"/>
                <a:gd name="connsiteX156" fmla="*/ 9954044 w 10525375"/>
                <a:gd name="connsiteY156" fmla="*/ 304923 h 503731"/>
                <a:gd name="connsiteX157" fmla="*/ 9926838 w 10525375"/>
                <a:gd name="connsiteY157" fmla="*/ 294231 h 503731"/>
                <a:gd name="connsiteX158" fmla="*/ 208168 w 10525375"/>
                <a:gd name="connsiteY158" fmla="*/ 294231 h 503731"/>
                <a:gd name="connsiteX159" fmla="*/ 248978 w 10525375"/>
                <a:gd name="connsiteY159" fmla="*/ 308932 h 503731"/>
                <a:gd name="connsiteX160" fmla="*/ 238773 w 10525375"/>
                <a:gd name="connsiteY160" fmla="*/ 320962 h 503731"/>
                <a:gd name="connsiteX161" fmla="*/ 253944 w 10525375"/>
                <a:gd name="connsiteY161" fmla="*/ 323786 h 503731"/>
                <a:gd name="connsiteX162" fmla="*/ 208168 w 10525375"/>
                <a:gd name="connsiteY162" fmla="*/ 318289 h 503731"/>
                <a:gd name="connsiteX163" fmla="*/ 177559 w 10525375"/>
                <a:gd name="connsiteY163" fmla="*/ 322298 h 503731"/>
                <a:gd name="connsiteX164" fmla="*/ 177559 w 10525375"/>
                <a:gd name="connsiteY164" fmla="*/ 319625 h 503731"/>
                <a:gd name="connsiteX165" fmla="*/ 119748 w 10525375"/>
                <a:gd name="connsiteY165" fmla="*/ 320962 h 503731"/>
                <a:gd name="connsiteX166" fmla="*/ 99343 w 10525375"/>
                <a:gd name="connsiteY166" fmla="*/ 306259 h 503731"/>
                <a:gd name="connsiteX167" fmla="*/ 119748 w 10525375"/>
                <a:gd name="connsiteY167" fmla="*/ 304923 h 503731"/>
                <a:gd name="connsiteX168" fmla="*/ 180962 w 10525375"/>
                <a:gd name="connsiteY168" fmla="*/ 310270 h 503731"/>
                <a:gd name="connsiteX169" fmla="*/ 191163 w 10525375"/>
                <a:gd name="connsiteY169" fmla="*/ 310270 h 503731"/>
                <a:gd name="connsiteX170" fmla="*/ 208168 w 10525375"/>
                <a:gd name="connsiteY170" fmla="*/ 294231 h 503731"/>
                <a:gd name="connsiteX171" fmla="*/ 561849 w 10525375"/>
                <a:gd name="connsiteY171" fmla="*/ 292894 h 503731"/>
                <a:gd name="connsiteX172" fmla="*/ 544844 w 10525375"/>
                <a:gd name="connsiteY172" fmla="*/ 296904 h 503731"/>
                <a:gd name="connsiteX173" fmla="*/ 565248 w 10525375"/>
                <a:gd name="connsiteY173" fmla="*/ 292894 h 503731"/>
                <a:gd name="connsiteX174" fmla="*/ 561849 w 10525375"/>
                <a:gd name="connsiteY174" fmla="*/ 292894 h 503731"/>
                <a:gd name="connsiteX175" fmla="*/ 10113879 w 10525375"/>
                <a:gd name="connsiteY175" fmla="*/ 286211 h 503731"/>
                <a:gd name="connsiteX176" fmla="*/ 10093474 w 10525375"/>
                <a:gd name="connsiteY176" fmla="*/ 288885 h 503731"/>
                <a:gd name="connsiteX177" fmla="*/ 10100276 w 10525375"/>
                <a:gd name="connsiteY177" fmla="*/ 292894 h 503731"/>
                <a:gd name="connsiteX178" fmla="*/ 10113879 w 10525375"/>
                <a:gd name="connsiteY178" fmla="*/ 288885 h 503731"/>
                <a:gd name="connsiteX179" fmla="*/ 10113879 w 10525375"/>
                <a:gd name="connsiteY179" fmla="*/ 286211 h 503731"/>
                <a:gd name="connsiteX180" fmla="*/ 495533 w 10525375"/>
                <a:gd name="connsiteY180" fmla="*/ 279528 h 503731"/>
                <a:gd name="connsiteX181" fmla="*/ 476828 w 10525375"/>
                <a:gd name="connsiteY181" fmla="*/ 282201 h 503731"/>
                <a:gd name="connsiteX182" fmla="*/ 514238 w 10525375"/>
                <a:gd name="connsiteY182" fmla="*/ 280865 h 503731"/>
                <a:gd name="connsiteX183" fmla="*/ 495533 w 10525375"/>
                <a:gd name="connsiteY183" fmla="*/ 279528 h 503731"/>
                <a:gd name="connsiteX184" fmla="*/ 6995362 w 10525375"/>
                <a:gd name="connsiteY184" fmla="*/ 248787 h 503731"/>
                <a:gd name="connsiteX185" fmla="*/ 6988564 w 10525375"/>
                <a:gd name="connsiteY185" fmla="*/ 254134 h 503731"/>
                <a:gd name="connsiteX186" fmla="*/ 6998764 w 10525375"/>
                <a:gd name="connsiteY186" fmla="*/ 255469 h 503731"/>
                <a:gd name="connsiteX187" fmla="*/ 6995362 w 10525375"/>
                <a:gd name="connsiteY187" fmla="*/ 248787 h 503731"/>
                <a:gd name="connsiteX188" fmla="*/ 3085225 w 10525375"/>
                <a:gd name="connsiteY188" fmla="*/ 248787 h 503731"/>
                <a:gd name="connsiteX189" fmla="*/ 3078427 w 10525375"/>
                <a:gd name="connsiteY189" fmla="*/ 254134 h 503731"/>
                <a:gd name="connsiteX190" fmla="*/ 3088627 w 10525375"/>
                <a:gd name="connsiteY190" fmla="*/ 255469 h 503731"/>
                <a:gd name="connsiteX191" fmla="*/ 3085225 w 10525375"/>
                <a:gd name="connsiteY191" fmla="*/ 248787 h 503731"/>
                <a:gd name="connsiteX192" fmla="*/ 10124083 w 10525375"/>
                <a:gd name="connsiteY192" fmla="*/ 247450 h 503731"/>
                <a:gd name="connsiteX193" fmla="*/ 10124083 w 10525375"/>
                <a:gd name="connsiteY193" fmla="*/ 254134 h 503731"/>
                <a:gd name="connsiteX194" fmla="*/ 10130884 w 10525375"/>
                <a:gd name="connsiteY194" fmla="*/ 256807 h 503731"/>
                <a:gd name="connsiteX195" fmla="*/ 10158090 w 10525375"/>
                <a:gd name="connsiteY195" fmla="*/ 259480 h 503731"/>
                <a:gd name="connsiteX196" fmla="*/ 10124083 w 10525375"/>
                <a:gd name="connsiteY196" fmla="*/ 247450 h 503731"/>
                <a:gd name="connsiteX197" fmla="*/ 786301 w 10525375"/>
                <a:gd name="connsiteY197" fmla="*/ 244777 h 503731"/>
                <a:gd name="connsiteX198" fmla="*/ 810104 w 10525375"/>
                <a:gd name="connsiteY198" fmla="*/ 248787 h 503731"/>
                <a:gd name="connsiteX199" fmla="*/ 806705 w 10525375"/>
                <a:gd name="connsiteY199" fmla="*/ 246114 h 503731"/>
                <a:gd name="connsiteX200" fmla="*/ 786301 w 10525375"/>
                <a:gd name="connsiteY200" fmla="*/ 244777 h 503731"/>
                <a:gd name="connsiteX201" fmla="*/ 592455 w 10525375"/>
                <a:gd name="connsiteY201" fmla="*/ 243441 h 503731"/>
                <a:gd name="connsiteX202" fmla="*/ 548246 w 10525375"/>
                <a:gd name="connsiteY202" fmla="*/ 248787 h 503731"/>
                <a:gd name="connsiteX203" fmla="*/ 558447 w 10525375"/>
                <a:gd name="connsiteY203" fmla="*/ 258143 h 503731"/>
                <a:gd name="connsiteX204" fmla="*/ 551645 w 10525375"/>
                <a:gd name="connsiteY204" fmla="*/ 266162 h 503731"/>
                <a:gd name="connsiteX205" fmla="*/ 565248 w 10525375"/>
                <a:gd name="connsiteY205" fmla="*/ 267499 h 503731"/>
                <a:gd name="connsiteX206" fmla="*/ 575452 w 10525375"/>
                <a:gd name="connsiteY206" fmla="*/ 268835 h 503731"/>
                <a:gd name="connsiteX207" fmla="*/ 585653 w 10525375"/>
                <a:gd name="connsiteY207" fmla="*/ 267499 h 503731"/>
                <a:gd name="connsiteX208" fmla="*/ 606058 w 10525375"/>
                <a:gd name="connsiteY208" fmla="*/ 250123 h 503731"/>
                <a:gd name="connsiteX209" fmla="*/ 602659 w 10525375"/>
                <a:gd name="connsiteY209" fmla="*/ 250123 h 503731"/>
                <a:gd name="connsiteX210" fmla="*/ 592455 w 10525375"/>
                <a:gd name="connsiteY210" fmla="*/ 243441 h 503731"/>
                <a:gd name="connsiteX211" fmla="*/ 10212503 w 10525375"/>
                <a:gd name="connsiteY211" fmla="*/ 238095 h 503731"/>
                <a:gd name="connsiteX212" fmla="*/ 10212503 w 10525375"/>
                <a:gd name="connsiteY212" fmla="*/ 242104 h 503731"/>
                <a:gd name="connsiteX213" fmla="*/ 10222704 w 10525375"/>
                <a:gd name="connsiteY213" fmla="*/ 238095 h 503731"/>
                <a:gd name="connsiteX214" fmla="*/ 10212503 w 10525375"/>
                <a:gd name="connsiteY214" fmla="*/ 238095 h 503731"/>
                <a:gd name="connsiteX215" fmla="*/ 10501568 w 10525375"/>
                <a:gd name="connsiteY215" fmla="*/ 235421 h 503731"/>
                <a:gd name="connsiteX216" fmla="*/ 10515171 w 10525375"/>
                <a:gd name="connsiteY216" fmla="*/ 243441 h 503731"/>
                <a:gd name="connsiteX217" fmla="*/ 10477764 w 10525375"/>
                <a:gd name="connsiteY217" fmla="*/ 247450 h 503731"/>
                <a:gd name="connsiteX218" fmla="*/ 10501568 w 10525375"/>
                <a:gd name="connsiteY218" fmla="*/ 235421 h 503731"/>
                <a:gd name="connsiteX219" fmla="*/ 492556 w 10525375"/>
                <a:gd name="connsiteY219" fmla="*/ 224228 h 503731"/>
                <a:gd name="connsiteX220" fmla="*/ 483630 w 10525375"/>
                <a:gd name="connsiteY220" fmla="*/ 232748 h 503731"/>
                <a:gd name="connsiteX221" fmla="*/ 456423 w 10525375"/>
                <a:gd name="connsiteY221" fmla="*/ 232748 h 503731"/>
                <a:gd name="connsiteX222" fmla="*/ 419017 w 10525375"/>
                <a:gd name="connsiteY222" fmla="*/ 232748 h 503731"/>
                <a:gd name="connsiteX223" fmla="*/ 463225 w 10525375"/>
                <a:gd name="connsiteY223" fmla="*/ 251460 h 503731"/>
                <a:gd name="connsiteX224" fmla="*/ 453024 w 10525375"/>
                <a:gd name="connsiteY224" fmla="*/ 260816 h 503731"/>
                <a:gd name="connsiteX225" fmla="*/ 493834 w 10525375"/>
                <a:gd name="connsiteY225" fmla="*/ 254134 h 503731"/>
                <a:gd name="connsiteX226" fmla="*/ 497233 w 10525375"/>
                <a:gd name="connsiteY226" fmla="*/ 254134 h 503731"/>
                <a:gd name="connsiteX227" fmla="*/ 541445 w 10525375"/>
                <a:gd name="connsiteY227" fmla="*/ 243441 h 503731"/>
                <a:gd name="connsiteX228" fmla="*/ 524439 w 10525375"/>
                <a:gd name="connsiteY228" fmla="*/ 235421 h 503731"/>
                <a:gd name="connsiteX229" fmla="*/ 514238 w 10525375"/>
                <a:gd name="connsiteY229" fmla="*/ 224729 h 503731"/>
                <a:gd name="connsiteX230" fmla="*/ 492556 w 10525375"/>
                <a:gd name="connsiteY230" fmla="*/ 224228 h 503731"/>
                <a:gd name="connsiteX231" fmla="*/ 10266916 w 10525375"/>
                <a:gd name="connsiteY231" fmla="*/ 220718 h 503731"/>
                <a:gd name="connsiteX232" fmla="*/ 10249910 w 10525375"/>
                <a:gd name="connsiteY232" fmla="*/ 226065 h 503731"/>
                <a:gd name="connsiteX233" fmla="*/ 10266916 w 10525375"/>
                <a:gd name="connsiteY233" fmla="*/ 227402 h 503731"/>
                <a:gd name="connsiteX234" fmla="*/ 10263513 w 10525375"/>
                <a:gd name="connsiteY234" fmla="*/ 222056 h 503731"/>
                <a:gd name="connsiteX235" fmla="*/ 10266916 w 10525375"/>
                <a:gd name="connsiteY235" fmla="*/ 220718 h 503731"/>
                <a:gd name="connsiteX236" fmla="*/ 10079871 w 10525375"/>
                <a:gd name="connsiteY236" fmla="*/ 219383 h 503731"/>
                <a:gd name="connsiteX237" fmla="*/ 10079871 w 10525375"/>
                <a:gd name="connsiteY237" fmla="*/ 222056 h 503731"/>
                <a:gd name="connsiteX238" fmla="*/ 10083274 w 10525375"/>
                <a:gd name="connsiteY238" fmla="*/ 223392 h 503731"/>
                <a:gd name="connsiteX239" fmla="*/ 10079871 w 10525375"/>
                <a:gd name="connsiteY239" fmla="*/ 219383 h 503731"/>
                <a:gd name="connsiteX240" fmla="*/ 131652 w 10525375"/>
                <a:gd name="connsiteY240" fmla="*/ 212365 h 503731"/>
                <a:gd name="connsiteX241" fmla="*/ 157155 w 10525375"/>
                <a:gd name="connsiteY241" fmla="*/ 216709 h 503731"/>
                <a:gd name="connsiteX242" fmla="*/ 146954 w 10525375"/>
                <a:gd name="connsiteY242" fmla="*/ 231411 h 503731"/>
                <a:gd name="connsiteX243" fmla="*/ 116345 w 10525375"/>
                <a:gd name="connsiteY243" fmla="*/ 218045 h 503731"/>
                <a:gd name="connsiteX244" fmla="*/ 131652 w 10525375"/>
                <a:gd name="connsiteY244" fmla="*/ 212365 h 503731"/>
                <a:gd name="connsiteX245" fmla="*/ 442820 w 10525375"/>
                <a:gd name="connsiteY245" fmla="*/ 188641 h 503731"/>
                <a:gd name="connsiteX246" fmla="*/ 453024 w 10525375"/>
                <a:gd name="connsiteY246" fmla="*/ 202006 h 503731"/>
                <a:gd name="connsiteX247" fmla="*/ 456423 w 10525375"/>
                <a:gd name="connsiteY247" fmla="*/ 197997 h 503731"/>
                <a:gd name="connsiteX248" fmla="*/ 442820 w 10525375"/>
                <a:gd name="connsiteY248" fmla="*/ 188641 h 503731"/>
                <a:gd name="connsiteX249" fmla="*/ 10147886 w 10525375"/>
                <a:gd name="connsiteY249" fmla="*/ 183294 h 503731"/>
                <a:gd name="connsiteX250" fmla="*/ 10141085 w 10525375"/>
                <a:gd name="connsiteY250" fmla="*/ 187305 h 503731"/>
                <a:gd name="connsiteX251" fmla="*/ 10151289 w 10525375"/>
                <a:gd name="connsiteY251" fmla="*/ 189978 h 503731"/>
                <a:gd name="connsiteX252" fmla="*/ 10181894 w 10525375"/>
                <a:gd name="connsiteY252" fmla="*/ 200671 h 503731"/>
                <a:gd name="connsiteX253" fmla="*/ 10188696 w 10525375"/>
                <a:gd name="connsiteY253" fmla="*/ 203344 h 503731"/>
                <a:gd name="connsiteX254" fmla="*/ 10188696 w 10525375"/>
                <a:gd name="connsiteY254" fmla="*/ 202006 h 503731"/>
                <a:gd name="connsiteX255" fmla="*/ 10209100 w 10525375"/>
                <a:gd name="connsiteY255" fmla="*/ 189978 h 503731"/>
                <a:gd name="connsiteX256" fmla="*/ 10212503 w 10525375"/>
                <a:gd name="connsiteY256" fmla="*/ 185967 h 503731"/>
                <a:gd name="connsiteX257" fmla="*/ 10192098 w 10525375"/>
                <a:gd name="connsiteY257" fmla="*/ 184632 h 503731"/>
                <a:gd name="connsiteX258" fmla="*/ 10188696 w 10525375"/>
                <a:gd name="connsiteY258" fmla="*/ 183294 h 503731"/>
                <a:gd name="connsiteX259" fmla="*/ 10147886 w 10525375"/>
                <a:gd name="connsiteY259" fmla="*/ 183294 h 503731"/>
                <a:gd name="connsiteX260" fmla="*/ 10387784 w 10525375"/>
                <a:gd name="connsiteY260" fmla="*/ 179252 h 503731"/>
                <a:gd name="connsiteX261" fmla="*/ 10389344 w 10525375"/>
                <a:gd name="connsiteY261" fmla="*/ 179285 h 503731"/>
                <a:gd name="connsiteX262" fmla="*/ 10389344 w 10525375"/>
                <a:gd name="connsiteY262" fmla="*/ 180621 h 503731"/>
                <a:gd name="connsiteX263" fmla="*/ 507437 w 10525375"/>
                <a:gd name="connsiteY263" fmla="*/ 177948 h 503731"/>
                <a:gd name="connsiteX264" fmla="*/ 504034 w 10525375"/>
                <a:gd name="connsiteY264" fmla="*/ 179285 h 503731"/>
                <a:gd name="connsiteX265" fmla="*/ 521040 w 10525375"/>
                <a:gd name="connsiteY265" fmla="*/ 189978 h 503731"/>
                <a:gd name="connsiteX266" fmla="*/ 507437 w 10525375"/>
                <a:gd name="connsiteY266" fmla="*/ 177948 h 503731"/>
                <a:gd name="connsiteX267" fmla="*/ 10490092 w 10525375"/>
                <a:gd name="connsiteY267" fmla="*/ 175610 h 503731"/>
                <a:gd name="connsiteX268" fmla="*/ 10515171 w 10525375"/>
                <a:gd name="connsiteY268" fmla="*/ 177949 h 503731"/>
                <a:gd name="connsiteX269" fmla="*/ 10525375 w 10525375"/>
                <a:gd name="connsiteY269" fmla="*/ 187305 h 503731"/>
                <a:gd name="connsiteX270" fmla="*/ 10477764 w 10525375"/>
                <a:gd name="connsiteY270" fmla="*/ 183296 h 503731"/>
                <a:gd name="connsiteX271" fmla="*/ 10490092 w 10525375"/>
                <a:gd name="connsiteY271" fmla="*/ 175610 h 503731"/>
                <a:gd name="connsiteX272" fmla="*/ 374805 w 10525375"/>
                <a:gd name="connsiteY272" fmla="*/ 172602 h 503731"/>
                <a:gd name="connsiteX273" fmla="*/ 361201 w 10525375"/>
                <a:gd name="connsiteY273" fmla="*/ 183294 h 503731"/>
                <a:gd name="connsiteX274" fmla="*/ 361201 w 10525375"/>
                <a:gd name="connsiteY274" fmla="*/ 191314 h 503731"/>
                <a:gd name="connsiteX275" fmla="*/ 371406 w 10525375"/>
                <a:gd name="connsiteY275" fmla="*/ 187305 h 503731"/>
                <a:gd name="connsiteX276" fmla="*/ 391810 w 10525375"/>
                <a:gd name="connsiteY276" fmla="*/ 183294 h 503731"/>
                <a:gd name="connsiteX277" fmla="*/ 415614 w 10525375"/>
                <a:gd name="connsiteY277" fmla="*/ 176612 h 503731"/>
                <a:gd name="connsiteX278" fmla="*/ 412215 w 10525375"/>
                <a:gd name="connsiteY278" fmla="*/ 176612 h 503731"/>
                <a:gd name="connsiteX279" fmla="*/ 388408 w 10525375"/>
                <a:gd name="connsiteY279" fmla="*/ 172602 h 503731"/>
                <a:gd name="connsiteX280" fmla="*/ 374805 w 10525375"/>
                <a:gd name="connsiteY280" fmla="*/ 172602 h 503731"/>
                <a:gd name="connsiteX281" fmla="*/ 10117282 w 10525375"/>
                <a:gd name="connsiteY281" fmla="*/ 171264 h 503731"/>
                <a:gd name="connsiteX282" fmla="*/ 10117282 w 10525375"/>
                <a:gd name="connsiteY282" fmla="*/ 177948 h 503731"/>
                <a:gd name="connsiteX283" fmla="*/ 10124083 w 10525375"/>
                <a:gd name="connsiteY283" fmla="*/ 179285 h 503731"/>
                <a:gd name="connsiteX284" fmla="*/ 10117282 w 10525375"/>
                <a:gd name="connsiteY284" fmla="*/ 171264 h 503731"/>
                <a:gd name="connsiteX285" fmla="*/ 10419949 w 10525375"/>
                <a:gd name="connsiteY285" fmla="*/ 168593 h 503731"/>
                <a:gd name="connsiteX286" fmla="*/ 10450558 w 10525375"/>
                <a:gd name="connsiteY286" fmla="*/ 183294 h 503731"/>
                <a:gd name="connsiteX287" fmla="*/ 10409748 w 10525375"/>
                <a:gd name="connsiteY287" fmla="*/ 191314 h 503731"/>
                <a:gd name="connsiteX288" fmla="*/ 10389344 w 10525375"/>
                <a:gd name="connsiteY288" fmla="*/ 183294 h 503731"/>
                <a:gd name="connsiteX289" fmla="*/ 10389344 w 10525375"/>
                <a:gd name="connsiteY289" fmla="*/ 180621 h 503731"/>
                <a:gd name="connsiteX290" fmla="*/ 10419949 w 10525375"/>
                <a:gd name="connsiteY290" fmla="*/ 168593 h 503731"/>
                <a:gd name="connsiteX291" fmla="*/ 10181894 w 10525375"/>
                <a:gd name="connsiteY291" fmla="*/ 159236 h 503731"/>
                <a:gd name="connsiteX292" fmla="*/ 10175093 w 10525375"/>
                <a:gd name="connsiteY292" fmla="*/ 167255 h 503731"/>
                <a:gd name="connsiteX293" fmla="*/ 10195498 w 10525375"/>
                <a:gd name="connsiteY293" fmla="*/ 175275 h 503731"/>
                <a:gd name="connsiteX294" fmla="*/ 10222704 w 10525375"/>
                <a:gd name="connsiteY294" fmla="*/ 171264 h 503731"/>
                <a:gd name="connsiteX295" fmla="*/ 10219305 w 10525375"/>
                <a:gd name="connsiteY295" fmla="*/ 169929 h 503731"/>
                <a:gd name="connsiteX296" fmla="*/ 10192098 w 10525375"/>
                <a:gd name="connsiteY296" fmla="*/ 159236 h 503731"/>
                <a:gd name="connsiteX297" fmla="*/ 10181894 w 10525375"/>
                <a:gd name="connsiteY297" fmla="*/ 159236 h 503731"/>
                <a:gd name="connsiteX298" fmla="*/ 9967647 w 10525375"/>
                <a:gd name="connsiteY298" fmla="*/ 157899 h 503731"/>
                <a:gd name="connsiteX299" fmla="*/ 9954044 w 10525375"/>
                <a:gd name="connsiteY299" fmla="*/ 161909 h 503731"/>
                <a:gd name="connsiteX300" fmla="*/ 9964244 w 10525375"/>
                <a:gd name="connsiteY300" fmla="*/ 161909 h 503731"/>
                <a:gd name="connsiteX301" fmla="*/ 9967647 w 10525375"/>
                <a:gd name="connsiteY301" fmla="*/ 157899 h 503731"/>
                <a:gd name="connsiteX302" fmla="*/ 10249910 w 10525375"/>
                <a:gd name="connsiteY302" fmla="*/ 133842 h 503731"/>
                <a:gd name="connsiteX303" fmla="*/ 10256712 w 10525375"/>
                <a:gd name="connsiteY303" fmla="*/ 147207 h 503731"/>
                <a:gd name="connsiteX304" fmla="*/ 10283918 w 10525375"/>
                <a:gd name="connsiteY304" fmla="*/ 148543 h 503731"/>
                <a:gd name="connsiteX305" fmla="*/ 10290720 w 10525375"/>
                <a:gd name="connsiteY305" fmla="*/ 136515 h 503731"/>
                <a:gd name="connsiteX306" fmla="*/ 10253312 w 10525375"/>
                <a:gd name="connsiteY306" fmla="*/ 135178 h 503731"/>
                <a:gd name="connsiteX307" fmla="*/ 10249910 w 10525375"/>
                <a:gd name="connsiteY307" fmla="*/ 133842 h 503731"/>
                <a:gd name="connsiteX308" fmla="*/ 10175093 w 10525375"/>
                <a:gd name="connsiteY308" fmla="*/ 131167 h 503731"/>
                <a:gd name="connsiteX309" fmla="*/ 10171694 w 10525375"/>
                <a:gd name="connsiteY309" fmla="*/ 132504 h 503731"/>
                <a:gd name="connsiteX310" fmla="*/ 10164892 w 10525375"/>
                <a:gd name="connsiteY310" fmla="*/ 135178 h 503731"/>
                <a:gd name="connsiteX311" fmla="*/ 10181894 w 10525375"/>
                <a:gd name="connsiteY311" fmla="*/ 140524 h 503731"/>
                <a:gd name="connsiteX312" fmla="*/ 10192098 w 10525375"/>
                <a:gd name="connsiteY312" fmla="*/ 136515 h 503731"/>
                <a:gd name="connsiteX313" fmla="*/ 10171694 w 10525375"/>
                <a:gd name="connsiteY313" fmla="*/ 133842 h 503731"/>
                <a:gd name="connsiteX314" fmla="*/ 10175093 w 10525375"/>
                <a:gd name="connsiteY314" fmla="*/ 131167 h 503731"/>
                <a:gd name="connsiteX315" fmla="*/ 578851 w 10525375"/>
                <a:gd name="connsiteY315" fmla="*/ 124485 h 503731"/>
                <a:gd name="connsiteX316" fmla="*/ 568651 w 10525375"/>
                <a:gd name="connsiteY316" fmla="*/ 129831 h 503731"/>
                <a:gd name="connsiteX317" fmla="*/ 582254 w 10525375"/>
                <a:gd name="connsiteY317" fmla="*/ 125822 h 503731"/>
                <a:gd name="connsiteX318" fmla="*/ 578851 w 10525375"/>
                <a:gd name="connsiteY318" fmla="*/ 124485 h 503731"/>
                <a:gd name="connsiteX319" fmla="*/ 10453957 w 10525375"/>
                <a:gd name="connsiteY319" fmla="*/ 116467 h 503731"/>
                <a:gd name="connsiteX320" fmla="*/ 10487964 w 10525375"/>
                <a:gd name="connsiteY320" fmla="*/ 120476 h 503731"/>
                <a:gd name="connsiteX321" fmla="*/ 10474365 w 10525375"/>
                <a:gd name="connsiteY321" fmla="*/ 132506 h 503731"/>
                <a:gd name="connsiteX322" fmla="*/ 10423352 w 10525375"/>
                <a:gd name="connsiteY322" fmla="*/ 123150 h 503731"/>
                <a:gd name="connsiteX323" fmla="*/ 10453957 w 10525375"/>
                <a:gd name="connsiteY323" fmla="*/ 116467 h 503731"/>
                <a:gd name="connsiteX324" fmla="*/ 10025458 w 10525375"/>
                <a:gd name="connsiteY324" fmla="*/ 100427 h 503731"/>
                <a:gd name="connsiteX325" fmla="*/ 10028861 w 10525375"/>
                <a:gd name="connsiteY325" fmla="*/ 111119 h 503731"/>
                <a:gd name="connsiteX326" fmla="*/ 10049266 w 10525375"/>
                <a:gd name="connsiteY326" fmla="*/ 111119 h 503731"/>
                <a:gd name="connsiteX327" fmla="*/ 10025458 w 10525375"/>
                <a:gd name="connsiteY327" fmla="*/ 100427 h 503731"/>
                <a:gd name="connsiteX328" fmla="*/ 10100276 w 10525375"/>
                <a:gd name="connsiteY328" fmla="*/ 96418 h 503731"/>
                <a:gd name="connsiteX329" fmla="*/ 10076472 w 10525375"/>
                <a:gd name="connsiteY329" fmla="*/ 100427 h 503731"/>
                <a:gd name="connsiteX330" fmla="*/ 10103678 w 10525375"/>
                <a:gd name="connsiteY330" fmla="*/ 99091 h 503731"/>
                <a:gd name="connsiteX331" fmla="*/ 10100276 w 10525375"/>
                <a:gd name="connsiteY331" fmla="*/ 96418 h 503731"/>
                <a:gd name="connsiteX332" fmla="*/ 350577 w 10525375"/>
                <a:gd name="connsiteY332" fmla="*/ 82049 h 503731"/>
                <a:gd name="connsiteX333" fmla="*/ 357802 w 10525375"/>
                <a:gd name="connsiteY333" fmla="*/ 83052 h 503731"/>
                <a:gd name="connsiteX334" fmla="*/ 357802 w 10525375"/>
                <a:gd name="connsiteY334" fmla="*/ 88398 h 503731"/>
                <a:gd name="connsiteX335" fmla="*/ 337398 w 10525375"/>
                <a:gd name="connsiteY335" fmla="*/ 87061 h 503731"/>
                <a:gd name="connsiteX336" fmla="*/ 340800 w 10525375"/>
                <a:gd name="connsiteY336" fmla="*/ 83052 h 503731"/>
                <a:gd name="connsiteX337" fmla="*/ 350577 w 10525375"/>
                <a:gd name="connsiteY337" fmla="*/ 82049 h 503731"/>
                <a:gd name="connsiteX338" fmla="*/ 10025458 w 10525375"/>
                <a:gd name="connsiteY338" fmla="*/ 76368 h 503731"/>
                <a:gd name="connsiteX339" fmla="*/ 9981250 w 10525375"/>
                <a:gd name="connsiteY339" fmla="*/ 87061 h 503731"/>
                <a:gd name="connsiteX340" fmla="*/ 9991450 w 10525375"/>
                <a:gd name="connsiteY340" fmla="*/ 87061 h 503731"/>
                <a:gd name="connsiteX341" fmla="*/ 10001655 w 10525375"/>
                <a:gd name="connsiteY341" fmla="*/ 84388 h 503731"/>
                <a:gd name="connsiteX342" fmla="*/ 10042464 w 10525375"/>
                <a:gd name="connsiteY342" fmla="*/ 83052 h 503731"/>
                <a:gd name="connsiteX343" fmla="*/ 10039062 w 10525375"/>
                <a:gd name="connsiteY343" fmla="*/ 81715 h 503731"/>
                <a:gd name="connsiteX344" fmla="*/ 10042464 w 10525375"/>
                <a:gd name="connsiteY344" fmla="*/ 79041 h 503731"/>
                <a:gd name="connsiteX345" fmla="*/ 10025458 w 10525375"/>
                <a:gd name="connsiteY345" fmla="*/ 76368 h 503731"/>
                <a:gd name="connsiteX346" fmla="*/ 9943840 w 10525375"/>
                <a:gd name="connsiteY346" fmla="*/ 72359 h 503731"/>
                <a:gd name="connsiteX347" fmla="*/ 9920036 w 10525375"/>
                <a:gd name="connsiteY347" fmla="*/ 75032 h 503731"/>
                <a:gd name="connsiteX348" fmla="*/ 9916634 w 10525375"/>
                <a:gd name="connsiteY348" fmla="*/ 75032 h 503731"/>
                <a:gd name="connsiteX349" fmla="*/ 9906433 w 10525375"/>
                <a:gd name="connsiteY349" fmla="*/ 76368 h 503731"/>
                <a:gd name="connsiteX350" fmla="*/ 9903030 w 10525375"/>
                <a:gd name="connsiteY350" fmla="*/ 83052 h 503731"/>
                <a:gd name="connsiteX351" fmla="*/ 9923435 w 10525375"/>
                <a:gd name="connsiteY351" fmla="*/ 83052 h 503731"/>
                <a:gd name="connsiteX352" fmla="*/ 9930236 w 10525375"/>
                <a:gd name="connsiteY352" fmla="*/ 77704 h 503731"/>
                <a:gd name="connsiteX353" fmla="*/ 9943840 w 10525375"/>
                <a:gd name="connsiteY353" fmla="*/ 72359 h 503731"/>
                <a:gd name="connsiteX354" fmla="*/ 10229506 w 10525375"/>
                <a:gd name="connsiteY354" fmla="*/ 71022 h 503731"/>
                <a:gd name="connsiteX355" fmla="*/ 10273714 w 10525375"/>
                <a:gd name="connsiteY355" fmla="*/ 87061 h 503731"/>
                <a:gd name="connsiteX356" fmla="*/ 10273714 w 10525375"/>
                <a:gd name="connsiteY356" fmla="*/ 89734 h 503731"/>
                <a:gd name="connsiteX357" fmla="*/ 10311124 w 10525375"/>
                <a:gd name="connsiteY357" fmla="*/ 91071 h 503731"/>
                <a:gd name="connsiteX358" fmla="*/ 10382538 w 10525375"/>
                <a:gd name="connsiteY358" fmla="*/ 93744 h 503731"/>
                <a:gd name="connsiteX359" fmla="*/ 10311124 w 10525375"/>
                <a:gd name="connsiteY359" fmla="*/ 99091 h 503731"/>
                <a:gd name="connsiteX360" fmla="*/ 10287317 w 10525375"/>
                <a:gd name="connsiteY360" fmla="*/ 103100 h 503731"/>
                <a:gd name="connsiteX361" fmla="*/ 10273714 w 10525375"/>
                <a:gd name="connsiteY361" fmla="*/ 103100 h 503731"/>
                <a:gd name="connsiteX362" fmla="*/ 10249910 w 10525375"/>
                <a:gd name="connsiteY362" fmla="*/ 99091 h 503731"/>
                <a:gd name="connsiteX363" fmla="*/ 10239706 w 10525375"/>
                <a:gd name="connsiteY363" fmla="*/ 99091 h 503731"/>
                <a:gd name="connsiteX364" fmla="*/ 10192095 w 10525375"/>
                <a:gd name="connsiteY364" fmla="*/ 87061 h 503731"/>
                <a:gd name="connsiteX365" fmla="*/ 10205698 w 10525375"/>
                <a:gd name="connsiteY365" fmla="*/ 83052 h 503731"/>
                <a:gd name="connsiteX366" fmla="*/ 10229506 w 10525375"/>
                <a:gd name="connsiteY366" fmla="*/ 71022 h 503731"/>
                <a:gd name="connsiteX367" fmla="*/ 9814610 w 10525375"/>
                <a:gd name="connsiteY367" fmla="*/ 67013 h 503731"/>
                <a:gd name="connsiteX368" fmla="*/ 9821412 w 10525375"/>
                <a:gd name="connsiteY368" fmla="*/ 69686 h 503731"/>
                <a:gd name="connsiteX369" fmla="*/ 9824814 w 10525375"/>
                <a:gd name="connsiteY369" fmla="*/ 67013 h 503731"/>
                <a:gd name="connsiteX370" fmla="*/ 9814610 w 10525375"/>
                <a:gd name="connsiteY370" fmla="*/ 67013 h 503731"/>
                <a:gd name="connsiteX371" fmla="*/ 837311 w 10525375"/>
                <a:gd name="connsiteY371" fmla="*/ 64338 h 503731"/>
                <a:gd name="connsiteX372" fmla="*/ 830509 w 10525375"/>
                <a:gd name="connsiteY372" fmla="*/ 65676 h 503731"/>
                <a:gd name="connsiteX373" fmla="*/ 837311 w 10525375"/>
                <a:gd name="connsiteY373" fmla="*/ 67013 h 503731"/>
                <a:gd name="connsiteX374" fmla="*/ 837311 w 10525375"/>
                <a:gd name="connsiteY374" fmla="*/ 64338 h 503731"/>
                <a:gd name="connsiteX375" fmla="*/ 929134 w 10525375"/>
                <a:gd name="connsiteY375" fmla="*/ 60329 h 503731"/>
                <a:gd name="connsiteX376" fmla="*/ 925731 w 10525375"/>
                <a:gd name="connsiteY376" fmla="*/ 63002 h 503731"/>
                <a:gd name="connsiteX377" fmla="*/ 932533 w 10525375"/>
                <a:gd name="connsiteY377" fmla="*/ 65676 h 503731"/>
                <a:gd name="connsiteX378" fmla="*/ 929134 w 10525375"/>
                <a:gd name="connsiteY378" fmla="*/ 72359 h 503731"/>
                <a:gd name="connsiteX379" fmla="*/ 935935 w 10525375"/>
                <a:gd name="connsiteY379" fmla="*/ 72359 h 503731"/>
                <a:gd name="connsiteX380" fmla="*/ 935935 w 10525375"/>
                <a:gd name="connsiteY380" fmla="*/ 71022 h 503731"/>
                <a:gd name="connsiteX381" fmla="*/ 942737 w 10525375"/>
                <a:gd name="connsiteY381" fmla="*/ 67013 h 503731"/>
                <a:gd name="connsiteX382" fmla="*/ 935935 w 10525375"/>
                <a:gd name="connsiteY382" fmla="*/ 61667 h 503731"/>
                <a:gd name="connsiteX383" fmla="*/ 929134 w 10525375"/>
                <a:gd name="connsiteY383" fmla="*/ 60329 h 503731"/>
                <a:gd name="connsiteX384" fmla="*/ 701279 w 10525375"/>
                <a:gd name="connsiteY384" fmla="*/ 50974 h 503731"/>
                <a:gd name="connsiteX385" fmla="*/ 708081 w 10525375"/>
                <a:gd name="connsiteY385" fmla="*/ 53647 h 503731"/>
                <a:gd name="connsiteX386" fmla="*/ 691075 w 10525375"/>
                <a:gd name="connsiteY386" fmla="*/ 63004 h 503731"/>
                <a:gd name="connsiteX387" fmla="*/ 680875 w 10525375"/>
                <a:gd name="connsiteY387" fmla="*/ 61667 h 503731"/>
                <a:gd name="connsiteX388" fmla="*/ 701279 w 10525375"/>
                <a:gd name="connsiteY388" fmla="*/ 50974 h 503731"/>
                <a:gd name="connsiteX389" fmla="*/ 602659 w 10525375"/>
                <a:gd name="connsiteY389" fmla="*/ 50974 h 503731"/>
                <a:gd name="connsiteX390" fmla="*/ 657071 w 10525375"/>
                <a:gd name="connsiteY390" fmla="*/ 50974 h 503731"/>
                <a:gd name="connsiteX391" fmla="*/ 629865 w 10525375"/>
                <a:gd name="connsiteY391" fmla="*/ 63004 h 503731"/>
                <a:gd name="connsiteX392" fmla="*/ 602659 w 10525375"/>
                <a:gd name="connsiteY392" fmla="*/ 50974 h 503731"/>
                <a:gd name="connsiteX393" fmla="*/ 9624166 w 10525375"/>
                <a:gd name="connsiteY393" fmla="*/ 38944 h 503731"/>
                <a:gd name="connsiteX394" fmla="*/ 9617365 w 10525375"/>
                <a:gd name="connsiteY394" fmla="*/ 46964 h 503731"/>
                <a:gd name="connsiteX395" fmla="*/ 9637770 w 10525375"/>
                <a:gd name="connsiteY395" fmla="*/ 42955 h 503731"/>
                <a:gd name="connsiteX396" fmla="*/ 9624166 w 10525375"/>
                <a:gd name="connsiteY396" fmla="*/ 38944 h 503731"/>
                <a:gd name="connsiteX397" fmla="*/ 10168292 w 10525375"/>
                <a:gd name="connsiteY397" fmla="*/ 28253 h 503731"/>
                <a:gd name="connsiteX398" fmla="*/ 10175093 w 10525375"/>
                <a:gd name="connsiteY398" fmla="*/ 28253 h 503731"/>
                <a:gd name="connsiteX399" fmla="*/ 10164888 w 10525375"/>
                <a:gd name="connsiteY399" fmla="*/ 38945 h 503731"/>
                <a:gd name="connsiteX400" fmla="*/ 10168292 w 10525375"/>
                <a:gd name="connsiteY400" fmla="*/ 28253 h 503731"/>
                <a:gd name="connsiteX401" fmla="*/ 4646185 w 10525375"/>
                <a:gd name="connsiteY401" fmla="*/ 184 h 503731"/>
                <a:gd name="connsiteX402" fmla="*/ 4758412 w 10525375"/>
                <a:gd name="connsiteY402" fmla="*/ 1520 h 503731"/>
                <a:gd name="connsiteX403" fmla="*/ 4778817 w 10525375"/>
                <a:gd name="connsiteY403" fmla="*/ 1520 h 503731"/>
                <a:gd name="connsiteX404" fmla="*/ 4840031 w 10525375"/>
                <a:gd name="connsiteY404" fmla="*/ 1520 h 503731"/>
                <a:gd name="connsiteX405" fmla="*/ 4908047 w 10525375"/>
                <a:gd name="connsiteY405" fmla="*/ 2857 h 503731"/>
                <a:gd name="connsiteX406" fmla="*/ 4914848 w 10525375"/>
                <a:gd name="connsiteY406" fmla="*/ 184 h 503731"/>
                <a:gd name="connsiteX407" fmla="*/ 4931850 w 10525375"/>
                <a:gd name="connsiteY407" fmla="*/ 184 h 503731"/>
                <a:gd name="connsiteX408" fmla="*/ 4986263 w 10525375"/>
                <a:gd name="connsiteY408" fmla="*/ 2857 h 503731"/>
                <a:gd name="connsiteX409" fmla="*/ 5044078 w 10525375"/>
                <a:gd name="connsiteY409" fmla="*/ 4193 h 503731"/>
                <a:gd name="connsiteX410" fmla="*/ 5054278 w 10525375"/>
                <a:gd name="connsiteY410" fmla="*/ 4193 h 503731"/>
                <a:gd name="connsiteX411" fmla="*/ 5108691 w 10525375"/>
                <a:gd name="connsiteY411" fmla="*/ 184 h 503731"/>
                <a:gd name="connsiteX412" fmla="*/ 5122294 w 10525375"/>
                <a:gd name="connsiteY412" fmla="*/ 184 h 503731"/>
                <a:gd name="connsiteX413" fmla="*/ 5193712 w 10525375"/>
                <a:gd name="connsiteY413" fmla="*/ 2857 h 503731"/>
                <a:gd name="connsiteX414" fmla="*/ 5200514 w 10525375"/>
                <a:gd name="connsiteY414" fmla="*/ 1520 h 503731"/>
                <a:gd name="connsiteX415" fmla="*/ 5489578 w 10525375"/>
                <a:gd name="connsiteY415" fmla="*/ 8204 h 503731"/>
                <a:gd name="connsiteX416" fmla="*/ 5595004 w 10525375"/>
                <a:gd name="connsiteY416" fmla="*/ 6866 h 503731"/>
                <a:gd name="connsiteX417" fmla="*/ 5622210 w 10525375"/>
                <a:gd name="connsiteY417" fmla="*/ 6866 h 503731"/>
                <a:gd name="connsiteX418" fmla="*/ 5629012 w 10525375"/>
                <a:gd name="connsiteY418" fmla="*/ 8204 h 503731"/>
                <a:gd name="connsiteX419" fmla="*/ 5629012 w 10525375"/>
                <a:gd name="connsiteY419" fmla="*/ 9539 h 503731"/>
                <a:gd name="connsiteX420" fmla="*/ 5768442 w 10525375"/>
                <a:gd name="connsiteY420" fmla="*/ 10875 h 503731"/>
                <a:gd name="connsiteX421" fmla="*/ 5822855 w 10525375"/>
                <a:gd name="connsiteY421" fmla="*/ 14886 h 503731"/>
                <a:gd name="connsiteX422" fmla="*/ 5850061 w 10525375"/>
                <a:gd name="connsiteY422" fmla="*/ 10875 h 503731"/>
                <a:gd name="connsiteX423" fmla="*/ 5901074 w 10525375"/>
                <a:gd name="connsiteY423" fmla="*/ 16223 h 503731"/>
                <a:gd name="connsiteX424" fmla="*/ 5897672 w 10525375"/>
                <a:gd name="connsiteY424" fmla="*/ 17559 h 503731"/>
                <a:gd name="connsiteX425" fmla="*/ 5901074 w 10525375"/>
                <a:gd name="connsiteY425" fmla="*/ 17559 h 503731"/>
                <a:gd name="connsiteX426" fmla="*/ 5952084 w 10525375"/>
                <a:gd name="connsiteY426" fmla="*/ 17559 h 503731"/>
                <a:gd name="connsiteX427" fmla="*/ 5972489 w 10525375"/>
                <a:gd name="connsiteY427" fmla="*/ 17559 h 503731"/>
                <a:gd name="connsiteX428" fmla="*/ 6013298 w 10525375"/>
                <a:gd name="connsiteY428" fmla="*/ 21569 h 503731"/>
                <a:gd name="connsiteX429" fmla="*/ 6023502 w 10525375"/>
                <a:gd name="connsiteY429" fmla="*/ 17559 h 503731"/>
                <a:gd name="connsiteX430" fmla="*/ 6027504 w 10525375"/>
                <a:gd name="connsiteY430" fmla="*/ 17559 h 503731"/>
                <a:gd name="connsiteX431" fmla="*/ 6029544 w 10525375"/>
                <a:gd name="connsiteY431" fmla="*/ 16223 h 503731"/>
                <a:gd name="connsiteX432" fmla="*/ 6067905 w 10525375"/>
                <a:gd name="connsiteY432" fmla="*/ 17358 h 503731"/>
                <a:gd name="connsiteX433" fmla="*/ 6077064 w 10525375"/>
                <a:gd name="connsiteY433" fmla="*/ 17225 h 503731"/>
                <a:gd name="connsiteX434" fmla="*/ 6077767 w 10525375"/>
                <a:gd name="connsiteY434" fmla="*/ 17449 h 503731"/>
                <a:gd name="connsiteX435" fmla="*/ 6120940 w 10525375"/>
                <a:gd name="connsiteY435" fmla="*/ 15053 h 503731"/>
                <a:gd name="connsiteX436" fmla="*/ 6209783 w 10525375"/>
                <a:gd name="connsiteY436" fmla="*/ 18896 h 503731"/>
                <a:gd name="connsiteX437" fmla="*/ 6233590 w 10525375"/>
                <a:gd name="connsiteY437" fmla="*/ 25578 h 503731"/>
                <a:gd name="connsiteX438" fmla="*/ 6311807 w 10525375"/>
                <a:gd name="connsiteY438" fmla="*/ 14886 h 503731"/>
                <a:gd name="connsiteX439" fmla="*/ 6318608 w 10525375"/>
                <a:gd name="connsiteY439" fmla="*/ 16223 h 503731"/>
                <a:gd name="connsiteX440" fmla="*/ 6322011 w 10525375"/>
                <a:gd name="connsiteY440" fmla="*/ 12213 h 503731"/>
                <a:gd name="connsiteX441" fmla="*/ 6427433 w 10525375"/>
                <a:gd name="connsiteY441" fmla="*/ 10875 h 503731"/>
                <a:gd name="connsiteX442" fmla="*/ 6444439 w 10525375"/>
                <a:gd name="connsiteY442" fmla="*/ 10875 h 503731"/>
                <a:gd name="connsiteX443" fmla="*/ 6478447 w 10525375"/>
                <a:gd name="connsiteY443" fmla="*/ 14886 h 503731"/>
                <a:gd name="connsiteX444" fmla="*/ 6481846 w 10525375"/>
                <a:gd name="connsiteY444" fmla="*/ 14886 h 503731"/>
                <a:gd name="connsiteX445" fmla="*/ 6495449 w 10525375"/>
                <a:gd name="connsiteY445" fmla="*/ 13550 h 503731"/>
                <a:gd name="connsiteX446" fmla="*/ 6505653 w 10525375"/>
                <a:gd name="connsiteY446" fmla="*/ 14886 h 503731"/>
                <a:gd name="connsiteX447" fmla="*/ 6529457 w 10525375"/>
                <a:gd name="connsiteY447" fmla="*/ 16223 h 503731"/>
                <a:gd name="connsiteX448" fmla="*/ 6536258 w 10525375"/>
                <a:gd name="connsiteY448" fmla="*/ 14886 h 503731"/>
                <a:gd name="connsiteX449" fmla="*/ 6580470 w 10525375"/>
                <a:gd name="connsiteY449" fmla="*/ 14886 h 503731"/>
                <a:gd name="connsiteX450" fmla="*/ 6702898 w 10525375"/>
                <a:gd name="connsiteY450" fmla="*/ 14886 h 503731"/>
                <a:gd name="connsiteX451" fmla="*/ 6811723 w 10525375"/>
                <a:gd name="connsiteY451" fmla="*/ 13550 h 503731"/>
                <a:gd name="connsiteX452" fmla="*/ 6818525 w 10525375"/>
                <a:gd name="connsiteY452" fmla="*/ 14886 h 503731"/>
                <a:gd name="connsiteX453" fmla="*/ 6876336 w 10525375"/>
                <a:gd name="connsiteY453" fmla="*/ 13550 h 503731"/>
                <a:gd name="connsiteX454" fmla="*/ 6886540 w 10525375"/>
                <a:gd name="connsiteY454" fmla="*/ 13550 h 503731"/>
                <a:gd name="connsiteX455" fmla="*/ 6951153 w 10525375"/>
                <a:gd name="connsiteY455" fmla="*/ 9539 h 503731"/>
                <a:gd name="connsiteX456" fmla="*/ 6957955 w 10525375"/>
                <a:gd name="connsiteY456" fmla="*/ 9539 h 503731"/>
                <a:gd name="connsiteX457" fmla="*/ 7093986 w 10525375"/>
                <a:gd name="connsiteY457" fmla="*/ 10875 h 503731"/>
                <a:gd name="connsiteX458" fmla="*/ 7104190 w 10525375"/>
                <a:gd name="connsiteY458" fmla="*/ 13550 h 503731"/>
                <a:gd name="connsiteX459" fmla="*/ 7206214 w 10525375"/>
                <a:gd name="connsiteY459" fmla="*/ 13550 h 503731"/>
                <a:gd name="connsiteX460" fmla="*/ 7219817 w 10525375"/>
                <a:gd name="connsiteY460" fmla="*/ 20232 h 503731"/>
                <a:gd name="connsiteX461" fmla="*/ 7223216 w 10525375"/>
                <a:gd name="connsiteY461" fmla="*/ 20232 h 503731"/>
                <a:gd name="connsiteX462" fmla="*/ 7247023 w 10525375"/>
                <a:gd name="connsiteY462" fmla="*/ 12213 h 503731"/>
                <a:gd name="connsiteX463" fmla="*/ 7257224 w 10525375"/>
                <a:gd name="connsiteY463" fmla="*/ 12213 h 503731"/>
                <a:gd name="connsiteX464" fmla="*/ 7522484 w 10525375"/>
                <a:gd name="connsiteY464" fmla="*/ 10875 h 503731"/>
                <a:gd name="connsiteX465" fmla="*/ 7542889 w 10525375"/>
                <a:gd name="connsiteY465" fmla="*/ 12213 h 503731"/>
                <a:gd name="connsiteX466" fmla="*/ 7604103 w 10525375"/>
                <a:gd name="connsiteY466" fmla="*/ 8204 h 503731"/>
                <a:gd name="connsiteX467" fmla="*/ 7719730 w 10525375"/>
                <a:gd name="connsiteY467" fmla="*/ 8204 h 503731"/>
                <a:gd name="connsiteX468" fmla="*/ 7726531 w 10525375"/>
                <a:gd name="connsiteY468" fmla="*/ 8204 h 503731"/>
                <a:gd name="connsiteX469" fmla="*/ 7811552 w 10525375"/>
                <a:gd name="connsiteY469" fmla="*/ 8204 h 503731"/>
                <a:gd name="connsiteX470" fmla="*/ 7818354 w 10525375"/>
                <a:gd name="connsiteY470" fmla="*/ 8204 h 503731"/>
                <a:gd name="connsiteX471" fmla="*/ 7872767 w 10525375"/>
                <a:gd name="connsiteY471" fmla="*/ 8204 h 503731"/>
                <a:gd name="connsiteX472" fmla="*/ 7930578 w 10525375"/>
                <a:gd name="connsiteY472" fmla="*/ 9539 h 503731"/>
                <a:gd name="connsiteX473" fmla="*/ 7933980 w 10525375"/>
                <a:gd name="connsiteY473" fmla="*/ 10875 h 503731"/>
                <a:gd name="connsiteX474" fmla="*/ 7933980 w 10525375"/>
                <a:gd name="connsiteY474" fmla="*/ 8204 h 503731"/>
                <a:gd name="connsiteX475" fmla="*/ 7967988 w 10525375"/>
                <a:gd name="connsiteY475" fmla="*/ 8204 h 503731"/>
                <a:gd name="connsiteX476" fmla="*/ 7974790 w 10525375"/>
                <a:gd name="connsiteY476" fmla="*/ 6866 h 503731"/>
                <a:gd name="connsiteX477" fmla="*/ 7995194 w 10525375"/>
                <a:gd name="connsiteY477" fmla="*/ 8204 h 503731"/>
                <a:gd name="connsiteX478" fmla="*/ 8046204 w 10525375"/>
                <a:gd name="connsiteY478" fmla="*/ 9539 h 503731"/>
                <a:gd name="connsiteX479" fmla="*/ 8046204 w 10525375"/>
                <a:gd name="connsiteY479" fmla="*/ 12213 h 503731"/>
                <a:gd name="connsiteX480" fmla="*/ 8066609 w 10525375"/>
                <a:gd name="connsiteY480" fmla="*/ 8204 h 503731"/>
                <a:gd name="connsiteX481" fmla="*/ 8161831 w 10525375"/>
                <a:gd name="connsiteY481" fmla="*/ 4193 h 503731"/>
                <a:gd name="connsiteX482" fmla="*/ 8229846 w 10525375"/>
                <a:gd name="connsiteY482" fmla="*/ 4193 h 503731"/>
                <a:gd name="connsiteX483" fmla="*/ 8318267 w 10525375"/>
                <a:gd name="connsiteY483" fmla="*/ 12213 h 503731"/>
                <a:gd name="connsiteX484" fmla="*/ 8318267 w 10525375"/>
                <a:gd name="connsiteY484" fmla="*/ 13550 h 503731"/>
                <a:gd name="connsiteX485" fmla="*/ 8382884 w 10525375"/>
                <a:gd name="connsiteY485" fmla="*/ 2857 h 503731"/>
                <a:gd name="connsiteX486" fmla="*/ 8467901 w 10525375"/>
                <a:gd name="connsiteY486" fmla="*/ 1520 h 503731"/>
                <a:gd name="connsiteX487" fmla="*/ 8481504 w 10525375"/>
                <a:gd name="connsiteY487" fmla="*/ 1520 h 503731"/>
                <a:gd name="connsiteX488" fmla="*/ 8505312 w 10525375"/>
                <a:gd name="connsiteY488" fmla="*/ 9539 h 503731"/>
                <a:gd name="connsiteX489" fmla="*/ 8505312 w 10525375"/>
                <a:gd name="connsiteY489" fmla="*/ 8204 h 503731"/>
                <a:gd name="connsiteX490" fmla="*/ 8501909 w 10525375"/>
                <a:gd name="connsiteY490" fmla="*/ 6866 h 503731"/>
                <a:gd name="connsiteX491" fmla="*/ 8556322 w 10525375"/>
                <a:gd name="connsiteY491" fmla="*/ 184 h 503731"/>
                <a:gd name="connsiteX492" fmla="*/ 8668549 w 10525375"/>
                <a:gd name="connsiteY492" fmla="*/ 1520 h 503731"/>
                <a:gd name="connsiteX493" fmla="*/ 8688954 w 10525375"/>
                <a:gd name="connsiteY493" fmla="*/ 1520 h 503731"/>
                <a:gd name="connsiteX494" fmla="*/ 8750168 w 10525375"/>
                <a:gd name="connsiteY494" fmla="*/ 1520 h 503731"/>
                <a:gd name="connsiteX495" fmla="*/ 8818184 w 10525375"/>
                <a:gd name="connsiteY495" fmla="*/ 2857 h 503731"/>
                <a:gd name="connsiteX496" fmla="*/ 8824985 w 10525375"/>
                <a:gd name="connsiteY496" fmla="*/ 184 h 503731"/>
                <a:gd name="connsiteX497" fmla="*/ 8841987 w 10525375"/>
                <a:gd name="connsiteY497" fmla="*/ 184 h 503731"/>
                <a:gd name="connsiteX498" fmla="*/ 8896400 w 10525375"/>
                <a:gd name="connsiteY498" fmla="*/ 2857 h 503731"/>
                <a:gd name="connsiteX499" fmla="*/ 8954214 w 10525375"/>
                <a:gd name="connsiteY499" fmla="*/ 4193 h 503731"/>
                <a:gd name="connsiteX500" fmla="*/ 8964415 w 10525375"/>
                <a:gd name="connsiteY500" fmla="*/ 4193 h 503731"/>
                <a:gd name="connsiteX501" fmla="*/ 9018828 w 10525375"/>
                <a:gd name="connsiteY501" fmla="*/ 184 h 503731"/>
                <a:gd name="connsiteX502" fmla="*/ 9032430 w 10525375"/>
                <a:gd name="connsiteY502" fmla="*/ 184 h 503731"/>
                <a:gd name="connsiteX503" fmla="*/ 9103849 w 10525375"/>
                <a:gd name="connsiteY503" fmla="*/ 2857 h 503731"/>
                <a:gd name="connsiteX504" fmla="*/ 9110650 w 10525375"/>
                <a:gd name="connsiteY504" fmla="*/ 1520 h 503731"/>
                <a:gd name="connsiteX505" fmla="*/ 9399715 w 10525375"/>
                <a:gd name="connsiteY505" fmla="*/ 8204 h 503731"/>
                <a:gd name="connsiteX506" fmla="*/ 9505141 w 10525375"/>
                <a:gd name="connsiteY506" fmla="*/ 6866 h 503731"/>
                <a:gd name="connsiteX507" fmla="*/ 9532347 w 10525375"/>
                <a:gd name="connsiteY507" fmla="*/ 6866 h 503731"/>
                <a:gd name="connsiteX508" fmla="*/ 9539148 w 10525375"/>
                <a:gd name="connsiteY508" fmla="*/ 8204 h 503731"/>
                <a:gd name="connsiteX509" fmla="*/ 9539148 w 10525375"/>
                <a:gd name="connsiteY509" fmla="*/ 9539 h 503731"/>
                <a:gd name="connsiteX510" fmla="*/ 9678579 w 10525375"/>
                <a:gd name="connsiteY510" fmla="*/ 10875 h 503731"/>
                <a:gd name="connsiteX511" fmla="*/ 9732992 w 10525375"/>
                <a:gd name="connsiteY511" fmla="*/ 14886 h 503731"/>
                <a:gd name="connsiteX512" fmla="*/ 9760198 w 10525375"/>
                <a:gd name="connsiteY512" fmla="*/ 10875 h 503731"/>
                <a:gd name="connsiteX513" fmla="*/ 9811211 w 10525375"/>
                <a:gd name="connsiteY513" fmla="*/ 16223 h 503731"/>
                <a:gd name="connsiteX514" fmla="*/ 9807808 w 10525375"/>
                <a:gd name="connsiteY514" fmla="*/ 17559 h 503731"/>
                <a:gd name="connsiteX515" fmla="*/ 9811211 w 10525375"/>
                <a:gd name="connsiteY515" fmla="*/ 17559 h 503731"/>
                <a:gd name="connsiteX516" fmla="*/ 9862221 w 10525375"/>
                <a:gd name="connsiteY516" fmla="*/ 17559 h 503731"/>
                <a:gd name="connsiteX517" fmla="*/ 9882626 w 10525375"/>
                <a:gd name="connsiteY517" fmla="*/ 17559 h 503731"/>
                <a:gd name="connsiteX518" fmla="*/ 9923435 w 10525375"/>
                <a:gd name="connsiteY518" fmla="*/ 21569 h 503731"/>
                <a:gd name="connsiteX519" fmla="*/ 9933639 w 10525375"/>
                <a:gd name="connsiteY519" fmla="*/ 17559 h 503731"/>
                <a:gd name="connsiteX520" fmla="*/ 9964244 w 10525375"/>
                <a:gd name="connsiteY520" fmla="*/ 17559 h 503731"/>
                <a:gd name="connsiteX521" fmla="*/ 10005054 w 10525375"/>
                <a:gd name="connsiteY521" fmla="*/ 22905 h 503731"/>
                <a:gd name="connsiteX522" fmla="*/ 10049266 w 10525375"/>
                <a:gd name="connsiteY522" fmla="*/ 24241 h 503731"/>
                <a:gd name="connsiteX523" fmla="*/ 10035662 w 10525375"/>
                <a:gd name="connsiteY523" fmla="*/ 34935 h 503731"/>
                <a:gd name="connsiteX524" fmla="*/ 9971046 w 10525375"/>
                <a:gd name="connsiteY524" fmla="*/ 33598 h 503731"/>
                <a:gd name="connsiteX525" fmla="*/ 9967647 w 10525375"/>
                <a:gd name="connsiteY525" fmla="*/ 29589 h 503731"/>
                <a:gd name="connsiteX526" fmla="*/ 9967647 w 10525375"/>
                <a:gd name="connsiteY526" fmla="*/ 30925 h 503731"/>
                <a:gd name="connsiteX527" fmla="*/ 9950642 w 10525375"/>
                <a:gd name="connsiteY527" fmla="*/ 34935 h 503731"/>
                <a:gd name="connsiteX528" fmla="*/ 9974448 w 10525375"/>
                <a:gd name="connsiteY528" fmla="*/ 54983 h 503731"/>
                <a:gd name="connsiteX529" fmla="*/ 10008456 w 10525375"/>
                <a:gd name="connsiteY529" fmla="*/ 54983 h 503731"/>
                <a:gd name="connsiteX530" fmla="*/ 10083274 w 10525375"/>
                <a:gd name="connsiteY530" fmla="*/ 58993 h 503731"/>
                <a:gd name="connsiteX531" fmla="*/ 10056068 w 10525375"/>
                <a:gd name="connsiteY531" fmla="*/ 53647 h 503731"/>
                <a:gd name="connsiteX532" fmla="*/ 10103678 w 10525375"/>
                <a:gd name="connsiteY532" fmla="*/ 52310 h 503731"/>
                <a:gd name="connsiteX533" fmla="*/ 10103678 w 10525375"/>
                <a:gd name="connsiteY533" fmla="*/ 48301 h 503731"/>
                <a:gd name="connsiteX534" fmla="*/ 10093474 w 10525375"/>
                <a:gd name="connsiteY534" fmla="*/ 42955 h 503731"/>
                <a:gd name="connsiteX535" fmla="*/ 10093474 w 10525375"/>
                <a:gd name="connsiteY535" fmla="*/ 38944 h 503731"/>
                <a:gd name="connsiteX536" fmla="*/ 10093474 w 10525375"/>
                <a:gd name="connsiteY536" fmla="*/ 26916 h 503731"/>
                <a:gd name="connsiteX537" fmla="*/ 10124083 w 10525375"/>
                <a:gd name="connsiteY537" fmla="*/ 42955 h 503731"/>
                <a:gd name="connsiteX538" fmla="*/ 10124083 w 10525375"/>
                <a:gd name="connsiteY538" fmla="*/ 48301 h 503731"/>
                <a:gd name="connsiteX539" fmla="*/ 10147886 w 10525375"/>
                <a:gd name="connsiteY539" fmla="*/ 56320 h 503731"/>
                <a:gd name="connsiteX540" fmla="*/ 10134284 w 10525375"/>
                <a:gd name="connsiteY540" fmla="*/ 64338 h 503731"/>
                <a:gd name="connsiteX541" fmla="*/ 10103678 w 10525375"/>
                <a:gd name="connsiteY541" fmla="*/ 72359 h 503731"/>
                <a:gd name="connsiteX542" fmla="*/ 10113879 w 10525375"/>
                <a:gd name="connsiteY542" fmla="*/ 76368 h 503731"/>
                <a:gd name="connsiteX543" fmla="*/ 10181894 w 10525375"/>
                <a:gd name="connsiteY543" fmla="*/ 77704 h 503731"/>
                <a:gd name="connsiteX544" fmla="*/ 10181894 w 10525375"/>
                <a:gd name="connsiteY544" fmla="*/ 80379 h 503731"/>
                <a:gd name="connsiteX545" fmla="*/ 10134284 w 10525375"/>
                <a:gd name="connsiteY545" fmla="*/ 88398 h 503731"/>
                <a:gd name="connsiteX546" fmla="*/ 10178496 w 10525375"/>
                <a:gd name="connsiteY546" fmla="*/ 91070 h 503731"/>
                <a:gd name="connsiteX547" fmla="*/ 10154688 w 10525375"/>
                <a:gd name="connsiteY547" fmla="*/ 113792 h 503731"/>
                <a:gd name="connsiteX548" fmla="*/ 10171694 w 10525375"/>
                <a:gd name="connsiteY548" fmla="*/ 124485 h 503731"/>
                <a:gd name="connsiteX549" fmla="*/ 10232908 w 10525375"/>
                <a:gd name="connsiteY549" fmla="*/ 113792 h 503731"/>
                <a:gd name="connsiteX550" fmla="*/ 10232908 w 10525375"/>
                <a:gd name="connsiteY550" fmla="*/ 125822 h 503731"/>
                <a:gd name="connsiteX551" fmla="*/ 10243108 w 10525375"/>
                <a:gd name="connsiteY551" fmla="*/ 125822 h 503731"/>
                <a:gd name="connsiteX552" fmla="*/ 10243108 w 10525375"/>
                <a:gd name="connsiteY552" fmla="*/ 124485 h 503731"/>
                <a:gd name="connsiteX553" fmla="*/ 10277116 w 10525375"/>
                <a:gd name="connsiteY553" fmla="*/ 116466 h 503731"/>
                <a:gd name="connsiteX554" fmla="*/ 10348534 w 10525375"/>
                <a:gd name="connsiteY554" fmla="*/ 116466 h 503731"/>
                <a:gd name="connsiteX555" fmla="*/ 10396146 w 10525375"/>
                <a:gd name="connsiteY555" fmla="*/ 116466 h 503731"/>
                <a:gd name="connsiteX556" fmla="*/ 10368939 w 10525375"/>
                <a:gd name="connsiteY556" fmla="*/ 132504 h 503731"/>
                <a:gd name="connsiteX557" fmla="*/ 10368939 w 10525375"/>
                <a:gd name="connsiteY557" fmla="*/ 144533 h 503731"/>
                <a:gd name="connsiteX558" fmla="*/ 10406346 w 10525375"/>
                <a:gd name="connsiteY558" fmla="*/ 141861 h 503731"/>
                <a:gd name="connsiteX559" fmla="*/ 10436954 w 10525375"/>
                <a:gd name="connsiteY559" fmla="*/ 155227 h 503731"/>
                <a:gd name="connsiteX560" fmla="*/ 10406346 w 10525375"/>
                <a:gd name="connsiteY560" fmla="*/ 161909 h 503731"/>
                <a:gd name="connsiteX561" fmla="*/ 10368939 w 10525375"/>
                <a:gd name="connsiteY561" fmla="*/ 157899 h 503731"/>
                <a:gd name="connsiteX562" fmla="*/ 10338330 w 10525375"/>
                <a:gd name="connsiteY562" fmla="*/ 148543 h 503731"/>
                <a:gd name="connsiteX563" fmla="*/ 10314526 w 10525375"/>
                <a:gd name="connsiteY563" fmla="*/ 160573 h 503731"/>
                <a:gd name="connsiteX564" fmla="*/ 10273718 w 10525375"/>
                <a:gd name="connsiteY564" fmla="*/ 168593 h 503731"/>
                <a:gd name="connsiteX565" fmla="*/ 10287320 w 10525375"/>
                <a:gd name="connsiteY565" fmla="*/ 176612 h 503731"/>
                <a:gd name="connsiteX566" fmla="*/ 10328130 w 10525375"/>
                <a:gd name="connsiteY566" fmla="*/ 172602 h 503731"/>
                <a:gd name="connsiteX567" fmla="*/ 10379779 w 10525375"/>
                <a:gd name="connsiteY567" fmla="*/ 172226 h 503731"/>
                <a:gd name="connsiteX568" fmla="*/ 10387784 w 10525375"/>
                <a:gd name="connsiteY568" fmla="*/ 179252 h 503731"/>
                <a:gd name="connsiteX569" fmla="*/ 10373612 w 10525375"/>
                <a:gd name="connsiteY569" fmla="*/ 178951 h 503731"/>
                <a:gd name="connsiteX570" fmla="*/ 10365536 w 10525375"/>
                <a:gd name="connsiteY570" fmla="*/ 184632 h 503731"/>
                <a:gd name="connsiteX571" fmla="*/ 10328130 w 10525375"/>
                <a:gd name="connsiteY571" fmla="*/ 196660 h 503731"/>
                <a:gd name="connsiteX572" fmla="*/ 10253312 w 10525375"/>
                <a:gd name="connsiteY572" fmla="*/ 203344 h 503731"/>
                <a:gd name="connsiteX573" fmla="*/ 10280519 w 10525375"/>
                <a:gd name="connsiteY573" fmla="*/ 208690 h 503731"/>
                <a:gd name="connsiteX574" fmla="*/ 10290720 w 10525375"/>
                <a:gd name="connsiteY574" fmla="*/ 212699 h 503731"/>
                <a:gd name="connsiteX575" fmla="*/ 10294122 w 10525375"/>
                <a:gd name="connsiteY575" fmla="*/ 210026 h 503731"/>
                <a:gd name="connsiteX576" fmla="*/ 10362138 w 10525375"/>
                <a:gd name="connsiteY576" fmla="*/ 208690 h 503731"/>
                <a:gd name="connsiteX577" fmla="*/ 10379140 w 10525375"/>
                <a:gd name="connsiteY577" fmla="*/ 212699 h 503731"/>
                <a:gd name="connsiteX578" fmla="*/ 10392743 w 10525375"/>
                <a:gd name="connsiteY578" fmla="*/ 216709 h 503731"/>
                <a:gd name="connsiteX579" fmla="*/ 10464161 w 10525375"/>
                <a:gd name="connsiteY579" fmla="*/ 248787 h 503731"/>
                <a:gd name="connsiteX580" fmla="*/ 10433552 w 10525375"/>
                <a:gd name="connsiteY580" fmla="*/ 252796 h 503731"/>
                <a:gd name="connsiteX581" fmla="*/ 10402947 w 10525375"/>
                <a:gd name="connsiteY581" fmla="*/ 240768 h 503731"/>
                <a:gd name="connsiteX582" fmla="*/ 10409748 w 10525375"/>
                <a:gd name="connsiteY582" fmla="*/ 254134 h 503731"/>
                <a:gd name="connsiteX583" fmla="*/ 10385941 w 10525375"/>
                <a:gd name="connsiteY583" fmla="*/ 255469 h 503731"/>
                <a:gd name="connsiteX584" fmla="*/ 10368939 w 10525375"/>
                <a:gd name="connsiteY584" fmla="*/ 263489 h 503731"/>
                <a:gd name="connsiteX585" fmla="*/ 10358735 w 10525375"/>
                <a:gd name="connsiteY585" fmla="*/ 264826 h 503731"/>
                <a:gd name="connsiteX586" fmla="*/ 10266916 w 10525375"/>
                <a:gd name="connsiteY586" fmla="*/ 260816 h 503731"/>
                <a:gd name="connsiteX587" fmla="*/ 10266916 w 10525375"/>
                <a:gd name="connsiteY587" fmla="*/ 272846 h 503731"/>
                <a:gd name="connsiteX588" fmla="*/ 10277116 w 10525375"/>
                <a:gd name="connsiteY588" fmla="*/ 276855 h 503731"/>
                <a:gd name="connsiteX589" fmla="*/ 10317926 w 10525375"/>
                <a:gd name="connsiteY589" fmla="*/ 275519 h 503731"/>
                <a:gd name="connsiteX590" fmla="*/ 10338330 w 10525375"/>
                <a:gd name="connsiteY590" fmla="*/ 278192 h 503731"/>
                <a:gd name="connsiteX591" fmla="*/ 10368939 w 10525375"/>
                <a:gd name="connsiteY591" fmla="*/ 283538 h 503731"/>
                <a:gd name="connsiteX592" fmla="*/ 10379140 w 10525375"/>
                <a:gd name="connsiteY592" fmla="*/ 286211 h 503731"/>
                <a:gd name="connsiteX593" fmla="*/ 10358735 w 10525375"/>
                <a:gd name="connsiteY593" fmla="*/ 294231 h 503731"/>
                <a:gd name="connsiteX594" fmla="*/ 10297521 w 10525375"/>
                <a:gd name="connsiteY594" fmla="*/ 298240 h 503731"/>
                <a:gd name="connsiteX595" fmla="*/ 10246511 w 10525375"/>
                <a:gd name="connsiteY595" fmla="*/ 292894 h 503731"/>
                <a:gd name="connsiteX596" fmla="*/ 10243108 w 10525375"/>
                <a:gd name="connsiteY596" fmla="*/ 282201 h 503731"/>
                <a:gd name="connsiteX597" fmla="*/ 10246511 w 10525375"/>
                <a:gd name="connsiteY597" fmla="*/ 282201 h 503731"/>
                <a:gd name="connsiteX598" fmla="*/ 10209100 w 10525375"/>
                <a:gd name="connsiteY598" fmla="*/ 287547 h 503731"/>
                <a:gd name="connsiteX599" fmla="*/ 10205702 w 10525375"/>
                <a:gd name="connsiteY599" fmla="*/ 290220 h 503731"/>
                <a:gd name="connsiteX600" fmla="*/ 10215902 w 10525375"/>
                <a:gd name="connsiteY600" fmla="*/ 294231 h 503731"/>
                <a:gd name="connsiteX601" fmla="*/ 10215902 w 10525375"/>
                <a:gd name="connsiteY601" fmla="*/ 306259 h 503731"/>
                <a:gd name="connsiteX602" fmla="*/ 10175093 w 10525375"/>
                <a:gd name="connsiteY602" fmla="*/ 306259 h 503731"/>
                <a:gd name="connsiteX603" fmla="*/ 10127482 w 10525375"/>
                <a:gd name="connsiteY603" fmla="*/ 302250 h 503731"/>
                <a:gd name="connsiteX604" fmla="*/ 10103678 w 10525375"/>
                <a:gd name="connsiteY604" fmla="*/ 306259 h 503731"/>
                <a:gd name="connsiteX605" fmla="*/ 10076472 w 10525375"/>
                <a:gd name="connsiteY605" fmla="*/ 310270 h 503731"/>
                <a:gd name="connsiteX606" fmla="*/ 10093474 w 10525375"/>
                <a:gd name="connsiteY606" fmla="*/ 314279 h 503731"/>
                <a:gd name="connsiteX607" fmla="*/ 10141085 w 10525375"/>
                <a:gd name="connsiteY607" fmla="*/ 319625 h 503731"/>
                <a:gd name="connsiteX608" fmla="*/ 10096876 w 10525375"/>
                <a:gd name="connsiteY608" fmla="*/ 322298 h 503731"/>
                <a:gd name="connsiteX609" fmla="*/ 10090075 w 10525375"/>
                <a:gd name="connsiteY609" fmla="*/ 322298 h 503731"/>
                <a:gd name="connsiteX610" fmla="*/ 10117282 w 10525375"/>
                <a:gd name="connsiteY610" fmla="*/ 332991 h 503731"/>
                <a:gd name="connsiteX611" fmla="*/ 10137686 w 10525375"/>
                <a:gd name="connsiteY611" fmla="*/ 338337 h 503731"/>
                <a:gd name="connsiteX612" fmla="*/ 10168292 w 10525375"/>
                <a:gd name="connsiteY612" fmla="*/ 338337 h 503731"/>
                <a:gd name="connsiteX613" fmla="*/ 10171694 w 10525375"/>
                <a:gd name="connsiteY613" fmla="*/ 339674 h 503731"/>
                <a:gd name="connsiteX614" fmla="*/ 10175093 w 10525375"/>
                <a:gd name="connsiteY614" fmla="*/ 337001 h 503731"/>
                <a:gd name="connsiteX615" fmla="*/ 10243108 w 10525375"/>
                <a:gd name="connsiteY615" fmla="*/ 338337 h 503731"/>
                <a:gd name="connsiteX616" fmla="*/ 10355336 w 10525375"/>
                <a:gd name="connsiteY616" fmla="*/ 342348 h 503731"/>
                <a:gd name="connsiteX617" fmla="*/ 10375740 w 10525375"/>
                <a:gd name="connsiteY617" fmla="*/ 339674 h 503731"/>
                <a:gd name="connsiteX618" fmla="*/ 10498169 w 10525375"/>
                <a:gd name="connsiteY618" fmla="*/ 347694 h 503731"/>
                <a:gd name="connsiteX619" fmla="*/ 10498169 w 10525375"/>
                <a:gd name="connsiteY619" fmla="*/ 350367 h 503731"/>
                <a:gd name="connsiteX620" fmla="*/ 10447156 w 10525375"/>
                <a:gd name="connsiteY620" fmla="*/ 355713 h 503731"/>
                <a:gd name="connsiteX621" fmla="*/ 10385941 w 10525375"/>
                <a:gd name="connsiteY621" fmla="*/ 355713 h 503731"/>
                <a:gd name="connsiteX622" fmla="*/ 10375740 w 10525375"/>
                <a:gd name="connsiteY622" fmla="*/ 354376 h 503731"/>
                <a:gd name="connsiteX623" fmla="*/ 10345132 w 10525375"/>
                <a:gd name="connsiteY623" fmla="*/ 351703 h 503731"/>
                <a:gd name="connsiteX624" fmla="*/ 10222704 w 10525375"/>
                <a:gd name="connsiteY624" fmla="*/ 359722 h 503731"/>
                <a:gd name="connsiteX625" fmla="*/ 10222704 w 10525375"/>
                <a:gd name="connsiteY625" fmla="*/ 357049 h 503731"/>
                <a:gd name="connsiteX626" fmla="*/ 10137686 w 10525375"/>
                <a:gd name="connsiteY626" fmla="*/ 369079 h 503731"/>
                <a:gd name="connsiteX627" fmla="*/ 10100276 w 10525375"/>
                <a:gd name="connsiteY627" fmla="*/ 367742 h 503731"/>
                <a:gd name="connsiteX628" fmla="*/ 10096876 w 10525375"/>
                <a:gd name="connsiteY628" fmla="*/ 366406 h 503731"/>
                <a:gd name="connsiteX629" fmla="*/ 10069670 w 10525375"/>
                <a:gd name="connsiteY629" fmla="*/ 366406 h 503731"/>
                <a:gd name="connsiteX630" fmla="*/ 10045863 w 10525375"/>
                <a:gd name="connsiteY630" fmla="*/ 367742 h 503731"/>
                <a:gd name="connsiteX631" fmla="*/ 10042464 w 10525375"/>
                <a:gd name="connsiteY631" fmla="*/ 366406 h 503731"/>
                <a:gd name="connsiteX632" fmla="*/ 10028861 w 10525375"/>
                <a:gd name="connsiteY632" fmla="*/ 366406 h 503731"/>
                <a:gd name="connsiteX633" fmla="*/ 10018657 w 10525375"/>
                <a:gd name="connsiteY633" fmla="*/ 366406 h 503731"/>
                <a:gd name="connsiteX634" fmla="*/ 10011856 w 10525375"/>
                <a:gd name="connsiteY634" fmla="*/ 369079 h 503731"/>
                <a:gd name="connsiteX635" fmla="*/ 9977848 w 10525375"/>
                <a:gd name="connsiteY635" fmla="*/ 371752 h 503731"/>
                <a:gd name="connsiteX636" fmla="*/ 9971046 w 10525375"/>
                <a:gd name="connsiteY636" fmla="*/ 369079 h 503731"/>
                <a:gd name="connsiteX637" fmla="*/ 9971046 w 10525375"/>
                <a:gd name="connsiteY637" fmla="*/ 375761 h 503731"/>
                <a:gd name="connsiteX638" fmla="*/ 9998252 w 10525375"/>
                <a:gd name="connsiteY638" fmla="*/ 381108 h 503731"/>
                <a:gd name="connsiteX639" fmla="*/ 10001655 w 10525375"/>
                <a:gd name="connsiteY639" fmla="*/ 378434 h 503731"/>
                <a:gd name="connsiteX640" fmla="*/ 10056068 w 10525375"/>
                <a:gd name="connsiteY640" fmla="*/ 377099 h 503731"/>
                <a:gd name="connsiteX641" fmla="*/ 10069670 w 10525375"/>
                <a:gd name="connsiteY641" fmla="*/ 381108 h 503731"/>
                <a:gd name="connsiteX642" fmla="*/ 10069670 w 10525375"/>
                <a:gd name="connsiteY642" fmla="*/ 385118 h 503731"/>
                <a:gd name="connsiteX643" fmla="*/ 10110480 w 10525375"/>
                <a:gd name="connsiteY643" fmla="*/ 389127 h 503731"/>
                <a:gd name="connsiteX644" fmla="*/ 10110480 w 10525375"/>
                <a:gd name="connsiteY644" fmla="*/ 393137 h 503731"/>
                <a:gd name="connsiteX645" fmla="*/ 10151289 w 10525375"/>
                <a:gd name="connsiteY645" fmla="*/ 386454 h 503731"/>
                <a:gd name="connsiteX646" fmla="*/ 10161490 w 10525375"/>
                <a:gd name="connsiteY646" fmla="*/ 390464 h 503731"/>
                <a:gd name="connsiteX647" fmla="*/ 10168292 w 10525375"/>
                <a:gd name="connsiteY647" fmla="*/ 391800 h 503731"/>
                <a:gd name="connsiteX648" fmla="*/ 10232908 w 10525375"/>
                <a:gd name="connsiteY648" fmla="*/ 397147 h 503731"/>
                <a:gd name="connsiteX649" fmla="*/ 10266916 w 10525375"/>
                <a:gd name="connsiteY649" fmla="*/ 405166 h 503731"/>
                <a:gd name="connsiteX650" fmla="*/ 10243108 w 10525375"/>
                <a:gd name="connsiteY650" fmla="*/ 411850 h 503731"/>
                <a:gd name="connsiteX651" fmla="*/ 10243108 w 10525375"/>
                <a:gd name="connsiteY651" fmla="*/ 415859 h 503731"/>
                <a:gd name="connsiteX652" fmla="*/ 10181894 w 10525375"/>
                <a:gd name="connsiteY652" fmla="*/ 415859 h 503731"/>
                <a:gd name="connsiteX653" fmla="*/ 10175093 w 10525375"/>
                <a:gd name="connsiteY653" fmla="*/ 419869 h 503731"/>
                <a:gd name="connsiteX654" fmla="*/ 10212503 w 10525375"/>
                <a:gd name="connsiteY654" fmla="*/ 433235 h 503731"/>
                <a:gd name="connsiteX655" fmla="*/ 10212503 w 10525375"/>
                <a:gd name="connsiteY655" fmla="*/ 441254 h 503731"/>
                <a:gd name="connsiteX656" fmla="*/ 10181894 w 10525375"/>
                <a:gd name="connsiteY656" fmla="*/ 439917 h 503731"/>
                <a:gd name="connsiteX657" fmla="*/ 10147886 w 10525375"/>
                <a:gd name="connsiteY657" fmla="*/ 419869 h 503731"/>
                <a:gd name="connsiteX658" fmla="*/ 10117282 w 10525375"/>
                <a:gd name="connsiteY658" fmla="*/ 419869 h 503731"/>
                <a:gd name="connsiteX659" fmla="*/ 10130884 w 10525375"/>
                <a:gd name="connsiteY659" fmla="*/ 410512 h 503731"/>
                <a:gd name="connsiteX660" fmla="*/ 10127482 w 10525375"/>
                <a:gd name="connsiteY660" fmla="*/ 405166 h 503731"/>
                <a:gd name="connsiteX661" fmla="*/ 10124083 w 10525375"/>
                <a:gd name="connsiteY661" fmla="*/ 402493 h 503731"/>
                <a:gd name="connsiteX662" fmla="*/ 10086672 w 10525375"/>
                <a:gd name="connsiteY662" fmla="*/ 402493 h 503731"/>
                <a:gd name="connsiteX663" fmla="*/ 10076472 w 10525375"/>
                <a:gd name="connsiteY663" fmla="*/ 411850 h 503731"/>
                <a:gd name="connsiteX664" fmla="*/ 10073070 w 10525375"/>
                <a:gd name="connsiteY664" fmla="*/ 415859 h 503731"/>
                <a:gd name="connsiteX665" fmla="*/ 10083274 w 10525375"/>
                <a:gd name="connsiteY665" fmla="*/ 426551 h 503731"/>
                <a:gd name="connsiteX666" fmla="*/ 10096876 w 10525375"/>
                <a:gd name="connsiteY666" fmla="*/ 427888 h 503731"/>
                <a:gd name="connsiteX667" fmla="*/ 10141085 w 10525375"/>
                <a:gd name="connsiteY667" fmla="*/ 434571 h 503731"/>
                <a:gd name="connsiteX668" fmla="*/ 10137686 w 10525375"/>
                <a:gd name="connsiteY668" fmla="*/ 438581 h 503731"/>
                <a:gd name="connsiteX669" fmla="*/ 10090075 w 10525375"/>
                <a:gd name="connsiteY669" fmla="*/ 437244 h 503731"/>
                <a:gd name="connsiteX670" fmla="*/ 10066268 w 10525375"/>
                <a:gd name="connsiteY670" fmla="*/ 437244 h 503731"/>
                <a:gd name="connsiteX671" fmla="*/ 10039062 w 10525375"/>
                <a:gd name="connsiteY671" fmla="*/ 433235 h 503731"/>
                <a:gd name="connsiteX672" fmla="*/ 10018657 w 10525375"/>
                <a:gd name="connsiteY672" fmla="*/ 445263 h 503731"/>
                <a:gd name="connsiteX673" fmla="*/ 9984649 w 10525375"/>
                <a:gd name="connsiteY673" fmla="*/ 433235 h 503731"/>
                <a:gd name="connsiteX674" fmla="*/ 9903030 w 10525375"/>
                <a:gd name="connsiteY674" fmla="*/ 437244 h 503731"/>
                <a:gd name="connsiteX675" fmla="*/ 9889428 w 10525375"/>
                <a:gd name="connsiteY675" fmla="*/ 451947 h 503731"/>
                <a:gd name="connsiteX676" fmla="*/ 9855420 w 10525375"/>
                <a:gd name="connsiteY676" fmla="*/ 451947 h 503731"/>
                <a:gd name="connsiteX677" fmla="*/ 9838418 w 10525375"/>
                <a:gd name="connsiteY677" fmla="*/ 453283 h 503731"/>
                <a:gd name="connsiteX678" fmla="*/ 9804410 w 10525375"/>
                <a:gd name="connsiteY678" fmla="*/ 455956 h 503731"/>
                <a:gd name="connsiteX679" fmla="*/ 9801007 w 10525375"/>
                <a:gd name="connsiteY679" fmla="*/ 455956 h 503731"/>
                <a:gd name="connsiteX680" fmla="*/ 9749997 w 10525375"/>
                <a:gd name="connsiteY680" fmla="*/ 454620 h 503731"/>
                <a:gd name="connsiteX681" fmla="*/ 9743196 w 10525375"/>
                <a:gd name="connsiteY681" fmla="*/ 453283 h 503731"/>
                <a:gd name="connsiteX682" fmla="*/ 9743196 w 10525375"/>
                <a:gd name="connsiteY682" fmla="*/ 457293 h 503731"/>
                <a:gd name="connsiteX683" fmla="*/ 9702386 w 10525375"/>
                <a:gd name="connsiteY683" fmla="*/ 457293 h 503731"/>
                <a:gd name="connsiteX684" fmla="*/ 9600363 w 10525375"/>
                <a:gd name="connsiteY684" fmla="*/ 462639 h 503731"/>
                <a:gd name="connsiteX685" fmla="*/ 9579958 w 10525375"/>
                <a:gd name="connsiteY685" fmla="*/ 442590 h 503731"/>
                <a:gd name="connsiteX686" fmla="*/ 9569754 w 10525375"/>
                <a:gd name="connsiteY686" fmla="*/ 441254 h 503731"/>
                <a:gd name="connsiteX687" fmla="*/ 9566355 w 10525375"/>
                <a:gd name="connsiteY687" fmla="*/ 441254 h 503731"/>
                <a:gd name="connsiteX688" fmla="*/ 9566355 w 10525375"/>
                <a:gd name="connsiteY688" fmla="*/ 442590 h 503731"/>
                <a:gd name="connsiteX689" fmla="*/ 9545950 w 10525375"/>
                <a:gd name="connsiteY689" fmla="*/ 442590 h 503731"/>
                <a:gd name="connsiteX690" fmla="*/ 9525260 w 10525375"/>
                <a:gd name="connsiteY690" fmla="*/ 443494 h 503731"/>
                <a:gd name="connsiteX691" fmla="*/ 9545946 w 10525375"/>
                <a:gd name="connsiteY691" fmla="*/ 449274 h 503731"/>
                <a:gd name="connsiteX692" fmla="*/ 9542548 w 10525375"/>
                <a:gd name="connsiteY692" fmla="*/ 453283 h 503731"/>
                <a:gd name="connsiteX693" fmla="*/ 9511939 w 10525375"/>
                <a:gd name="connsiteY693" fmla="*/ 453283 h 503731"/>
                <a:gd name="connsiteX694" fmla="*/ 9471133 w 10525375"/>
                <a:gd name="connsiteY694" fmla="*/ 453283 h 503731"/>
                <a:gd name="connsiteX695" fmla="*/ 9467730 w 10525375"/>
                <a:gd name="connsiteY695" fmla="*/ 450611 h 503731"/>
                <a:gd name="connsiteX696" fmla="*/ 9467730 w 10525375"/>
                <a:gd name="connsiteY696" fmla="*/ 446007 h 503731"/>
                <a:gd name="connsiteX697" fmla="*/ 9454128 w 10525375"/>
                <a:gd name="connsiteY697" fmla="*/ 446601 h 503731"/>
                <a:gd name="connsiteX698" fmla="*/ 9433723 w 10525375"/>
                <a:gd name="connsiteY698" fmla="*/ 458629 h 503731"/>
                <a:gd name="connsiteX699" fmla="*/ 9454128 w 10525375"/>
                <a:gd name="connsiteY699" fmla="*/ 469322 h 503731"/>
                <a:gd name="connsiteX700" fmla="*/ 9392914 w 10525375"/>
                <a:gd name="connsiteY700" fmla="*/ 470659 h 503731"/>
                <a:gd name="connsiteX701" fmla="*/ 9369110 w 10525375"/>
                <a:gd name="connsiteY701" fmla="*/ 474668 h 503731"/>
                <a:gd name="connsiteX702" fmla="*/ 9321499 w 10525375"/>
                <a:gd name="connsiteY702" fmla="*/ 473332 h 503731"/>
                <a:gd name="connsiteX703" fmla="*/ 9267086 w 10525375"/>
                <a:gd name="connsiteY703" fmla="*/ 473332 h 503731"/>
                <a:gd name="connsiteX704" fmla="*/ 9185468 w 10525375"/>
                <a:gd name="connsiteY704" fmla="*/ 477341 h 503731"/>
                <a:gd name="connsiteX705" fmla="*/ 9144658 w 10525375"/>
                <a:gd name="connsiteY705" fmla="*/ 481352 h 503731"/>
                <a:gd name="connsiteX706" fmla="*/ 9144658 w 10525375"/>
                <a:gd name="connsiteY706" fmla="*/ 477341 h 503731"/>
                <a:gd name="connsiteX707" fmla="*/ 9083444 w 10525375"/>
                <a:gd name="connsiteY707" fmla="*/ 466648 h 503731"/>
                <a:gd name="connsiteX708" fmla="*/ 9042635 w 10525375"/>
                <a:gd name="connsiteY708" fmla="*/ 458629 h 503731"/>
                <a:gd name="connsiteX709" fmla="*/ 9018828 w 10525375"/>
                <a:gd name="connsiteY709" fmla="*/ 465313 h 503731"/>
                <a:gd name="connsiteX710" fmla="*/ 9025629 w 10525375"/>
                <a:gd name="connsiteY710" fmla="*/ 469322 h 503731"/>
                <a:gd name="connsiteX711" fmla="*/ 9022230 w 10525375"/>
                <a:gd name="connsiteY711" fmla="*/ 481352 h 503731"/>
                <a:gd name="connsiteX712" fmla="*/ 9012026 w 10525375"/>
                <a:gd name="connsiteY712" fmla="*/ 482687 h 503731"/>
                <a:gd name="connsiteX713" fmla="*/ 8947413 w 10525375"/>
                <a:gd name="connsiteY713" fmla="*/ 485361 h 503731"/>
                <a:gd name="connsiteX714" fmla="*/ 8930408 w 10525375"/>
                <a:gd name="connsiteY714" fmla="*/ 485361 h 503731"/>
                <a:gd name="connsiteX715" fmla="*/ 8920206 w 10525375"/>
                <a:gd name="connsiteY715" fmla="*/ 482687 h 503731"/>
                <a:gd name="connsiteX716" fmla="*/ 8916804 w 10525375"/>
                <a:gd name="connsiteY716" fmla="*/ 481352 h 503731"/>
                <a:gd name="connsiteX717" fmla="*/ 8855590 w 10525375"/>
                <a:gd name="connsiteY717" fmla="*/ 485361 h 503731"/>
                <a:gd name="connsiteX718" fmla="*/ 8852191 w 10525375"/>
                <a:gd name="connsiteY718" fmla="*/ 486698 h 503731"/>
                <a:gd name="connsiteX719" fmla="*/ 8790977 w 10525375"/>
                <a:gd name="connsiteY719" fmla="*/ 489371 h 503731"/>
                <a:gd name="connsiteX720" fmla="*/ 8739964 w 10525375"/>
                <a:gd name="connsiteY720" fmla="*/ 490707 h 503731"/>
                <a:gd name="connsiteX721" fmla="*/ 8675350 w 10525375"/>
                <a:gd name="connsiteY721" fmla="*/ 492044 h 503731"/>
                <a:gd name="connsiteX722" fmla="*/ 8668549 w 10525375"/>
                <a:gd name="connsiteY722" fmla="*/ 490707 h 503731"/>
                <a:gd name="connsiteX723" fmla="*/ 8654946 w 10525375"/>
                <a:gd name="connsiteY723" fmla="*/ 493380 h 503731"/>
                <a:gd name="connsiteX724" fmla="*/ 8637940 w 10525375"/>
                <a:gd name="connsiteY724" fmla="*/ 493380 h 503731"/>
                <a:gd name="connsiteX725" fmla="*/ 8627740 w 10525375"/>
                <a:gd name="connsiteY725" fmla="*/ 489371 h 503731"/>
                <a:gd name="connsiteX726" fmla="*/ 8586930 w 10525375"/>
                <a:gd name="connsiteY726" fmla="*/ 489371 h 503731"/>
                <a:gd name="connsiteX727" fmla="*/ 8583528 w 10525375"/>
                <a:gd name="connsiteY727" fmla="*/ 492044 h 503731"/>
                <a:gd name="connsiteX728" fmla="*/ 8481504 w 10525375"/>
                <a:gd name="connsiteY728" fmla="*/ 488034 h 503731"/>
                <a:gd name="connsiteX729" fmla="*/ 8461100 w 10525375"/>
                <a:gd name="connsiteY729" fmla="*/ 492044 h 503731"/>
                <a:gd name="connsiteX730" fmla="*/ 8433894 w 10525375"/>
                <a:gd name="connsiteY730" fmla="*/ 492044 h 503731"/>
                <a:gd name="connsiteX731" fmla="*/ 8382884 w 10525375"/>
                <a:gd name="connsiteY731" fmla="*/ 480014 h 503731"/>
                <a:gd name="connsiteX732" fmla="*/ 8372680 w 10525375"/>
                <a:gd name="connsiteY732" fmla="*/ 478678 h 503731"/>
                <a:gd name="connsiteX733" fmla="*/ 8369280 w 10525375"/>
                <a:gd name="connsiteY733" fmla="*/ 478678 h 503731"/>
                <a:gd name="connsiteX734" fmla="*/ 8369280 w 10525375"/>
                <a:gd name="connsiteY734" fmla="*/ 496053 h 503731"/>
                <a:gd name="connsiteX735" fmla="*/ 8331870 w 10525375"/>
                <a:gd name="connsiteY735" fmla="*/ 496053 h 503731"/>
                <a:gd name="connsiteX736" fmla="*/ 8311466 w 10525375"/>
                <a:gd name="connsiteY736" fmla="*/ 497390 h 503731"/>
                <a:gd name="connsiteX737" fmla="*/ 8250251 w 10525375"/>
                <a:gd name="connsiteY737" fmla="*/ 497390 h 503731"/>
                <a:gd name="connsiteX738" fmla="*/ 8241182 w 10525375"/>
                <a:gd name="connsiteY738" fmla="*/ 493826 h 503731"/>
                <a:gd name="connsiteX739" fmla="*/ 8243450 w 10525375"/>
                <a:gd name="connsiteY739" fmla="*/ 493380 h 503731"/>
                <a:gd name="connsiteX740" fmla="*/ 8243450 w 10525375"/>
                <a:gd name="connsiteY740" fmla="*/ 492044 h 503731"/>
                <a:gd name="connsiteX741" fmla="*/ 8240050 w 10525375"/>
                <a:gd name="connsiteY741" fmla="*/ 493380 h 503731"/>
                <a:gd name="connsiteX742" fmla="*/ 8241182 w 10525375"/>
                <a:gd name="connsiteY742" fmla="*/ 493826 h 503731"/>
                <a:gd name="connsiteX743" fmla="*/ 8223045 w 10525375"/>
                <a:gd name="connsiteY743" fmla="*/ 497390 h 503731"/>
                <a:gd name="connsiteX744" fmla="*/ 8110821 w 10525375"/>
                <a:gd name="connsiteY744" fmla="*/ 498726 h 503731"/>
                <a:gd name="connsiteX745" fmla="*/ 8093815 w 10525375"/>
                <a:gd name="connsiteY745" fmla="*/ 497390 h 503731"/>
                <a:gd name="connsiteX746" fmla="*/ 8029202 w 10525375"/>
                <a:gd name="connsiteY746" fmla="*/ 497390 h 503731"/>
                <a:gd name="connsiteX747" fmla="*/ 8025800 w 10525375"/>
                <a:gd name="connsiteY747" fmla="*/ 496053 h 503731"/>
                <a:gd name="connsiteX748" fmla="*/ 8022401 w 10525375"/>
                <a:gd name="connsiteY748" fmla="*/ 498726 h 503731"/>
                <a:gd name="connsiteX749" fmla="*/ 7916975 w 10525375"/>
                <a:gd name="connsiteY749" fmla="*/ 501399 h 503731"/>
                <a:gd name="connsiteX750" fmla="*/ 7896570 w 10525375"/>
                <a:gd name="connsiteY750" fmla="*/ 501399 h 503731"/>
                <a:gd name="connsiteX751" fmla="*/ 7862562 w 10525375"/>
                <a:gd name="connsiteY751" fmla="*/ 500064 h 503731"/>
                <a:gd name="connsiteX752" fmla="*/ 7862562 w 10525375"/>
                <a:gd name="connsiteY752" fmla="*/ 498726 h 503731"/>
                <a:gd name="connsiteX753" fmla="*/ 7845560 w 10525375"/>
                <a:gd name="connsiteY753" fmla="*/ 500064 h 503731"/>
                <a:gd name="connsiteX754" fmla="*/ 7784346 w 10525375"/>
                <a:gd name="connsiteY754" fmla="*/ 500064 h 503731"/>
                <a:gd name="connsiteX755" fmla="*/ 7753737 w 10525375"/>
                <a:gd name="connsiteY755" fmla="*/ 497390 h 503731"/>
                <a:gd name="connsiteX756" fmla="*/ 7743533 w 10525375"/>
                <a:gd name="connsiteY756" fmla="*/ 500064 h 503731"/>
                <a:gd name="connsiteX757" fmla="*/ 7590500 w 10525375"/>
                <a:gd name="connsiteY757" fmla="*/ 502737 h 503731"/>
                <a:gd name="connsiteX758" fmla="*/ 7580299 w 10525375"/>
                <a:gd name="connsiteY758" fmla="*/ 500064 h 503731"/>
                <a:gd name="connsiteX759" fmla="*/ 7519085 w 10525375"/>
                <a:gd name="connsiteY759" fmla="*/ 496053 h 503731"/>
                <a:gd name="connsiteX760" fmla="*/ 7508881 w 10525375"/>
                <a:gd name="connsiteY760" fmla="*/ 498726 h 503731"/>
                <a:gd name="connsiteX761" fmla="*/ 7488477 w 10525375"/>
                <a:gd name="connsiteY761" fmla="*/ 496053 h 503731"/>
                <a:gd name="connsiteX762" fmla="*/ 7396657 w 10525375"/>
                <a:gd name="connsiteY762" fmla="*/ 498726 h 503731"/>
                <a:gd name="connsiteX763" fmla="*/ 7366048 w 10525375"/>
                <a:gd name="connsiteY763" fmla="*/ 496053 h 503731"/>
                <a:gd name="connsiteX764" fmla="*/ 7355848 w 10525375"/>
                <a:gd name="connsiteY764" fmla="*/ 496053 h 503731"/>
                <a:gd name="connsiteX765" fmla="*/ 7192610 w 10525375"/>
                <a:gd name="connsiteY765" fmla="*/ 494717 h 503731"/>
                <a:gd name="connsiteX766" fmla="*/ 7189208 w 10525375"/>
                <a:gd name="connsiteY766" fmla="*/ 492044 h 503731"/>
                <a:gd name="connsiteX767" fmla="*/ 7172206 w 10525375"/>
                <a:gd name="connsiteY767" fmla="*/ 490707 h 503731"/>
                <a:gd name="connsiteX768" fmla="*/ 7131393 w 10525375"/>
                <a:gd name="connsiteY768" fmla="*/ 490707 h 503731"/>
                <a:gd name="connsiteX769" fmla="*/ 7127994 w 10525375"/>
                <a:gd name="connsiteY769" fmla="*/ 494717 h 503731"/>
                <a:gd name="connsiteX770" fmla="*/ 7124595 w 10525375"/>
                <a:gd name="connsiteY770" fmla="*/ 494717 h 503731"/>
                <a:gd name="connsiteX771" fmla="*/ 7121192 w 10525375"/>
                <a:gd name="connsiteY771" fmla="*/ 494717 h 503731"/>
                <a:gd name="connsiteX772" fmla="*/ 7070182 w 10525375"/>
                <a:gd name="connsiteY772" fmla="*/ 494717 h 503731"/>
                <a:gd name="connsiteX773" fmla="*/ 7008968 w 10525375"/>
                <a:gd name="connsiteY773" fmla="*/ 490707 h 503731"/>
                <a:gd name="connsiteX774" fmla="*/ 6957955 w 10525375"/>
                <a:gd name="connsiteY774" fmla="*/ 492044 h 503731"/>
                <a:gd name="connsiteX775" fmla="*/ 6794717 w 10525375"/>
                <a:gd name="connsiteY775" fmla="*/ 486698 h 503731"/>
                <a:gd name="connsiteX776" fmla="*/ 6753908 w 10525375"/>
                <a:gd name="connsiteY776" fmla="*/ 484025 h 503731"/>
                <a:gd name="connsiteX777" fmla="*/ 6753908 w 10525375"/>
                <a:gd name="connsiteY777" fmla="*/ 482687 h 503731"/>
                <a:gd name="connsiteX778" fmla="*/ 6662089 w 10525375"/>
                <a:gd name="connsiteY778" fmla="*/ 482687 h 503731"/>
                <a:gd name="connsiteX779" fmla="*/ 6641684 w 10525375"/>
                <a:gd name="connsiteY779" fmla="*/ 482687 h 503731"/>
                <a:gd name="connsiteX780" fmla="*/ 6631480 w 10525375"/>
                <a:gd name="connsiteY780" fmla="*/ 485361 h 503731"/>
                <a:gd name="connsiteX781" fmla="*/ 6580470 w 10525375"/>
                <a:gd name="connsiteY781" fmla="*/ 482687 h 503731"/>
                <a:gd name="connsiteX782" fmla="*/ 6577067 w 10525375"/>
                <a:gd name="connsiteY782" fmla="*/ 482687 h 503731"/>
                <a:gd name="connsiteX783" fmla="*/ 6573668 w 10525375"/>
                <a:gd name="connsiteY783" fmla="*/ 482687 h 503731"/>
                <a:gd name="connsiteX784" fmla="*/ 6566867 w 10525375"/>
                <a:gd name="connsiteY784" fmla="*/ 480014 h 503731"/>
                <a:gd name="connsiteX785" fmla="*/ 6488647 w 10525375"/>
                <a:gd name="connsiteY785" fmla="*/ 476005 h 503731"/>
                <a:gd name="connsiteX786" fmla="*/ 6454639 w 10525375"/>
                <a:gd name="connsiteY786" fmla="*/ 484025 h 503731"/>
                <a:gd name="connsiteX787" fmla="*/ 6451240 w 10525375"/>
                <a:gd name="connsiteY787" fmla="*/ 484025 h 503731"/>
                <a:gd name="connsiteX788" fmla="*/ 6447838 w 10525375"/>
                <a:gd name="connsiteY788" fmla="*/ 484025 h 503731"/>
                <a:gd name="connsiteX789" fmla="*/ 6373021 w 10525375"/>
                <a:gd name="connsiteY789" fmla="*/ 480014 h 503731"/>
                <a:gd name="connsiteX790" fmla="*/ 6369622 w 10525375"/>
                <a:gd name="connsiteY790" fmla="*/ 478678 h 503731"/>
                <a:gd name="connsiteX791" fmla="*/ 6240392 w 10525375"/>
                <a:gd name="connsiteY791" fmla="*/ 477341 h 503731"/>
                <a:gd name="connsiteX792" fmla="*/ 6230188 w 10525375"/>
                <a:gd name="connsiteY792" fmla="*/ 477341 h 503731"/>
                <a:gd name="connsiteX793" fmla="*/ 6209783 w 10525375"/>
                <a:gd name="connsiteY793" fmla="*/ 478678 h 503731"/>
                <a:gd name="connsiteX794" fmla="*/ 6206384 w 10525375"/>
                <a:gd name="connsiteY794" fmla="*/ 477341 h 503731"/>
                <a:gd name="connsiteX795" fmla="*/ 6179178 w 10525375"/>
                <a:gd name="connsiteY795" fmla="*/ 477341 h 503731"/>
                <a:gd name="connsiteX796" fmla="*/ 6148569 w 10525375"/>
                <a:gd name="connsiteY796" fmla="*/ 474668 h 503731"/>
                <a:gd name="connsiteX797" fmla="*/ 6145170 w 10525375"/>
                <a:gd name="connsiteY797" fmla="*/ 476005 h 503731"/>
                <a:gd name="connsiteX798" fmla="*/ 6114561 w 10525375"/>
                <a:gd name="connsiteY798" fmla="*/ 474668 h 503731"/>
                <a:gd name="connsiteX799" fmla="*/ 6104361 w 10525375"/>
                <a:gd name="connsiteY799" fmla="*/ 474668 h 503731"/>
                <a:gd name="connsiteX800" fmla="*/ 6012538 w 10525375"/>
                <a:gd name="connsiteY800" fmla="*/ 474668 h 503731"/>
                <a:gd name="connsiteX801" fmla="*/ 6009139 w 10525375"/>
                <a:gd name="connsiteY801" fmla="*/ 473332 h 503731"/>
                <a:gd name="connsiteX802" fmla="*/ 6005736 w 10525375"/>
                <a:gd name="connsiteY802" fmla="*/ 473332 h 503731"/>
                <a:gd name="connsiteX803" fmla="*/ 6002337 w 10525375"/>
                <a:gd name="connsiteY803" fmla="*/ 471995 h 503731"/>
                <a:gd name="connsiteX804" fmla="*/ 6005736 w 10525375"/>
                <a:gd name="connsiteY804" fmla="*/ 470659 h 503731"/>
                <a:gd name="connsiteX805" fmla="*/ 6002337 w 10525375"/>
                <a:gd name="connsiteY805" fmla="*/ 470659 h 503731"/>
                <a:gd name="connsiteX806" fmla="*/ 5930919 w 10525375"/>
                <a:gd name="connsiteY806" fmla="*/ 471995 h 503731"/>
                <a:gd name="connsiteX807" fmla="*/ 5927520 w 10525375"/>
                <a:gd name="connsiteY807" fmla="*/ 471995 h 503731"/>
                <a:gd name="connsiteX808" fmla="*/ 5822094 w 10525375"/>
                <a:gd name="connsiteY808" fmla="*/ 467986 h 503731"/>
                <a:gd name="connsiteX809" fmla="*/ 5709870 w 10525375"/>
                <a:gd name="connsiteY809" fmla="*/ 467986 h 503731"/>
                <a:gd name="connsiteX810" fmla="*/ 5675863 w 10525375"/>
                <a:gd name="connsiteY810" fmla="*/ 470659 h 503731"/>
                <a:gd name="connsiteX811" fmla="*/ 5609547 w 10525375"/>
                <a:gd name="connsiteY811" fmla="*/ 467985 h 503731"/>
                <a:gd name="connsiteX812" fmla="*/ 5543963 w 10525375"/>
                <a:gd name="connsiteY812" fmla="*/ 469307 h 503731"/>
                <a:gd name="connsiteX813" fmla="*/ 5543991 w 10525375"/>
                <a:gd name="connsiteY813" fmla="*/ 469322 h 503731"/>
                <a:gd name="connsiteX814" fmla="*/ 5482777 w 10525375"/>
                <a:gd name="connsiteY814" fmla="*/ 470659 h 503731"/>
                <a:gd name="connsiteX815" fmla="*/ 5458973 w 10525375"/>
                <a:gd name="connsiteY815" fmla="*/ 474668 h 503731"/>
                <a:gd name="connsiteX816" fmla="*/ 5411362 w 10525375"/>
                <a:gd name="connsiteY816" fmla="*/ 473332 h 503731"/>
                <a:gd name="connsiteX817" fmla="*/ 5356950 w 10525375"/>
                <a:gd name="connsiteY817" fmla="*/ 473332 h 503731"/>
                <a:gd name="connsiteX818" fmla="*/ 5275331 w 10525375"/>
                <a:gd name="connsiteY818" fmla="*/ 477341 h 503731"/>
                <a:gd name="connsiteX819" fmla="*/ 5234521 w 10525375"/>
                <a:gd name="connsiteY819" fmla="*/ 481352 h 503731"/>
                <a:gd name="connsiteX820" fmla="*/ 5234521 w 10525375"/>
                <a:gd name="connsiteY820" fmla="*/ 477341 h 503731"/>
                <a:gd name="connsiteX821" fmla="*/ 5180958 w 10525375"/>
                <a:gd name="connsiteY821" fmla="*/ 476025 h 503731"/>
                <a:gd name="connsiteX822" fmla="*/ 5174703 w 10525375"/>
                <a:gd name="connsiteY822" fmla="*/ 468359 h 503731"/>
                <a:gd name="connsiteX823" fmla="*/ 5121534 w 10525375"/>
                <a:gd name="connsiteY823" fmla="*/ 467986 h 503731"/>
                <a:gd name="connsiteX824" fmla="*/ 5114203 w 10525375"/>
                <a:gd name="connsiteY824" fmla="*/ 468562 h 503731"/>
                <a:gd name="connsiteX825" fmla="*/ 5115492 w 10525375"/>
                <a:gd name="connsiteY825" fmla="*/ 469322 h 503731"/>
                <a:gd name="connsiteX826" fmla="*/ 5112093 w 10525375"/>
                <a:gd name="connsiteY826" fmla="*/ 481352 h 503731"/>
                <a:gd name="connsiteX827" fmla="*/ 5101889 w 10525375"/>
                <a:gd name="connsiteY827" fmla="*/ 482687 h 503731"/>
                <a:gd name="connsiteX828" fmla="*/ 5037276 w 10525375"/>
                <a:gd name="connsiteY828" fmla="*/ 485361 h 503731"/>
                <a:gd name="connsiteX829" fmla="*/ 5020271 w 10525375"/>
                <a:gd name="connsiteY829" fmla="*/ 485361 h 503731"/>
                <a:gd name="connsiteX830" fmla="*/ 5010070 w 10525375"/>
                <a:gd name="connsiteY830" fmla="*/ 482687 h 503731"/>
                <a:gd name="connsiteX831" fmla="*/ 5006667 w 10525375"/>
                <a:gd name="connsiteY831" fmla="*/ 481352 h 503731"/>
                <a:gd name="connsiteX832" fmla="*/ 4945453 w 10525375"/>
                <a:gd name="connsiteY832" fmla="*/ 485361 h 503731"/>
                <a:gd name="connsiteX833" fmla="*/ 4942054 w 10525375"/>
                <a:gd name="connsiteY833" fmla="*/ 486698 h 503731"/>
                <a:gd name="connsiteX834" fmla="*/ 4880840 w 10525375"/>
                <a:gd name="connsiteY834" fmla="*/ 489371 h 503731"/>
                <a:gd name="connsiteX835" fmla="*/ 4829827 w 10525375"/>
                <a:gd name="connsiteY835" fmla="*/ 490707 h 503731"/>
                <a:gd name="connsiteX836" fmla="*/ 4765214 w 10525375"/>
                <a:gd name="connsiteY836" fmla="*/ 492044 h 503731"/>
                <a:gd name="connsiteX837" fmla="*/ 4758412 w 10525375"/>
                <a:gd name="connsiteY837" fmla="*/ 490707 h 503731"/>
                <a:gd name="connsiteX838" fmla="*/ 4744809 w 10525375"/>
                <a:gd name="connsiteY838" fmla="*/ 493380 h 503731"/>
                <a:gd name="connsiteX839" fmla="*/ 4727803 w 10525375"/>
                <a:gd name="connsiteY839" fmla="*/ 493380 h 503731"/>
                <a:gd name="connsiteX840" fmla="*/ 4717603 w 10525375"/>
                <a:gd name="connsiteY840" fmla="*/ 489371 h 503731"/>
                <a:gd name="connsiteX841" fmla="*/ 4676794 w 10525375"/>
                <a:gd name="connsiteY841" fmla="*/ 489371 h 503731"/>
                <a:gd name="connsiteX842" fmla="*/ 4673391 w 10525375"/>
                <a:gd name="connsiteY842" fmla="*/ 492044 h 503731"/>
                <a:gd name="connsiteX843" fmla="*/ 4571368 w 10525375"/>
                <a:gd name="connsiteY843" fmla="*/ 488034 h 503731"/>
                <a:gd name="connsiteX844" fmla="*/ 4550963 w 10525375"/>
                <a:gd name="connsiteY844" fmla="*/ 492044 h 503731"/>
                <a:gd name="connsiteX845" fmla="*/ 4523757 w 10525375"/>
                <a:gd name="connsiteY845" fmla="*/ 492044 h 503731"/>
                <a:gd name="connsiteX846" fmla="*/ 4472747 w 10525375"/>
                <a:gd name="connsiteY846" fmla="*/ 480014 h 503731"/>
                <a:gd name="connsiteX847" fmla="*/ 4462543 w 10525375"/>
                <a:gd name="connsiteY847" fmla="*/ 478678 h 503731"/>
                <a:gd name="connsiteX848" fmla="*/ 4459144 w 10525375"/>
                <a:gd name="connsiteY848" fmla="*/ 478678 h 503731"/>
                <a:gd name="connsiteX849" fmla="*/ 4459144 w 10525375"/>
                <a:gd name="connsiteY849" fmla="*/ 496053 h 503731"/>
                <a:gd name="connsiteX850" fmla="*/ 4421733 w 10525375"/>
                <a:gd name="connsiteY850" fmla="*/ 496053 h 503731"/>
                <a:gd name="connsiteX851" fmla="*/ 4401329 w 10525375"/>
                <a:gd name="connsiteY851" fmla="*/ 497390 h 503731"/>
                <a:gd name="connsiteX852" fmla="*/ 4340114 w 10525375"/>
                <a:gd name="connsiteY852" fmla="*/ 497390 h 503731"/>
                <a:gd name="connsiteX853" fmla="*/ 4331046 w 10525375"/>
                <a:gd name="connsiteY853" fmla="*/ 493826 h 503731"/>
                <a:gd name="connsiteX854" fmla="*/ 4333313 w 10525375"/>
                <a:gd name="connsiteY854" fmla="*/ 493380 h 503731"/>
                <a:gd name="connsiteX855" fmla="*/ 4333313 w 10525375"/>
                <a:gd name="connsiteY855" fmla="*/ 492044 h 503731"/>
                <a:gd name="connsiteX856" fmla="*/ 4329914 w 10525375"/>
                <a:gd name="connsiteY856" fmla="*/ 493380 h 503731"/>
                <a:gd name="connsiteX857" fmla="*/ 4331046 w 10525375"/>
                <a:gd name="connsiteY857" fmla="*/ 493826 h 503731"/>
                <a:gd name="connsiteX858" fmla="*/ 4312908 w 10525375"/>
                <a:gd name="connsiteY858" fmla="*/ 497390 h 503731"/>
                <a:gd name="connsiteX859" fmla="*/ 4200684 w 10525375"/>
                <a:gd name="connsiteY859" fmla="*/ 498726 h 503731"/>
                <a:gd name="connsiteX860" fmla="*/ 4183678 w 10525375"/>
                <a:gd name="connsiteY860" fmla="*/ 497390 h 503731"/>
                <a:gd name="connsiteX861" fmla="*/ 4119065 w 10525375"/>
                <a:gd name="connsiteY861" fmla="*/ 497390 h 503731"/>
                <a:gd name="connsiteX862" fmla="*/ 4115663 w 10525375"/>
                <a:gd name="connsiteY862" fmla="*/ 496053 h 503731"/>
                <a:gd name="connsiteX863" fmla="*/ 4112264 w 10525375"/>
                <a:gd name="connsiteY863" fmla="*/ 498726 h 503731"/>
                <a:gd name="connsiteX864" fmla="*/ 4006838 w 10525375"/>
                <a:gd name="connsiteY864" fmla="*/ 501399 h 503731"/>
                <a:gd name="connsiteX865" fmla="*/ 3986433 w 10525375"/>
                <a:gd name="connsiteY865" fmla="*/ 501399 h 503731"/>
                <a:gd name="connsiteX866" fmla="*/ 3952425 w 10525375"/>
                <a:gd name="connsiteY866" fmla="*/ 500064 h 503731"/>
                <a:gd name="connsiteX867" fmla="*/ 3952425 w 10525375"/>
                <a:gd name="connsiteY867" fmla="*/ 498726 h 503731"/>
                <a:gd name="connsiteX868" fmla="*/ 3935423 w 10525375"/>
                <a:gd name="connsiteY868" fmla="*/ 500064 h 503731"/>
                <a:gd name="connsiteX869" fmla="*/ 3874209 w 10525375"/>
                <a:gd name="connsiteY869" fmla="*/ 500064 h 503731"/>
                <a:gd name="connsiteX870" fmla="*/ 3843600 w 10525375"/>
                <a:gd name="connsiteY870" fmla="*/ 497390 h 503731"/>
                <a:gd name="connsiteX871" fmla="*/ 3833396 w 10525375"/>
                <a:gd name="connsiteY871" fmla="*/ 500064 h 503731"/>
                <a:gd name="connsiteX872" fmla="*/ 3680363 w 10525375"/>
                <a:gd name="connsiteY872" fmla="*/ 502737 h 503731"/>
                <a:gd name="connsiteX873" fmla="*/ 3670162 w 10525375"/>
                <a:gd name="connsiteY873" fmla="*/ 500064 h 503731"/>
                <a:gd name="connsiteX874" fmla="*/ 3608948 w 10525375"/>
                <a:gd name="connsiteY874" fmla="*/ 496053 h 503731"/>
                <a:gd name="connsiteX875" fmla="*/ 3598744 w 10525375"/>
                <a:gd name="connsiteY875" fmla="*/ 498726 h 503731"/>
                <a:gd name="connsiteX876" fmla="*/ 3578340 w 10525375"/>
                <a:gd name="connsiteY876" fmla="*/ 496053 h 503731"/>
                <a:gd name="connsiteX877" fmla="*/ 3486520 w 10525375"/>
                <a:gd name="connsiteY877" fmla="*/ 498726 h 503731"/>
                <a:gd name="connsiteX878" fmla="*/ 3455911 w 10525375"/>
                <a:gd name="connsiteY878" fmla="*/ 496053 h 503731"/>
                <a:gd name="connsiteX879" fmla="*/ 3445711 w 10525375"/>
                <a:gd name="connsiteY879" fmla="*/ 496053 h 503731"/>
                <a:gd name="connsiteX880" fmla="*/ 3282473 w 10525375"/>
                <a:gd name="connsiteY880" fmla="*/ 494717 h 503731"/>
                <a:gd name="connsiteX881" fmla="*/ 3279071 w 10525375"/>
                <a:gd name="connsiteY881" fmla="*/ 492044 h 503731"/>
                <a:gd name="connsiteX882" fmla="*/ 3262069 w 10525375"/>
                <a:gd name="connsiteY882" fmla="*/ 490707 h 503731"/>
                <a:gd name="connsiteX883" fmla="*/ 3221256 w 10525375"/>
                <a:gd name="connsiteY883" fmla="*/ 490707 h 503731"/>
                <a:gd name="connsiteX884" fmla="*/ 3217857 w 10525375"/>
                <a:gd name="connsiteY884" fmla="*/ 494717 h 503731"/>
                <a:gd name="connsiteX885" fmla="*/ 3214458 w 10525375"/>
                <a:gd name="connsiteY885" fmla="*/ 494717 h 503731"/>
                <a:gd name="connsiteX886" fmla="*/ 3211055 w 10525375"/>
                <a:gd name="connsiteY886" fmla="*/ 494717 h 503731"/>
                <a:gd name="connsiteX887" fmla="*/ 3160045 w 10525375"/>
                <a:gd name="connsiteY887" fmla="*/ 494717 h 503731"/>
                <a:gd name="connsiteX888" fmla="*/ 3098831 w 10525375"/>
                <a:gd name="connsiteY888" fmla="*/ 490707 h 503731"/>
                <a:gd name="connsiteX889" fmla="*/ 3047818 w 10525375"/>
                <a:gd name="connsiteY889" fmla="*/ 492044 h 503731"/>
                <a:gd name="connsiteX890" fmla="*/ 2884580 w 10525375"/>
                <a:gd name="connsiteY890" fmla="*/ 486698 h 503731"/>
                <a:gd name="connsiteX891" fmla="*/ 2843771 w 10525375"/>
                <a:gd name="connsiteY891" fmla="*/ 484025 h 503731"/>
                <a:gd name="connsiteX892" fmla="*/ 2843771 w 10525375"/>
                <a:gd name="connsiteY892" fmla="*/ 482687 h 503731"/>
                <a:gd name="connsiteX893" fmla="*/ 2751952 w 10525375"/>
                <a:gd name="connsiteY893" fmla="*/ 482687 h 503731"/>
                <a:gd name="connsiteX894" fmla="*/ 2731547 w 10525375"/>
                <a:gd name="connsiteY894" fmla="*/ 482687 h 503731"/>
                <a:gd name="connsiteX895" fmla="*/ 2721343 w 10525375"/>
                <a:gd name="connsiteY895" fmla="*/ 485361 h 503731"/>
                <a:gd name="connsiteX896" fmla="*/ 2670333 w 10525375"/>
                <a:gd name="connsiteY896" fmla="*/ 482687 h 503731"/>
                <a:gd name="connsiteX897" fmla="*/ 2666930 w 10525375"/>
                <a:gd name="connsiteY897" fmla="*/ 482687 h 503731"/>
                <a:gd name="connsiteX898" fmla="*/ 2663531 w 10525375"/>
                <a:gd name="connsiteY898" fmla="*/ 482687 h 503731"/>
                <a:gd name="connsiteX899" fmla="*/ 2656730 w 10525375"/>
                <a:gd name="connsiteY899" fmla="*/ 480014 h 503731"/>
                <a:gd name="connsiteX900" fmla="*/ 2578510 w 10525375"/>
                <a:gd name="connsiteY900" fmla="*/ 476005 h 503731"/>
                <a:gd name="connsiteX901" fmla="*/ 2544502 w 10525375"/>
                <a:gd name="connsiteY901" fmla="*/ 484025 h 503731"/>
                <a:gd name="connsiteX902" fmla="*/ 2541103 w 10525375"/>
                <a:gd name="connsiteY902" fmla="*/ 484025 h 503731"/>
                <a:gd name="connsiteX903" fmla="*/ 2537701 w 10525375"/>
                <a:gd name="connsiteY903" fmla="*/ 484025 h 503731"/>
                <a:gd name="connsiteX904" fmla="*/ 2462884 w 10525375"/>
                <a:gd name="connsiteY904" fmla="*/ 480014 h 503731"/>
                <a:gd name="connsiteX905" fmla="*/ 2459484 w 10525375"/>
                <a:gd name="connsiteY905" fmla="*/ 478678 h 503731"/>
                <a:gd name="connsiteX906" fmla="*/ 2330255 w 10525375"/>
                <a:gd name="connsiteY906" fmla="*/ 477341 h 503731"/>
                <a:gd name="connsiteX907" fmla="*/ 2320051 w 10525375"/>
                <a:gd name="connsiteY907" fmla="*/ 477341 h 503731"/>
                <a:gd name="connsiteX908" fmla="*/ 2299646 w 10525375"/>
                <a:gd name="connsiteY908" fmla="*/ 478678 h 503731"/>
                <a:gd name="connsiteX909" fmla="*/ 2296247 w 10525375"/>
                <a:gd name="connsiteY909" fmla="*/ 477341 h 503731"/>
                <a:gd name="connsiteX910" fmla="*/ 2269041 w 10525375"/>
                <a:gd name="connsiteY910" fmla="*/ 477341 h 503731"/>
                <a:gd name="connsiteX911" fmla="*/ 2238432 w 10525375"/>
                <a:gd name="connsiteY911" fmla="*/ 474668 h 503731"/>
                <a:gd name="connsiteX912" fmla="*/ 2235033 w 10525375"/>
                <a:gd name="connsiteY912" fmla="*/ 476005 h 503731"/>
                <a:gd name="connsiteX913" fmla="*/ 2204424 w 10525375"/>
                <a:gd name="connsiteY913" fmla="*/ 474668 h 503731"/>
                <a:gd name="connsiteX914" fmla="*/ 2194224 w 10525375"/>
                <a:gd name="connsiteY914" fmla="*/ 474668 h 503731"/>
                <a:gd name="connsiteX915" fmla="*/ 2102401 w 10525375"/>
                <a:gd name="connsiteY915" fmla="*/ 474668 h 503731"/>
                <a:gd name="connsiteX916" fmla="*/ 2099002 w 10525375"/>
                <a:gd name="connsiteY916" fmla="*/ 473332 h 503731"/>
                <a:gd name="connsiteX917" fmla="*/ 2095599 w 10525375"/>
                <a:gd name="connsiteY917" fmla="*/ 473332 h 503731"/>
                <a:gd name="connsiteX918" fmla="*/ 2092200 w 10525375"/>
                <a:gd name="connsiteY918" fmla="*/ 471995 h 503731"/>
                <a:gd name="connsiteX919" fmla="*/ 2095599 w 10525375"/>
                <a:gd name="connsiteY919" fmla="*/ 470659 h 503731"/>
                <a:gd name="connsiteX920" fmla="*/ 2092200 w 10525375"/>
                <a:gd name="connsiteY920" fmla="*/ 470659 h 503731"/>
                <a:gd name="connsiteX921" fmla="*/ 2020782 w 10525375"/>
                <a:gd name="connsiteY921" fmla="*/ 471995 h 503731"/>
                <a:gd name="connsiteX922" fmla="*/ 2017383 w 10525375"/>
                <a:gd name="connsiteY922" fmla="*/ 471995 h 503731"/>
                <a:gd name="connsiteX923" fmla="*/ 1911957 w 10525375"/>
                <a:gd name="connsiteY923" fmla="*/ 467986 h 503731"/>
                <a:gd name="connsiteX924" fmla="*/ 1799733 w 10525375"/>
                <a:gd name="connsiteY924" fmla="*/ 467986 h 503731"/>
                <a:gd name="connsiteX925" fmla="*/ 1765725 w 10525375"/>
                <a:gd name="connsiteY925" fmla="*/ 470659 h 503731"/>
                <a:gd name="connsiteX926" fmla="*/ 1633093 w 10525375"/>
                <a:gd name="connsiteY926" fmla="*/ 469322 h 503731"/>
                <a:gd name="connsiteX927" fmla="*/ 1599086 w 10525375"/>
                <a:gd name="connsiteY927" fmla="*/ 465313 h 503731"/>
                <a:gd name="connsiteX928" fmla="*/ 1599086 w 10525375"/>
                <a:gd name="connsiteY928" fmla="*/ 463975 h 503731"/>
                <a:gd name="connsiteX929" fmla="*/ 1364433 w 10525375"/>
                <a:gd name="connsiteY929" fmla="*/ 463975 h 503731"/>
                <a:gd name="connsiteX930" fmla="*/ 1357632 w 10525375"/>
                <a:gd name="connsiteY930" fmla="*/ 465313 h 503731"/>
                <a:gd name="connsiteX931" fmla="*/ 1354229 w 10525375"/>
                <a:gd name="connsiteY931" fmla="*/ 467986 h 503731"/>
                <a:gd name="connsiteX932" fmla="*/ 1211396 w 10525375"/>
                <a:gd name="connsiteY932" fmla="*/ 467986 h 503731"/>
                <a:gd name="connsiteX933" fmla="*/ 1194394 w 10525375"/>
                <a:gd name="connsiteY933" fmla="*/ 469322 h 503731"/>
                <a:gd name="connsiteX934" fmla="*/ 1170587 w 10525375"/>
                <a:gd name="connsiteY934" fmla="*/ 471995 h 503731"/>
                <a:gd name="connsiteX935" fmla="*/ 1150182 w 10525375"/>
                <a:gd name="connsiteY935" fmla="*/ 471995 h 503731"/>
                <a:gd name="connsiteX936" fmla="*/ 990348 w 10525375"/>
                <a:gd name="connsiteY936" fmla="*/ 473332 h 503731"/>
                <a:gd name="connsiteX937" fmla="*/ 956340 w 10525375"/>
                <a:gd name="connsiteY937" fmla="*/ 465313 h 503731"/>
                <a:gd name="connsiteX938" fmla="*/ 952937 w 10525375"/>
                <a:gd name="connsiteY938" fmla="*/ 451947 h 503731"/>
                <a:gd name="connsiteX939" fmla="*/ 946136 w 10525375"/>
                <a:gd name="connsiteY939" fmla="*/ 451947 h 503731"/>
                <a:gd name="connsiteX940" fmla="*/ 888324 w 10525375"/>
                <a:gd name="connsiteY940" fmla="*/ 426551 h 503731"/>
                <a:gd name="connsiteX941" fmla="*/ 844112 w 10525375"/>
                <a:gd name="connsiteY941" fmla="*/ 447936 h 503731"/>
                <a:gd name="connsiteX942" fmla="*/ 830509 w 10525375"/>
                <a:gd name="connsiteY942" fmla="*/ 454620 h 503731"/>
                <a:gd name="connsiteX943" fmla="*/ 827110 w 10525375"/>
                <a:gd name="connsiteY943" fmla="*/ 454620 h 503731"/>
                <a:gd name="connsiteX944" fmla="*/ 844112 w 10525375"/>
                <a:gd name="connsiteY944" fmla="*/ 457293 h 503731"/>
                <a:gd name="connsiteX945" fmla="*/ 891723 w 10525375"/>
                <a:gd name="connsiteY945" fmla="*/ 470659 h 503731"/>
                <a:gd name="connsiteX946" fmla="*/ 881523 w 10525375"/>
                <a:gd name="connsiteY946" fmla="*/ 473332 h 503731"/>
                <a:gd name="connsiteX947" fmla="*/ 850914 w 10525375"/>
                <a:gd name="connsiteY947" fmla="*/ 474668 h 503731"/>
                <a:gd name="connsiteX948" fmla="*/ 810104 w 10525375"/>
                <a:gd name="connsiteY948" fmla="*/ 476005 h 503731"/>
                <a:gd name="connsiteX949" fmla="*/ 735287 w 10525375"/>
                <a:gd name="connsiteY949" fmla="*/ 474668 h 503731"/>
                <a:gd name="connsiteX950" fmla="*/ 731888 w 10525375"/>
                <a:gd name="connsiteY950" fmla="*/ 474668 h 503731"/>
                <a:gd name="connsiteX951" fmla="*/ 728486 w 10525375"/>
                <a:gd name="connsiteY951" fmla="*/ 474668 h 503731"/>
                <a:gd name="connsiteX952" fmla="*/ 708081 w 10525375"/>
                <a:gd name="connsiteY952" fmla="*/ 480014 h 503731"/>
                <a:gd name="connsiteX953" fmla="*/ 687676 w 10525375"/>
                <a:gd name="connsiteY953" fmla="*/ 466648 h 503731"/>
                <a:gd name="connsiteX954" fmla="*/ 674073 w 10525375"/>
                <a:gd name="connsiteY954" fmla="*/ 455956 h 503731"/>
                <a:gd name="connsiteX955" fmla="*/ 691079 w 10525375"/>
                <a:gd name="connsiteY955" fmla="*/ 443927 h 503731"/>
                <a:gd name="connsiteX956" fmla="*/ 694478 w 10525375"/>
                <a:gd name="connsiteY956" fmla="*/ 443927 h 503731"/>
                <a:gd name="connsiteX957" fmla="*/ 697881 w 10525375"/>
                <a:gd name="connsiteY957" fmla="*/ 441254 h 503731"/>
                <a:gd name="connsiteX958" fmla="*/ 701279 w 10525375"/>
                <a:gd name="connsiteY958" fmla="*/ 441254 h 503731"/>
                <a:gd name="connsiteX959" fmla="*/ 701279 w 10525375"/>
                <a:gd name="connsiteY959" fmla="*/ 434571 h 503731"/>
                <a:gd name="connsiteX960" fmla="*/ 691079 w 10525375"/>
                <a:gd name="connsiteY960" fmla="*/ 423878 h 503731"/>
                <a:gd name="connsiteX961" fmla="*/ 674073 w 10525375"/>
                <a:gd name="connsiteY961" fmla="*/ 429224 h 503731"/>
                <a:gd name="connsiteX962" fmla="*/ 670674 w 10525375"/>
                <a:gd name="connsiteY962" fmla="*/ 430562 h 503731"/>
                <a:gd name="connsiteX963" fmla="*/ 657071 w 10525375"/>
                <a:gd name="connsiteY963" fmla="*/ 438581 h 503731"/>
                <a:gd name="connsiteX964" fmla="*/ 657071 w 10525375"/>
                <a:gd name="connsiteY964" fmla="*/ 441254 h 503731"/>
                <a:gd name="connsiteX965" fmla="*/ 643468 w 10525375"/>
                <a:gd name="connsiteY965" fmla="*/ 455956 h 503731"/>
                <a:gd name="connsiteX966" fmla="*/ 643468 w 10525375"/>
                <a:gd name="connsiteY966" fmla="*/ 459966 h 503731"/>
                <a:gd name="connsiteX967" fmla="*/ 612859 w 10525375"/>
                <a:gd name="connsiteY967" fmla="*/ 451947 h 503731"/>
                <a:gd name="connsiteX968" fmla="*/ 602659 w 10525375"/>
                <a:gd name="connsiteY968" fmla="*/ 443927 h 503731"/>
                <a:gd name="connsiteX969" fmla="*/ 602659 w 10525375"/>
                <a:gd name="connsiteY969" fmla="*/ 435908 h 503731"/>
                <a:gd name="connsiteX970" fmla="*/ 609460 w 10525375"/>
                <a:gd name="connsiteY970" fmla="*/ 437244 h 503731"/>
                <a:gd name="connsiteX971" fmla="*/ 606058 w 10525375"/>
                <a:gd name="connsiteY971" fmla="*/ 434571 h 503731"/>
                <a:gd name="connsiteX972" fmla="*/ 602659 w 10525375"/>
                <a:gd name="connsiteY972" fmla="*/ 429224 h 503731"/>
                <a:gd name="connsiteX973" fmla="*/ 595857 w 10525375"/>
                <a:gd name="connsiteY973" fmla="*/ 429224 h 503731"/>
                <a:gd name="connsiteX974" fmla="*/ 568651 w 10525375"/>
                <a:gd name="connsiteY974" fmla="*/ 441254 h 503731"/>
                <a:gd name="connsiteX975" fmla="*/ 517637 w 10525375"/>
                <a:gd name="connsiteY975" fmla="*/ 442590 h 503731"/>
                <a:gd name="connsiteX976" fmla="*/ 487032 w 10525375"/>
                <a:gd name="connsiteY976" fmla="*/ 438581 h 503731"/>
                <a:gd name="connsiteX977" fmla="*/ 471208 w 10525375"/>
                <a:gd name="connsiteY977" fmla="*/ 444800 h 503731"/>
                <a:gd name="connsiteX978" fmla="*/ 473425 w 10525375"/>
                <a:gd name="connsiteY978" fmla="*/ 450611 h 503731"/>
                <a:gd name="connsiteX979" fmla="*/ 442820 w 10525375"/>
                <a:gd name="connsiteY979" fmla="*/ 450611 h 503731"/>
                <a:gd name="connsiteX980" fmla="*/ 442820 w 10525375"/>
                <a:gd name="connsiteY980" fmla="*/ 442702 h 503731"/>
                <a:gd name="connsiteX981" fmla="*/ 425818 w 10525375"/>
                <a:gd name="connsiteY981" fmla="*/ 439917 h 503731"/>
                <a:gd name="connsiteX982" fmla="*/ 395209 w 10525375"/>
                <a:gd name="connsiteY982" fmla="*/ 434571 h 503731"/>
                <a:gd name="connsiteX983" fmla="*/ 391810 w 10525375"/>
                <a:gd name="connsiteY983" fmla="*/ 426551 h 503731"/>
                <a:gd name="connsiteX984" fmla="*/ 466627 w 10525375"/>
                <a:gd name="connsiteY984" fmla="*/ 438581 h 503731"/>
                <a:gd name="connsiteX985" fmla="*/ 480231 w 10525375"/>
                <a:gd name="connsiteY985" fmla="*/ 427888 h 503731"/>
                <a:gd name="connsiteX986" fmla="*/ 470026 w 10525375"/>
                <a:gd name="connsiteY986" fmla="*/ 423878 h 503731"/>
                <a:gd name="connsiteX987" fmla="*/ 425818 w 10525375"/>
                <a:gd name="connsiteY987" fmla="*/ 410512 h 503731"/>
                <a:gd name="connsiteX988" fmla="*/ 385009 w 10525375"/>
                <a:gd name="connsiteY988" fmla="*/ 394473 h 503731"/>
                <a:gd name="connsiteX989" fmla="*/ 364604 w 10525375"/>
                <a:gd name="connsiteY989" fmla="*/ 394473 h 503731"/>
                <a:gd name="connsiteX990" fmla="*/ 344199 w 10525375"/>
                <a:gd name="connsiteY990" fmla="*/ 394473 h 503731"/>
                <a:gd name="connsiteX991" fmla="*/ 265980 w 10525375"/>
                <a:gd name="connsiteY991" fmla="*/ 374425 h 503731"/>
                <a:gd name="connsiteX992" fmla="*/ 272781 w 10525375"/>
                <a:gd name="connsiteY992" fmla="*/ 369079 h 503731"/>
                <a:gd name="connsiteX993" fmla="*/ 316993 w 10525375"/>
                <a:gd name="connsiteY993" fmla="*/ 366406 h 503731"/>
                <a:gd name="connsiteX994" fmla="*/ 293186 w 10525375"/>
                <a:gd name="connsiteY994" fmla="*/ 362396 h 503731"/>
                <a:gd name="connsiteX995" fmla="*/ 282985 w 10525375"/>
                <a:gd name="connsiteY995" fmla="*/ 361060 h 503731"/>
                <a:gd name="connsiteX996" fmla="*/ 269382 w 10525375"/>
                <a:gd name="connsiteY996" fmla="*/ 366406 h 503731"/>
                <a:gd name="connsiteX997" fmla="*/ 252377 w 10525375"/>
                <a:gd name="connsiteY997" fmla="*/ 367742 h 503731"/>
                <a:gd name="connsiteX998" fmla="*/ 252377 w 10525375"/>
                <a:gd name="connsiteY998" fmla="*/ 369079 h 503731"/>
                <a:gd name="connsiteX999" fmla="*/ 226049 w 10525375"/>
                <a:gd name="connsiteY999" fmla="*/ 370113 h 503731"/>
                <a:gd name="connsiteX1000" fmla="*/ 228573 w 10525375"/>
                <a:gd name="connsiteY1000" fmla="*/ 373090 h 503731"/>
                <a:gd name="connsiteX1001" fmla="*/ 245575 w 10525375"/>
                <a:gd name="connsiteY1001" fmla="*/ 381109 h 503731"/>
                <a:gd name="connsiteX1002" fmla="*/ 194565 w 10525375"/>
                <a:gd name="connsiteY1002" fmla="*/ 373090 h 503731"/>
                <a:gd name="connsiteX1003" fmla="*/ 194565 w 10525375"/>
                <a:gd name="connsiteY1003" fmla="*/ 369565 h 503731"/>
                <a:gd name="connsiteX1004" fmla="*/ 171608 w 10525375"/>
                <a:gd name="connsiteY1004" fmla="*/ 368744 h 503731"/>
                <a:gd name="connsiteX1005" fmla="*/ 119748 w 10525375"/>
                <a:gd name="connsiteY1005" fmla="*/ 369079 h 503731"/>
                <a:gd name="connsiteX1006" fmla="*/ 174160 w 10525375"/>
                <a:gd name="connsiteY1006" fmla="*/ 361060 h 503731"/>
                <a:gd name="connsiteX1007" fmla="*/ 126549 w 10525375"/>
                <a:gd name="connsiteY1007" fmla="*/ 351703 h 503731"/>
                <a:gd name="connsiteX1008" fmla="*/ 136750 w 10525375"/>
                <a:gd name="connsiteY1008" fmla="*/ 332991 h 503731"/>
                <a:gd name="connsiteX1009" fmla="*/ 136750 w 10525375"/>
                <a:gd name="connsiteY1009" fmla="*/ 327645 h 503731"/>
                <a:gd name="connsiteX1010" fmla="*/ 177559 w 10525375"/>
                <a:gd name="connsiteY1010" fmla="*/ 323636 h 503731"/>
                <a:gd name="connsiteX1011" fmla="*/ 177559 w 10525375"/>
                <a:gd name="connsiteY1011" fmla="*/ 322298 h 503731"/>
                <a:gd name="connsiteX1012" fmla="*/ 218369 w 10525375"/>
                <a:gd name="connsiteY1012" fmla="*/ 324971 h 503731"/>
                <a:gd name="connsiteX1013" fmla="*/ 252377 w 10525375"/>
                <a:gd name="connsiteY1013" fmla="*/ 337001 h 503731"/>
                <a:gd name="connsiteX1014" fmla="*/ 316993 w 10525375"/>
                <a:gd name="connsiteY1014" fmla="*/ 331655 h 503731"/>
                <a:gd name="connsiteX1015" fmla="*/ 364604 w 10525375"/>
                <a:gd name="connsiteY1015" fmla="*/ 334328 h 503731"/>
                <a:gd name="connsiteX1016" fmla="*/ 385009 w 10525375"/>
                <a:gd name="connsiteY1016" fmla="*/ 322298 h 503731"/>
                <a:gd name="connsiteX1017" fmla="*/ 381606 w 10525375"/>
                <a:gd name="connsiteY1017" fmla="*/ 322298 h 503731"/>
                <a:gd name="connsiteX1018" fmla="*/ 374805 w 10525375"/>
                <a:gd name="connsiteY1018" fmla="*/ 316952 h 503731"/>
                <a:gd name="connsiteX1019" fmla="*/ 299987 w 10525375"/>
                <a:gd name="connsiteY1019" fmla="*/ 326309 h 503731"/>
                <a:gd name="connsiteX1020" fmla="*/ 279144 w 10525375"/>
                <a:gd name="connsiteY1020" fmla="*/ 325171 h 503731"/>
                <a:gd name="connsiteX1021" fmla="*/ 289787 w 10525375"/>
                <a:gd name="connsiteY1021" fmla="*/ 324971 h 503731"/>
                <a:gd name="connsiteX1022" fmla="*/ 303390 w 10525375"/>
                <a:gd name="connsiteY1022" fmla="*/ 318289 h 503731"/>
                <a:gd name="connsiteX1023" fmla="*/ 289787 w 10525375"/>
                <a:gd name="connsiteY1023" fmla="*/ 312943 h 503731"/>
                <a:gd name="connsiteX1024" fmla="*/ 320392 w 10525375"/>
                <a:gd name="connsiteY1024" fmla="*/ 303586 h 503731"/>
                <a:gd name="connsiteX1025" fmla="*/ 347598 w 10525375"/>
                <a:gd name="connsiteY1025" fmla="*/ 320962 h 503731"/>
                <a:gd name="connsiteX1026" fmla="*/ 361201 w 10525375"/>
                <a:gd name="connsiteY1026" fmla="*/ 315616 h 503731"/>
                <a:gd name="connsiteX1027" fmla="*/ 347598 w 10525375"/>
                <a:gd name="connsiteY1027" fmla="*/ 300913 h 503731"/>
                <a:gd name="connsiteX1028" fmla="*/ 262581 w 10525375"/>
                <a:gd name="connsiteY1028" fmla="*/ 292894 h 503731"/>
                <a:gd name="connsiteX1029" fmla="*/ 259178 w 10525375"/>
                <a:gd name="connsiteY1029" fmla="*/ 294231 h 503731"/>
                <a:gd name="connsiteX1030" fmla="*/ 245575 w 10525375"/>
                <a:gd name="connsiteY1030" fmla="*/ 292894 h 503731"/>
                <a:gd name="connsiteX1031" fmla="*/ 225170 w 10525375"/>
                <a:gd name="connsiteY1031" fmla="*/ 284874 h 503731"/>
                <a:gd name="connsiteX1032" fmla="*/ 211567 w 10525375"/>
                <a:gd name="connsiteY1032" fmla="*/ 279528 h 503731"/>
                <a:gd name="connsiteX1033" fmla="*/ 228573 w 10525375"/>
                <a:gd name="connsiteY1033" fmla="*/ 272846 h 503731"/>
                <a:gd name="connsiteX1034" fmla="*/ 231972 w 10525375"/>
                <a:gd name="connsiteY1034" fmla="*/ 272846 h 503731"/>
                <a:gd name="connsiteX1035" fmla="*/ 391810 w 10525375"/>
                <a:gd name="connsiteY1035" fmla="*/ 271508 h 503731"/>
                <a:gd name="connsiteX1036" fmla="*/ 432620 w 10525375"/>
                <a:gd name="connsiteY1036" fmla="*/ 260816 h 503731"/>
                <a:gd name="connsiteX1037" fmla="*/ 419017 w 10525375"/>
                <a:gd name="connsiteY1037" fmla="*/ 246114 h 503731"/>
                <a:gd name="connsiteX1038" fmla="*/ 425818 w 10525375"/>
                <a:gd name="connsiteY1038" fmla="*/ 243441 h 503731"/>
                <a:gd name="connsiteX1039" fmla="*/ 381606 w 10525375"/>
                <a:gd name="connsiteY1039" fmla="*/ 246114 h 503731"/>
                <a:gd name="connsiteX1040" fmla="*/ 371406 w 10525375"/>
                <a:gd name="connsiteY1040" fmla="*/ 242104 h 503731"/>
                <a:gd name="connsiteX1041" fmla="*/ 374805 w 10525375"/>
                <a:gd name="connsiteY1041" fmla="*/ 242104 h 503731"/>
                <a:gd name="connsiteX1042" fmla="*/ 374805 w 10525375"/>
                <a:gd name="connsiteY1042" fmla="*/ 240768 h 503731"/>
                <a:gd name="connsiteX1043" fmla="*/ 368003 w 10525375"/>
                <a:gd name="connsiteY1043" fmla="*/ 240768 h 503731"/>
                <a:gd name="connsiteX1044" fmla="*/ 313591 w 10525375"/>
                <a:gd name="connsiteY1044" fmla="*/ 243441 h 503731"/>
                <a:gd name="connsiteX1045" fmla="*/ 282985 w 10525375"/>
                <a:gd name="connsiteY1045" fmla="*/ 247450 h 503731"/>
                <a:gd name="connsiteX1046" fmla="*/ 279583 w 10525375"/>
                <a:gd name="connsiteY1046" fmla="*/ 236757 h 503731"/>
                <a:gd name="connsiteX1047" fmla="*/ 289787 w 10525375"/>
                <a:gd name="connsiteY1047" fmla="*/ 216709 h 503731"/>
                <a:gd name="connsiteX1048" fmla="*/ 242176 w 10525375"/>
                <a:gd name="connsiteY1048" fmla="*/ 236757 h 503731"/>
                <a:gd name="connsiteX1049" fmla="*/ 238773 w 10525375"/>
                <a:gd name="connsiteY1049" fmla="*/ 236757 h 503731"/>
                <a:gd name="connsiteX1050" fmla="*/ 245575 w 10525375"/>
                <a:gd name="connsiteY1050" fmla="*/ 240768 h 503731"/>
                <a:gd name="connsiteX1051" fmla="*/ 245575 w 10525375"/>
                <a:gd name="connsiteY1051" fmla="*/ 248787 h 503731"/>
                <a:gd name="connsiteX1052" fmla="*/ 218369 w 10525375"/>
                <a:gd name="connsiteY1052" fmla="*/ 247450 h 503731"/>
                <a:gd name="connsiteX1053" fmla="*/ 225170 w 10525375"/>
                <a:gd name="connsiteY1053" fmla="*/ 236757 h 503731"/>
                <a:gd name="connsiteX1054" fmla="*/ 184361 w 10525375"/>
                <a:gd name="connsiteY1054" fmla="*/ 228738 h 503731"/>
                <a:gd name="connsiteX1055" fmla="*/ 184361 w 10525375"/>
                <a:gd name="connsiteY1055" fmla="*/ 224729 h 503731"/>
                <a:gd name="connsiteX1056" fmla="*/ 204766 w 10525375"/>
                <a:gd name="connsiteY1056" fmla="*/ 223392 h 503731"/>
                <a:gd name="connsiteX1057" fmla="*/ 235374 w 10525375"/>
                <a:gd name="connsiteY1057" fmla="*/ 211363 h 503731"/>
                <a:gd name="connsiteX1058" fmla="*/ 279583 w 10525375"/>
                <a:gd name="connsiteY1058" fmla="*/ 208690 h 503731"/>
                <a:gd name="connsiteX1059" fmla="*/ 286384 w 10525375"/>
                <a:gd name="connsiteY1059" fmla="*/ 210026 h 503731"/>
                <a:gd name="connsiteX1060" fmla="*/ 327194 w 10525375"/>
                <a:gd name="connsiteY1060" fmla="*/ 196660 h 503731"/>
                <a:gd name="connsiteX1061" fmla="*/ 320392 w 10525375"/>
                <a:gd name="connsiteY1061" fmla="*/ 176612 h 503731"/>
                <a:gd name="connsiteX1062" fmla="*/ 316993 w 10525375"/>
                <a:gd name="connsiteY1062" fmla="*/ 175275 h 503731"/>
                <a:gd name="connsiteX1063" fmla="*/ 303390 w 10525375"/>
                <a:gd name="connsiteY1063" fmla="*/ 189978 h 503731"/>
                <a:gd name="connsiteX1064" fmla="*/ 286384 w 10525375"/>
                <a:gd name="connsiteY1064" fmla="*/ 189978 h 503731"/>
                <a:gd name="connsiteX1065" fmla="*/ 282985 w 10525375"/>
                <a:gd name="connsiteY1065" fmla="*/ 192651 h 503731"/>
                <a:gd name="connsiteX1066" fmla="*/ 248978 w 10525375"/>
                <a:gd name="connsiteY1066" fmla="*/ 193987 h 503731"/>
                <a:gd name="connsiteX1067" fmla="*/ 184361 w 10525375"/>
                <a:gd name="connsiteY1067" fmla="*/ 179285 h 503731"/>
                <a:gd name="connsiteX1068" fmla="*/ 184361 w 10525375"/>
                <a:gd name="connsiteY1068" fmla="*/ 175275 h 503731"/>
                <a:gd name="connsiteX1069" fmla="*/ 184361 w 10525375"/>
                <a:gd name="connsiteY1069" fmla="*/ 159236 h 503731"/>
                <a:gd name="connsiteX1070" fmla="*/ 225170 w 10525375"/>
                <a:gd name="connsiteY1070" fmla="*/ 171264 h 503731"/>
                <a:gd name="connsiteX1071" fmla="*/ 245575 w 10525375"/>
                <a:gd name="connsiteY1071" fmla="*/ 163246 h 503731"/>
                <a:gd name="connsiteX1072" fmla="*/ 276184 w 10525375"/>
                <a:gd name="connsiteY1072" fmla="*/ 155227 h 503731"/>
                <a:gd name="connsiteX1073" fmla="*/ 286384 w 10525375"/>
                <a:gd name="connsiteY1073" fmla="*/ 155227 h 503731"/>
                <a:gd name="connsiteX1074" fmla="*/ 289787 w 10525375"/>
                <a:gd name="connsiteY1074" fmla="*/ 153890 h 503731"/>
                <a:gd name="connsiteX1075" fmla="*/ 310192 w 10525375"/>
                <a:gd name="connsiteY1075" fmla="*/ 153890 h 503731"/>
                <a:gd name="connsiteX1076" fmla="*/ 310192 w 10525375"/>
                <a:gd name="connsiteY1076" fmla="*/ 155227 h 503731"/>
                <a:gd name="connsiteX1077" fmla="*/ 330596 w 10525375"/>
                <a:gd name="connsiteY1077" fmla="*/ 153890 h 503731"/>
                <a:gd name="connsiteX1078" fmla="*/ 337398 w 10525375"/>
                <a:gd name="connsiteY1078" fmla="*/ 155227 h 503731"/>
                <a:gd name="connsiteX1079" fmla="*/ 361201 w 10525375"/>
                <a:gd name="connsiteY1079" fmla="*/ 151216 h 503731"/>
                <a:gd name="connsiteX1080" fmla="*/ 378207 w 10525375"/>
                <a:gd name="connsiteY1080" fmla="*/ 149881 h 503731"/>
                <a:gd name="connsiteX1081" fmla="*/ 429217 w 10525375"/>
                <a:gd name="connsiteY1081" fmla="*/ 149881 h 503731"/>
                <a:gd name="connsiteX1082" fmla="*/ 449622 w 10525375"/>
                <a:gd name="connsiteY1082" fmla="*/ 149881 h 503731"/>
                <a:gd name="connsiteX1083" fmla="*/ 446223 w 10525375"/>
                <a:gd name="connsiteY1083" fmla="*/ 147207 h 503731"/>
                <a:gd name="connsiteX1084" fmla="*/ 436019 w 10525375"/>
                <a:gd name="connsiteY1084" fmla="*/ 147207 h 503731"/>
                <a:gd name="connsiteX1085" fmla="*/ 408812 w 10525375"/>
                <a:gd name="connsiteY1085" fmla="*/ 143197 h 503731"/>
                <a:gd name="connsiteX1086" fmla="*/ 405413 w 10525375"/>
                <a:gd name="connsiteY1086" fmla="*/ 144533 h 503731"/>
                <a:gd name="connsiteX1087" fmla="*/ 378207 w 10525375"/>
                <a:gd name="connsiteY1087" fmla="*/ 143197 h 503731"/>
                <a:gd name="connsiteX1088" fmla="*/ 374805 w 10525375"/>
                <a:gd name="connsiteY1088" fmla="*/ 141861 h 503731"/>
                <a:gd name="connsiteX1089" fmla="*/ 316993 w 10525375"/>
                <a:gd name="connsiteY1089" fmla="*/ 145870 h 503731"/>
                <a:gd name="connsiteX1090" fmla="*/ 303390 w 10525375"/>
                <a:gd name="connsiteY1090" fmla="*/ 144533 h 503731"/>
                <a:gd name="connsiteX1091" fmla="*/ 327194 w 10525375"/>
                <a:gd name="connsiteY1091" fmla="*/ 137851 h 503731"/>
                <a:gd name="connsiteX1092" fmla="*/ 303390 w 10525375"/>
                <a:gd name="connsiteY1092" fmla="*/ 124485 h 503731"/>
                <a:gd name="connsiteX1093" fmla="*/ 357802 w 10525375"/>
                <a:gd name="connsiteY1093" fmla="*/ 117801 h 503731"/>
                <a:gd name="connsiteX1094" fmla="*/ 361201 w 10525375"/>
                <a:gd name="connsiteY1094" fmla="*/ 113792 h 503731"/>
                <a:gd name="connsiteX1095" fmla="*/ 402011 w 10525375"/>
                <a:gd name="connsiteY1095" fmla="*/ 105773 h 503731"/>
                <a:gd name="connsiteX1096" fmla="*/ 436019 w 10525375"/>
                <a:gd name="connsiteY1096" fmla="*/ 93744 h 503731"/>
                <a:gd name="connsiteX1097" fmla="*/ 476828 w 10525375"/>
                <a:gd name="connsiteY1097" fmla="*/ 93744 h 503731"/>
                <a:gd name="connsiteX1098" fmla="*/ 483630 w 10525375"/>
                <a:gd name="connsiteY1098" fmla="*/ 99091 h 503731"/>
                <a:gd name="connsiteX1099" fmla="*/ 483630 w 10525375"/>
                <a:gd name="connsiteY1099" fmla="*/ 100427 h 503731"/>
                <a:gd name="connsiteX1100" fmla="*/ 504034 w 10525375"/>
                <a:gd name="connsiteY1100" fmla="*/ 100427 h 503731"/>
                <a:gd name="connsiteX1101" fmla="*/ 514238 w 10525375"/>
                <a:gd name="connsiteY1101" fmla="*/ 104436 h 503731"/>
                <a:gd name="connsiteX1102" fmla="*/ 507437 w 10525375"/>
                <a:gd name="connsiteY1102" fmla="*/ 108446 h 503731"/>
                <a:gd name="connsiteX1103" fmla="*/ 510836 w 10525375"/>
                <a:gd name="connsiteY1103" fmla="*/ 108446 h 503731"/>
                <a:gd name="connsiteX1104" fmla="*/ 534643 w 10525375"/>
                <a:gd name="connsiteY1104" fmla="*/ 108446 h 503731"/>
                <a:gd name="connsiteX1105" fmla="*/ 534643 w 10525375"/>
                <a:gd name="connsiteY1105" fmla="*/ 107110 h 503731"/>
                <a:gd name="connsiteX1106" fmla="*/ 538042 w 10525375"/>
                <a:gd name="connsiteY1106" fmla="*/ 101764 h 503731"/>
                <a:gd name="connsiteX1107" fmla="*/ 544844 w 10525375"/>
                <a:gd name="connsiteY1107" fmla="*/ 96418 h 503731"/>
                <a:gd name="connsiteX1108" fmla="*/ 544844 w 10525375"/>
                <a:gd name="connsiteY1108" fmla="*/ 95080 h 503731"/>
                <a:gd name="connsiteX1109" fmla="*/ 521040 w 10525375"/>
                <a:gd name="connsiteY1109" fmla="*/ 88398 h 503731"/>
                <a:gd name="connsiteX1110" fmla="*/ 521040 w 10525375"/>
                <a:gd name="connsiteY1110" fmla="*/ 85725 h 503731"/>
                <a:gd name="connsiteX1111" fmla="*/ 497233 w 10525375"/>
                <a:gd name="connsiteY1111" fmla="*/ 79041 h 503731"/>
                <a:gd name="connsiteX1112" fmla="*/ 527841 w 10525375"/>
                <a:gd name="connsiteY1112" fmla="*/ 67013 h 503731"/>
                <a:gd name="connsiteX1113" fmla="*/ 561849 w 10525375"/>
                <a:gd name="connsiteY1113" fmla="*/ 79041 h 503731"/>
                <a:gd name="connsiteX1114" fmla="*/ 609460 w 10525375"/>
                <a:gd name="connsiteY1114" fmla="*/ 89734 h 503731"/>
                <a:gd name="connsiteX1115" fmla="*/ 660470 w 10525375"/>
                <a:gd name="connsiteY1115" fmla="*/ 77704 h 503731"/>
                <a:gd name="connsiteX1116" fmla="*/ 674073 w 10525375"/>
                <a:gd name="connsiteY1116" fmla="*/ 80379 h 503731"/>
                <a:gd name="connsiteX1117" fmla="*/ 701279 w 10525375"/>
                <a:gd name="connsiteY1117" fmla="*/ 87061 h 503731"/>
                <a:gd name="connsiteX1118" fmla="*/ 670674 w 10525375"/>
                <a:gd name="connsiteY1118" fmla="*/ 93744 h 503731"/>
                <a:gd name="connsiteX1119" fmla="*/ 670674 w 10525375"/>
                <a:gd name="connsiteY1119" fmla="*/ 95080 h 503731"/>
                <a:gd name="connsiteX1120" fmla="*/ 663873 w 10525375"/>
                <a:gd name="connsiteY1120" fmla="*/ 100427 h 503731"/>
                <a:gd name="connsiteX1121" fmla="*/ 674073 w 10525375"/>
                <a:gd name="connsiteY1121" fmla="*/ 100427 h 503731"/>
                <a:gd name="connsiteX1122" fmla="*/ 680875 w 10525375"/>
                <a:gd name="connsiteY1122" fmla="*/ 103100 h 503731"/>
                <a:gd name="connsiteX1123" fmla="*/ 691079 w 10525375"/>
                <a:gd name="connsiteY1123" fmla="*/ 103100 h 503731"/>
                <a:gd name="connsiteX1124" fmla="*/ 704682 w 10525375"/>
                <a:gd name="connsiteY1124" fmla="*/ 92407 h 503731"/>
                <a:gd name="connsiteX1125" fmla="*/ 714883 w 10525375"/>
                <a:gd name="connsiteY1125" fmla="*/ 91070 h 503731"/>
                <a:gd name="connsiteX1126" fmla="*/ 721684 w 10525375"/>
                <a:gd name="connsiteY1126" fmla="*/ 77704 h 503731"/>
                <a:gd name="connsiteX1127" fmla="*/ 731888 w 10525375"/>
                <a:gd name="connsiteY1127" fmla="*/ 73695 h 503731"/>
                <a:gd name="connsiteX1128" fmla="*/ 776097 w 10525375"/>
                <a:gd name="connsiteY1128" fmla="*/ 75032 h 503731"/>
                <a:gd name="connsiteX1129" fmla="*/ 796501 w 10525375"/>
                <a:gd name="connsiteY1129" fmla="*/ 71022 h 503731"/>
                <a:gd name="connsiteX1130" fmla="*/ 803303 w 10525375"/>
                <a:gd name="connsiteY1130" fmla="*/ 71022 h 503731"/>
                <a:gd name="connsiteX1131" fmla="*/ 803303 w 10525375"/>
                <a:gd name="connsiteY1131" fmla="*/ 69686 h 503731"/>
                <a:gd name="connsiteX1132" fmla="*/ 806705 w 10525375"/>
                <a:gd name="connsiteY1132" fmla="*/ 67013 h 503731"/>
                <a:gd name="connsiteX1133" fmla="*/ 782898 w 10525375"/>
                <a:gd name="connsiteY1133" fmla="*/ 71022 h 503731"/>
                <a:gd name="connsiteX1134" fmla="*/ 759095 w 10525375"/>
                <a:gd name="connsiteY1134" fmla="*/ 60329 h 503731"/>
                <a:gd name="connsiteX1135" fmla="*/ 796501 w 10525375"/>
                <a:gd name="connsiteY1135" fmla="*/ 48301 h 503731"/>
                <a:gd name="connsiteX1136" fmla="*/ 854316 w 10525375"/>
                <a:gd name="connsiteY1136" fmla="*/ 50973 h 503731"/>
                <a:gd name="connsiteX1137" fmla="*/ 966540 w 10525375"/>
                <a:gd name="connsiteY1137" fmla="*/ 46964 h 503731"/>
                <a:gd name="connsiteX1138" fmla="*/ 1000548 w 10525375"/>
                <a:gd name="connsiteY1138" fmla="*/ 48301 h 503731"/>
                <a:gd name="connsiteX1139" fmla="*/ 1048159 w 10525375"/>
                <a:gd name="connsiteY1139" fmla="*/ 48301 h 503731"/>
                <a:gd name="connsiteX1140" fmla="*/ 1051562 w 10525375"/>
                <a:gd name="connsiteY1140" fmla="*/ 50973 h 503731"/>
                <a:gd name="connsiteX1141" fmla="*/ 1078768 w 10525375"/>
                <a:gd name="connsiteY1141" fmla="*/ 48301 h 503731"/>
                <a:gd name="connsiteX1142" fmla="*/ 1078768 w 10525375"/>
                <a:gd name="connsiteY1142" fmla="*/ 44290 h 503731"/>
                <a:gd name="connsiteX1143" fmla="*/ 1139982 w 10525375"/>
                <a:gd name="connsiteY1143" fmla="*/ 42955 h 503731"/>
                <a:gd name="connsiteX1144" fmla="*/ 1150182 w 10525375"/>
                <a:gd name="connsiteY1144" fmla="*/ 42955 h 503731"/>
                <a:gd name="connsiteX1145" fmla="*/ 1153585 w 10525375"/>
                <a:gd name="connsiteY1145" fmla="*/ 41617 h 503731"/>
                <a:gd name="connsiteX1146" fmla="*/ 1190992 w 10525375"/>
                <a:gd name="connsiteY1146" fmla="*/ 44290 h 503731"/>
                <a:gd name="connsiteX1147" fmla="*/ 1201196 w 10525375"/>
                <a:gd name="connsiteY1147" fmla="*/ 44290 h 503731"/>
                <a:gd name="connsiteX1148" fmla="*/ 1221601 w 10525375"/>
                <a:gd name="connsiteY1148" fmla="*/ 44290 h 503731"/>
                <a:gd name="connsiteX1149" fmla="*/ 1310021 w 10525375"/>
                <a:gd name="connsiteY1149" fmla="*/ 46964 h 503731"/>
                <a:gd name="connsiteX1150" fmla="*/ 1357632 w 10525375"/>
                <a:gd name="connsiteY1150" fmla="*/ 44290 h 503731"/>
                <a:gd name="connsiteX1151" fmla="*/ 1388237 w 10525375"/>
                <a:gd name="connsiteY1151" fmla="*/ 42955 h 503731"/>
                <a:gd name="connsiteX1152" fmla="*/ 1391640 w 10525375"/>
                <a:gd name="connsiteY1152" fmla="*/ 45628 h 503731"/>
                <a:gd name="connsiteX1153" fmla="*/ 1527671 w 10525375"/>
                <a:gd name="connsiteY1153" fmla="*/ 45628 h 503731"/>
                <a:gd name="connsiteX1154" fmla="*/ 1541274 w 10525375"/>
                <a:gd name="connsiteY1154" fmla="*/ 41617 h 503731"/>
                <a:gd name="connsiteX1155" fmla="*/ 1582083 w 10525375"/>
                <a:gd name="connsiteY1155" fmla="*/ 26916 h 503731"/>
                <a:gd name="connsiteX1156" fmla="*/ 1602488 w 10525375"/>
                <a:gd name="connsiteY1156" fmla="*/ 26916 h 503731"/>
                <a:gd name="connsiteX1157" fmla="*/ 1602488 w 10525375"/>
                <a:gd name="connsiteY1157" fmla="*/ 29589 h 503731"/>
                <a:gd name="connsiteX1158" fmla="*/ 1609290 w 10525375"/>
                <a:gd name="connsiteY1158" fmla="*/ 30925 h 503731"/>
                <a:gd name="connsiteX1159" fmla="*/ 1629694 w 10525375"/>
                <a:gd name="connsiteY1159" fmla="*/ 33598 h 503731"/>
                <a:gd name="connsiteX1160" fmla="*/ 1639895 w 10525375"/>
                <a:gd name="connsiteY1160" fmla="*/ 29589 h 503731"/>
                <a:gd name="connsiteX1161" fmla="*/ 1636496 w 10525375"/>
                <a:gd name="connsiteY1161" fmla="*/ 28251 h 503731"/>
                <a:gd name="connsiteX1162" fmla="*/ 1762323 w 10525375"/>
                <a:gd name="connsiteY1162" fmla="*/ 20232 h 503731"/>
                <a:gd name="connsiteX1163" fmla="*/ 1816735 w 10525375"/>
                <a:gd name="connsiteY1163" fmla="*/ 18896 h 503731"/>
                <a:gd name="connsiteX1164" fmla="*/ 1840543 w 10525375"/>
                <a:gd name="connsiteY1164" fmla="*/ 18896 h 503731"/>
                <a:gd name="connsiteX1165" fmla="*/ 1894955 w 10525375"/>
                <a:gd name="connsiteY1165" fmla="*/ 18896 h 503731"/>
                <a:gd name="connsiteX1166" fmla="*/ 1973171 w 10525375"/>
                <a:gd name="connsiteY1166" fmla="*/ 18896 h 503731"/>
                <a:gd name="connsiteX1167" fmla="*/ 2017383 w 10525375"/>
                <a:gd name="connsiteY1167" fmla="*/ 24241 h 503731"/>
                <a:gd name="connsiteX1168" fmla="*/ 2013980 w 10525375"/>
                <a:gd name="connsiteY1168" fmla="*/ 26916 h 503731"/>
                <a:gd name="connsiteX1169" fmla="*/ 2030986 w 10525375"/>
                <a:gd name="connsiteY1169" fmla="*/ 33598 h 503731"/>
                <a:gd name="connsiteX1170" fmla="*/ 2054790 w 10525375"/>
                <a:gd name="connsiteY1170" fmla="*/ 18896 h 503731"/>
                <a:gd name="connsiteX1171" fmla="*/ 2064994 w 10525375"/>
                <a:gd name="connsiteY1171" fmla="*/ 18896 h 503731"/>
                <a:gd name="connsiteX1172" fmla="*/ 2109202 w 10525375"/>
                <a:gd name="connsiteY1172" fmla="*/ 22905 h 503731"/>
                <a:gd name="connsiteX1173" fmla="*/ 2119407 w 10525375"/>
                <a:gd name="connsiteY1173" fmla="*/ 16223 h 503731"/>
                <a:gd name="connsiteX1174" fmla="*/ 2299646 w 10525375"/>
                <a:gd name="connsiteY1174" fmla="*/ 18896 h 503731"/>
                <a:gd name="connsiteX1175" fmla="*/ 2323453 w 10525375"/>
                <a:gd name="connsiteY1175" fmla="*/ 25578 h 503731"/>
                <a:gd name="connsiteX1176" fmla="*/ 2401670 w 10525375"/>
                <a:gd name="connsiteY1176" fmla="*/ 14886 h 503731"/>
                <a:gd name="connsiteX1177" fmla="*/ 2408471 w 10525375"/>
                <a:gd name="connsiteY1177" fmla="*/ 16223 h 503731"/>
                <a:gd name="connsiteX1178" fmla="*/ 2411874 w 10525375"/>
                <a:gd name="connsiteY1178" fmla="*/ 12213 h 503731"/>
                <a:gd name="connsiteX1179" fmla="*/ 2517296 w 10525375"/>
                <a:gd name="connsiteY1179" fmla="*/ 10875 h 503731"/>
                <a:gd name="connsiteX1180" fmla="*/ 2534302 w 10525375"/>
                <a:gd name="connsiteY1180" fmla="*/ 10875 h 503731"/>
                <a:gd name="connsiteX1181" fmla="*/ 2568310 w 10525375"/>
                <a:gd name="connsiteY1181" fmla="*/ 14886 h 503731"/>
                <a:gd name="connsiteX1182" fmla="*/ 2571709 w 10525375"/>
                <a:gd name="connsiteY1182" fmla="*/ 14886 h 503731"/>
                <a:gd name="connsiteX1183" fmla="*/ 2585312 w 10525375"/>
                <a:gd name="connsiteY1183" fmla="*/ 13550 h 503731"/>
                <a:gd name="connsiteX1184" fmla="*/ 2595516 w 10525375"/>
                <a:gd name="connsiteY1184" fmla="*/ 14886 h 503731"/>
                <a:gd name="connsiteX1185" fmla="*/ 2619320 w 10525375"/>
                <a:gd name="connsiteY1185" fmla="*/ 16223 h 503731"/>
                <a:gd name="connsiteX1186" fmla="*/ 2626121 w 10525375"/>
                <a:gd name="connsiteY1186" fmla="*/ 14886 h 503731"/>
                <a:gd name="connsiteX1187" fmla="*/ 2670333 w 10525375"/>
                <a:gd name="connsiteY1187" fmla="*/ 14886 h 503731"/>
                <a:gd name="connsiteX1188" fmla="*/ 2792761 w 10525375"/>
                <a:gd name="connsiteY1188" fmla="*/ 14886 h 503731"/>
                <a:gd name="connsiteX1189" fmla="*/ 2901586 w 10525375"/>
                <a:gd name="connsiteY1189" fmla="*/ 13550 h 503731"/>
                <a:gd name="connsiteX1190" fmla="*/ 2908388 w 10525375"/>
                <a:gd name="connsiteY1190" fmla="*/ 14886 h 503731"/>
                <a:gd name="connsiteX1191" fmla="*/ 2966199 w 10525375"/>
                <a:gd name="connsiteY1191" fmla="*/ 13550 h 503731"/>
                <a:gd name="connsiteX1192" fmla="*/ 2976403 w 10525375"/>
                <a:gd name="connsiteY1192" fmla="*/ 13550 h 503731"/>
                <a:gd name="connsiteX1193" fmla="*/ 3041016 w 10525375"/>
                <a:gd name="connsiteY1193" fmla="*/ 9539 h 503731"/>
                <a:gd name="connsiteX1194" fmla="*/ 3047818 w 10525375"/>
                <a:gd name="connsiteY1194" fmla="*/ 9539 h 503731"/>
                <a:gd name="connsiteX1195" fmla="*/ 3183849 w 10525375"/>
                <a:gd name="connsiteY1195" fmla="*/ 10875 h 503731"/>
                <a:gd name="connsiteX1196" fmla="*/ 3194053 w 10525375"/>
                <a:gd name="connsiteY1196" fmla="*/ 13550 h 503731"/>
                <a:gd name="connsiteX1197" fmla="*/ 3296077 w 10525375"/>
                <a:gd name="connsiteY1197" fmla="*/ 13550 h 503731"/>
                <a:gd name="connsiteX1198" fmla="*/ 3309680 w 10525375"/>
                <a:gd name="connsiteY1198" fmla="*/ 20232 h 503731"/>
                <a:gd name="connsiteX1199" fmla="*/ 3313079 w 10525375"/>
                <a:gd name="connsiteY1199" fmla="*/ 20232 h 503731"/>
                <a:gd name="connsiteX1200" fmla="*/ 3336886 w 10525375"/>
                <a:gd name="connsiteY1200" fmla="*/ 12213 h 503731"/>
                <a:gd name="connsiteX1201" fmla="*/ 3347087 w 10525375"/>
                <a:gd name="connsiteY1201" fmla="*/ 12213 h 503731"/>
                <a:gd name="connsiteX1202" fmla="*/ 3612347 w 10525375"/>
                <a:gd name="connsiteY1202" fmla="*/ 10875 h 503731"/>
                <a:gd name="connsiteX1203" fmla="*/ 3632752 w 10525375"/>
                <a:gd name="connsiteY1203" fmla="*/ 12213 h 503731"/>
                <a:gd name="connsiteX1204" fmla="*/ 3693966 w 10525375"/>
                <a:gd name="connsiteY1204" fmla="*/ 8204 h 503731"/>
                <a:gd name="connsiteX1205" fmla="*/ 3809592 w 10525375"/>
                <a:gd name="connsiteY1205" fmla="*/ 8204 h 503731"/>
                <a:gd name="connsiteX1206" fmla="*/ 3816394 w 10525375"/>
                <a:gd name="connsiteY1206" fmla="*/ 8204 h 503731"/>
                <a:gd name="connsiteX1207" fmla="*/ 3901415 w 10525375"/>
                <a:gd name="connsiteY1207" fmla="*/ 8204 h 503731"/>
                <a:gd name="connsiteX1208" fmla="*/ 3908217 w 10525375"/>
                <a:gd name="connsiteY1208" fmla="*/ 8204 h 503731"/>
                <a:gd name="connsiteX1209" fmla="*/ 3962630 w 10525375"/>
                <a:gd name="connsiteY1209" fmla="*/ 8204 h 503731"/>
                <a:gd name="connsiteX1210" fmla="*/ 4020441 w 10525375"/>
                <a:gd name="connsiteY1210" fmla="*/ 9539 h 503731"/>
                <a:gd name="connsiteX1211" fmla="*/ 4023844 w 10525375"/>
                <a:gd name="connsiteY1211" fmla="*/ 10875 h 503731"/>
                <a:gd name="connsiteX1212" fmla="*/ 4023844 w 10525375"/>
                <a:gd name="connsiteY1212" fmla="*/ 8204 h 503731"/>
                <a:gd name="connsiteX1213" fmla="*/ 4057851 w 10525375"/>
                <a:gd name="connsiteY1213" fmla="*/ 8204 h 503731"/>
                <a:gd name="connsiteX1214" fmla="*/ 4064653 w 10525375"/>
                <a:gd name="connsiteY1214" fmla="*/ 6866 h 503731"/>
                <a:gd name="connsiteX1215" fmla="*/ 4085058 w 10525375"/>
                <a:gd name="connsiteY1215" fmla="*/ 8204 h 503731"/>
                <a:gd name="connsiteX1216" fmla="*/ 4136068 w 10525375"/>
                <a:gd name="connsiteY1216" fmla="*/ 9539 h 503731"/>
                <a:gd name="connsiteX1217" fmla="*/ 4136068 w 10525375"/>
                <a:gd name="connsiteY1217" fmla="*/ 12213 h 503731"/>
                <a:gd name="connsiteX1218" fmla="*/ 4156472 w 10525375"/>
                <a:gd name="connsiteY1218" fmla="*/ 8204 h 503731"/>
                <a:gd name="connsiteX1219" fmla="*/ 4251694 w 10525375"/>
                <a:gd name="connsiteY1219" fmla="*/ 4193 h 503731"/>
                <a:gd name="connsiteX1220" fmla="*/ 4319710 w 10525375"/>
                <a:gd name="connsiteY1220" fmla="*/ 4193 h 503731"/>
                <a:gd name="connsiteX1221" fmla="*/ 4408130 w 10525375"/>
                <a:gd name="connsiteY1221" fmla="*/ 12213 h 503731"/>
                <a:gd name="connsiteX1222" fmla="*/ 4408130 w 10525375"/>
                <a:gd name="connsiteY1222" fmla="*/ 13550 h 503731"/>
                <a:gd name="connsiteX1223" fmla="*/ 4472747 w 10525375"/>
                <a:gd name="connsiteY1223" fmla="*/ 2857 h 503731"/>
                <a:gd name="connsiteX1224" fmla="*/ 4557764 w 10525375"/>
                <a:gd name="connsiteY1224" fmla="*/ 1520 h 503731"/>
                <a:gd name="connsiteX1225" fmla="*/ 4571368 w 10525375"/>
                <a:gd name="connsiteY1225" fmla="*/ 1520 h 503731"/>
                <a:gd name="connsiteX1226" fmla="*/ 4595175 w 10525375"/>
                <a:gd name="connsiteY1226" fmla="*/ 9539 h 503731"/>
                <a:gd name="connsiteX1227" fmla="*/ 4595175 w 10525375"/>
                <a:gd name="connsiteY1227" fmla="*/ 8204 h 503731"/>
                <a:gd name="connsiteX1228" fmla="*/ 4591772 w 10525375"/>
                <a:gd name="connsiteY1228" fmla="*/ 6866 h 503731"/>
                <a:gd name="connsiteX1229" fmla="*/ 4646185 w 10525375"/>
                <a:gd name="connsiteY1229" fmla="*/ 184 h 50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</a:cxnLst>
              <a:rect l="l" t="t" r="r" b="b"/>
              <a:pathLst>
                <a:path w="10525375" h="503731">
                  <a:moveTo>
                    <a:pt x="8243450" y="473332"/>
                  </a:moveTo>
                  <a:cubicBezTo>
                    <a:pt x="8246852" y="474668"/>
                    <a:pt x="8246852" y="476005"/>
                    <a:pt x="8250251" y="477341"/>
                  </a:cubicBezTo>
                  <a:cubicBezTo>
                    <a:pt x="8253654" y="476005"/>
                    <a:pt x="8253654" y="476005"/>
                    <a:pt x="8257053" y="476005"/>
                  </a:cubicBezTo>
                  <a:cubicBezTo>
                    <a:pt x="8260456" y="476005"/>
                    <a:pt x="8270656" y="474668"/>
                    <a:pt x="8263854" y="473332"/>
                  </a:cubicBezTo>
                  <a:cubicBezTo>
                    <a:pt x="8260456" y="470659"/>
                    <a:pt x="8250251" y="471995"/>
                    <a:pt x="8243450" y="473332"/>
                  </a:cubicBezTo>
                  <a:close/>
                  <a:moveTo>
                    <a:pt x="4333313" y="473332"/>
                  </a:moveTo>
                  <a:cubicBezTo>
                    <a:pt x="4336715" y="474668"/>
                    <a:pt x="4336715" y="476005"/>
                    <a:pt x="4340114" y="477341"/>
                  </a:cubicBezTo>
                  <a:cubicBezTo>
                    <a:pt x="4343517" y="476005"/>
                    <a:pt x="4343517" y="476005"/>
                    <a:pt x="4346916" y="476005"/>
                  </a:cubicBezTo>
                  <a:cubicBezTo>
                    <a:pt x="4350319" y="476005"/>
                    <a:pt x="4360519" y="474668"/>
                    <a:pt x="4353718" y="473332"/>
                  </a:cubicBezTo>
                  <a:cubicBezTo>
                    <a:pt x="4350319" y="470659"/>
                    <a:pt x="4340114" y="471995"/>
                    <a:pt x="4333313" y="473332"/>
                  </a:cubicBezTo>
                  <a:close/>
                  <a:moveTo>
                    <a:pt x="8824985" y="450610"/>
                  </a:moveTo>
                  <a:cubicBezTo>
                    <a:pt x="8831786" y="454620"/>
                    <a:pt x="8821582" y="457293"/>
                    <a:pt x="8811382" y="459966"/>
                  </a:cubicBezTo>
                  <a:cubicBezTo>
                    <a:pt x="8818184" y="461302"/>
                    <a:pt x="8821582" y="462639"/>
                    <a:pt x="8828384" y="463975"/>
                  </a:cubicBezTo>
                  <a:cubicBezTo>
                    <a:pt x="8835186" y="458629"/>
                    <a:pt x="8848788" y="454620"/>
                    <a:pt x="8858992" y="450610"/>
                  </a:cubicBezTo>
                  <a:cubicBezTo>
                    <a:pt x="8848788" y="450610"/>
                    <a:pt x="8835186" y="450610"/>
                    <a:pt x="8824985" y="450610"/>
                  </a:cubicBezTo>
                  <a:close/>
                  <a:moveTo>
                    <a:pt x="9110650" y="447936"/>
                  </a:moveTo>
                  <a:cubicBezTo>
                    <a:pt x="9114050" y="449274"/>
                    <a:pt x="9114050" y="450610"/>
                    <a:pt x="9114050" y="453283"/>
                  </a:cubicBezTo>
                  <a:cubicBezTo>
                    <a:pt x="9114050" y="454620"/>
                    <a:pt x="9110650" y="454620"/>
                    <a:pt x="9110650" y="454620"/>
                  </a:cubicBezTo>
                  <a:cubicBezTo>
                    <a:pt x="9117452" y="454620"/>
                    <a:pt x="9120851" y="455956"/>
                    <a:pt x="9117452" y="459966"/>
                  </a:cubicBezTo>
                  <a:cubicBezTo>
                    <a:pt x="9117452" y="458629"/>
                    <a:pt x="9117452" y="458629"/>
                    <a:pt x="9117452" y="458629"/>
                  </a:cubicBezTo>
                  <a:cubicBezTo>
                    <a:pt x="9127652" y="454620"/>
                    <a:pt x="9117452" y="450610"/>
                    <a:pt x="9114050" y="447936"/>
                  </a:cubicBezTo>
                  <a:cubicBezTo>
                    <a:pt x="9114050" y="447936"/>
                    <a:pt x="9110650" y="447936"/>
                    <a:pt x="9110650" y="447936"/>
                  </a:cubicBezTo>
                  <a:close/>
                  <a:moveTo>
                    <a:pt x="6668890" y="441254"/>
                  </a:moveTo>
                  <a:cubicBezTo>
                    <a:pt x="6668890" y="442590"/>
                    <a:pt x="6672289" y="443927"/>
                    <a:pt x="6672289" y="443927"/>
                  </a:cubicBezTo>
                  <a:cubicBezTo>
                    <a:pt x="6672289" y="442590"/>
                    <a:pt x="6672289" y="442590"/>
                    <a:pt x="6672289" y="441254"/>
                  </a:cubicBezTo>
                  <a:cubicBezTo>
                    <a:pt x="6668890" y="441254"/>
                    <a:pt x="6668890" y="441254"/>
                    <a:pt x="6668890" y="441254"/>
                  </a:cubicBezTo>
                  <a:close/>
                  <a:moveTo>
                    <a:pt x="2758753" y="441254"/>
                  </a:moveTo>
                  <a:cubicBezTo>
                    <a:pt x="2758753" y="442590"/>
                    <a:pt x="2762152" y="443927"/>
                    <a:pt x="2762152" y="443927"/>
                  </a:cubicBezTo>
                  <a:cubicBezTo>
                    <a:pt x="2762152" y="442590"/>
                    <a:pt x="2762152" y="442590"/>
                    <a:pt x="2762152" y="441254"/>
                  </a:cubicBezTo>
                  <a:cubicBezTo>
                    <a:pt x="2758753" y="441254"/>
                    <a:pt x="2758753" y="441254"/>
                    <a:pt x="2758753" y="441254"/>
                  </a:cubicBezTo>
                  <a:close/>
                  <a:moveTo>
                    <a:pt x="9338501" y="438581"/>
                  </a:moveTo>
                  <a:cubicBezTo>
                    <a:pt x="9338501" y="439917"/>
                    <a:pt x="9341904" y="439917"/>
                    <a:pt x="9341904" y="441254"/>
                  </a:cubicBezTo>
                  <a:cubicBezTo>
                    <a:pt x="9348705" y="438581"/>
                    <a:pt x="9355506" y="438581"/>
                    <a:pt x="9362308" y="438581"/>
                  </a:cubicBezTo>
                  <a:cubicBezTo>
                    <a:pt x="9365707" y="438581"/>
                    <a:pt x="9365707" y="438581"/>
                    <a:pt x="9365707" y="439917"/>
                  </a:cubicBezTo>
                  <a:cubicBezTo>
                    <a:pt x="9365707" y="438581"/>
                    <a:pt x="9365707" y="438581"/>
                    <a:pt x="9365707" y="438581"/>
                  </a:cubicBezTo>
                  <a:lnTo>
                    <a:pt x="9362308" y="438581"/>
                  </a:lnTo>
                  <a:close/>
                  <a:moveTo>
                    <a:pt x="8413488" y="433235"/>
                  </a:moveTo>
                  <a:cubicBezTo>
                    <a:pt x="8410090" y="434571"/>
                    <a:pt x="8410090" y="434571"/>
                    <a:pt x="8406687" y="434571"/>
                  </a:cubicBezTo>
                  <a:cubicBezTo>
                    <a:pt x="8410090" y="435908"/>
                    <a:pt x="8413488" y="437244"/>
                    <a:pt x="8416892" y="439917"/>
                  </a:cubicBezTo>
                  <a:cubicBezTo>
                    <a:pt x="8413488" y="437244"/>
                    <a:pt x="8413488" y="435908"/>
                    <a:pt x="8413488" y="433235"/>
                  </a:cubicBezTo>
                  <a:close/>
                  <a:moveTo>
                    <a:pt x="4503352" y="433235"/>
                  </a:moveTo>
                  <a:cubicBezTo>
                    <a:pt x="4499953" y="434571"/>
                    <a:pt x="4499953" y="434571"/>
                    <a:pt x="4496550" y="434571"/>
                  </a:cubicBezTo>
                  <a:cubicBezTo>
                    <a:pt x="4499953" y="435908"/>
                    <a:pt x="4503352" y="437244"/>
                    <a:pt x="4506755" y="439917"/>
                  </a:cubicBezTo>
                  <a:cubicBezTo>
                    <a:pt x="4503352" y="437244"/>
                    <a:pt x="4503352" y="435908"/>
                    <a:pt x="4503352" y="433235"/>
                  </a:cubicBezTo>
                  <a:close/>
                  <a:moveTo>
                    <a:pt x="9624166" y="426551"/>
                  </a:moveTo>
                  <a:cubicBezTo>
                    <a:pt x="9624166" y="429224"/>
                    <a:pt x="9624166" y="430562"/>
                    <a:pt x="9617365" y="430562"/>
                  </a:cubicBezTo>
                  <a:cubicBezTo>
                    <a:pt x="9630968" y="433235"/>
                    <a:pt x="9644571" y="434571"/>
                    <a:pt x="9654776" y="430562"/>
                  </a:cubicBezTo>
                  <a:cubicBezTo>
                    <a:pt x="9644571" y="430562"/>
                    <a:pt x="9634370" y="430562"/>
                    <a:pt x="9624166" y="427888"/>
                  </a:cubicBezTo>
                  <a:cubicBezTo>
                    <a:pt x="9624166" y="426551"/>
                    <a:pt x="9624166" y="426551"/>
                    <a:pt x="9624166" y="426551"/>
                  </a:cubicBezTo>
                  <a:close/>
                  <a:moveTo>
                    <a:pt x="248974" y="418532"/>
                  </a:moveTo>
                  <a:cubicBezTo>
                    <a:pt x="259178" y="418532"/>
                    <a:pt x="269379" y="418532"/>
                    <a:pt x="279583" y="418532"/>
                  </a:cubicBezTo>
                  <a:cubicBezTo>
                    <a:pt x="289783" y="421205"/>
                    <a:pt x="299987" y="423878"/>
                    <a:pt x="310188" y="426551"/>
                  </a:cubicBezTo>
                  <a:cubicBezTo>
                    <a:pt x="296585" y="429224"/>
                    <a:pt x="303387" y="438581"/>
                    <a:pt x="279583" y="438581"/>
                  </a:cubicBezTo>
                  <a:cubicBezTo>
                    <a:pt x="276180" y="437244"/>
                    <a:pt x="272781" y="435908"/>
                    <a:pt x="269379" y="434571"/>
                  </a:cubicBezTo>
                  <a:cubicBezTo>
                    <a:pt x="262577" y="431898"/>
                    <a:pt x="259178" y="430562"/>
                    <a:pt x="259178" y="426551"/>
                  </a:cubicBezTo>
                  <a:cubicBezTo>
                    <a:pt x="255775" y="423878"/>
                    <a:pt x="252377" y="421205"/>
                    <a:pt x="248974" y="418532"/>
                  </a:cubicBezTo>
                  <a:close/>
                  <a:moveTo>
                    <a:pt x="9481334" y="397147"/>
                  </a:moveTo>
                  <a:cubicBezTo>
                    <a:pt x="9481334" y="398484"/>
                    <a:pt x="9481334" y="398484"/>
                    <a:pt x="9481334" y="399820"/>
                  </a:cubicBezTo>
                  <a:cubicBezTo>
                    <a:pt x="9481334" y="399820"/>
                    <a:pt x="9484736" y="399820"/>
                    <a:pt x="9488135" y="398484"/>
                  </a:cubicBezTo>
                  <a:cubicBezTo>
                    <a:pt x="9484736" y="398484"/>
                    <a:pt x="9484736" y="397147"/>
                    <a:pt x="9481334" y="397147"/>
                  </a:cubicBezTo>
                  <a:close/>
                  <a:moveTo>
                    <a:pt x="548246" y="390464"/>
                  </a:moveTo>
                  <a:cubicBezTo>
                    <a:pt x="548246" y="391800"/>
                    <a:pt x="548246" y="391800"/>
                    <a:pt x="548246" y="391800"/>
                  </a:cubicBezTo>
                  <a:cubicBezTo>
                    <a:pt x="544844" y="393137"/>
                    <a:pt x="544844" y="393137"/>
                    <a:pt x="541445" y="393137"/>
                  </a:cubicBezTo>
                  <a:cubicBezTo>
                    <a:pt x="541445" y="398484"/>
                    <a:pt x="538042" y="403830"/>
                    <a:pt x="538042" y="409176"/>
                  </a:cubicBezTo>
                  <a:cubicBezTo>
                    <a:pt x="548246" y="407839"/>
                    <a:pt x="558447" y="409176"/>
                    <a:pt x="565248" y="411850"/>
                  </a:cubicBezTo>
                  <a:cubicBezTo>
                    <a:pt x="568651" y="405166"/>
                    <a:pt x="599256" y="391800"/>
                    <a:pt x="548246" y="390464"/>
                  </a:cubicBezTo>
                  <a:close/>
                  <a:moveTo>
                    <a:pt x="10305597" y="390129"/>
                  </a:moveTo>
                  <a:cubicBezTo>
                    <a:pt x="10310274" y="390798"/>
                    <a:pt x="10314523" y="392468"/>
                    <a:pt x="10317926" y="393137"/>
                  </a:cubicBezTo>
                  <a:cubicBezTo>
                    <a:pt x="10317926" y="395811"/>
                    <a:pt x="10317926" y="398484"/>
                    <a:pt x="10317926" y="401157"/>
                  </a:cubicBezTo>
                  <a:cubicBezTo>
                    <a:pt x="10317926" y="401157"/>
                    <a:pt x="10314523" y="401157"/>
                    <a:pt x="10311124" y="401157"/>
                  </a:cubicBezTo>
                  <a:cubicBezTo>
                    <a:pt x="10300920" y="399820"/>
                    <a:pt x="10294118" y="397147"/>
                    <a:pt x="10290720" y="393137"/>
                  </a:cubicBezTo>
                  <a:cubicBezTo>
                    <a:pt x="10295822" y="389795"/>
                    <a:pt x="10300920" y="389461"/>
                    <a:pt x="10305597" y="390129"/>
                  </a:cubicBezTo>
                  <a:close/>
                  <a:moveTo>
                    <a:pt x="9913234" y="387791"/>
                  </a:moveTo>
                  <a:cubicBezTo>
                    <a:pt x="9913234" y="390464"/>
                    <a:pt x="9916634" y="394473"/>
                    <a:pt x="9913234" y="397147"/>
                  </a:cubicBezTo>
                  <a:cubicBezTo>
                    <a:pt x="9909832" y="398484"/>
                    <a:pt x="9906433" y="401157"/>
                    <a:pt x="9903030" y="403830"/>
                  </a:cubicBezTo>
                  <a:cubicBezTo>
                    <a:pt x="9903030" y="403830"/>
                    <a:pt x="9906433" y="405166"/>
                    <a:pt x="9906433" y="405166"/>
                  </a:cubicBezTo>
                  <a:cubicBezTo>
                    <a:pt x="9906433" y="406503"/>
                    <a:pt x="9906433" y="409176"/>
                    <a:pt x="9906433" y="410512"/>
                  </a:cubicBezTo>
                  <a:cubicBezTo>
                    <a:pt x="9930236" y="410512"/>
                    <a:pt x="9954044" y="410512"/>
                    <a:pt x="9971046" y="401157"/>
                  </a:cubicBezTo>
                  <a:cubicBezTo>
                    <a:pt x="9967647" y="398484"/>
                    <a:pt x="9967647" y="395811"/>
                    <a:pt x="9971046" y="393137"/>
                  </a:cubicBezTo>
                  <a:cubicBezTo>
                    <a:pt x="9950642" y="393137"/>
                    <a:pt x="9933639" y="390464"/>
                    <a:pt x="9913234" y="387791"/>
                  </a:cubicBezTo>
                  <a:close/>
                  <a:moveTo>
                    <a:pt x="1228402" y="386454"/>
                  </a:moveTo>
                  <a:cubicBezTo>
                    <a:pt x="1228402" y="387791"/>
                    <a:pt x="1228402" y="389127"/>
                    <a:pt x="1228402" y="390464"/>
                  </a:cubicBezTo>
                  <a:cubicBezTo>
                    <a:pt x="1238603" y="389127"/>
                    <a:pt x="1248807" y="389127"/>
                    <a:pt x="1259008" y="391800"/>
                  </a:cubicBezTo>
                  <a:cubicBezTo>
                    <a:pt x="1259008" y="390464"/>
                    <a:pt x="1262410" y="389127"/>
                    <a:pt x="1262410" y="387791"/>
                  </a:cubicBezTo>
                  <a:cubicBezTo>
                    <a:pt x="1259008" y="387791"/>
                    <a:pt x="1255608" y="387791"/>
                    <a:pt x="1255608" y="387791"/>
                  </a:cubicBezTo>
                  <a:cubicBezTo>
                    <a:pt x="1255608" y="387791"/>
                    <a:pt x="1252206" y="386454"/>
                    <a:pt x="1252206" y="386454"/>
                  </a:cubicBezTo>
                  <a:cubicBezTo>
                    <a:pt x="1245404" y="387791"/>
                    <a:pt x="1235204" y="387791"/>
                    <a:pt x="1228402" y="386454"/>
                  </a:cubicBezTo>
                  <a:close/>
                  <a:moveTo>
                    <a:pt x="9749997" y="385118"/>
                  </a:moveTo>
                  <a:cubicBezTo>
                    <a:pt x="9749997" y="387791"/>
                    <a:pt x="9749997" y="389127"/>
                    <a:pt x="9753396" y="390464"/>
                  </a:cubicBezTo>
                  <a:cubicBezTo>
                    <a:pt x="9749997" y="389127"/>
                    <a:pt x="9749997" y="387791"/>
                    <a:pt x="9753396" y="386454"/>
                  </a:cubicBezTo>
                  <a:cubicBezTo>
                    <a:pt x="9753396" y="386454"/>
                    <a:pt x="9749997" y="386454"/>
                    <a:pt x="9749997" y="385118"/>
                  </a:cubicBezTo>
                  <a:close/>
                  <a:moveTo>
                    <a:pt x="8865794" y="370415"/>
                  </a:moveTo>
                  <a:cubicBezTo>
                    <a:pt x="8865794" y="370415"/>
                    <a:pt x="8869193" y="371752"/>
                    <a:pt x="8869193" y="371752"/>
                  </a:cubicBezTo>
                  <a:cubicBezTo>
                    <a:pt x="8869193" y="370415"/>
                    <a:pt x="8869193" y="370415"/>
                    <a:pt x="8869193" y="370415"/>
                  </a:cubicBezTo>
                  <a:cubicBezTo>
                    <a:pt x="8869193" y="370415"/>
                    <a:pt x="8865794" y="370415"/>
                    <a:pt x="8865794" y="370415"/>
                  </a:cubicBezTo>
                  <a:close/>
                  <a:moveTo>
                    <a:pt x="820309" y="370415"/>
                  </a:moveTo>
                  <a:cubicBezTo>
                    <a:pt x="810104" y="379772"/>
                    <a:pt x="833912" y="377099"/>
                    <a:pt x="844112" y="378434"/>
                  </a:cubicBezTo>
                  <a:cubicBezTo>
                    <a:pt x="840713" y="377099"/>
                    <a:pt x="837311" y="375761"/>
                    <a:pt x="837311" y="373088"/>
                  </a:cubicBezTo>
                  <a:cubicBezTo>
                    <a:pt x="833912" y="371752"/>
                    <a:pt x="827110" y="371752"/>
                    <a:pt x="820309" y="370415"/>
                  </a:cubicBezTo>
                  <a:close/>
                  <a:moveTo>
                    <a:pt x="1007353" y="369580"/>
                  </a:moveTo>
                  <a:cubicBezTo>
                    <a:pt x="997149" y="369079"/>
                    <a:pt x="986949" y="369747"/>
                    <a:pt x="976745" y="373088"/>
                  </a:cubicBezTo>
                  <a:cubicBezTo>
                    <a:pt x="976745" y="373088"/>
                    <a:pt x="973342" y="374425"/>
                    <a:pt x="973342" y="374425"/>
                  </a:cubicBezTo>
                  <a:cubicBezTo>
                    <a:pt x="973342" y="375761"/>
                    <a:pt x="969943" y="375761"/>
                    <a:pt x="969943" y="377099"/>
                  </a:cubicBezTo>
                  <a:cubicBezTo>
                    <a:pt x="969943" y="378434"/>
                    <a:pt x="966540" y="378434"/>
                    <a:pt x="966540" y="378434"/>
                  </a:cubicBezTo>
                  <a:cubicBezTo>
                    <a:pt x="969943" y="382445"/>
                    <a:pt x="966540" y="383781"/>
                    <a:pt x="959739" y="385118"/>
                  </a:cubicBezTo>
                  <a:cubicBezTo>
                    <a:pt x="966540" y="385118"/>
                    <a:pt x="969943" y="386454"/>
                    <a:pt x="973342" y="387791"/>
                  </a:cubicBezTo>
                  <a:cubicBezTo>
                    <a:pt x="980144" y="379772"/>
                    <a:pt x="997149" y="377099"/>
                    <a:pt x="1014151" y="377099"/>
                  </a:cubicBezTo>
                  <a:cubicBezTo>
                    <a:pt x="1034556" y="378434"/>
                    <a:pt x="1048159" y="381108"/>
                    <a:pt x="1037958" y="391800"/>
                  </a:cubicBezTo>
                  <a:cubicBezTo>
                    <a:pt x="1051562" y="390464"/>
                    <a:pt x="1061762" y="390464"/>
                    <a:pt x="1071966" y="393137"/>
                  </a:cubicBezTo>
                  <a:cubicBezTo>
                    <a:pt x="1075365" y="393137"/>
                    <a:pt x="1075365" y="394473"/>
                    <a:pt x="1075365" y="395811"/>
                  </a:cubicBezTo>
                  <a:cubicBezTo>
                    <a:pt x="1078768" y="395811"/>
                    <a:pt x="1078768" y="394473"/>
                    <a:pt x="1078768" y="394473"/>
                  </a:cubicBezTo>
                  <a:cubicBezTo>
                    <a:pt x="1082167" y="393137"/>
                    <a:pt x="1082167" y="393137"/>
                    <a:pt x="1082167" y="393137"/>
                  </a:cubicBezTo>
                  <a:cubicBezTo>
                    <a:pt x="1082167" y="393137"/>
                    <a:pt x="1078768" y="393137"/>
                    <a:pt x="1078768" y="393137"/>
                  </a:cubicBezTo>
                  <a:cubicBezTo>
                    <a:pt x="1082167" y="381108"/>
                    <a:pt x="1054961" y="378434"/>
                    <a:pt x="1037958" y="373088"/>
                  </a:cubicBezTo>
                  <a:cubicBezTo>
                    <a:pt x="1027758" y="371751"/>
                    <a:pt x="1017554" y="370081"/>
                    <a:pt x="1007353" y="369580"/>
                  </a:cubicBezTo>
                  <a:close/>
                  <a:moveTo>
                    <a:pt x="34727" y="366406"/>
                  </a:moveTo>
                  <a:cubicBezTo>
                    <a:pt x="41528" y="366406"/>
                    <a:pt x="48330" y="366406"/>
                    <a:pt x="51729" y="366406"/>
                  </a:cubicBezTo>
                  <a:cubicBezTo>
                    <a:pt x="58530" y="369079"/>
                    <a:pt x="68734" y="371752"/>
                    <a:pt x="58530" y="375763"/>
                  </a:cubicBezTo>
                  <a:cubicBezTo>
                    <a:pt x="51729" y="378434"/>
                    <a:pt x="38126" y="378434"/>
                    <a:pt x="31324" y="375763"/>
                  </a:cubicBezTo>
                  <a:cubicBezTo>
                    <a:pt x="17721" y="371752"/>
                    <a:pt x="31324" y="369079"/>
                    <a:pt x="34727" y="366406"/>
                  </a:cubicBezTo>
                  <a:close/>
                  <a:moveTo>
                    <a:pt x="8671948" y="365069"/>
                  </a:moveTo>
                  <a:cubicBezTo>
                    <a:pt x="8668549" y="366406"/>
                    <a:pt x="8671948" y="367742"/>
                    <a:pt x="8671948" y="369079"/>
                  </a:cubicBezTo>
                  <a:cubicBezTo>
                    <a:pt x="8671948" y="366406"/>
                    <a:pt x="8671948" y="366406"/>
                    <a:pt x="8675350" y="365069"/>
                  </a:cubicBezTo>
                  <a:cubicBezTo>
                    <a:pt x="8675350" y="365069"/>
                    <a:pt x="8671948" y="365069"/>
                    <a:pt x="8671948" y="365069"/>
                  </a:cubicBezTo>
                  <a:close/>
                  <a:moveTo>
                    <a:pt x="840713" y="358387"/>
                  </a:moveTo>
                  <a:cubicBezTo>
                    <a:pt x="840713" y="361060"/>
                    <a:pt x="844112" y="362396"/>
                    <a:pt x="844112" y="363733"/>
                  </a:cubicBezTo>
                  <a:cubicBezTo>
                    <a:pt x="847515" y="362396"/>
                    <a:pt x="854316" y="362396"/>
                    <a:pt x="861118" y="359722"/>
                  </a:cubicBezTo>
                  <a:cubicBezTo>
                    <a:pt x="854316" y="359722"/>
                    <a:pt x="847515" y="359722"/>
                    <a:pt x="840713" y="358387"/>
                  </a:cubicBezTo>
                  <a:close/>
                  <a:moveTo>
                    <a:pt x="9909832" y="349030"/>
                  </a:moveTo>
                  <a:cubicBezTo>
                    <a:pt x="9906433" y="349030"/>
                    <a:pt x="9899632" y="350367"/>
                    <a:pt x="9896229" y="350367"/>
                  </a:cubicBezTo>
                  <a:cubicBezTo>
                    <a:pt x="9896229" y="350367"/>
                    <a:pt x="9892830" y="350367"/>
                    <a:pt x="9892830" y="350367"/>
                  </a:cubicBezTo>
                  <a:cubicBezTo>
                    <a:pt x="9896229" y="351703"/>
                    <a:pt x="9899632" y="353040"/>
                    <a:pt x="9903030" y="354376"/>
                  </a:cubicBezTo>
                  <a:cubicBezTo>
                    <a:pt x="9906433" y="351703"/>
                    <a:pt x="9909832" y="350367"/>
                    <a:pt x="9909832" y="349030"/>
                  </a:cubicBezTo>
                  <a:close/>
                  <a:moveTo>
                    <a:pt x="7520" y="343683"/>
                  </a:moveTo>
                  <a:cubicBezTo>
                    <a:pt x="21124" y="339674"/>
                    <a:pt x="38126" y="339674"/>
                    <a:pt x="48330" y="343683"/>
                  </a:cubicBezTo>
                  <a:cubicBezTo>
                    <a:pt x="58530" y="349030"/>
                    <a:pt x="38126" y="349030"/>
                    <a:pt x="34727" y="353040"/>
                  </a:cubicBezTo>
                  <a:cubicBezTo>
                    <a:pt x="27925" y="353040"/>
                    <a:pt x="24522" y="353040"/>
                    <a:pt x="17721" y="353040"/>
                  </a:cubicBezTo>
                  <a:cubicBezTo>
                    <a:pt x="14322" y="350367"/>
                    <a:pt x="-12884" y="349030"/>
                    <a:pt x="7520" y="343683"/>
                  </a:cubicBezTo>
                  <a:close/>
                  <a:moveTo>
                    <a:pt x="253944" y="323786"/>
                  </a:moveTo>
                  <a:lnTo>
                    <a:pt x="254080" y="323803"/>
                  </a:lnTo>
                  <a:lnTo>
                    <a:pt x="279144" y="325171"/>
                  </a:lnTo>
                  <a:lnTo>
                    <a:pt x="263005" y="325472"/>
                  </a:lnTo>
                  <a:close/>
                  <a:moveTo>
                    <a:pt x="650270" y="308932"/>
                  </a:moveTo>
                  <a:cubicBezTo>
                    <a:pt x="650270" y="310270"/>
                    <a:pt x="650270" y="311606"/>
                    <a:pt x="646867" y="311606"/>
                  </a:cubicBezTo>
                  <a:cubicBezTo>
                    <a:pt x="657071" y="312943"/>
                    <a:pt x="663873" y="312943"/>
                    <a:pt x="670674" y="311606"/>
                  </a:cubicBezTo>
                  <a:cubicBezTo>
                    <a:pt x="663873" y="311606"/>
                    <a:pt x="657071" y="310270"/>
                    <a:pt x="650270" y="308932"/>
                  </a:cubicBezTo>
                  <a:close/>
                  <a:moveTo>
                    <a:pt x="10008456" y="299577"/>
                  </a:moveTo>
                  <a:cubicBezTo>
                    <a:pt x="9994854" y="303586"/>
                    <a:pt x="9998252" y="308932"/>
                    <a:pt x="10001655" y="312943"/>
                  </a:cubicBezTo>
                  <a:cubicBezTo>
                    <a:pt x="10005054" y="308932"/>
                    <a:pt x="10011856" y="307597"/>
                    <a:pt x="10022060" y="306259"/>
                  </a:cubicBezTo>
                  <a:cubicBezTo>
                    <a:pt x="10022060" y="306259"/>
                    <a:pt x="10025458" y="306259"/>
                    <a:pt x="10025458" y="306259"/>
                  </a:cubicBezTo>
                  <a:cubicBezTo>
                    <a:pt x="10028861" y="304923"/>
                    <a:pt x="10028861" y="303586"/>
                    <a:pt x="10032260" y="302250"/>
                  </a:cubicBezTo>
                  <a:cubicBezTo>
                    <a:pt x="10025458" y="302250"/>
                    <a:pt x="10015258" y="302250"/>
                    <a:pt x="10008456" y="299577"/>
                  </a:cubicBezTo>
                  <a:close/>
                  <a:moveTo>
                    <a:pt x="9926838" y="294231"/>
                  </a:moveTo>
                  <a:cubicBezTo>
                    <a:pt x="9923435" y="294231"/>
                    <a:pt x="9923435" y="295567"/>
                    <a:pt x="9920036" y="295567"/>
                  </a:cubicBezTo>
                  <a:cubicBezTo>
                    <a:pt x="9920036" y="296904"/>
                    <a:pt x="9923435" y="298240"/>
                    <a:pt x="9920036" y="299577"/>
                  </a:cubicBezTo>
                  <a:cubicBezTo>
                    <a:pt x="9923435" y="299577"/>
                    <a:pt x="9923435" y="299577"/>
                    <a:pt x="9926838" y="299577"/>
                  </a:cubicBezTo>
                  <a:cubicBezTo>
                    <a:pt x="9937038" y="300913"/>
                    <a:pt x="9943840" y="302250"/>
                    <a:pt x="9954044" y="304923"/>
                  </a:cubicBezTo>
                  <a:cubicBezTo>
                    <a:pt x="9943840" y="300913"/>
                    <a:pt x="9933639" y="298240"/>
                    <a:pt x="9926838" y="294231"/>
                  </a:cubicBezTo>
                  <a:close/>
                  <a:moveTo>
                    <a:pt x="208168" y="294231"/>
                  </a:moveTo>
                  <a:cubicBezTo>
                    <a:pt x="221771" y="298240"/>
                    <a:pt x="248978" y="296904"/>
                    <a:pt x="248978" y="308932"/>
                  </a:cubicBezTo>
                  <a:cubicBezTo>
                    <a:pt x="282985" y="316952"/>
                    <a:pt x="242176" y="316952"/>
                    <a:pt x="238773" y="320962"/>
                  </a:cubicBezTo>
                  <a:lnTo>
                    <a:pt x="253944" y="323786"/>
                  </a:lnTo>
                  <a:lnTo>
                    <a:pt x="208168" y="318289"/>
                  </a:lnTo>
                  <a:cubicBezTo>
                    <a:pt x="191163" y="318289"/>
                    <a:pt x="187764" y="322298"/>
                    <a:pt x="177559" y="322298"/>
                  </a:cubicBezTo>
                  <a:lnTo>
                    <a:pt x="177559" y="319625"/>
                  </a:lnTo>
                  <a:cubicBezTo>
                    <a:pt x="157155" y="322298"/>
                    <a:pt x="140153" y="324971"/>
                    <a:pt x="119748" y="320962"/>
                  </a:cubicBezTo>
                  <a:cubicBezTo>
                    <a:pt x="112946" y="316952"/>
                    <a:pt x="95941" y="312943"/>
                    <a:pt x="99343" y="306259"/>
                  </a:cubicBezTo>
                  <a:cubicBezTo>
                    <a:pt x="106145" y="306259"/>
                    <a:pt x="112946" y="304923"/>
                    <a:pt x="119748" y="304923"/>
                  </a:cubicBezTo>
                  <a:cubicBezTo>
                    <a:pt x="143552" y="303586"/>
                    <a:pt x="163956" y="300913"/>
                    <a:pt x="180962" y="310270"/>
                  </a:cubicBezTo>
                  <a:cubicBezTo>
                    <a:pt x="184361" y="310270"/>
                    <a:pt x="187764" y="310270"/>
                    <a:pt x="191163" y="310270"/>
                  </a:cubicBezTo>
                  <a:cubicBezTo>
                    <a:pt x="191163" y="303586"/>
                    <a:pt x="177559" y="295567"/>
                    <a:pt x="208168" y="294231"/>
                  </a:cubicBezTo>
                  <a:close/>
                  <a:moveTo>
                    <a:pt x="561849" y="292894"/>
                  </a:moveTo>
                  <a:cubicBezTo>
                    <a:pt x="555048" y="295567"/>
                    <a:pt x="551645" y="296904"/>
                    <a:pt x="544844" y="296904"/>
                  </a:cubicBezTo>
                  <a:cubicBezTo>
                    <a:pt x="551645" y="298240"/>
                    <a:pt x="558447" y="295567"/>
                    <a:pt x="565248" y="292894"/>
                  </a:cubicBezTo>
                  <a:cubicBezTo>
                    <a:pt x="565248" y="292894"/>
                    <a:pt x="561849" y="292894"/>
                    <a:pt x="561849" y="292894"/>
                  </a:cubicBezTo>
                  <a:close/>
                  <a:moveTo>
                    <a:pt x="10113879" y="286211"/>
                  </a:moveTo>
                  <a:cubicBezTo>
                    <a:pt x="10107077" y="286211"/>
                    <a:pt x="10100276" y="287547"/>
                    <a:pt x="10093474" y="288885"/>
                  </a:cubicBezTo>
                  <a:cubicBezTo>
                    <a:pt x="10096876" y="288885"/>
                    <a:pt x="10100276" y="290220"/>
                    <a:pt x="10100276" y="292894"/>
                  </a:cubicBezTo>
                  <a:cubicBezTo>
                    <a:pt x="10100276" y="290220"/>
                    <a:pt x="10107077" y="288885"/>
                    <a:pt x="10113879" y="288885"/>
                  </a:cubicBezTo>
                  <a:cubicBezTo>
                    <a:pt x="10113879" y="287547"/>
                    <a:pt x="10113879" y="287547"/>
                    <a:pt x="10113879" y="286211"/>
                  </a:cubicBezTo>
                  <a:close/>
                  <a:moveTo>
                    <a:pt x="495533" y="279528"/>
                  </a:moveTo>
                  <a:cubicBezTo>
                    <a:pt x="489581" y="280530"/>
                    <a:pt x="483630" y="282201"/>
                    <a:pt x="476828" y="282201"/>
                  </a:cubicBezTo>
                  <a:cubicBezTo>
                    <a:pt x="487032" y="291558"/>
                    <a:pt x="500635" y="292894"/>
                    <a:pt x="514238" y="280865"/>
                  </a:cubicBezTo>
                  <a:cubicBezTo>
                    <a:pt x="507437" y="278192"/>
                    <a:pt x="501485" y="278526"/>
                    <a:pt x="495533" y="279528"/>
                  </a:cubicBezTo>
                  <a:close/>
                  <a:moveTo>
                    <a:pt x="6995362" y="248787"/>
                  </a:moveTo>
                  <a:cubicBezTo>
                    <a:pt x="6991963" y="250123"/>
                    <a:pt x="6991963" y="252796"/>
                    <a:pt x="6988564" y="254134"/>
                  </a:cubicBezTo>
                  <a:cubicBezTo>
                    <a:pt x="6991963" y="254134"/>
                    <a:pt x="6995362" y="254134"/>
                    <a:pt x="6998764" y="255469"/>
                  </a:cubicBezTo>
                  <a:cubicBezTo>
                    <a:pt x="6998764" y="252796"/>
                    <a:pt x="6998764" y="251460"/>
                    <a:pt x="6995362" y="248787"/>
                  </a:cubicBezTo>
                  <a:close/>
                  <a:moveTo>
                    <a:pt x="3085225" y="248787"/>
                  </a:moveTo>
                  <a:cubicBezTo>
                    <a:pt x="3081825" y="250123"/>
                    <a:pt x="3081825" y="252796"/>
                    <a:pt x="3078427" y="254134"/>
                  </a:cubicBezTo>
                  <a:cubicBezTo>
                    <a:pt x="3081825" y="254134"/>
                    <a:pt x="3085225" y="254134"/>
                    <a:pt x="3088627" y="255469"/>
                  </a:cubicBezTo>
                  <a:cubicBezTo>
                    <a:pt x="3088627" y="252796"/>
                    <a:pt x="3088627" y="251460"/>
                    <a:pt x="3085225" y="248787"/>
                  </a:cubicBezTo>
                  <a:close/>
                  <a:moveTo>
                    <a:pt x="10124083" y="247450"/>
                  </a:moveTo>
                  <a:cubicBezTo>
                    <a:pt x="10124083" y="248787"/>
                    <a:pt x="10124083" y="251460"/>
                    <a:pt x="10124083" y="254134"/>
                  </a:cubicBezTo>
                  <a:cubicBezTo>
                    <a:pt x="10127482" y="255469"/>
                    <a:pt x="10127482" y="255469"/>
                    <a:pt x="10130884" y="256807"/>
                  </a:cubicBezTo>
                  <a:cubicBezTo>
                    <a:pt x="10141085" y="260816"/>
                    <a:pt x="10151289" y="260816"/>
                    <a:pt x="10158090" y="259480"/>
                  </a:cubicBezTo>
                  <a:cubicBezTo>
                    <a:pt x="10144488" y="256807"/>
                    <a:pt x="10130884" y="252796"/>
                    <a:pt x="10124083" y="247450"/>
                  </a:cubicBezTo>
                  <a:close/>
                  <a:moveTo>
                    <a:pt x="786301" y="244777"/>
                  </a:moveTo>
                  <a:cubicBezTo>
                    <a:pt x="789700" y="247450"/>
                    <a:pt x="799904" y="248787"/>
                    <a:pt x="810104" y="248787"/>
                  </a:cubicBezTo>
                  <a:cubicBezTo>
                    <a:pt x="810104" y="247450"/>
                    <a:pt x="806705" y="247450"/>
                    <a:pt x="806705" y="246114"/>
                  </a:cubicBezTo>
                  <a:cubicBezTo>
                    <a:pt x="799904" y="243441"/>
                    <a:pt x="793102" y="243441"/>
                    <a:pt x="786301" y="244777"/>
                  </a:cubicBezTo>
                  <a:close/>
                  <a:moveTo>
                    <a:pt x="592455" y="243441"/>
                  </a:moveTo>
                  <a:cubicBezTo>
                    <a:pt x="582254" y="247450"/>
                    <a:pt x="568651" y="251460"/>
                    <a:pt x="548246" y="248787"/>
                  </a:cubicBezTo>
                  <a:cubicBezTo>
                    <a:pt x="555048" y="251460"/>
                    <a:pt x="558447" y="254134"/>
                    <a:pt x="558447" y="258143"/>
                  </a:cubicBezTo>
                  <a:cubicBezTo>
                    <a:pt x="558447" y="262153"/>
                    <a:pt x="555048" y="263489"/>
                    <a:pt x="551645" y="266162"/>
                  </a:cubicBezTo>
                  <a:cubicBezTo>
                    <a:pt x="555048" y="264826"/>
                    <a:pt x="561849" y="266162"/>
                    <a:pt x="565248" y="267499"/>
                  </a:cubicBezTo>
                  <a:cubicBezTo>
                    <a:pt x="568651" y="268835"/>
                    <a:pt x="572050" y="268835"/>
                    <a:pt x="575452" y="268835"/>
                  </a:cubicBezTo>
                  <a:cubicBezTo>
                    <a:pt x="578851" y="267499"/>
                    <a:pt x="582254" y="267499"/>
                    <a:pt x="585653" y="267499"/>
                  </a:cubicBezTo>
                  <a:cubicBezTo>
                    <a:pt x="602659" y="263489"/>
                    <a:pt x="606058" y="256807"/>
                    <a:pt x="606058" y="250123"/>
                  </a:cubicBezTo>
                  <a:cubicBezTo>
                    <a:pt x="606058" y="250123"/>
                    <a:pt x="602659" y="250123"/>
                    <a:pt x="602659" y="250123"/>
                  </a:cubicBezTo>
                  <a:cubicBezTo>
                    <a:pt x="595857" y="248787"/>
                    <a:pt x="592455" y="246114"/>
                    <a:pt x="592455" y="243441"/>
                  </a:cubicBezTo>
                  <a:close/>
                  <a:moveTo>
                    <a:pt x="10212503" y="238095"/>
                  </a:moveTo>
                  <a:cubicBezTo>
                    <a:pt x="10212503" y="239431"/>
                    <a:pt x="10212503" y="242104"/>
                    <a:pt x="10212503" y="242104"/>
                  </a:cubicBezTo>
                  <a:cubicBezTo>
                    <a:pt x="10219305" y="242104"/>
                    <a:pt x="10219305" y="239431"/>
                    <a:pt x="10222704" y="238095"/>
                  </a:cubicBezTo>
                  <a:cubicBezTo>
                    <a:pt x="10219305" y="238095"/>
                    <a:pt x="10215902" y="238095"/>
                    <a:pt x="10212503" y="238095"/>
                  </a:cubicBezTo>
                  <a:close/>
                  <a:moveTo>
                    <a:pt x="10501568" y="235421"/>
                  </a:moveTo>
                  <a:cubicBezTo>
                    <a:pt x="10521972" y="234084"/>
                    <a:pt x="10515171" y="240768"/>
                    <a:pt x="10515171" y="243441"/>
                  </a:cubicBezTo>
                  <a:cubicBezTo>
                    <a:pt x="10501568" y="244777"/>
                    <a:pt x="10494766" y="254134"/>
                    <a:pt x="10477764" y="247450"/>
                  </a:cubicBezTo>
                  <a:cubicBezTo>
                    <a:pt x="10467560" y="238093"/>
                    <a:pt x="10484566" y="236757"/>
                    <a:pt x="10501568" y="235421"/>
                  </a:cubicBezTo>
                  <a:close/>
                  <a:moveTo>
                    <a:pt x="492556" y="224228"/>
                  </a:moveTo>
                  <a:cubicBezTo>
                    <a:pt x="485329" y="224060"/>
                    <a:pt x="480231" y="225397"/>
                    <a:pt x="483630" y="232748"/>
                  </a:cubicBezTo>
                  <a:cubicBezTo>
                    <a:pt x="473429" y="238095"/>
                    <a:pt x="463225" y="235421"/>
                    <a:pt x="456423" y="232748"/>
                  </a:cubicBezTo>
                  <a:cubicBezTo>
                    <a:pt x="446223" y="235421"/>
                    <a:pt x="436019" y="234084"/>
                    <a:pt x="419017" y="232748"/>
                  </a:cubicBezTo>
                  <a:cubicBezTo>
                    <a:pt x="439421" y="238095"/>
                    <a:pt x="453024" y="243441"/>
                    <a:pt x="463225" y="251460"/>
                  </a:cubicBezTo>
                  <a:cubicBezTo>
                    <a:pt x="463225" y="255469"/>
                    <a:pt x="459826" y="258143"/>
                    <a:pt x="453024" y="260816"/>
                  </a:cubicBezTo>
                  <a:cubicBezTo>
                    <a:pt x="473429" y="264826"/>
                    <a:pt x="476828" y="254134"/>
                    <a:pt x="493834" y="254134"/>
                  </a:cubicBezTo>
                  <a:cubicBezTo>
                    <a:pt x="493834" y="254134"/>
                    <a:pt x="493834" y="254134"/>
                    <a:pt x="497233" y="254134"/>
                  </a:cubicBezTo>
                  <a:cubicBezTo>
                    <a:pt x="507437" y="248787"/>
                    <a:pt x="521040" y="243441"/>
                    <a:pt x="541445" y="243441"/>
                  </a:cubicBezTo>
                  <a:cubicBezTo>
                    <a:pt x="538042" y="240768"/>
                    <a:pt x="531241" y="238095"/>
                    <a:pt x="524439" y="235421"/>
                  </a:cubicBezTo>
                  <a:cubicBezTo>
                    <a:pt x="521040" y="232748"/>
                    <a:pt x="517637" y="228738"/>
                    <a:pt x="514238" y="224729"/>
                  </a:cubicBezTo>
                  <a:cubicBezTo>
                    <a:pt x="509136" y="226065"/>
                    <a:pt x="499786" y="224395"/>
                    <a:pt x="492556" y="224228"/>
                  </a:cubicBezTo>
                  <a:close/>
                  <a:moveTo>
                    <a:pt x="10266916" y="220718"/>
                  </a:moveTo>
                  <a:cubicBezTo>
                    <a:pt x="10260114" y="222056"/>
                    <a:pt x="10256712" y="224729"/>
                    <a:pt x="10249910" y="226065"/>
                  </a:cubicBezTo>
                  <a:cubicBezTo>
                    <a:pt x="10256712" y="224729"/>
                    <a:pt x="10260114" y="226065"/>
                    <a:pt x="10266916" y="227402"/>
                  </a:cubicBezTo>
                  <a:cubicBezTo>
                    <a:pt x="10263513" y="226065"/>
                    <a:pt x="10263513" y="224729"/>
                    <a:pt x="10263513" y="222056"/>
                  </a:cubicBezTo>
                  <a:cubicBezTo>
                    <a:pt x="10263513" y="220718"/>
                    <a:pt x="10266916" y="220718"/>
                    <a:pt x="10266916" y="220718"/>
                  </a:cubicBezTo>
                  <a:close/>
                  <a:moveTo>
                    <a:pt x="10079871" y="219383"/>
                  </a:moveTo>
                  <a:cubicBezTo>
                    <a:pt x="10079871" y="220718"/>
                    <a:pt x="10079871" y="222056"/>
                    <a:pt x="10079871" y="222056"/>
                  </a:cubicBezTo>
                  <a:cubicBezTo>
                    <a:pt x="10079871" y="222056"/>
                    <a:pt x="10083274" y="223392"/>
                    <a:pt x="10083274" y="223392"/>
                  </a:cubicBezTo>
                  <a:cubicBezTo>
                    <a:pt x="10079871" y="222056"/>
                    <a:pt x="10079871" y="220718"/>
                    <a:pt x="10079871" y="219383"/>
                  </a:cubicBezTo>
                  <a:close/>
                  <a:moveTo>
                    <a:pt x="131652" y="212365"/>
                  </a:moveTo>
                  <a:cubicBezTo>
                    <a:pt x="139303" y="211697"/>
                    <a:pt x="148654" y="212699"/>
                    <a:pt x="157155" y="216709"/>
                  </a:cubicBezTo>
                  <a:cubicBezTo>
                    <a:pt x="153756" y="220718"/>
                    <a:pt x="150353" y="226065"/>
                    <a:pt x="146954" y="231411"/>
                  </a:cubicBezTo>
                  <a:cubicBezTo>
                    <a:pt x="123147" y="231411"/>
                    <a:pt x="109544" y="223392"/>
                    <a:pt x="116345" y="218045"/>
                  </a:cubicBezTo>
                  <a:cubicBezTo>
                    <a:pt x="118048" y="215372"/>
                    <a:pt x="124000" y="213033"/>
                    <a:pt x="131652" y="212365"/>
                  </a:cubicBezTo>
                  <a:close/>
                  <a:moveTo>
                    <a:pt x="442820" y="188641"/>
                  </a:moveTo>
                  <a:cubicBezTo>
                    <a:pt x="432620" y="195324"/>
                    <a:pt x="442820" y="199333"/>
                    <a:pt x="453024" y="202006"/>
                  </a:cubicBezTo>
                  <a:cubicBezTo>
                    <a:pt x="453024" y="200671"/>
                    <a:pt x="453024" y="199333"/>
                    <a:pt x="456423" y="197997"/>
                  </a:cubicBezTo>
                  <a:cubicBezTo>
                    <a:pt x="446223" y="196660"/>
                    <a:pt x="439421" y="193987"/>
                    <a:pt x="442820" y="188641"/>
                  </a:cubicBezTo>
                  <a:close/>
                  <a:moveTo>
                    <a:pt x="10147886" y="183294"/>
                  </a:moveTo>
                  <a:cubicBezTo>
                    <a:pt x="10144488" y="184632"/>
                    <a:pt x="10144488" y="185967"/>
                    <a:pt x="10141085" y="187305"/>
                  </a:cubicBezTo>
                  <a:cubicBezTo>
                    <a:pt x="10144488" y="188641"/>
                    <a:pt x="10144488" y="189978"/>
                    <a:pt x="10151289" y="189978"/>
                  </a:cubicBezTo>
                  <a:cubicBezTo>
                    <a:pt x="10171694" y="189978"/>
                    <a:pt x="10175093" y="195324"/>
                    <a:pt x="10181894" y="200671"/>
                  </a:cubicBezTo>
                  <a:cubicBezTo>
                    <a:pt x="10185297" y="202006"/>
                    <a:pt x="10185297" y="202006"/>
                    <a:pt x="10188696" y="203344"/>
                  </a:cubicBezTo>
                  <a:cubicBezTo>
                    <a:pt x="10188696" y="203344"/>
                    <a:pt x="10188696" y="203344"/>
                    <a:pt x="10188696" y="202006"/>
                  </a:cubicBezTo>
                  <a:cubicBezTo>
                    <a:pt x="10181894" y="193987"/>
                    <a:pt x="10192098" y="191314"/>
                    <a:pt x="10209100" y="189978"/>
                  </a:cubicBezTo>
                  <a:cubicBezTo>
                    <a:pt x="10209100" y="188641"/>
                    <a:pt x="10212503" y="187305"/>
                    <a:pt x="10212503" y="185967"/>
                  </a:cubicBezTo>
                  <a:cubicBezTo>
                    <a:pt x="10205702" y="185967"/>
                    <a:pt x="10198900" y="185967"/>
                    <a:pt x="10192098" y="184632"/>
                  </a:cubicBezTo>
                  <a:cubicBezTo>
                    <a:pt x="10188696" y="184632"/>
                    <a:pt x="10188696" y="183294"/>
                    <a:pt x="10188696" y="183294"/>
                  </a:cubicBezTo>
                  <a:cubicBezTo>
                    <a:pt x="10175093" y="183294"/>
                    <a:pt x="10161490" y="183294"/>
                    <a:pt x="10147886" y="183294"/>
                  </a:cubicBezTo>
                  <a:close/>
                  <a:moveTo>
                    <a:pt x="10387784" y="179252"/>
                  </a:moveTo>
                  <a:lnTo>
                    <a:pt x="10389344" y="179285"/>
                  </a:lnTo>
                  <a:lnTo>
                    <a:pt x="10389344" y="180621"/>
                  </a:lnTo>
                  <a:close/>
                  <a:moveTo>
                    <a:pt x="507437" y="177948"/>
                  </a:moveTo>
                  <a:cubicBezTo>
                    <a:pt x="504034" y="177948"/>
                    <a:pt x="504034" y="179285"/>
                    <a:pt x="504034" y="179285"/>
                  </a:cubicBezTo>
                  <a:cubicBezTo>
                    <a:pt x="514238" y="181958"/>
                    <a:pt x="507437" y="188641"/>
                    <a:pt x="521040" y="189978"/>
                  </a:cubicBezTo>
                  <a:cubicBezTo>
                    <a:pt x="514238" y="187305"/>
                    <a:pt x="510836" y="183294"/>
                    <a:pt x="507437" y="177948"/>
                  </a:cubicBezTo>
                  <a:close/>
                  <a:moveTo>
                    <a:pt x="10490092" y="175610"/>
                  </a:moveTo>
                  <a:cubicBezTo>
                    <a:pt x="10497319" y="175610"/>
                    <a:pt x="10506670" y="177280"/>
                    <a:pt x="10515171" y="177949"/>
                  </a:cubicBezTo>
                  <a:cubicBezTo>
                    <a:pt x="10518574" y="180623"/>
                    <a:pt x="10521972" y="184632"/>
                    <a:pt x="10525375" y="187305"/>
                  </a:cubicBezTo>
                  <a:cubicBezTo>
                    <a:pt x="10504970" y="193988"/>
                    <a:pt x="10491367" y="187305"/>
                    <a:pt x="10477764" y="183296"/>
                  </a:cubicBezTo>
                  <a:cubicBezTo>
                    <a:pt x="10477764" y="177280"/>
                    <a:pt x="10482866" y="175610"/>
                    <a:pt x="10490092" y="175610"/>
                  </a:cubicBezTo>
                  <a:close/>
                  <a:moveTo>
                    <a:pt x="374805" y="172602"/>
                  </a:moveTo>
                  <a:cubicBezTo>
                    <a:pt x="374805" y="176612"/>
                    <a:pt x="368003" y="180621"/>
                    <a:pt x="361201" y="183294"/>
                  </a:cubicBezTo>
                  <a:cubicBezTo>
                    <a:pt x="354400" y="185967"/>
                    <a:pt x="357802" y="188641"/>
                    <a:pt x="361201" y="191314"/>
                  </a:cubicBezTo>
                  <a:cubicBezTo>
                    <a:pt x="364604" y="189978"/>
                    <a:pt x="368003" y="188641"/>
                    <a:pt x="371406" y="187305"/>
                  </a:cubicBezTo>
                  <a:cubicBezTo>
                    <a:pt x="378207" y="184632"/>
                    <a:pt x="381606" y="184632"/>
                    <a:pt x="391810" y="183294"/>
                  </a:cubicBezTo>
                  <a:cubicBezTo>
                    <a:pt x="398612" y="180621"/>
                    <a:pt x="412215" y="180621"/>
                    <a:pt x="415614" y="176612"/>
                  </a:cubicBezTo>
                  <a:cubicBezTo>
                    <a:pt x="412215" y="176612"/>
                    <a:pt x="412215" y="176612"/>
                    <a:pt x="412215" y="176612"/>
                  </a:cubicBezTo>
                  <a:cubicBezTo>
                    <a:pt x="398612" y="177948"/>
                    <a:pt x="395209" y="175275"/>
                    <a:pt x="388408" y="172602"/>
                  </a:cubicBezTo>
                  <a:cubicBezTo>
                    <a:pt x="385009" y="173939"/>
                    <a:pt x="381606" y="173939"/>
                    <a:pt x="374805" y="172602"/>
                  </a:cubicBezTo>
                  <a:close/>
                  <a:moveTo>
                    <a:pt x="10117282" y="171264"/>
                  </a:moveTo>
                  <a:cubicBezTo>
                    <a:pt x="10117282" y="173939"/>
                    <a:pt x="10120680" y="175275"/>
                    <a:pt x="10117282" y="177948"/>
                  </a:cubicBezTo>
                  <a:cubicBezTo>
                    <a:pt x="10120680" y="177948"/>
                    <a:pt x="10124083" y="179285"/>
                    <a:pt x="10124083" y="179285"/>
                  </a:cubicBezTo>
                  <a:cubicBezTo>
                    <a:pt x="10124083" y="176612"/>
                    <a:pt x="10120680" y="173939"/>
                    <a:pt x="10117282" y="171264"/>
                  </a:cubicBezTo>
                  <a:close/>
                  <a:moveTo>
                    <a:pt x="10419949" y="168593"/>
                  </a:moveTo>
                  <a:cubicBezTo>
                    <a:pt x="10433552" y="172602"/>
                    <a:pt x="10450558" y="175275"/>
                    <a:pt x="10450558" y="183294"/>
                  </a:cubicBezTo>
                  <a:cubicBezTo>
                    <a:pt x="10436954" y="184632"/>
                    <a:pt x="10436954" y="197997"/>
                    <a:pt x="10409748" y="191314"/>
                  </a:cubicBezTo>
                  <a:cubicBezTo>
                    <a:pt x="10399544" y="189978"/>
                    <a:pt x="10392743" y="187305"/>
                    <a:pt x="10389344" y="183294"/>
                  </a:cubicBezTo>
                  <a:lnTo>
                    <a:pt x="10389344" y="180621"/>
                  </a:lnTo>
                  <a:cubicBezTo>
                    <a:pt x="10413148" y="181958"/>
                    <a:pt x="10409748" y="172602"/>
                    <a:pt x="10419949" y="168593"/>
                  </a:cubicBezTo>
                  <a:close/>
                  <a:moveTo>
                    <a:pt x="10181894" y="159236"/>
                  </a:moveTo>
                  <a:cubicBezTo>
                    <a:pt x="10171694" y="160573"/>
                    <a:pt x="10175093" y="164582"/>
                    <a:pt x="10175093" y="167255"/>
                  </a:cubicBezTo>
                  <a:cubicBezTo>
                    <a:pt x="10181894" y="169929"/>
                    <a:pt x="10188696" y="172602"/>
                    <a:pt x="10195498" y="175275"/>
                  </a:cubicBezTo>
                  <a:cubicBezTo>
                    <a:pt x="10205702" y="173939"/>
                    <a:pt x="10212503" y="172602"/>
                    <a:pt x="10222704" y="171264"/>
                  </a:cubicBezTo>
                  <a:cubicBezTo>
                    <a:pt x="10222704" y="171264"/>
                    <a:pt x="10219305" y="169929"/>
                    <a:pt x="10219305" y="169929"/>
                  </a:cubicBezTo>
                  <a:cubicBezTo>
                    <a:pt x="10215902" y="167255"/>
                    <a:pt x="10195498" y="167255"/>
                    <a:pt x="10192098" y="159236"/>
                  </a:cubicBezTo>
                  <a:cubicBezTo>
                    <a:pt x="10188696" y="160573"/>
                    <a:pt x="10185297" y="160573"/>
                    <a:pt x="10181894" y="159236"/>
                  </a:cubicBezTo>
                  <a:close/>
                  <a:moveTo>
                    <a:pt x="9967647" y="157899"/>
                  </a:moveTo>
                  <a:cubicBezTo>
                    <a:pt x="9964244" y="159236"/>
                    <a:pt x="9957443" y="160573"/>
                    <a:pt x="9954044" y="161909"/>
                  </a:cubicBezTo>
                  <a:cubicBezTo>
                    <a:pt x="9957443" y="160573"/>
                    <a:pt x="9960846" y="161909"/>
                    <a:pt x="9964244" y="161909"/>
                  </a:cubicBezTo>
                  <a:cubicBezTo>
                    <a:pt x="9967647" y="160573"/>
                    <a:pt x="9967647" y="159236"/>
                    <a:pt x="9967647" y="157899"/>
                  </a:cubicBezTo>
                  <a:close/>
                  <a:moveTo>
                    <a:pt x="10249910" y="133842"/>
                  </a:moveTo>
                  <a:cubicBezTo>
                    <a:pt x="10249910" y="137851"/>
                    <a:pt x="10249910" y="143197"/>
                    <a:pt x="10256712" y="147207"/>
                  </a:cubicBezTo>
                  <a:cubicBezTo>
                    <a:pt x="10266916" y="145870"/>
                    <a:pt x="10277116" y="147207"/>
                    <a:pt x="10283918" y="148543"/>
                  </a:cubicBezTo>
                  <a:cubicBezTo>
                    <a:pt x="10280519" y="144533"/>
                    <a:pt x="10283918" y="140524"/>
                    <a:pt x="10290720" y="136515"/>
                  </a:cubicBezTo>
                  <a:cubicBezTo>
                    <a:pt x="10280519" y="137851"/>
                    <a:pt x="10266916" y="137851"/>
                    <a:pt x="10253312" y="135178"/>
                  </a:cubicBezTo>
                  <a:cubicBezTo>
                    <a:pt x="10253312" y="135178"/>
                    <a:pt x="10249910" y="133842"/>
                    <a:pt x="10249910" y="133842"/>
                  </a:cubicBezTo>
                  <a:close/>
                  <a:moveTo>
                    <a:pt x="10175093" y="131167"/>
                  </a:moveTo>
                  <a:cubicBezTo>
                    <a:pt x="10175093" y="131167"/>
                    <a:pt x="10171694" y="132504"/>
                    <a:pt x="10171694" y="132504"/>
                  </a:cubicBezTo>
                  <a:cubicBezTo>
                    <a:pt x="10171694" y="133842"/>
                    <a:pt x="10168292" y="133842"/>
                    <a:pt x="10164892" y="135178"/>
                  </a:cubicBezTo>
                  <a:cubicBezTo>
                    <a:pt x="10168292" y="137851"/>
                    <a:pt x="10171694" y="140524"/>
                    <a:pt x="10181894" y="140524"/>
                  </a:cubicBezTo>
                  <a:cubicBezTo>
                    <a:pt x="10185297" y="137851"/>
                    <a:pt x="10188696" y="137851"/>
                    <a:pt x="10192098" y="136515"/>
                  </a:cubicBezTo>
                  <a:cubicBezTo>
                    <a:pt x="10188696" y="135178"/>
                    <a:pt x="10181894" y="133842"/>
                    <a:pt x="10171694" y="133842"/>
                  </a:cubicBezTo>
                  <a:cubicBezTo>
                    <a:pt x="10175093" y="132504"/>
                    <a:pt x="10175093" y="132504"/>
                    <a:pt x="10175093" y="131167"/>
                  </a:cubicBezTo>
                  <a:close/>
                  <a:moveTo>
                    <a:pt x="578851" y="124485"/>
                  </a:moveTo>
                  <a:cubicBezTo>
                    <a:pt x="572050" y="125822"/>
                    <a:pt x="572050" y="127158"/>
                    <a:pt x="568651" y="129831"/>
                  </a:cubicBezTo>
                  <a:cubicBezTo>
                    <a:pt x="572050" y="128495"/>
                    <a:pt x="578851" y="127158"/>
                    <a:pt x="582254" y="125822"/>
                  </a:cubicBezTo>
                  <a:cubicBezTo>
                    <a:pt x="582254" y="125822"/>
                    <a:pt x="578851" y="124485"/>
                    <a:pt x="578851" y="124485"/>
                  </a:cubicBezTo>
                  <a:close/>
                  <a:moveTo>
                    <a:pt x="10453957" y="116467"/>
                  </a:moveTo>
                  <a:cubicBezTo>
                    <a:pt x="10464161" y="117803"/>
                    <a:pt x="10477764" y="119140"/>
                    <a:pt x="10487964" y="120476"/>
                  </a:cubicBezTo>
                  <a:cubicBezTo>
                    <a:pt x="10501568" y="127160"/>
                    <a:pt x="10501568" y="127160"/>
                    <a:pt x="10474365" y="132506"/>
                  </a:cubicBezTo>
                  <a:cubicBezTo>
                    <a:pt x="10457360" y="128495"/>
                    <a:pt x="10443756" y="125822"/>
                    <a:pt x="10423352" y="123150"/>
                  </a:cubicBezTo>
                  <a:cubicBezTo>
                    <a:pt x="10430153" y="116467"/>
                    <a:pt x="10447156" y="120476"/>
                    <a:pt x="10453957" y="116467"/>
                  </a:cubicBezTo>
                  <a:close/>
                  <a:moveTo>
                    <a:pt x="10025458" y="100427"/>
                  </a:moveTo>
                  <a:cubicBezTo>
                    <a:pt x="10028861" y="104436"/>
                    <a:pt x="10028861" y="107110"/>
                    <a:pt x="10028861" y="111119"/>
                  </a:cubicBezTo>
                  <a:cubicBezTo>
                    <a:pt x="10035662" y="111119"/>
                    <a:pt x="10042464" y="112456"/>
                    <a:pt x="10049266" y="111119"/>
                  </a:cubicBezTo>
                  <a:cubicBezTo>
                    <a:pt x="10042464" y="107110"/>
                    <a:pt x="10035662" y="103100"/>
                    <a:pt x="10025458" y="100427"/>
                  </a:cubicBezTo>
                  <a:close/>
                  <a:moveTo>
                    <a:pt x="10100276" y="96418"/>
                  </a:moveTo>
                  <a:cubicBezTo>
                    <a:pt x="10093474" y="99091"/>
                    <a:pt x="10086672" y="100427"/>
                    <a:pt x="10076472" y="100427"/>
                  </a:cubicBezTo>
                  <a:cubicBezTo>
                    <a:pt x="10079871" y="104436"/>
                    <a:pt x="10093474" y="101764"/>
                    <a:pt x="10103678" y="99091"/>
                  </a:cubicBezTo>
                  <a:cubicBezTo>
                    <a:pt x="10103678" y="99091"/>
                    <a:pt x="10103678" y="97753"/>
                    <a:pt x="10100276" y="96418"/>
                  </a:cubicBezTo>
                  <a:close/>
                  <a:moveTo>
                    <a:pt x="350577" y="82049"/>
                  </a:moveTo>
                  <a:cubicBezTo>
                    <a:pt x="353553" y="81715"/>
                    <a:pt x="356103" y="81715"/>
                    <a:pt x="357802" y="83052"/>
                  </a:cubicBezTo>
                  <a:cubicBezTo>
                    <a:pt x="361201" y="84388"/>
                    <a:pt x="361201" y="87061"/>
                    <a:pt x="357802" y="88398"/>
                  </a:cubicBezTo>
                  <a:cubicBezTo>
                    <a:pt x="351001" y="92407"/>
                    <a:pt x="344199" y="89734"/>
                    <a:pt x="337398" y="87061"/>
                  </a:cubicBezTo>
                  <a:cubicBezTo>
                    <a:pt x="337398" y="85725"/>
                    <a:pt x="340800" y="84388"/>
                    <a:pt x="340800" y="83052"/>
                  </a:cubicBezTo>
                  <a:cubicBezTo>
                    <a:pt x="344201" y="83052"/>
                    <a:pt x="347602" y="82384"/>
                    <a:pt x="350577" y="82049"/>
                  </a:cubicBezTo>
                  <a:close/>
                  <a:moveTo>
                    <a:pt x="10025458" y="76368"/>
                  </a:moveTo>
                  <a:cubicBezTo>
                    <a:pt x="10008456" y="79041"/>
                    <a:pt x="9977848" y="71022"/>
                    <a:pt x="9981250" y="87061"/>
                  </a:cubicBezTo>
                  <a:cubicBezTo>
                    <a:pt x="9984649" y="87061"/>
                    <a:pt x="9988052" y="87061"/>
                    <a:pt x="9991450" y="87061"/>
                  </a:cubicBezTo>
                  <a:cubicBezTo>
                    <a:pt x="9994854" y="85725"/>
                    <a:pt x="9998252" y="85725"/>
                    <a:pt x="10001655" y="84388"/>
                  </a:cubicBezTo>
                  <a:cubicBezTo>
                    <a:pt x="10015258" y="81715"/>
                    <a:pt x="10028861" y="79041"/>
                    <a:pt x="10042464" y="83052"/>
                  </a:cubicBezTo>
                  <a:cubicBezTo>
                    <a:pt x="10042464" y="83052"/>
                    <a:pt x="10039062" y="81715"/>
                    <a:pt x="10039062" y="81715"/>
                  </a:cubicBezTo>
                  <a:cubicBezTo>
                    <a:pt x="10039062" y="80379"/>
                    <a:pt x="10042464" y="80379"/>
                    <a:pt x="10042464" y="79041"/>
                  </a:cubicBezTo>
                  <a:cubicBezTo>
                    <a:pt x="10035662" y="80379"/>
                    <a:pt x="10028861" y="77704"/>
                    <a:pt x="10025458" y="76368"/>
                  </a:cubicBezTo>
                  <a:close/>
                  <a:moveTo>
                    <a:pt x="9943840" y="72359"/>
                  </a:moveTo>
                  <a:cubicBezTo>
                    <a:pt x="9937038" y="75032"/>
                    <a:pt x="9930236" y="76368"/>
                    <a:pt x="9920036" y="75032"/>
                  </a:cubicBezTo>
                  <a:cubicBezTo>
                    <a:pt x="9920036" y="75032"/>
                    <a:pt x="9916634" y="75032"/>
                    <a:pt x="9916634" y="75032"/>
                  </a:cubicBezTo>
                  <a:cubicBezTo>
                    <a:pt x="9913234" y="76368"/>
                    <a:pt x="9909832" y="76368"/>
                    <a:pt x="9906433" y="76368"/>
                  </a:cubicBezTo>
                  <a:cubicBezTo>
                    <a:pt x="9903030" y="77704"/>
                    <a:pt x="9903030" y="80379"/>
                    <a:pt x="9903030" y="83052"/>
                  </a:cubicBezTo>
                  <a:cubicBezTo>
                    <a:pt x="9909832" y="83052"/>
                    <a:pt x="9916634" y="83052"/>
                    <a:pt x="9923435" y="83052"/>
                  </a:cubicBezTo>
                  <a:cubicBezTo>
                    <a:pt x="9916634" y="80379"/>
                    <a:pt x="9920036" y="77704"/>
                    <a:pt x="9930236" y="77704"/>
                  </a:cubicBezTo>
                  <a:cubicBezTo>
                    <a:pt x="9954044" y="76368"/>
                    <a:pt x="9943840" y="75032"/>
                    <a:pt x="9943840" y="72359"/>
                  </a:cubicBezTo>
                  <a:close/>
                  <a:moveTo>
                    <a:pt x="10229506" y="71022"/>
                  </a:moveTo>
                  <a:cubicBezTo>
                    <a:pt x="10266912" y="67013"/>
                    <a:pt x="10253309" y="84388"/>
                    <a:pt x="10273714" y="87061"/>
                  </a:cubicBezTo>
                  <a:cubicBezTo>
                    <a:pt x="10273714" y="88398"/>
                    <a:pt x="10273714" y="88398"/>
                    <a:pt x="10273714" y="89734"/>
                  </a:cubicBezTo>
                  <a:cubicBezTo>
                    <a:pt x="10287317" y="89734"/>
                    <a:pt x="10297521" y="91071"/>
                    <a:pt x="10311124" y="91071"/>
                  </a:cubicBezTo>
                  <a:cubicBezTo>
                    <a:pt x="10331528" y="89734"/>
                    <a:pt x="10355332" y="89734"/>
                    <a:pt x="10382538" y="93744"/>
                  </a:cubicBezTo>
                  <a:cubicBezTo>
                    <a:pt x="10358735" y="103100"/>
                    <a:pt x="10334928" y="99091"/>
                    <a:pt x="10311124" y="99091"/>
                  </a:cubicBezTo>
                  <a:cubicBezTo>
                    <a:pt x="10304322" y="100427"/>
                    <a:pt x="10294118" y="101764"/>
                    <a:pt x="10287317" y="103100"/>
                  </a:cubicBezTo>
                  <a:cubicBezTo>
                    <a:pt x="10283918" y="103100"/>
                    <a:pt x="10277116" y="103100"/>
                    <a:pt x="10273714" y="103100"/>
                  </a:cubicBezTo>
                  <a:cubicBezTo>
                    <a:pt x="10266912" y="101764"/>
                    <a:pt x="10256712" y="100427"/>
                    <a:pt x="10249910" y="99091"/>
                  </a:cubicBezTo>
                  <a:cubicBezTo>
                    <a:pt x="10246508" y="99091"/>
                    <a:pt x="10243108" y="99091"/>
                    <a:pt x="10239706" y="99091"/>
                  </a:cubicBezTo>
                  <a:cubicBezTo>
                    <a:pt x="10215902" y="100427"/>
                    <a:pt x="10192095" y="101764"/>
                    <a:pt x="10192095" y="87061"/>
                  </a:cubicBezTo>
                  <a:cubicBezTo>
                    <a:pt x="10195498" y="85725"/>
                    <a:pt x="10202299" y="84388"/>
                    <a:pt x="10205698" y="83052"/>
                  </a:cubicBezTo>
                  <a:cubicBezTo>
                    <a:pt x="10212500" y="77705"/>
                    <a:pt x="10212500" y="72359"/>
                    <a:pt x="10229506" y="71022"/>
                  </a:cubicBezTo>
                  <a:close/>
                  <a:moveTo>
                    <a:pt x="9814610" y="67013"/>
                  </a:moveTo>
                  <a:cubicBezTo>
                    <a:pt x="9818012" y="67013"/>
                    <a:pt x="9818012" y="68349"/>
                    <a:pt x="9821412" y="69686"/>
                  </a:cubicBezTo>
                  <a:cubicBezTo>
                    <a:pt x="9821412" y="68349"/>
                    <a:pt x="9821412" y="67013"/>
                    <a:pt x="9824814" y="67013"/>
                  </a:cubicBezTo>
                  <a:cubicBezTo>
                    <a:pt x="9821412" y="67013"/>
                    <a:pt x="9818012" y="67013"/>
                    <a:pt x="9814610" y="67013"/>
                  </a:cubicBezTo>
                  <a:close/>
                  <a:moveTo>
                    <a:pt x="837311" y="64338"/>
                  </a:moveTo>
                  <a:cubicBezTo>
                    <a:pt x="833912" y="64338"/>
                    <a:pt x="830509" y="65676"/>
                    <a:pt x="830509" y="65676"/>
                  </a:cubicBezTo>
                  <a:cubicBezTo>
                    <a:pt x="830509" y="65676"/>
                    <a:pt x="833912" y="67013"/>
                    <a:pt x="837311" y="67013"/>
                  </a:cubicBezTo>
                  <a:cubicBezTo>
                    <a:pt x="837311" y="65676"/>
                    <a:pt x="837311" y="65676"/>
                    <a:pt x="837311" y="64338"/>
                  </a:cubicBezTo>
                  <a:close/>
                  <a:moveTo>
                    <a:pt x="929134" y="60329"/>
                  </a:moveTo>
                  <a:cubicBezTo>
                    <a:pt x="929134" y="61667"/>
                    <a:pt x="925731" y="61667"/>
                    <a:pt x="925731" y="63002"/>
                  </a:cubicBezTo>
                  <a:cubicBezTo>
                    <a:pt x="929134" y="63002"/>
                    <a:pt x="929134" y="64338"/>
                    <a:pt x="932533" y="65676"/>
                  </a:cubicBezTo>
                  <a:cubicBezTo>
                    <a:pt x="935935" y="68349"/>
                    <a:pt x="932533" y="71022"/>
                    <a:pt x="929134" y="72359"/>
                  </a:cubicBezTo>
                  <a:cubicBezTo>
                    <a:pt x="929134" y="72359"/>
                    <a:pt x="932533" y="72359"/>
                    <a:pt x="935935" y="72359"/>
                  </a:cubicBezTo>
                  <a:cubicBezTo>
                    <a:pt x="935935" y="72359"/>
                    <a:pt x="935935" y="71022"/>
                    <a:pt x="935935" y="71022"/>
                  </a:cubicBezTo>
                  <a:cubicBezTo>
                    <a:pt x="939334" y="69686"/>
                    <a:pt x="939334" y="68349"/>
                    <a:pt x="942737" y="67013"/>
                  </a:cubicBezTo>
                  <a:cubicBezTo>
                    <a:pt x="939334" y="65676"/>
                    <a:pt x="935935" y="64338"/>
                    <a:pt x="935935" y="61667"/>
                  </a:cubicBezTo>
                  <a:cubicBezTo>
                    <a:pt x="932533" y="61667"/>
                    <a:pt x="932533" y="60329"/>
                    <a:pt x="929134" y="60329"/>
                  </a:cubicBezTo>
                  <a:close/>
                  <a:moveTo>
                    <a:pt x="701279" y="50974"/>
                  </a:moveTo>
                  <a:cubicBezTo>
                    <a:pt x="704678" y="50974"/>
                    <a:pt x="708081" y="52311"/>
                    <a:pt x="708081" y="53647"/>
                  </a:cubicBezTo>
                  <a:cubicBezTo>
                    <a:pt x="711480" y="58993"/>
                    <a:pt x="701279" y="61667"/>
                    <a:pt x="691075" y="63004"/>
                  </a:cubicBezTo>
                  <a:cubicBezTo>
                    <a:pt x="687676" y="61667"/>
                    <a:pt x="684274" y="61667"/>
                    <a:pt x="680875" y="61667"/>
                  </a:cubicBezTo>
                  <a:cubicBezTo>
                    <a:pt x="680875" y="56320"/>
                    <a:pt x="684274" y="52311"/>
                    <a:pt x="701279" y="50974"/>
                  </a:cubicBezTo>
                  <a:close/>
                  <a:moveTo>
                    <a:pt x="602659" y="50974"/>
                  </a:moveTo>
                  <a:cubicBezTo>
                    <a:pt x="623063" y="50974"/>
                    <a:pt x="640065" y="50974"/>
                    <a:pt x="657071" y="50974"/>
                  </a:cubicBezTo>
                  <a:cubicBezTo>
                    <a:pt x="660470" y="60331"/>
                    <a:pt x="646871" y="63004"/>
                    <a:pt x="629865" y="63004"/>
                  </a:cubicBezTo>
                  <a:cubicBezTo>
                    <a:pt x="623063" y="58993"/>
                    <a:pt x="612863" y="56320"/>
                    <a:pt x="602659" y="50974"/>
                  </a:cubicBezTo>
                  <a:close/>
                  <a:moveTo>
                    <a:pt x="9624166" y="38944"/>
                  </a:moveTo>
                  <a:cubicBezTo>
                    <a:pt x="9624166" y="41617"/>
                    <a:pt x="9620768" y="44290"/>
                    <a:pt x="9617365" y="46964"/>
                  </a:cubicBezTo>
                  <a:cubicBezTo>
                    <a:pt x="9620768" y="44290"/>
                    <a:pt x="9630968" y="42955"/>
                    <a:pt x="9637770" y="42955"/>
                  </a:cubicBezTo>
                  <a:cubicBezTo>
                    <a:pt x="9630968" y="42955"/>
                    <a:pt x="9627569" y="41617"/>
                    <a:pt x="9624166" y="38944"/>
                  </a:cubicBezTo>
                  <a:close/>
                  <a:moveTo>
                    <a:pt x="10168292" y="28253"/>
                  </a:moveTo>
                  <a:cubicBezTo>
                    <a:pt x="10171690" y="28253"/>
                    <a:pt x="10171690" y="28253"/>
                    <a:pt x="10175093" y="28253"/>
                  </a:cubicBezTo>
                  <a:cubicBezTo>
                    <a:pt x="10195498" y="34936"/>
                    <a:pt x="10175093" y="36272"/>
                    <a:pt x="10164888" y="38945"/>
                  </a:cubicBezTo>
                  <a:cubicBezTo>
                    <a:pt x="10137682" y="33599"/>
                    <a:pt x="10168292" y="30926"/>
                    <a:pt x="10168292" y="28253"/>
                  </a:cubicBezTo>
                  <a:close/>
                  <a:moveTo>
                    <a:pt x="4646185" y="184"/>
                  </a:moveTo>
                  <a:cubicBezTo>
                    <a:pt x="4683595" y="1520"/>
                    <a:pt x="4721002" y="1520"/>
                    <a:pt x="4758412" y="1520"/>
                  </a:cubicBezTo>
                  <a:cubicBezTo>
                    <a:pt x="4765214" y="1520"/>
                    <a:pt x="4772015" y="1520"/>
                    <a:pt x="4778817" y="1520"/>
                  </a:cubicBezTo>
                  <a:cubicBezTo>
                    <a:pt x="4799222" y="2857"/>
                    <a:pt x="4819626" y="-2491"/>
                    <a:pt x="4840031" y="1520"/>
                  </a:cubicBezTo>
                  <a:cubicBezTo>
                    <a:pt x="4860436" y="4193"/>
                    <a:pt x="4884239" y="1520"/>
                    <a:pt x="4908047" y="2857"/>
                  </a:cubicBezTo>
                  <a:cubicBezTo>
                    <a:pt x="4908047" y="1520"/>
                    <a:pt x="4911446" y="184"/>
                    <a:pt x="4914848" y="184"/>
                  </a:cubicBezTo>
                  <a:cubicBezTo>
                    <a:pt x="4921650" y="184"/>
                    <a:pt x="4925049" y="184"/>
                    <a:pt x="4931850" y="184"/>
                  </a:cubicBezTo>
                  <a:cubicBezTo>
                    <a:pt x="4948856" y="6866"/>
                    <a:pt x="4965858" y="2857"/>
                    <a:pt x="4986263" y="2857"/>
                  </a:cubicBezTo>
                  <a:cubicBezTo>
                    <a:pt x="5006667" y="1520"/>
                    <a:pt x="5027072" y="-1154"/>
                    <a:pt x="5044078" y="4193"/>
                  </a:cubicBezTo>
                  <a:cubicBezTo>
                    <a:pt x="5047477" y="5530"/>
                    <a:pt x="5050879" y="5530"/>
                    <a:pt x="5054278" y="4193"/>
                  </a:cubicBezTo>
                  <a:cubicBezTo>
                    <a:pt x="5071284" y="-1154"/>
                    <a:pt x="5091689" y="4193"/>
                    <a:pt x="5108691" y="184"/>
                  </a:cubicBezTo>
                  <a:cubicBezTo>
                    <a:pt x="5112093" y="184"/>
                    <a:pt x="5118895" y="184"/>
                    <a:pt x="5122294" y="184"/>
                  </a:cubicBezTo>
                  <a:cubicBezTo>
                    <a:pt x="5142699" y="4193"/>
                    <a:pt x="5169905" y="-1154"/>
                    <a:pt x="5193712" y="2857"/>
                  </a:cubicBezTo>
                  <a:cubicBezTo>
                    <a:pt x="5197111" y="2857"/>
                    <a:pt x="5197111" y="1520"/>
                    <a:pt x="5200514" y="1520"/>
                  </a:cubicBezTo>
                  <a:cubicBezTo>
                    <a:pt x="5299135" y="184"/>
                    <a:pt x="5394356" y="1520"/>
                    <a:pt x="5489578" y="8204"/>
                  </a:cubicBezTo>
                  <a:cubicBezTo>
                    <a:pt x="5523586" y="10875"/>
                    <a:pt x="5560996" y="8204"/>
                    <a:pt x="5595004" y="6866"/>
                  </a:cubicBezTo>
                  <a:cubicBezTo>
                    <a:pt x="5605205" y="6866"/>
                    <a:pt x="5612006" y="6866"/>
                    <a:pt x="5622210" y="6866"/>
                  </a:cubicBezTo>
                  <a:cubicBezTo>
                    <a:pt x="5625609" y="6866"/>
                    <a:pt x="5625609" y="8204"/>
                    <a:pt x="5629012" y="8204"/>
                  </a:cubicBezTo>
                  <a:cubicBezTo>
                    <a:pt x="5629012" y="8204"/>
                    <a:pt x="5629012" y="9539"/>
                    <a:pt x="5629012" y="9539"/>
                  </a:cubicBezTo>
                  <a:cubicBezTo>
                    <a:pt x="5673220" y="8204"/>
                    <a:pt x="5720831" y="5530"/>
                    <a:pt x="5768442" y="10875"/>
                  </a:cubicBezTo>
                  <a:cubicBezTo>
                    <a:pt x="5785448" y="16223"/>
                    <a:pt x="5802450" y="18896"/>
                    <a:pt x="5822855" y="14886"/>
                  </a:cubicBezTo>
                  <a:cubicBezTo>
                    <a:pt x="5833059" y="16223"/>
                    <a:pt x="5843259" y="13550"/>
                    <a:pt x="5850061" y="10875"/>
                  </a:cubicBezTo>
                  <a:cubicBezTo>
                    <a:pt x="5870466" y="6866"/>
                    <a:pt x="5884069" y="12213"/>
                    <a:pt x="5901074" y="16223"/>
                  </a:cubicBezTo>
                  <a:cubicBezTo>
                    <a:pt x="5901074" y="16223"/>
                    <a:pt x="5897672" y="17559"/>
                    <a:pt x="5897672" y="17559"/>
                  </a:cubicBezTo>
                  <a:cubicBezTo>
                    <a:pt x="5897672" y="17559"/>
                    <a:pt x="5901074" y="17559"/>
                    <a:pt x="5901074" y="17559"/>
                  </a:cubicBezTo>
                  <a:cubicBezTo>
                    <a:pt x="5918077" y="17559"/>
                    <a:pt x="5935082" y="17559"/>
                    <a:pt x="5952084" y="17559"/>
                  </a:cubicBezTo>
                  <a:cubicBezTo>
                    <a:pt x="5958886" y="17559"/>
                    <a:pt x="5965687" y="17559"/>
                    <a:pt x="5972489" y="17559"/>
                  </a:cubicBezTo>
                  <a:cubicBezTo>
                    <a:pt x="5986092" y="18896"/>
                    <a:pt x="5999695" y="20232"/>
                    <a:pt x="6013298" y="21569"/>
                  </a:cubicBezTo>
                  <a:cubicBezTo>
                    <a:pt x="6016701" y="20232"/>
                    <a:pt x="6020100" y="18896"/>
                    <a:pt x="6023502" y="17559"/>
                  </a:cubicBezTo>
                  <a:lnTo>
                    <a:pt x="6027504" y="17559"/>
                  </a:lnTo>
                  <a:lnTo>
                    <a:pt x="6029544" y="16223"/>
                  </a:lnTo>
                  <a:lnTo>
                    <a:pt x="6067905" y="17358"/>
                  </a:lnTo>
                  <a:lnTo>
                    <a:pt x="6077064" y="17225"/>
                  </a:lnTo>
                  <a:lnTo>
                    <a:pt x="6077767" y="17449"/>
                  </a:lnTo>
                  <a:lnTo>
                    <a:pt x="6120940" y="15053"/>
                  </a:lnTo>
                  <a:cubicBezTo>
                    <a:pt x="6151121" y="13216"/>
                    <a:pt x="6180878" y="12213"/>
                    <a:pt x="6209783" y="18896"/>
                  </a:cubicBezTo>
                  <a:cubicBezTo>
                    <a:pt x="6219987" y="20232"/>
                    <a:pt x="6230188" y="21569"/>
                    <a:pt x="6233590" y="25578"/>
                  </a:cubicBezTo>
                  <a:cubicBezTo>
                    <a:pt x="6247194" y="10875"/>
                    <a:pt x="6284600" y="18896"/>
                    <a:pt x="6311807" y="14886"/>
                  </a:cubicBezTo>
                  <a:cubicBezTo>
                    <a:pt x="6315209" y="14886"/>
                    <a:pt x="6318608" y="16223"/>
                    <a:pt x="6318608" y="16223"/>
                  </a:cubicBezTo>
                  <a:cubicBezTo>
                    <a:pt x="6318608" y="14886"/>
                    <a:pt x="6322011" y="13550"/>
                    <a:pt x="6322011" y="12213"/>
                  </a:cubicBezTo>
                  <a:cubicBezTo>
                    <a:pt x="6356019" y="12213"/>
                    <a:pt x="6393425" y="14886"/>
                    <a:pt x="6427433" y="10875"/>
                  </a:cubicBezTo>
                  <a:cubicBezTo>
                    <a:pt x="6430836" y="10875"/>
                    <a:pt x="6437637" y="10875"/>
                    <a:pt x="6444439" y="10875"/>
                  </a:cubicBezTo>
                  <a:cubicBezTo>
                    <a:pt x="6454639" y="14886"/>
                    <a:pt x="6468243" y="10875"/>
                    <a:pt x="6478447" y="14886"/>
                  </a:cubicBezTo>
                  <a:cubicBezTo>
                    <a:pt x="6478447" y="14886"/>
                    <a:pt x="6481846" y="14886"/>
                    <a:pt x="6481846" y="14886"/>
                  </a:cubicBezTo>
                  <a:cubicBezTo>
                    <a:pt x="6485248" y="13550"/>
                    <a:pt x="6492050" y="12213"/>
                    <a:pt x="6495449" y="13550"/>
                  </a:cubicBezTo>
                  <a:cubicBezTo>
                    <a:pt x="6498851" y="14886"/>
                    <a:pt x="6502250" y="14886"/>
                    <a:pt x="6505653" y="14886"/>
                  </a:cubicBezTo>
                  <a:cubicBezTo>
                    <a:pt x="6512454" y="16223"/>
                    <a:pt x="6522655" y="14886"/>
                    <a:pt x="6529457" y="16223"/>
                  </a:cubicBezTo>
                  <a:cubicBezTo>
                    <a:pt x="6532859" y="16223"/>
                    <a:pt x="6536258" y="16223"/>
                    <a:pt x="6536258" y="14886"/>
                  </a:cubicBezTo>
                  <a:cubicBezTo>
                    <a:pt x="6549861" y="12213"/>
                    <a:pt x="6566867" y="12213"/>
                    <a:pt x="6580470" y="14886"/>
                  </a:cubicBezTo>
                  <a:cubicBezTo>
                    <a:pt x="6621279" y="12213"/>
                    <a:pt x="6662089" y="24241"/>
                    <a:pt x="6702898" y="14886"/>
                  </a:cubicBezTo>
                  <a:cubicBezTo>
                    <a:pt x="6740305" y="12213"/>
                    <a:pt x="6774313" y="13550"/>
                    <a:pt x="6811723" y="13550"/>
                  </a:cubicBezTo>
                  <a:cubicBezTo>
                    <a:pt x="6815122" y="13550"/>
                    <a:pt x="6815122" y="13550"/>
                    <a:pt x="6818525" y="14886"/>
                  </a:cubicBezTo>
                  <a:cubicBezTo>
                    <a:pt x="6835527" y="10875"/>
                    <a:pt x="6855931" y="12213"/>
                    <a:pt x="6876336" y="13550"/>
                  </a:cubicBezTo>
                  <a:cubicBezTo>
                    <a:pt x="6879739" y="13550"/>
                    <a:pt x="6883138" y="13550"/>
                    <a:pt x="6886540" y="13550"/>
                  </a:cubicBezTo>
                  <a:cubicBezTo>
                    <a:pt x="6906945" y="8204"/>
                    <a:pt x="6930749" y="13550"/>
                    <a:pt x="6951153" y="9539"/>
                  </a:cubicBezTo>
                  <a:cubicBezTo>
                    <a:pt x="6954556" y="9539"/>
                    <a:pt x="6954556" y="9539"/>
                    <a:pt x="6957955" y="9539"/>
                  </a:cubicBezTo>
                  <a:cubicBezTo>
                    <a:pt x="7002167" y="12213"/>
                    <a:pt x="7049778" y="9539"/>
                    <a:pt x="7093986" y="10875"/>
                  </a:cubicBezTo>
                  <a:cubicBezTo>
                    <a:pt x="7097385" y="10875"/>
                    <a:pt x="7100788" y="12213"/>
                    <a:pt x="7104190" y="13550"/>
                  </a:cubicBezTo>
                  <a:cubicBezTo>
                    <a:pt x="7138198" y="14886"/>
                    <a:pt x="7172206" y="26916"/>
                    <a:pt x="7206214" y="13550"/>
                  </a:cubicBezTo>
                  <a:cubicBezTo>
                    <a:pt x="7209613" y="14886"/>
                    <a:pt x="7216414" y="17559"/>
                    <a:pt x="7219817" y="20232"/>
                  </a:cubicBezTo>
                  <a:cubicBezTo>
                    <a:pt x="7219817" y="20232"/>
                    <a:pt x="7223216" y="20232"/>
                    <a:pt x="7223216" y="20232"/>
                  </a:cubicBezTo>
                  <a:cubicBezTo>
                    <a:pt x="7226618" y="16223"/>
                    <a:pt x="7230017" y="10875"/>
                    <a:pt x="7247023" y="12213"/>
                  </a:cubicBezTo>
                  <a:cubicBezTo>
                    <a:pt x="7250422" y="12213"/>
                    <a:pt x="7253825" y="12213"/>
                    <a:pt x="7257224" y="12213"/>
                  </a:cubicBezTo>
                  <a:cubicBezTo>
                    <a:pt x="7345644" y="8204"/>
                    <a:pt x="7434064" y="9539"/>
                    <a:pt x="7522484" y="10875"/>
                  </a:cubicBezTo>
                  <a:cubicBezTo>
                    <a:pt x="7529286" y="12213"/>
                    <a:pt x="7536088" y="12213"/>
                    <a:pt x="7542889" y="12213"/>
                  </a:cubicBezTo>
                  <a:cubicBezTo>
                    <a:pt x="7563294" y="8204"/>
                    <a:pt x="7583698" y="12213"/>
                    <a:pt x="7604103" y="8204"/>
                  </a:cubicBezTo>
                  <a:cubicBezTo>
                    <a:pt x="7641510" y="9539"/>
                    <a:pt x="7682323" y="13550"/>
                    <a:pt x="7719730" y="8204"/>
                  </a:cubicBezTo>
                  <a:cubicBezTo>
                    <a:pt x="7723132" y="9539"/>
                    <a:pt x="7723132" y="9539"/>
                    <a:pt x="7726531" y="8204"/>
                  </a:cubicBezTo>
                  <a:cubicBezTo>
                    <a:pt x="7753737" y="14886"/>
                    <a:pt x="7784346" y="8204"/>
                    <a:pt x="7811552" y="8204"/>
                  </a:cubicBezTo>
                  <a:cubicBezTo>
                    <a:pt x="7814951" y="9539"/>
                    <a:pt x="7814951" y="9539"/>
                    <a:pt x="7818354" y="8204"/>
                  </a:cubicBezTo>
                  <a:cubicBezTo>
                    <a:pt x="7835356" y="9539"/>
                    <a:pt x="7852362" y="13550"/>
                    <a:pt x="7872767" y="8204"/>
                  </a:cubicBezTo>
                  <a:cubicBezTo>
                    <a:pt x="7893171" y="1520"/>
                    <a:pt x="7910173" y="12213"/>
                    <a:pt x="7930578" y="9539"/>
                  </a:cubicBezTo>
                  <a:cubicBezTo>
                    <a:pt x="7930578" y="9539"/>
                    <a:pt x="7933980" y="10875"/>
                    <a:pt x="7933980" y="10875"/>
                  </a:cubicBezTo>
                  <a:cubicBezTo>
                    <a:pt x="7933980" y="10875"/>
                    <a:pt x="7933980" y="9539"/>
                    <a:pt x="7933980" y="8204"/>
                  </a:cubicBezTo>
                  <a:cubicBezTo>
                    <a:pt x="7944181" y="8204"/>
                    <a:pt x="7957784" y="8204"/>
                    <a:pt x="7967988" y="8204"/>
                  </a:cubicBezTo>
                  <a:cubicBezTo>
                    <a:pt x="7967988" y="8204"/>
                    <a:pt x="7971387" y="6866"/>
                    <a:pt x="7974790" y="6866"/>
                  </a:cubicBezTo>
                  <a:cubicBezTo>
                    <a:pt x="7981592" y="5530"/>
                    <a:pt x="7988393" y="5530"/>
                    <a:pt x="7995194" y="8204"/>
                  </a:cubicBezTo>
                  <a:cubicBezTo>
                    <a:pt x="8012196" y="12213"/>
                    <a:pt x="8029202" y="184"/>
                    <a:pt x="8046204" y="9539"/>
                  </a:cubicBezTo>
                  <a:cubicBezTo>
                    <a:pt x="8046204" y="10875"/>
                    <a:pt x="8046204" y="10875"/>
                    <a:pt x="8046204" y="12213"/>
                  </a:cubicBezTo>
                  <a:cubicBezTo>
                    <a:pt x="8053006" y="10875"/>
                    <a:pt x="8059808" y="9539"/>
                    <a:pt x="8066609" y="8204"/>
                  </a:cubicBezTo>
                  <a:cubicBezTo>
                    <a:pt x="8097218" y="4193"/>
                    <a:pt x="8131226" y="9539"/>
                    <a:pt x="8161831" y="4193"/>
                  </a:cubicBezTo>
                  <a:cubicBezTo>
                    <a:pt x="8185638" y="4193"/>
                    <a:pt x="8206043" y="4193"/>
                    <a:pt x="8229846" y="4193"/>
                  </a:cubicBezTo>
                  <a:cubicBezTo>
                    <a:pt x="8257053" y="10875"/>
                    <a:pt x="8294463" y="184"/>
                    <a:pt x="8318267" y="12213"/>
                  </a:cubicBezTo>
                  <a:cubicBezTo>
                    <a:pt x="8318267" y="12213"/>
                    <a:pt x="8318267" y="13550"/>
                    <a:pt x="8318267" y="13550"/>
                  </a:cubicBezTo>
                  <a:cubicBezTo>
                    <a:pt x="8331870" y="4193"/>
                    <a:pt x="8355677" y="2857"/>
                    <a:pt x="8382884" y="2857"/>
                  </a:cubicBezTo>
                  <a:cubicBezTo>
                    <a:pt x="8410090" y="2857"/>
                    <a:pt x="8440695" y="5530"/>
                    <a:pt x="8467901" y="1520"/>
                  </a:cubicBezTo>
                  <a:cubicBezTo>
                    <a:pt x="8471304" y="1520"/>
                    <a:pt x="8478106" y="1520"/>
                    <a:pt x="8481504" y="1520"/>
                  </a:cubicBezTo>
                  <a:cubicBezTo>
                    <a:pt x="8491708" y="2857"/>
                    <a:pt x="8498510" y="5530"/>
                    <a:pt x="8505312" y="9539"/>
                  </a:cubicBezTo>
                  <a:cubicBezTo>
                    <a:pt x="8505312" y="8204"/>
                    <a:pt x="8505312" y="8204"/>
                    <a:pt x="8505312" y="8204"/>
                  </a:cubicBezTo>
                  <a:cubicBezTo>
                    <a:pt x="8505312" y="8204"/>
                    <a:pt x="8501909" y="6866"/>
                    <a:pt x="8501909" y="6866"/>
                  </a:cubicBezTo>
                  <a:cubicBezTo>
                    <a:pt x="8515512" y="-2491"/>
                    <a:pt x="8539320" y="5530"/>
                    <a:pt x="8556322" y="184"/>
                  </a:cubicBezTo>
                  <a:cubicBezTo>
                    <a:pt x="8593732" y="1520"/>
                    <a:pt x="8631138" y="1520"/>
                    <a:pt x="8668549" y="1520"/>
                  </a:cubicBezTo>
                  <a:cubicBezTo>
                    <a:pt x="8675350" y="1520"/>
                    <a:pt x="8682152" y="1520"/>
                    <a:pt x="8688954" y="1520"/>
                  </a:cubicBezTo>
                  <a:cubicBezTo>
                    <a:pt x="8709358" y="2857"/>
                    <a:pt x="8729763" y="-2491"/>
                    <a:pt x="8750168" y="1520"/>
                  </a:cubicBezTo>
                  <a:cubicBezTo>
                    <a:pt x="8770572" y="4193"/>
                    <a:pt x="8794376" y="1520"/>
                    <a:pt x="8818184" y="2857"/>
                  </a:cubicBezTo>
                  <a:cubicBezTo>
                    <a:pt x="8818184" y="1520"/>
                    <a:pt x="8821582" y="184"/>
                    <a:pt x="8824985" y="184"/>
                  </a:cubicBezTo>
                  <a:cubicBezTo>
                    <a:pt x="8831786" y="184"/>
                    <a:pt x="8835186" y="184"/>
                    <a:pt x="8841987" y="184"/>
                  </a:cubicBezTo>
                  <a:cubicBezTo>
                    <a:pt x="8858992" y="6866"/>
                    <a:pt x="8875995" y="2857"/>
                    <a:pt x="8896400" y="2857"/>
                  </a:cubicBezTo>
                  <a:cubicBezTo>
                    <a:pt x="8916804" y="1520"/>
                    <a:pt x="8937209" y="-1154"/>
                    <a:pt x="8954214" y="4193"/>
                  </a:cubicBezTo>
                  <a:cubicBezTo>
                    <a:pt x="8957614" y="5530"/>
                    <a:pt x="8961016" y="5530"/>
                    <a:pt x="8964415" y="4193"/>
                  </a:cubicBezTo>
                  <a:cubicBezTo>
                    <a:pt x="8981421" y="-1154"/>
                    <a:pt x="9001826" y="4193"/>
                    <a:pt x="9018828" y="184"/>
                  </a:cubicBezTo>
                  <a:cubicBezTo>
                    <a:pt x="9022230" y="184"/>
                    <a:pt x="9029032" y="184"/>
                    <a:pt x="9032430" y="184"/>
                  </a:cubicBezTo>
                  <a:cubicBezTo>
                    <a:pt x="9052836" y="4193"/>
                    <a:pt x="9080042" y="-1154"/>
                    <a:pt x="9103849" y="2857"/>
                  </a:cubicBezTo>
                  <a:cubicBezTo>
                    <a:pt x="9107248" y="2857"/>
                    <a:pt x="9107248" y="1520"/>
                    <a:pt x="9110650" y="1520"/>
                  </a:cubicBezTo>
                  <a:cubicBezTo>
                    <a:pt x="9209272" y="184"/>
                    <a:pt x="9304493" y="1520"/>
                    <a:pt x="9399715" y="8204"/>
                  </a:cubicBezTo>
                  <a:cubicBezTo>
                    <a:pt x="9433723" y="10875"/>
                    <a:pt x="9471133" y="8204"/>
                    <a:pt x="9505141" y="6866"/>
                  </a:cubicBezTo>
                  <a:cubicBezTo>
                    <a:pt x="9515342" y="6866"/>
                    <a:pt x="9522143" y="6866"/>
                    <a:pt x="9532347" y="6866"/>
                  </a:cubicBezTo>
                  <a:cubicBezTo>
                    <a:pt x="9535746" y="6866"/>
                    <a:pt x="9535746" y="8204"/>
                    <a:pt x="9539148" y="8204"/>
                  </a:cubicBezTo>
                  <a:cubicBezTo>
                    <a:pt x="9539148" y="8204"/>
                    <a:pt x="9539148" y="9539"/>
                    <a:pt x="9539148" y="9539"/>
                  </a:cubicBezTo>
                  <a:cubicBezTo>
                    <a:pt x="9583357" y="8204"/>
                    <a:pt x="9630968" y="5530"/>
                    <a:pt x="9678579" y="10875"/>
                  </a:cubicBezTo>
                  <a:cubicBezTo>
                    <a:pt x="9695584" y="16223"/>
                    <a:pt x="9712586" y="18896"/>
                    <a:pt x="9732992" y="14886"/>
                  </a:cubicBezTo>
                  <a:cubicBezTo>
                    <a:pt x="9743196" y="16223"/>
                    <a:pt x="9753396" y="13550"/>
                    <a:pt x="9760198" y="10875"/>
                  </a:cubicBezTo>
                  <a:cubicBezTo>
                    <a:pt x="9780602" y="6866"/>
                    <a:pt x="9794206" y="12213"/>
                    <a:pt x="9811211" y="16223"/>
                  </a:cubicBezTo>
                  <a:cubicBezTo>
                    <a:pt x="9811211" y="16223"/>
                    <a:pt x="9807808" y="17559"/>
                    <a:pt x="9807808" y="17559"/>
                  </a:cubicBezTo>
                  <a:cubicBezTo>
                    <a:pt x="9807808" y="17559"/>
                    <a:pt x="9811211" y="17559"/>
                    <a:pt x="9811211" y="17559"/>
                  </a:cubicBezTo>
                  <a:cubicBezTo>
                    <a:pt x="9828214" y="17559"/>
                    <a:pt x="9845219" y="17559"/>
                    <a:pt x="9862221" y="17559"/>
                  </a:cubicBezTo>
                  <a:cubicBezTo>
                    <a:pt x="9869022" y="17559"/>
                    <a:pt x="9875824" y="17559"/>
                    <a:pt x="9882626" y="17559"/>
                  </a:cubicBezTo>
                  <a:cubicBezTo>
                    <a:pt x="9896229" y="18896"/>
                    <a:pt x="9909832" y="20232"/>
                    <a:pt x="9923435" y="21569"/>
                  </a:cubicBezTo>
                  <a:cubicBezTo>
                    <a:pt x="9926838" y="20232"/>
                    <a:pt x="9930236" y="18896"/>
                    <a:pt x="9933639" y="17559"/>
                  </a:cubicBezTo>
                  <a:cubicBezTo>
                    <a:pt x="9943840" y="17559"/>
                    <a:pt x="9954044" y="17559"/>
                    <a:pt x="9964244" y="17559"/>
                  </a:cubicBezTo>
                  <a:cubicBezTo>
                    <a:pt x="9981250" y="16223"/>
                    <a:pt x="9994854" y="16223"/>
                    <a:pt x="10005054" y="22905"/>
                  </a:cubicBezTo>
                  <a:cubicBezTo>
                    <a:pt x="10018657" y="25578"/>
                    <a:pt x="10039062" y="16223"/>
                    <a:pt x="10049266" y="24241"/>
                  </a:cubicBezTo>
                  <a:cubicBezTo>
                    <a:pt x="10056068" y="29589"/>
                    <a:pt x="10045863" y="33598"/>
                    <a:pt x="10035662" y="34935"/>
                  </a:cubicBezTo>
                  <a:cubicBezTo>
                    <a:pt x="10015258" y="36271"/>
                    <a:pt x="9991450" y="37607"/>
                    <a:pt x="9971046" y="33598"/>
                  </a:cubicBezTo>
                  <a:cubicBezTo>
                    <a:pt x="9967647" y="33598"/>
                    <a:pt x="9967647" y="32262"/>
                    <a:pt x="9967647" y="29589"/>
                  </a:cubicBezTo>
                  <a:cubicBezTo>
                    <a:pt x="9967647" y="29589"/>
                    <a:pt x="9967647" y="30925"/>
                    <a:pt x="9967647" y="30925"/>
                  </a:cubicBezTo>
                  <a:cubicBezTo>
                    <a:pt x="9960846" y="32262"/>
                    <a:pt x="9957443" y="33598"/>
                    <a:pt x="9950642" y="34935"/>
                  </a:cubicBezTo>
                  <a:cubicBezTo>
                    <a:pt x="9981250" y="37607"/>
                    <a:pt x="9960846" y="49637"/>
                    <a:pt x="9974448" y="54983"/>
                  </a:cubicBezTo>
                  <a:cubicBezTo>
                    <a:pt x="9988052" y="54983"/>
                    <a:pt x="9998252" y="54983"/>
                    <a:pt x="10008456" y="54983"/>
                  </a:cubicBezTo>
                  <a:cubicBezTo>
                    <a:pt x="10018657" y="65676"/>
                    <a:pt x="10039062" y="67013"/>
                    <a:pt x="10083274" y="58993"/>
                  </a:cubicBezTo>
                  <a:cubicBezTo>
                    <a:pt x="10076472" y="57656"/>
                    <a:pt x="10066268" y="56320"/>
                    <a:pt x="10056068" y="53647"/>
                  </a:cubicBezTo>
                  <a:cubicBezTo>
                    <a:pt x="10073070" y="49637"/>
                    <a:pt x="10090075" y="52310"/>
                    <a:pt x="10103678" y="52310"/>
                  </a:cubicBezTo>
                  <a:cubicBezTo>
                    <a:pt x="10103678" y="50973"/>
                    <a:pt x="10103678" y="49637"/>
                    <a:pt x="10103678" y="48301"/>
                  </a:cubicBezTo>
                  <a:cubicBezTo>
                    <a:pt x="10100276" y="45628"/>
                    <a:pt x="10096876" y="44290"/>
                    <a:pt x="10093474" y="42955"/>
                  </a:cubicBezTo>
                  <a:cubicBezTo>
                    <a:pt x="10093474" y="41617"/>
                    <a:pt x="10093474" y="40281"/>
                    <a:pt x="10093474" y="38944"/>
                  </a:cubicBezTo>
                  <a:cubicBezTo>
                    <a:pt x="10076472" y="34935"/>
                    <a:pt x="10076472" y="30925"/>
                    <a:pt x="10093474" y="26916"/>
                  </a:cubicBezTo>
                  <a:cubicBezTo>
                    <a:pt x="10130884" y="24241"/>
                    <a:pt x="10134284" y="32262"/>
                    <a:pt x="10124083" y="42955"/>
                  </a:cubicBezTo>
                  <a:cubicBezTo>
                    <a:pt x="10127482" y="45628"/>
                    <a:pt x="10127482" y="46964"/>
                    <a:pt x="10124083" y="48301"/>
                  </a:cubicBezTo>
                  <a:cubicBezTo>
                    <a:pt x="10134284" y="50973"/>
                    <a:pt x="10141085" y="53647"/>
                    <a:pt x="10147886" y="56320"/>
                  </a:cubicBezTo>
                  <a:cubicBezTo>
                    <a:pt x="10144488" y="60329"/>
                    <a:pt x="10144488" y="63002"/>
                    <a:pt x="10134284" y="64338"/>
                  </a:cubicBezTo>
                  <a:cubicBezTo>
                    <a:pt x="10124083" y="67013"/>
                    <a:pt x="10113879" y="69686"/>
                    <a:pt x="10103678" y="72359"/>
                  </a:cubicBezTo>
                  <a:cubicBezTo>
                    <a:pt x="10107077" y="73695"/>
                    <a:pt x="10110480" y="75032"/>
                    <a:pt x="10113879" y="76368"/>
                  </a:cubicBezTo>
                  <a:cubicBezTo>
                    <a:pt x="10137686" y="75032"/>
                    <a:pt x="10161490" y="67013"/>
                    <a:pt x="10181894" y="77704"/>
                  </a:cubicBezTo>
                  <a:cubicBezTo>
                    <a:pt x="10181894" y="79041"/>
                    <a:pt x="10181894" y="79041"/>
                    <a:pt x="10181894" y="80379"/>
                  </a:cubicBezTo>
                  <a:cubicBezTo>
                    <a:pt x="10175093" y="91070"/>
                    <a:pt x="10137686" y="73695"/>
                    <a:pt x="10134284" y="88398"/>
                  </a:cubicBezTo>
                  <a:cubicBezTo>
                    <a:pt x="10151289" y="89734"/>
                    <a:pt x="10168292" y="85725"/>
                    <a:pt x="10178496" y="91070"/>
                  </a:cubicBezTo>
                  <a:cubicBezTo>
                    <a:pt x="10205702" y="104436"/>
                    <a:pt x="10181894" y="109783"/>
                    <a:pt x="10154688" y="113792"/>
                  </a:cubicBezTo>
                  <a:cubicBezTo>
                    <a:pt x="10161490" y="116466"/>
                    <a:pt x="10158090" y="123149"/>
                    <a:pt x="10171694" y="124485"/>
                  </a:cubicBezTo>
                  <a:cubicBezTo>
                    <a:pt x="10175093" y="105773"/>
                    <a:pt x="10209100" y="116466"/>
                    <a:pt x="10232908" y="113792"/>
                  </a:cubicBezTo>
                  <a:cubicBezTo>
                    <a:pt x="10232908" y="117801"/>
                    <a:pt x="10232908" y="121812"/>
                    <a:pt x="10232908" y="125822"/>
                  </a:cubicBezTo>
                  <a:cubicBezTo>
                    <a:pt x="10236307" y="124485"/>
                    <a:pt x="10239710" y="125822"/>
                    <a:pt x="10243108" y="125822"/>
                  </a:cubicBezTo>
                  <a:cubicBezTo>
                    <a:pt x="10243108" y="124485"/>
                    <a:pt x="10243108" y="124485"/>
                    <a:pt x="10243108" y="124485"/>
                  </a:cubicBezTo>
                  <a:cubicBezTo>
                    <a:pt x="10253312" y="120476"/>
                    <a:pt x="10270314" y="121812"/>
                    <a:pt x="10277116" y="116466"/>
                  </a:cubicBezTo>
                  <a:cubicBezTo>
                    <a:pt x="10300924" y="109783"/>
                    <a:pt x="10324727" y="117801"/>
                    <a:pt x="10348534" y="116466"/>
                  </a:cubicBezTo>
                  <a:cubicBezTo>
                    <a:pt x="10362138" y="116466"/>
                    <a:pt x="10379140" y="116466"/>
                    <a:pt x="10396146" y="116466"/>
                  </a:cubicBezTo>
                  <a:cubicBezTo>
                    <a:pt x="10423352" y="132504"/>
                    <a:pt x="10385941" y="131167"/>
                    <a:pt x="10368939" y="132504"/>
                  </a:cubicBezTo>
                  <a:cubicBezTo>
                    <a:pt x="10328130" y="136515"/>
                    <a:pt x="10351934" y="140524"/>
                    <a:pt x="10368939" y="144533"/>
                  </a:cubicBezTo>
                  <a:cubicBezTo>
                    <a:pt x="10379140" y="140524"/>
                    <a:pt x="10392743" y="143197"/>
                    <a:pt x="10406346" y="141861"/>
                  </a:cubicBezTo>
                  <a:cubicBezTo>
                    <a:pt x="10433552" y="139188"/>
                    <a:pt x="10436954" y="148543"/>
                    <a:pt x="10436954" y="155227"/>
                  </a:cubicBezTo>
                  <a:cubicBezTo>
                    <a:pt x="10440354" y="164582"/>
                    <a:pt x="10419949" y="163246"/>
                    <a:pt x="10406346" y="161909"/>
                  </a:cubicBezTo>
                  <a:cubicBezTo>
                    <a:pt x="10392743" y="160573"/>
                    <a:pt x="10379140" y="161909"/>
                    <a:pt x="10368939" y="157899"/>
                  </a:cubicBezTo>
                  <a:cubicBezTo>
                    <a:pt x="10358735" y="155227"/>
                    <a:pt x="10355336" y="148543"/>
                    <a:pt x="10338330" y="148543"/>
                  </a:cubicBezTo>
                  <a:cubicBezTo>
                    <a:pt x="10331528" y="152554"/>
                    <a:pt x="10321328" y="156563"/>
                    <a:pt x="10314526" y="160573"/>
                  </a:cubicBezTo>
                  <a:cubicBezTo>
                    <a:pt x="10307725" y="167255"/>
                    <a:pt x="10280519" y="161909"/>
                    <a:pt x="10273718" y="168593"/>
                  </a:cubicBezTo>
                  <a:cubicBezTo>
                    <a:pt x="10266916" y="173939"/>
                    <a:pt x="10253312" y="180621"/>
                    <a:pt x="10287320" y="176612"/>
                  </a:cubicBezTo>
                  <a:cubicBezTo>
                    <a:pt x="10297521" y="168593"/>
                    <a:pt x="10311124" y="169929"/>
                    <a:pt x="10328130" y="172602"/>
                  </a:cubicBezTo>
                  <a:cubicBezTo>
                    <a:pt x="10343432" y="173605"/>
                    <a:pt x="10366390" y="167841"/>
                    <a:pt x="10379779" y="172226"/>
                  </a:cubicBezTo>
                  <a:lnTo>
                    <a:pt x="10387784" y="179252"/>
                  </a:lnTo>
                  <a:lnTo>
                    <a:pt x="10373612" y="178951"/>
                  </a:lnTo>
                  <a:cubicBezTo>
                    <a:pt x="10368939" y="179285"/>
                    <a:pt x="10365536" y="180621"/>
                    <a:pt x="10365536" y="184632"/>
                  </a:cubicBezTo>
                  <a:cubicBezTo>
                    <a:pt x="10362138" y="192651"/>
                    <a:pt x="10351934" y="197997"/>
                    <a:pt x="10328130" y="196660"/>
                  </a:cubicBezTo>
                  <a:cubicBezTo>
                    <a:pt x="10304322" y="200671"/>
                    <a:pt x="10273718" y="195324"/>
                    <a:pt x="10253312" y="203344"/>
                  </a:cubicBezTo>
                  <a:cubicBezTo>
                    <a:pt x="10260114" y="206017"/>
                    <a:pt x="10277116" y="203344"/>
                    <a:pt x="10280519" y="208690"/>
                  </a:cubicBezTo>
                  <a:cubicBezTo>
                    <a:pt x="10283918" y="210026"/>
                    <a:pt x="10287320" y="211363"/>
                    <a:pt x="10290720" y="212699"/>
                  </a:cubicBezTo>
                  <a:cubicBezTo>
                    <a:pt x="10290720" y="212699"/>
                    <a:pt x="10290720" y="211363"/>
                    <a:pt x="10294122" y="210026"/>
                  </a:cubicBezTo>
                  <a:cubicBezTo>
                    <a:pt x="10317926" y="206017"/>
                    <a:pt x="10338330" y="200671"/>
                    <a:pt x="10362138" y="208690"/>
                  </a:cubicBezTo>
                  <a:cubicBezTo>
                    <a:pt x="10362138" y="212699"/>
                    <a:pt x="10368939" y="212699"/>
                    <a:pt x="10379140" y="212699"/>
                  </a:cubicBezTo>
                  <a:cubicBezTo>
                    <a:pt x="10382542" y="214036"/>
                    <a:pt x="10389344" y="215372"/>
                    <a:pt x="10392743" y="216709"/>
                  </a:cubicBezTo>
                  <a:cubicBezTo>
                    <a:pt x="10457360" y="215372"/>
                    <a:pt x="10470962" y="220718"/>
                    <a:pt x="10464161" y="248787"/>
                  </a:cubicBezTo>
                  <a:cubicBezTo>
                    <a:pt x="10453957" y="250123"/>
                    <a:pt x="10443756" y="251460"/>
                    <a:pt x="10433552" y="252796"/>
                  </a:cubicBezTo>
                  <a:cubicBezTo>
                    <a:pt x="10413148" y="251460"/>
                    <a:pt x="10409748" y="244777"/>
                    <a:pt x="10402947" y="240768"/>
                  </a:cubicBezTo>
                  <a:cubicBezTo>
                    <a:pt x="10399544" y="244777"/>
                    <a:pt x="10389344" y="246114"/>
                    <a:pt x="10409748" y="254134"/>
                  </a:cubicBezTo>
                  <a:cubicBezTo>
                    <a:pt x="10402947" y="258143"/>
                    <a:pt x="10392743" y="256807"/>
                    <a:pt x="10385941" y="255469"/>
                  </a:cubicBezTo>
                  <a:cubicBezTo>
                    <a:pt x="10385941" y="259480"/>
                    <a:pt x="10379140" y="262153"/>
                    <a:pt x="10368939" y="263489"/>
                  </a:cubicBezTo>
                  <a:cubicBezTo>
                    <a:pt x="10365536" y="263489"/>
                    <a:pt x="10362138" y="263489"/>
                    <a:pt x="10358735" y="264826"/>
                  </a:cubicBezTo>
                  <a:cubicBezTo>
                    <a:pt x="10328130" y="268835"/>
                    <a:pt x="10297521" y="264826"/>
                    <a:pt x="10266916" y="260816"/>
                  </a:cubicBezTo>
                  <a:cubicBezTo>
                    <a:pt x="10266916" y="264826"/>
                    <a:pt x="10266916" y="268835"/>
                    <a:pt x="10266916" y="272846"/>
                  </a:cubicBezTo>
                  <a:cubicBezTo>
                    <a:pt x="10270314" y="274181"/>
                    <a:pt x="10273718" y="275519"/>
                    <a:pt x="10277116" y="276855"/>
                  </a:cubicBezTo>
                  <a:cubicBezTo>
                    <a:pt x="10290720" y="274181"/>
                    <a:pt x="10304322" y="271508"/>
                    <a:pt x="10317926" y="275519"/>
                  </a:cubicBezTo>
                  <a:cubicBezTo>
                    <a:pt x="10324727" y="275519"/>
                    <a:pt x="10331528" y="276855"/>
                    <a:pt x="10338330" y="278192"/>
                  </a:cubicBezTo>
                  <a:cubicBezTo>
                    <a:pt x="10348534" y="280865"/>
                    <a:pt x="10362138" y="279528"/>
                    <a:pt x="10368939" y="283538"/>
                  </a:cubicBezTo>
                  <a:cubicBezTo>
                    <a:pt x="10372338" y="283538"/>
                    <a:pt x="10375740" y="284874"/>
                    <a:pt x="10379140" y="286211"/>
                  </a:cubicBezTo>
                  <a:cubicBezTo>
                    <a:pt x="10389344" y="295567"/>
                    <a:pt x="10379140" y="296904"/>
                    <a:pt x="10358735" y="294231"/>
                  </a:cubicBezTo>
                  <a:cubicBezTo>
                    <a:pt x="10338330" y="295567"/>
                    <a:pt x="10317926" y="296904"/>
                    <a:pt x="10297521" y="298240"/>
                  </a:cubicBezTo>
                  <a:cubicBezTo>
                    <a:pt x="10277116" y="299577"/>
                    <a:pt x="10263513" y="295567"/>
                    <a:pt x="10246511" y="292894"/>
                  </a:cubicBezTo>
                  <a:cubicBezTo>
                    <a:pt x="10232908" y="290220"/>
                    <a:pt x="10232908" y="286211"/>
                    <a:pt x="10243108" y="282201"/>
                  </a:cubicBezTo>
                  <a:cubicBezTo>
                    <a:pt x="10243108" y="282201"/>
                    <a:pt x="10246511" y="282201"/>
                    <a:pt x="10246511" y="282201"/>
                  </a:cubicBezTo>
                  <a:cubicBezTo>
                    <a:pt x="10222704" y="267499"/>
                    <a:pt x="10222704" y="286211"/>
                    <a:pt x="10209100" y="287547"/>
                  </a:cubicBezTo>
                  <a:cubicBezTo>
                    <a:pt x="10209100" y="288885"/>
                    <a:pt x="10205702" y="288885"/>
                    <a:pt x="10205702" y="290220"/>
                  </a:cubicBezTo>
                  <a:cubicBezTo>
                    <a:pt x="10209100" y="291558"/>
                    <a:pt x="10212503" y="292894"/>
                    <a:pt x="10215902" y="294231"/>
                  </a:cubicBezTo>
                  <a:cubicBezTo>
                    <a:pt x="10215902" y="298240"/>
                    <a:pt x="10215902" y="302250"/>
                    <a:pt x="10215902" y="306259"/>
                  </a:cubicBezTo>
                  <a:cubicBezTo>
                    <a:pt x="10202299" y="306259"/>
                    <a:pt x="10188696" y="306259"/>
                    <a:pt x="10175093" y="306259"/>
                  </a:cubicBezTo>
                  <a:cubicBezTo>
                    <a:pt x="10158090" y="307597"/>
                    <a:pt x="10141085" y="307597"/>
                    <a:pt x="10127482" y="302250"/>
                  </a:cubicBezTo>
                  <a:cubicBezTo>
                    <a:pt x="10120680" y="303586"/>
                    <a:pt x="10110480" y="304923"/>
                    <a:pt x="10103678" y="306259"/>
                  </a:cubicBezTo>
                  <a:cubicBezTo>
                    <a:pt x="10096876" y="307597"/>
                    <a:pt x="10086672" y="308932"/>
                    <a:pt x="10076472" y="310270"/>
                  </a:cubicBezTo>
                  <a:cubicBezTo>
                    <a:pt x="10083274" y="311606"/>
                    <a:pt x="10086672" y="312943"/>
                    <a:pt x="10093474" y="314279"/>
                  </a:cubicBezTo>
                  <a:cubicBezTo>
                    <a:pt x="10107077" y="320962"/>
                    <a:pt x="10127482" y="314279"/>
                    <a:pt x="10141085" y="319625"/>
                  </a:cubicBezTo>
                  <a:cubicBezTo>
                    <a:pt x="10127482" y="324971"/>
                    <a:pt x="10110480" y="318289"/>
                    <a:pt x="10096876" y="322298"/>
                  </a:cubicBezTo>
                  <a:cubicBezTo>
                    <a:pt x="10093474" y="322298"/>
                    <a:pt x="10093474" y="322298"/>
                    <a:pt x="10090075" y="322298"/>
                  </a:cubicBezTo>
                  <a:cubicBezTo>
                    <a:pt x="10096876" y="327645"/>
                    <a:pt x="10107077" y="330318"/>
                    <a:pt x="10117282" y="332991"/>
                  </a:cubicBezTo>
                  <a:cubicBezTo>
                    <a:pt x="10124083" y="334328"/>
                    <a:pt x="10134284" y="334328"/>
                    <a:pt x="10137686" y="338337"/>
                  </a:cubicBezTo>
                  <a:cubicBezTo>
                    <a:pt x="10147886" y="338337"/>
                    <a:pt x="10158090" y="338337"/>
                    <a:pt x="10168292" y="338337"/>
                  </a:cubicBezTo>
                  <a:cubicBezTo>
                    <a:pt x="10168292" y="339674"/>
                    <a:pt x="10171694" y="339674"/>
                    <a:pt x="10171694" y="339674"/>
                  </a:cubicBezTo>
                  <a:cubicBezTo>
                    <a:pt x="10171694" y="338337"/>
                    <a:pt x="10175093" y="338337"/>
                    <a:pt x="10175093" y="337001"/>
                  </a:cubicBezTo>
                  <a:cubicBezTo>
                    <a:pt x="10198900" y="337001"/>
                    <a:pt x="10219305" y="335664"/>
                    <a:pt x="10243108" y="338337"/>
                  </a:cubicBezTo>
                  <a:cubicBezTo>
                    <a:pt x="10283918" y="331655"/>
                    <a:pt x="10321328" y="335664"/>
                    <a:pt x="10355336" y="342348"/>
                  </a:cubicBezTo>
                  <a:cubicBezTo>
                    <a:pt x="10358735" y="338337"/>
                    <a:pt x="10368939" y="339674"/>
                    <a:pt x="10375740" y="339674"/>
                  </a:cubicBezTo>
                  <a:cubicBezTo>
                    <a:pt x="10419949" y="334328"/>
                    <a:pt x="10457360" y="347694"/>
                    <a:pt x="10498169" y="347694"/>
                  </a:cubicBezTo>
                  <a:cubicBezTo>
                    <a:pt x="10498169" y="349030"/>
                    <a:pt x="10498169" y="349030"/>
                    <a:pt x="10498169" y="350367"/>
                  </a:cubicBezTo>
                  <a:cubicBezTo>
                    <a:pt x="10484566" y="359722"/>
                    <a:pt x="10467560" y="358387"/>
                    <a:pt x="10447156" y="355713"/>
                  </a:cubicBezTo>
                  <a:cubicBezTo>
                    <a:pt x="10426750" y="355713"/>
                    <a:pt x="10406346" y="355713"/>
                    <a:pt x="10385941" y="355713"/>
                  </a:cubicBezTo>
                  <a:cubicBezTo>
                    <a:pt x="10382542" y="355713"/>
                    <a:pt x="10379140" y="354376"/>
                    <a:pt x="10375740" y="354376"/>
                  </a:cubicBezTo>
                  <a:cubicBezTo>
                    <a:pt x="10365536" y="355713"/>
                    <a:pt x="10351934" y="357049"/>
                    <a:pt x="10345132" y="351703"/>
                  </a:cubicBezTo>
                  <a:cubicBezTo>
                    <a:pt x="10300924" y="349030"/>
                    <a:pt x="10263513" y="359722"/>
                    <a:pt x="10222704" y="359722"/>
                  </a:cubicBezTo>
                  <a:cubicBezTo>
                    <a:pt x="10222704" y="358387"/>
                    <a:pt x="10222704" y="358387"/>
                    <a:pt x="10222704" y="357049"/>
                  </a:cubicBezTo>
                  <a:cubicBezTo>
                    <a:pt x="10198900" y="363733"/>
                    <a:pt x="10151289" y="347694"/>
                    <a:pt x="10137686" y="369079"/>
                  </a:cubicBezTo>
                  <a:cubicBezTo>
                    <a:pt x="10137686" y="370415"/>
                    <a:pt x="10113879" y="367742"/>
                    <a:pt x="10100276" y="367742"/>
                  </a:cubicBezTo>
                  <a:cubicBezTo>
                    <a:pt x="10100276" y="366406"/>
                    <a:pt x="10096876" y="366406"/>
                    <a:pt x="10096876" y="366406"/>
                  </a:cubicBezTo>
                  <a:cubicBezTo>
                    <a:pt x="10086672" y="366406"/>
                    <a:pt x="10079871" y="366406"/>
                    <a:pt x="10069670" y="366406"/>
                  </a:cubicBezTo>
                  <a:cubicBezTo>
                    <a:pt x="10062869" y="369079"/>
                    <a:pt x="10052665" y="369079"/>
                    <a:pt x="10045863" y="367742"/>
                  </a:cubicBezTo>
                  <a:cubicBezTo>
                    <a:pt x="10045863" y="367742"/>
                    <a:pt x="10042464" y="366406"/>
                    <a:pt x="10042464" y="366406"/>
                  </a:cubicBezTo>
                  <a:cubicBezTo>
                    <a:pt x="10039062" y="366406"/>
                    <a:pt x="10032260" y="366406"/>
                    <a:pt x="10028861" y="366406"/>
                  </a:cubicBezTo>
                  <a:cubicBezTo>
                    <a:pt x="10025458" y="367742"/>
                    <a:pt x="10022060" y="367742"/>
                    <a:pt x="10018657" y="366406"/>
                  </a:cubicBezTo>
                  <a:cubicBezTo>
                    <a:pt x="10015258" y="366406"/>
                    <a:pt x="10015258" y="367742"/>
                    <a:pt x="10011856" y="369079"/>
                  </a:cubicBezTo>
                  <a:cubicBezTo>
                    <a:pt x="10001655" y="373088"/>
                    <a:pt x="9991450" y="373088"/>
                    <a:pt x="9977848" y="371752"/>
                  </a:cubicBezTo>
                  <a:cubicBezTo>
                    <a:pt x="9974448" y="370415"/>
                    <a:pt x="9974448" y="370415"/>
                    <a:pt x="9971046" y="369079"/>
                  </a:cubicBezTo>
                  <a:cubicBezTo>
                    <a:pt x="9964244" y="370415"/>
                    <a:pt x="9967647" y="373088"/>
                    <a:pt x="9971046" y="375761"/>
                  </a:cubicBezTo>
                  <a:cubicBezTo>
                    <a:pt x="9981250" y="377099"/>
                    <a:pt x="9991450" y="377099"/>
                    <a:pt x="9998252" y="381108"/>
                  </a:cubicBezTo>
                  <a:cubicBezTo>
                    <a:pt x="9998252" y="379772"/>
                    <a:pt x="9998252" y="379772"/>
                    <a:pt x="10001655" y="378434"/>
                  </a:cubicBezTo>
                  <a:cubicBezTo>
                    <a:pt x="10018657" y="375761"/>
                    <a:pt x="10039062" y="375761"/>
                    <a:pt x="10056068" y="377099"/>
                  </a:cubicBezTo>
                  <a:cubicBezTo>
                    <a:pt x="10062869" y="378434"/>
                    <a:pt x="10066268" y="379772"/>
                    <a:pt x="10069670" y="381108"/>
                  </a:cubicBezTo>
                  <a:cubicBezTo>
                    <a:pt x="10069670" y="382445"/>
                    <a:pt x="10069670" y="383781"/>
                    <a:pt x="10069670" y="385118"/>
                  </a:cubicBezTo>
                  <a:cubicBezTo>
                    <a:pt x="10083274" y="387791"/>
                    <a:pt x="10100276" y="383781"/>
                    <a:pt x="10110480" y="389127"/>
                  </a:cubicBezTo>
                  <a:cubicBezTo>
                    <a:pt x="10110480" y="390464"/>
                    <a:pt x="10110480" y="391800"/>
                    <a:pt x="10110480" y="393137"/>
                  </a:cubicBezTo>
                  <a:cubicBezTo>
                    <a:pt x="10127482" y="394473"/>
                    <a:pt x="10141085" y="390464"/>
                    <a:pt x="10151289" y="386454"/>
                  </a:cubicBezTo>
                  <a:cubicBezTo>
                    <a:pt x="10154688" y="387791"/>
                    <a:pt x="10158090" y="389127"/>
                    <a:pt x="10161490" y="390464"/>
                  </a:cubicBezTo>
                  <a:cubicBezTo>
                    <a:pt x="10161490" y="391800"/>
                    <a:pt x="10164892" y="391800"/>
                    <a:pt x="10168292" y="391800"/>
                  </a:cubicBezTo>
                  <a:cubicBezTo>
                    <a:pt x="10181894" y="406503"/>
                    <a:pt x="10209100" y="401157"/>
                    <a:pt x="10232908" y="397147"/>
                  </a:cubicBezTo>
                  <a:cubicBezTo>
                    <a:pt x="10253312" y="394473"/>
                    <a:pt x="10263513" y="399820"/>
                    <a:pt x="10266916" y="405166"/>
                  </a:cubicBezTo>
                  <a:cubicBezTo>
                    <a:pt x="10273718" y="414523"/>
                    <a:pt x="10253312" y="410512"/>
                    <a:pt x="10243108" y="411850"/>
                  </a:cubicBezTo>
                  <a:cubicBezTo>
                    <a:pt x="10243108" y="413185"/>
                    <a:pt x="10243108" y="414523"/>
                    <a:pt x="10243108" y="415859"/>
                  </a:cubicBezTo>
                  <a:cubicBezTo>
                    <a:pt x="10222704" y="423878"/>
                    <a:pt x="10202299" y="409176"/>
                    <a:pt x="10181894" y="415859"/>
                  </a:cubicBezTo>
                  <a:cubicBezTo>
                    <a:pt x="10175093" y="415859"/>
                    <a:pt x="10175093" y="417196"/>
                    <a:pt x="10175093" y="419869"/>
                  </a:cubicBezTo>
                  <a:cubicBezTo>
                    <a:pt x="10185297" y="425215"/>
                    <a:pt x="10198900" y="429224"/>
                    <a:pt x="10212503" y="433235"/>
                  </a:cubicBezTo>
                  <a:cubicBezTo>
                    <a:pt x="10219305" y="435908"/>
                    <a:pt x="10215902" y="438581"/>
                    <a:pt x="10212503" y="441254"/>
                  </a:cubicBezTo>
                  <a:cubicBezTo>
                    <a:pt x="10202299" y="442590"/>
                    <a:pt x="10192098" y="443927"/>
                    <a:pt x="10181894" y="439917"/>
                  </a:cubicBezTo>
                  <a:cubicBezTo>
                    <a:pt x="10178496" y="430562"/>
                    <a:pt x="10154688" y="426551"/>
                    <a:pt x="10147886" y="419869"/>
                  </a:cubicBezTo>
                  <a:cubicBezTo>
                    <a:pt x="10137686" y="419869"/>
                    <a:pt x="10127482" y="419869"/>
                    <a:pt x="10117282" y="419869"/>
                  </a:cubicBezTo>
                  <a:cubicBezTo>
                    <a:pt x="10113879" y="414523"/>
                    <a:pt x="10124083" y="413185"/>
                    <a:pt x="10130884" y="410512"/>
                  </a:cubicBezTo>
                  <a:cubicBezTo>
                    <a:pt x="10134284" y="407839"/>
                    <a:pt x="10130884" y="406503"/>
                    <a:pt x="10127482" y="405166"/>
                  </a:cubicBezTo>
                  <a:cubicBezTo>
                    <a:pt x="10124083" y="403830"/>
                    <a:pt x="10124083" y="403830"/>
                    <a:pt x="10124083" y="402493"/>
                  </a:cubicBezTo>
                  <a:cubicBezTo>
                    <a:pt x="10110480" y="402493"/>
                    <a:pt x="10100276" y="402493"/>
                    <a:pt x="10086672" y="402493"/>
                  </a:cubicBezTo>
                  <a:cubicBezTo>
                    <a:pt x="10076472" y="405166"/>
                    <a:pt x="10069670" y="407839"/>
                    <a:pt x="10076472" y="411850"/>
                  </a:cubicBezTo>
                  <a:cubicBezTo>
                    <a:pt x="10076472" y="413185"/>
                    <a:pt x="10073070" y="414523"/>
                    <a:pt x="10073070" y="415859"/>
                  </a:cubicBezTo>
                  <a:cubicBezTo>
                    <a:pt x="10076472" y="419869"/>
                    <a:pt x="10079871" y="422542"/>
                    <a:pt x="10083274" y="426551"/>
                  </a:cubicBezTo>
                  <a:cubicBezTo>
                    <a:pt x="10086672" y="427888"/>
                    <a:pt x="10093474" y="427888"/>
                    <a:pt x="10096876" y="427888"/>
                  </a:cubicBezTo>
                  <a:cubicBezTo>
                    <a:pt x="10113879" y="429224"/>
                    <a:pt x="10134284" y="426551"/>
                    <a:pt x="10141085" y="434571"/>
                  </a:cubicBezTo>
                  <a:cubicBezTo>
                    <a:pt x="10141085" y="435908"/>
                    <a:pt x="10141085" y="438581"/>
                    <a:pt x="10137686" y="438581"/>
                  </a:cubicBezTo>
                  <a:cubicBezTo>
                    <a:pt x="10120680" y="443927"/>
                    <a:pt x="10103678" y="438581"/>
                    <a:pt x="10090075" y="437244"/>
                  </a:cubicBezTo>
                  <a:cubicBezTo>
                    <a:pt x="10083274" y="439917"/>
                    <a:pt x="10073070" y="442590"/>
                    <a:pt x="10066268" y="437244"/>
                  </a:cubicBezTo>
                  <a:cubicBezTo>
                    <a:pt x="10059466" y="434571"/>
                    <a:pt x="10052665" y="431898"/>
                    <a:pt x="10039062" y="433235"/>
                  </a:cubicBezTo>
                  <a:cubicBezTo>
                    <a:pt x="10035662" y="438581"/>
                    <a:pt x="10035662" y="445263"/>
                    <a:pt x="10018657" y="445263"/>
                  </a:cubicBezTo>
                  <a:cubicBezTo>
                    <a:pt x="9998252" y="445263"/>
                    <a:pt x="9991450" y="438581"/>
                    <a:pt x="9984649" y="433235"/>
                  </a:cubicBezTo>
                  <a:cubicBezTo>
                    <a:pt x="9974448" y="435908"/>
                    <a:pt x="9920036" y="438581"/>
                    <a:pt x="9903030" y="437244"/>
                  </a:cubicBezTo>
                  <a:cubicBezTo>
                    <a:pt x="9896229" y="441254"/>
                    <a:pt x="9892830" y="446601"/>
                    <a:pt x="9889428" y="451947"/>
                  </a:cubicBezTo>
                  <a:cubicBezTo>
                    <a:pt x="9875824" y="451947"/>
                    <a:pt x="9865624" y="451947"/>
                    <a:pt x="9855420" y="451947"/>
                  </a:cubicBezTo>
                  <a:cubicBezTo>
                    <a:pt x="9848618" y="451947"/>
                    <a:pt x="9841816" y="451947"/>
                    <a:pt x="9838418" y="453283"/>
                  </a:cubicBezTo>
                  <a:cubicBezTo>
                    <a:pt x="9828214" y="454620"/>
                    <a:pt x="9814610" y="453283"/>
                    <a:pt x="9804410" y="455956"/>
                  </a:cubicBezTo>
                  <a:lnTo>
                    <a:pt x="9801007" y="455956"/>
                  </a:lnTo>
                  <a:cubicBezTo>
                    <a:pt x="9784005" y="453283"/>
                    <a:pt x="9766999" y="455956"/>
                    <a:pt x="9749997" y="454620"/>
                  </a:cubicBezTo>
                  <a:cubicBezTo>
                    <a:pt x="9746594" y="454620"/>
                    <a:pt x="9743196" y="453283"/>
                    <a:pt x="9743196" y="453283"/>
                  </a:cubicBezTo>
                  <a:cubicBezTo>
                    <a:pt x="9743196" y="454620"/>
                    <a:pt x="9743196" y="455956"/>
                    <a:pt x="9743196" y="457293"/>
                  </a:cubicBezTo>
                  <a:cubicBezTo>
                    <a:pt x="9729592" y="457293"/>
                    <a:pt x="9715990" y="457293"/>
                    <a:pt x="9702386" y="457293"/>
                  </a:cubicBezTo>
                  <a:cubicBezTo>
                    <a:pt x="9668378" y="459966"/>
                    <a:pt x="9634370" y="461302"/>
                    <a:pt x="9600363" y="462639"/>
                  </a:cubicBezTo>
                  <a:cubicBezTo>
                    <a:pt x="9593561" y="455956"/>
                    <a:pt x="9586760" y="449274"/>
                    <a:pt x="9579958" y="442590"/>
                  </a:cubicBezTo>
                  <a:cubicBezTo>
                    <a:pt x="9576556" y="441254"/>
                    <a:pt x="9573156" y="441254"/>
                    <a:pt x="9569754" y="441254"/>
                  </a:cubicBezTo>
                  <a:cubicBezTo>
                    <a:pt x="9566355" y="441254"/>
                    <a:pt x="9566355" y="441254"/>
                    <a:pt x="9566355" y="441254"/>
                  </a:cubicBezTo>
                  <a:cubicBezTo>
                    <a:pt x="9566355" y="441254"/>
                    <a:pt x="9566355" y="442590"/>
                    <a:pt x="9566355" y="442590"/>
                  </a:cubicBezTo>
                  <a:cubicBezTo>
                    <a:pt x="9559554" y="443927"/>
                    <a:pt x="9552752" y="445263"/>
                    <a:pt x="9545950" y="442590"/>
                  </a:cubicBezTo>
                  <a:lnTo>
                    <a:pt x="9525260" y="443494"/>
                  </a:lnTo>
                  <a:lnTo>
                    <a:pt x="9545946" y="449274"/>
                  </a:lnTo>
                  <a:cubicBezTo>
                    <a:pt x="9545946" y="450611"/>
                    <a:pt x="9542548" y="451947"/>
                    <a:pt x="9542548" y="453283"/>
                  </a:cubicBezTo>
                  <a:cubicBezTo>
                    <a:pt x="9532344" y="453283"/>
                    <a:pt x="9522143" y="453283"/>
                    <a:pt x="9511939" y="453283"/>
                  </a:cubicBezTo>
                  <a:cubicBezTo>
                    <a:pt x="9498336" y="455957"/>
                    <a:pt x="9484736" y="457293"/>
                    <a:pt x="9471133" y="453283"/>
                  </a:cubicBezTo>
                  <a:cubicBezTo>
                    <a:pt x="9471133" y="453283"/>
                    <a:pt x="9467730" y="451947"/>
                    <a:pt x="9467730" y="450611"/>
                  </a:cubicBezTo>
                  <a:lnTo>
                    <a:pt x="9467730" y="446007"/>
                  </a:lnTo>
                  <a:lnTo>
                    <a:pt x="9454128" y="446601"/>
                  </a:lnTo>
                  <a:cubicBezTo>
                    <a:pt x="9447326" y="450610"/>
                    <a:pt x="9440524" y="454620"/>
                    <a:pt x="9433723" y="458629"/>
                  </a:cubicBezTo>
                  <a:cubicBezTo>
                    <a:pt x="9443927" y="461302"/>
                    <a:pt x="9450728" y="463975"/>
                    <a:pt x="9454128" y="469322"/>
                  </a:cubicBezTo>
                  <a:cubicBezTo>
                    <a:pt x="9433723" y="469322"/>
                    <a:pt x="9413318" y="470659"/>
                    <a:pt x="9392914" y="470659"/>
                  </a:cubicBezTo>
                  <a:cubicBezTo>
                    <a:pt x="9386112" y="473332"/>
                    <a:pt x="9375912" y="471995"/>
                    <a:pt x="9369110" y="474668"/>
                  </a:cubicBezTo>
                  <a:cubicBezTo>
                    <a:pt x="9352104" y="473332"/>
                    <a:pt x="9338501" y="473332"/>
                    <a:pt x="9321499" y="473332"/>
                  </a:cubicBezTo>
                  <a:cubicBezTo>
                    <a:pt x="9301094" y="473332"/>
                    <a:pt x="9284088" y="473332"/>
                    <a:pt x="9267086" y="473332"/>
                  </a:cubicBezTo>
                  <a:cubicBezTo>
                    <a:pt x="9239880" y="474668"/>
                    <a:pt x="9212674" y="476005"/>
                    <a:pt x="9185468" y="477341"/>
                  </a:cubicBezTo>
                  <a:cubicBezTo>
                    <a:pt x="9171864" y="478678"/>
                    <a:pt x="9158262" y="480014"/>
                    <a:pt x="9144658" y="481352"/>
                  </a:cubicBezTo>
                  <a:cubicBezTo>
                    <a:pt x="9144658" y="480014"/>
                    <a:pt x="9144658" y="478678"/>
                    <a:pt x="9144658" y="477341"/>
                  </a:cubicBezTo>
                  <a:cubicBezTo>
                    <a:pt x="9120851" y="476005"/>
                    <a:pt x="9086843" y="485361"/>
                    <a:pt x="9083444" y="466648"/>
                  </a:cubicBezTo>
                  <a:cubicBezTo>
                    <a:pt x="9076642" y="458629"/>
                    <a:pt x="9052836" y="465313"/>
                    <a:pt x="9042635" y="458629"/>
                  </a:cubicBezTo>
                  <a:cubicBezTo>
                    <a:pt x="9039232" y="461302"/>
                    <a:pt x="9029032" y="463975"/>
                    <a:pt x="9018828" y="465313"/>
                  </a:cubicBezTo>
                  <a:cubicBezTo>
                    <a:pt x="9015428" y="466648"/>
                    <a:pt x="9022230" y="467986"/>
                    <a:pt x="9025629" y="469322"/>
                  </a:cubicBezTo>
                  <a:cubicBezTo>
                    <a:pt x="9032430" y="473332"/>
                    <a:pt x="9032430" y="477341"/>
                    <a:pt x="9022230" y="481352"/>
                  </a:cubicBezTo>
                  <a:cubicBezTo>
                    <a:pt x="9018828" y="481352"/>
                    <a:pt x="9015428" y="482687"/>
                    <a:pt x="9012026" y="482687"/>
                  </a:cubicBezTo>
                  <a:cubicBezTo>
                    <a:pt x="8991622" y="485361"/>
                    <a:pt x="8967818" y="481352"/>
                    <a:pt x="8947413" y="485361"/>
                  </a:cubicBezTo>
                  <a:cubicBezTo>
                    <a:pt x="8940612" y="485361"/>
                    <a:pt x="8937209" y="485361"/>
                    <a:pt x="8930408" y="485361"/>
                  </a:cubicBezTo>
                  <a:cubicBezTo>
                    <a:pt x="8927008" y="485361"/>
                    <a:pt x="8923606" y="484025"/>
                    <a:pt x="8920206" y="482687"/>
                  </a:cubicBezTo>
                  <a:cubicBezTo>
                    <a:pt x="8916804" y="482687"/>
                    <a:pt x="8916804" y="481352"/>
                    <a:pt x="8916804" y="481352"/>
                  </a:cubicBezTo>
                  <a:cubicBezTo>
                    <a:pt x="8896400" y="480014"/>
                    <a:pt x="8875995" y="484025"/>
                    <a:pt x="8855590" y="485361"/>
                  </a:cubicBezTo>
                  <a:cubicBezTo>
                    <a:pt x="8855590" y="485361"/>
                    <a:pt x="8852191" y="485361"/>
                    <a:pt x="8852191" y="486698"/>
                  </a:cubicBezTo>
                  <a:cubicBezTo>
                    <a:pt x="8831786" y="489371"/>
                    <a:pt x="8811382" y="485361"/>
                    <a:pt x="8790977" y="489371"/>
                  </a:cubicBezTo>
                  <a:cubicBezTo>
                    <a:pt x="8773972" y="490707"/>
                    <a:pt x="8756970" y="490707"/>
                    <a:pt x="8739964" y="490707"/>
                  </a:cubicBezTo>
                  <a:cubicBezTo>
                    <a:pt x="8719559" y="493380"/>
                    <a:pt x="8695755" y="492044"/>
                    <a:pt x="8675350" y="492044"/>
                  </a:cubicBezTo>
                  <a:cubicBezTo>
                    <a:pt x="8671948" y="492044"/>
                    <a:pt x="8671948" y="490707"/>
                    <a:pt x="8668549" y="490707"/>
                  </a:cubicBezTo>
                  <a:cubicBezTo>
                    <a:pt x="8665146" y="492044"/>
                    <a:pt x="8658345" y="492044"/>
                    <a:pt x="8654946" y="493380"/>
                  </a:cubicBezTo>
                  <a:cubicBezTo>
                    <a:pt x="8648144" y="493380"/>
                    <a:pt x="8644742" y="493380"/>
                    <a:pt x="8637940" y="493380"/>
                  </a:cubicBezTo>
                  <a:cubicBezTo>
                    <a:pt x="8634541" y="492044"/>
                    <a:pt x="8631138" y="490707"/>
                    <a:pt x="8627740" y="489371"/>
                  </a:cubicBezTo>
                  <a:cubicBezTo>
                    <a:pt x="8614136" y="489371"/>
                    <a:pt x="8600534" y="489371"/>
                    <a:pt x="8586930" y="489371"/>
                  </a:cubicBezTo>
                  <a:cubicBezTo>
                    <a:pt x="8586930" y="489371"/>
                    <a:pt x="8583528" y="490707"/>
                    <a:pt x="8583528" y="492044"/>
                  </a:cubicBezTo>
                  <a:cubicBezTo>
                    <a:pt x="8549520" y="492044"/>
                    <a:pt x="8515512" y="496053"/>
                    <a:pt x="8481504" y="488034"/>
                  </a:cubicBezTo>
                  <a:cubicBezTo>
                    <a:pt x="8474702" y="485361"/>
                    <a:pt x="8464502" y="489371"/>
                    <a:pt x="8461100" y="492044"/>
                  </a:cubicBezTo>
                  <a:cubicBezTo>
                    <a:pt x="8454298" y="492044"/>
                    <a:pt x="8444098" y="492044"/>
                    <a:pt x="8433894" y="492044"/>
                  </a:cubicBezTo>
                  <a:cubicBezTo>
                    <a:pt x="8420290" y="486698"/>
                    <a:pt x="8386282" y="492044"/>
                    <a:pt x="8382884" y="480014"/>
                  </a:cubicBezTo>
                  <a:cubicBezTo>
                    <a:pt x="8379481" y="480014"/>
                    <a:pt x="8376082" y="478678"/>
                    <a:pt x="8372680" y="478678"/>
                  </a:cubicBezTo>
                  <a:cubicBezTo>
                    <a:pt x="8372680" y="478678"/>
                    <a:pt x="8369280" y="478678"/>
                    <a:pt x="8369280" y="478678"/>
                  </a:cubicBezTo>
                  <a:cubicBezTo>
                    <a:pt x="8355677" y="484025"/>
                    <a:pt x="8389685" y="490707"/>
                    <a:pt x="8369280" y="496053"/>
                  </a:cubicBezTo>
                  <a:cubicBezTo>
                    <a:pt x="8355677" y="496053"/>
                    <a:pt x="8345473" y="496053"/>
                    <a:pt x="8331870" y="496053"/>
                  </a:cubicBezTo>
                  <a:cubicBezTo>
                    <a:pt x="8325068" y="497390"/>
                    <a:pt x="8318267" y="497390"/>
                    <a:pt x="8311466" y="497390"/>
                  </a:cubicBezTo>
                  <a:cubicBezTo>
                    <a:pt x="8291060" y="500064"/>
                    <a:pt x="8270656" y="501399"/>
                    <a:pt x="8250251" y="497390"/>
                  </a:cubicBezTo>
                  <a:lnTo>
                    <a:pt x="8241182" y="493826"/>
                  </a:lnTo>
                  <a:lnTo>
                    <a:pt x="8243450" y="493380"/>
                  </a:lnTo>
                  <a:lnTo>
                    <a:pt x="8243450" y="492044"/>
                  </a:lnTo>
                  <a:cubicBezTo>
                    <a:pt x="8243450" y="492044"/>
                    <a:pt x="8240050" y="493380"/>
                    <a:pt x="8240050" y="493380"/>
                  </a:cubicBezTo>
                  <a:lnTo>
                    <a:pt x="8241182" y="493826"/>
                  </a:lnTo>
                  <a:lnTo>
                    <a:pt x="8223045" y="497390"/>
                  </a:lnTo>
                  <a:cubicBezTo>
                    <a:pt x="8185638" y="501399"/>
                    <a:pt x="8148228" y="497390"/>
                    <a:pt x="8110821" y="498726"/>
                  </a:cubicBezTo>
                  <a:cubicBezTo>
                    <a:pt x="8107418" y="498726"/>
                    <a:pt x="8100617" y="498726"/>
                    <a:pt x="8093815" y="497390"/>
                  </a:cubicBezTo>
                  <a:cubicBezTo>
                    <a:pt x="8073411" y="497390"/>
                    <a:pt x="8049607" y="497390"/>
                    <a:pt x="8029202" y="497390"/>
                  </a:cubicBezTo>
                  <a:cubicBezTo>
                    <a:pt x="8029202" y="497390"/>
                    <a:pt x="8025800" y="496053"/>
                    <a:pt x="8025800" y="496053"/>
                  </a:cubicBezTo>
                  <a:cubicBezTo>
                    <a:pt x="8025800" y="497390"/>
                    <a:pt x="8022401" y="497390"/>
                    <a:pt x="8022401" y="498726"/>
                  </a:cubicBezTo>
                  <a:cubicBezTo>
                    <a:pt x="7988393" y="504073"/>
                    <a:pt x="7954385" y="505410"/>
                    <a:pt x="7916975" y="501399"/>
                  </a:cubicBezTo>
                  <a:cubicBezTo>
                    <a:pt x="7910173" y="501399"/>
                    <a:pt x="7903372" y="501399"/>
                    <a:pt x="7896570" y="501399"/>
                  </a:cubicBezTo>
                  <a:cubicBezTo>
                    <a:pt x="7886370" y="504073"/>
                    <a:pt x="7872767" y="504073"/>
                    <a:pt x="7862562" y="500064"/>
                  </a:cubicBezTo>
                  <a:cubicBezTo>
                    <a:pt x="7862562" y="500064"/>
                    <a:pt x="7862562" y="498726"/>
                    <a:pt x="7862562" y="498726"/>
                  </a:cubicBezTo>
                  <a:cubicBezTo>
                    <a:pt x="7855761" y="500064"/>
                    <a:pt x="7848959" y="498726"/>
                    <a:pt x="7845560" y="500064"/>
                  </a:cubicBezTo>
                  <a:cubicBezTo>
                    <a:pt x="7825156" y="504073"/>
                    <a:pt x="7804751" y="502737"/>
                    <a:pt x="7784346" y="500064"/>
                  </a:cubicBezTo>
                  <a:cubicBezTo>
                    <a:pt x="7774142" y="497390"/>
                    <a:pt x="7760539" y="504073"/>
                    <a:pt x="7753737" y="497390"/>
                  </a:cubicBezTo>
                  <a:cubicBezTo>
                    <a:pt x="7750338" y="498726"/>
                    <a:pt x="7746936" y="498726"/>
                    <a:pt x="7743533" y="500064"/>
                  </a:cubicBezTo>
                  <a:cubicBezTo>
                    <a:pt x="7692523" y="505410"/>
                    <a:pt x="7641510" y="501399"/>
                    <a:pt x="7590500" y="502737"/>
                  </a:cubicBezTo>
                  <a:cubicBezTo>
                    <a:pt x="7587101" y="502737"/>
                    <a:pt x="7583698" y="501399"/>
                    <a:pt x="7580299" y="500064"/>
                  </a:cubicBezTo>
                  <a:cubicBezTo>
                    <a:pt x="7559895" y="498726"/>
                    <a:pt x="7539487" y="497390"/>
                    <a:pt x="7519085" y="496053"/>
                  </a:cubicBezTo>
                  <a:cubicBezTo>
                    <a:pt x="7515683" y="496053"/>
                    <a:pt x="7512284" y="497390"/>
                    <a:pt x="7508881" y="498726"/>
                  </a:cubicBezTo>
                  <a:cubicBezTo>
                    <a:pt x="7502080" y="497390"/>
                    <a:pt x="7495278" y="497390"/>
                    <a:pt x="7488477" y="496053"/>
                  </a:cubicBezTo>
                  <a:cubicBezTo>
                    <a:pt x="7457871" y="497390"/>
                    <a:pt x="7427263" y="497390"/>
                    <a:pt x="7396657" y="498726"/>
                  </a:cubicBezTo>
                  <a:cubicBezTo>
                    <a:pt x="7386453" y="497390"/>
                    <a:pt x="7376253" y="497390"/>
                    <a:pt x="7366048" y="496053"/>
                  </a:cubicBezTo>
                  <a:cubicBezTo>
                    <a:pt x="7362650" y="496053"/>
                    <a:pt x="7359247" y="496053"/>
                    <a:pt x="7355848" y="496053"/>
                  </a:cubicBezTo>
                  <a:cubicBezTo>
                    <a:pt x="7301432" y="494717"/>
                    <a:pt x="7247023" y="494717"/>
                    <a:pt x="7192610" y="494717"/>
                  </a:cubicBezTo>
                  <a:cubicBezTo>
                    <a:pt x="7192610" y="493380"/>
                    <a:pt x="7192610" y="493380"/>
                    <a:pt x="7189208" y="492044"/>
                  </a:cubicBezTo>
                  <a:cubicBezTo>
                    <a:pt x="7182406" y="492044"/>
                    <a:pt x="7179007" y="490707"/>
                    <a:pt x="7172206" y="490707"/>
                  </a:cubicBezTo>
                  <a:cubicBezTo>
                    <a:pt x="7158603" y="497390"/>
                    <a:pt x="7145000" y="490707"/>
                    <a:pt x="7131393" y="490707"/>
                  </a:cubicBezTo>
                  <a:cubicBezTo>
                    <a:pt x="7134795" y="493380"/>
                    <a:pt x="7131393" y="493380"/>
                    <a:pt x="7127994" y="494717"/>
                  </a:cubicBezTo>
                  <a:lnTo>
                    <a:pt x="7124595" y="494717"/>
                  </a:lnTo>
                  <a:lnTo>
                    <a:pt x="7121192" y="494717"/>
                  </a:lnTo>
                  <a:cubicBezTo>
                    <a:pt x="7104190" y="498726"/>
                    <a:pt x="7087185" y="498726"/>
                    <a:pt x="7070182" y="494717"/>
                  </a:cubicBezTo>
                  <a:cubicBezTo>
                    <a:pt x="7053177" y="489371"/>
                    <a:pt x="7029369" y="496053"/>
                    <a:pt x="7008968" y="490707"/>
                  </a:cubicBezTo>
                  <a:cubicBezTo>
                    <a:pt x="6991963" y="492044"/>
                    <a:pt x="6974961" y="492044"/>
                    <a:pt x="6957955" y="492044"/>
                  </a:cubicBezTo>
                  <a:cubicBezTo>
                    <a:pt x="6903542" y="494717"/>
                    <a:pt x="6849130" y="492044"/>
                    <a:pt x="6794717" y="486698"/>
                  </a:cubicBezTo>
                  <a:cubicBezTo>
                    <a:pt x="6784517" y="482687"/>
                    <a:pt x="6767511" y="486698"/>
                    <a:pt x="6753908" y="484025"/>
                  </a:cubicBezTo>
                  <a:cubicBezTo>
                    <a:pt x="6753908" y="482687"/>
                    <a:pt x="6753908" y="482687"/>
                    <a:pt x="6753908" y="482687"/>
                  </a:cubicBezTo>
                  <a:cubicBezTo>
                    <a:pt x="6723303" y="482687"/>
                    <a:pt x="6692694" y="482687"/>
                    <a:pt x="6662089" y="482687"/>
                  </a:cubicBezTo>
                  <a:cubicBezTo>
                    <a:pt x="6655287" y="482687"/>
                    <a:pt x="6648486" y="482687"/>
                    <a:pt x="6641684" y="482687"/>
                  </a:cubicBezTo>
                  <a:cubicBezTo>
                    <a:pt x="6638282" y="484025"/>
                    <a:pt x="6634883" y="485361"/>
                    <a:pt x="6631480" y="485361"/>
                  </a:cubicBezTo>
                  <a:cubicBezTo>
                    <a:pt x="6611075" y="489371"/>
                    <a:pt x="6597472" y="485361"/>
                    <a:pt x="6580470" y="482687"/>
                  </a:cubicBezTo>
                  <a:lnTo>
                    <a:pt x="6577067" y="482687"/>
                  </a:lnTo>
                  <a:lnTo>
                    <a:pt x="6573668" y="482687"/>
                  </a:lnTo>
                  <a:cubicBezTo>
                    <a:pt x="6570266" y="482687"/>
                    <a:pt x="6566867" y="481352"/>
                    <a:pt x="6566867" y="480014"/>
                  </a:cubicBezTo>
                  <a:cubicBezTo>
                    <a:pt x="6543060" y="477341"/>
                    <a:pt x="6512454" y="484025"/>
                    <a:pt x="6488647" y="476005"/>
                  </a:cubicBezTo>
                  <a:cubicBezTo>
                    <a:pt x="6481846" y="482687"/>
                    <a:pt x="6468243" y="482687"/>
                    <a:pt x="6454639" y="484025"/>
                  </a:cubicBezTo>
                  <a:lnTo>
                    <a:pt x="6451240" y="484025"/>
                  </a:lnTo>
                  <a:lnTo>
                    <a:pt x="6447838" y="484025"/>
                  </a:lnTo>
                  <a:cubicBezTo>
                    <a:pt x="6424034" y="480014"/>
                    <a:pt x="6396828" y="485361"/>
                    <a:pt x="6373021" y="480014"/>
                  </a:cubicBezTo>
                  <a:cubicBezTo>
                    <a:pt x="6369622" y="480014"/>
                    <a:pt x="6369622" y="480014"/>
                    <a:pt x="6369622" y="478678"/>
                  </a:cubicBezTo>
                  <a:cubicBezTo>
                    <a:pt x="6325410" y="488034"/>
                    <a:pt x="6284600" y="477341"/>
                    <a:pt x="6240392" y="477341"/>
                  </a:cubicBezTo>
                  <a:cubicBezTo>
                    <a:pt x="6236989" y="477341"/>
                    <a:pt x="6233590" y="477341"/>
                    <a:pt x="6230188" y="477341"/>
                  </a:cubicBezTo>
                  <a:cubicBezTo>
                    <a:pt x="6223386" y="480014"/>
                    <a:pt x="6216585" y="480014"/>
                    <a:pt x="6209783" y="478678"/>
                  </a:cubicBezTo>
                  <a:cubicBezTo>
                    <a:pt x="6206384" y="478678"/>
                    <a:pt x="6206384" y="477341"/>
                    <a:pt x="6206384" y="477341"/>
                  </a:cubicBezTo>
                  <a:cubicBezTo>
                    <a:pt x="6196180" y="477341"/>
                    <a:pt x="6189379" y="477341"/>
                    <a:pt x="6179178" y="477341"/>
                  </a:cubicBezTo>
                  <a:cubicBezTo>
                    <a:pt x="6172376" y="474668"/>
                    <a:pt x="6158773" y="476005"/>
                    <a:pt x="6148569" y="474668"/>
                  </a:cubicBezTo>
                  <a:cubicBezTo>
                    <a:pt x="6148569" y="474668"/>
                    <a:pt x="6145170" y="476005"/>
                    <a:pt x="6145170" y="476005"/>
                  </a:cubicBezTo>
                  <a:cubicBezTo>
                    <a:pt x="6134966" y="476005"/>
                    <a:pt x="6124765" y="477341"/>
                    <a:pt x="6114561" y="474668"/>
                  </a:cubicBezTo>
                  <a:cubicBezTo>
                    <a:pt x="6111162" y="474668"/>
                    <a:pt x="6107760" y="474668"/>
                    <a:pt x="6104361" y="474668"/>
                  </a:cubicBezTo>
                  <a:cubicBezTo>
                    <a:pt x="6073752" y="477341"/>
                    <a:pt x="6043147" y="481352"/>
                    <a:pt x="6012538" y="474668"/>
                  </a:cubicBezTo>
                  <a:lnTo>
                    <a:pt x="6009139" y="473332"/>
                  </a:lnTo>
                  <a:lnTo>
                    <a:pt x="6005736" y="473332"/>
                  </a:lnTo>
                  <a:cubicBezTo>
                    <a:pt x="6002337" y="473332"/>
                    <a:pt x="6002337" y="473332"/>
                    <a:pt x="6002337" y="471995"/>
                  </a:cubicBezTo>
                  <a:cubicBezTo>
                    <a:pt x="6005736" y="470659"/>
                    <a:pt x="6005736" y="470659"/>
                    <a:pt x="6005736" y="470659"/>
                  </a:cubicBezTo>
                  <a:cubicBezTo>
                    <a:pt x="6005736" y="470659"/>
                    <a:pt x="6002337" y="470659"/>
                    <a:pt x="6002337" y="470659"/>
                  </a:cubicBezTo>
                  <a:cubicBezTo>
                    <a:pt x="5978530" y="470659"/>
                    <a:pt x="5954727" y="471995"/>
                    <a:pt x="5930919" y="471995"/>
                  </a:cubicBezTo>
                  <a:lnTo>
                    <a:pt x="5927520" y="471995"/>
                  </a:lnTo>
                  <a:cubicBezTo>
                    <a:pt x="5893512" y="466648"/>
                    <a:pt x="5856102" y="473332"/>
                    <a:pt x="5822094" y="467986"/>
                  </a:cubicBezTo>
                  <a:cubicBezTo>
                    <a:pt x="5784688" y="467986"/>
                    <a:pt x="5747277" y="467986"/>
                    <a:pt x="5709870" y="467986"/>
                  </a:cubicBezTo>
                  <a:cubicBezTo>
                    <a:pt x="5699666" y="471995"/>
                    <a:pt x="5686063" y="471995"/>
                    <a:pt x="5675863" y="470659"/>
                  </a:cubicBezTo>
                  <a:cubicBezTo>
                    <a:pt x="5653757" y="467986"/>
                    <a:pt x="5631652" y="467651"/>
                    <a:pt x="5609547" y="467985"/>
                  </a:cubicBezTo>
                  <a:lnTo>
                    <a:pt x="5543963" y="469307"/>
                  </a:lnTo>
                  <a:lnTo>
                    <a:pt x="5543991" y="469322"/>
                  </a:lnTo>
                  <a:cubicBezTo>
                    <a:pt x="5523586" y="469322"/>
                    <a:pt x="5503181" y="470659"/>
                    <a:pt x="5482777" y="470659"/>
                  </a:cubicBezTo>
                  <a:cubicBezTo>
                    <a:pt x="5475975" y="473332"/>
                    <a:pt x="5465775" y="471995"/>
                    <a:pt x="5458973" y="474668"/>
                  </a:cubicBezTo>
                  <a:cubicBezTo>
                    <a:pt x="5441967" y="473332"/>
                    <a:pt x="5428364" y="473332"/>
                    <a:pt x="5411362" y="473332"/>
                  </a:cubicBezTo>
                  <a:cubicBezTo>
                    <a:pt x="5390957" y="473332"/>
                    <a:pt x="5373952" y="473332"/>
                    <a:pt x="5356950" y="473332"/>
                  </a:cubicBezTo>
                  <a:cubicBezTo>
                    <a:pt x="5329743" y="474668"/>
                    <a:pt x="5302537" y="476005"/>
                    <a:pt x="5275331" y="477341"/>
                  </a:cubicBezTo>
                  <a:cubicBezTo>
                    <a:pt x="5261728" y="478678"/>
                    <a:pt x="5248125" y="480014"/>
                    <a:pt x="5234521" y="481352"/>
                  </a:cubicBezTo>
                  <a:cubicBezTo>
                    <a:pt x="5234521" y="480014"/>
                    <a:pt x="5234521" y="478678"/>
                    <a:pt x="5234521" y="477341"/>
                  </a:cubicBezTo>
                  <a:cubicBezTo>
                    <a:pt x="5216666" y="476339"/>
                    <a:pt x="5193073" y="481351"/>
                    <a:pt x="5180958" y="476025"/>
                  </a:cubicBezTo>
                  <a:lnTo>
                    <a:pt x="5174703" y="468359"/>
                  </a:lnTo>
                  <a:lnTo>
                    <a:pt x="5121534" y="467986"/>
                  </a:lnTo>
                  <a:lnTo>
                    <a:pt x="5114203" y="468562"/>
                  </a:lnTo>
                  <a:lnTo>
                    <a:pt x="5115492" y="469322"/>
                  </a:lnTo>
                  <a:cubicBezTo>
                    <a:pt x="5122294" y="473332"/>
                    <a:pt x="5122294" y="477341"/>
                    <a:pt x="5112093" y="481352"/>
                  </a:cubicBezTo>
                  <a:cubicBezTo>
                    <a:pt x="5108691" y="481352"/>
                    <a:pt x="5105292" y="482687"/>
                    <a:pt x="5101889" y="482687"/>
                  </a:cubicBezTo>
                  <a:cubicBezTo>
                    <a:pt x="5081485" y="485361"/>
                    <a:pt x="5057681" y="481352"/>
                    <a:pt x="5037276" y="485361"/>
                  </a:cubicBezTo>
                  <a:cubicBezTo>
                    <a:pt x="5030475" y="485361"/>
                    <a:pt x="5027072" y="485361"/>
                    <a:pt x="5020271" y="485361"/>
                  </a:cubicBezTo>
                  <a:cubicBezTo>
                    <a:pt x="5016872" y="485361"/>
                    <a:pt x="5013469" y="484025"/>
                    <a:pt x="5010070" y="482687"/>
                  </a:cubicBezTo>
                  <a:cubicBezTo>
                    <a:pt x="5006667" y="482687"/>
                    <a:pt x="5006667" y="481352"/>
                    <a:pt x="5006667" y="481352"/>
                  </a:cubicBezTo>
                  <a:cubicBezTo>
                    <a:pt x="4986263" y="480014"/>
                    <a:pt x="4965858" y="484025"/>
                    <a:pt x="4945453" y="485361"/>
                  </a:cubicBezTo>
                  <a:cubicBezTo>
                    <a:pt x="4945453" y="485361"/>
                    <a:pt x="4942054" y="485361"/>
                    <a:pt x="4942054" y="486698"/>
                  </a:cubicBezTo>
                  <a:cubicBezTo>
                    <a:pt x="4921650" y="489371"/>
                    <a:pt x="4901245" y="485361"/>
                    <a:pt x="4880840" y="489371"/>
                  </a:cubicBezTo>
                  <a:cubicBezTo>
                    <a:pt x="4863835" y="490707"/>
                    <a:pt x="4846833" y="490707"/>
                    <a:pt x="4829827" y="490707"/>
                  </a:cubicBezTo>
                  <a:cubicBezTo>
                    <a:pt x="4809422" y="493380"/>
                    <a:pt x="4785618" y="492044"/>
                    <a:pt x="4765214" y="492044"/>
                  </a:cubicBezTo>
                  <a:cubicBezTo>
                    <a:pt x="4761811" y="492044"/>
                    <a:pt x="4761811" y="490707"/>
                    <a:pt x="4758412" y="490707"/>
                  </a:cubicBezTo>
                  <a:cubicBezTo>
                    <a:pt x="4755010" y="492044"/>
                    <a:pt x="4748208" y="492044"/>
                    <a:pt x="4744809" y="493380"/>
                  </a:cubicBezTo>
                  <a:cubicBezTo>
                    <a:pt x="4738008" y="493380"/>
                    <a:pt x="4734605" y="493380"/>
                    <a:pt x="4727803" y="493380"/>
                  </a:cubicBezTo>
                  <a:cubicBezTo>
                    <a:pt x="4724404" y="492044"/>
                    <a:pt x="4721002" y="490707"/>
                    <a:pt x="4717603" y="489371"/>
                  </a:cubicBezTo>
                  <a:cubicBezTo>
                    <a:pt x="4704000" y="489371"/>
                    <a:pt x="4690397" y="489371"/>
                    <a:pt x="4676794" y="489371"/>
                  </a:cubicBezTo>
                  <a:cubicBezTo>
                    <a:pt x="4676794" y="489371"/>
                    <a:pt x="4673391" y="490707"/>
                    <a:pt x="4673391" y="492044"/>
                  </a:cubicBezTo>
                  <a:cubicBezTo>
                    <a:pt x="4639383" y="492044"/>
                    <a:pt x="4605375" y="496053"/>
                    <a:pt x="4571368" y="488034"/>
                  </a:cubicBezTo>
                  <a:cubicBezTo>
                    <a:pt x="4564566" y="485361"/>
                    <a:pt x="4554365" y="489371"/>
                    <a:pt x="4550963" y="492044"/>
                  </a:cubicBezTo>
                  <a:cubicBezTo>
                    <a:pt x="4544161" y="492044"/>
                    <a:pt x="4533961" y="492044"/>
                    <a:pt x="4523757" y="492044"/>
                  </a:cubicBezTo>
                  <a:cubicBezTo>
                    <a:pt x="4510153" y="486698"/>
                    <a:pt x="4476146" y="492044"/>
                    <a:pt x="4472747" y="480014"/>
                  </a:cubicBezTo>
                  <a:cubicBezTo>
                    <a:pt x="4469344" y="480014"/>
                    <a:pt x="4465945" y="478678"/>
                    <a:pt x="4462543" y="478678"/>
                  </a:cubicBezTo>
                  <a:cubicBezTo>
                    <a:pt x="4462543" y="478678"/>
                    <a:pt x="4459144" y="478678"/>
                    <a:pt x="4459144" y="478678"/>
                  </a:cubicBezTo>
                  <a:cubicBezTo>
                    <a:pt x="4445540" y="484025"/>
                    <a:pt x="4479548" y="490707"/>
                    <a:pt x="4459144" y="496053"/>
                  </a:cubicBezTo>
                  <a:cubicBezTo>
                    <a:pt x="4445540" y="496053"/>
                    <a:pt x="4435336" y="496053"/>
                    <a:pt x="4421733" y="496053"/>
                  </a:cubicBezTo>
                  <a:cubicBezTo>
                    <a:pt x="4414932" y="497390"/>
                    <a:pt x="4408130" y="497390"/>
                    <a:pt x="4401329" y="497390"/>
                  </a:cubicBezTo>
                  <a:cubicBezTo>
                    <a:pt x="4380924" y="500064"/>
                    <a:pt x="4360519" y="501399"/>
                    <a:pt x="4340114" y="497390"/>
                  </a:cubicBezTo>
                  <a:lnTo>
                    <a:pt x="4331046" y="493826"/>
                  </a:lnTo>
                  <a:lnTo>
                    <a:pt x="4333313" y="493380"/>
                  </a:lnTo>
                  <a:lnTo>
                    <a:pt x="4333313" y="492044"/>
                  </a:lnTo>
                  <a:cubicBezTo>
                    <a:pt x="4333313" y="492044"/>
                    <a:pt x="4329914" y="493380"/>
                    <a:pt x="4329914" y="493380"/>
                  </a:cubicBezTo>
                  <a:lnTo>
                    <a:pt x="4331046" y="493826"/>
                  </a:lnTo>
                  <a:lnTo>
                    <a:pt x="4312908" y="497390"/>
                  </a:lnTo>
                  <a:cubicBezTo>
                    <a:pt x="4275501" y="501399"/>
                    <a:pt x="4238091" y="497390"/>
                    <a:pt x="4200684" y="498726"/>
                  </a:cubicBezTo>
                  <a:cubicBezTo>
                    <a:pt x="4197282" y="498726"/>
                    <a:pt x="4190480" y="498726"/>
                    <a:pt x="4183678" y="497390"/>
                  </a:cubicBezTo>
                  <a:cubicBezTo>
                    <a:pt x="4163274" y="497390"/>
                    <a:pt x="4139470" y="497390"/>
                    <a:pt x="4119065" y="497390"/>
                  </a:cubicBezTo>
                  <a:cubicBezTo>
                    <a:pt x="4119065" y="497390"/>
                    <a:pt x="4115663" y="496053"/>
                    <a:pt x="4115663" y="496053"/>
                  </a:cubicBezTo>
                  <a:cubicBezTo>
                    <a:pt x="4115663" y="497390"/>
                    <a:pt x="4112264" y="497390"/>
                    <a:pt x="4112264" y="498726"/>
                  </a:cubicBezTo>
                  <a:cubicBezTo>
                    <a:pt x="4078256" y="504073"/>
                    <a:pt x="4044248" y="505410"/>
                    <a:pt x="4006838" y="501399"/>
                  </a:cubicBezTo>
                  <a:cubicBezTo>
                    <a:pt x="4000036" y="501399"/>
                    <a:pt x="3993235" y="501399"/>
                    <a:pt x="3986433" y="501399"/>
                  </a:cubicBezTo>
                  <a:cubicBezTo>
                    <a:pt x="3976233" y="504073"/>
                    <a:pt x="3962630" y="504073"/>
                    <a:pt x="3952425" y="500064"/>
                  </a:cubicBezTo>
                  <a:cubicBezTo>
                    <a:pt x="3952425" y="500064"/>
                    <a:pt x="3952425" y="498726"/>
                    <a:pt x="3952425" y="498726"/>
                  </a:cubicBezTo>
                  <a:cubicBezTo>
                    <a:pt x="3945624" y="500064"/>
                    <a:pt x="3938822" y="498726"/>
                    <a:pt x="3935423" y="500064"/>
                  </a:cubicBezTo>
                  <a:cubicBezTo>
                    <a:pt x="3915019" y="504073"/>
                    <a:pt x="3894614" y="502737"/>
                    <a:pt x="3874209" y="500064"/>
                  </a:cubicBezTo>
                  <a:cubicBezTo>
                    <a:pt x="3864005" y="497390"/>
                    <a:pt x="3850402" y="504073"/>
                    <a:pt x="3843600" y="497390"/>
                  </a:cubicBezTo>
                  <a:cubicBezTo>
                    <a:pt x="3840201" y="498726"/>
                    <a:pt x="3836799" y="498726"/>
                    <a:pt x="3833396" y="500064"/>
                  </a:cubicBezTo>
                  <a:cubicBezTo>
                    <a:pt x="3782386" y="505410"/>
                    <a:pt x="3731373" y="501399"/>
                    <a:pt x="3680363" y="502737"/>
                  </a:cubicBezTo>
                  <a:cubicBezTo>
                    <a:pt x="3676964" y="502737"/>
                    <a:pt x="3673561" y="501399"/>
                    <a:pt x="3670162" y="500064"/>
                  </a:cubicBezTo>
                  <a:cubicBezTo>
                    <a:pt x="3649758" y="498726"/>
                    <a:pt x="3629350" y="497390"/>
                    <a:pt x="3608948" y="496053"/>
                  </a:cubicBezTo>
                  <a:cubicBezTo>
                    <a:pt x="3605546" y="496053"/>
                    <a:pt x="3602147" y="497390"/>
                    <a:pt x="3598744" y="498726"/>
                  </a:cubicBezTo>
                  <a:cubicBezTo>
                    <a:pt x="3591943" y="497390"/>
                    <a:pt x="3585141" y="497390"/>
                    <a:pt x="3578340" y="496053"/>
                  </a:cubicBezTo>
                  <a:cubicBezTo>
                    <a:pt x="3547734" y="497390"/>
                    <a:pt x="3517125" y="497390"/>
                    <a:pt x="3486520" y="498726"/>
                  </a:cubicBezTo>
                  <a:cubicBezTo>
                    <a:pt x="3476316" y="497390"/>
                    <a:pt x="3466115" y="497390"/>
                    <a:pt x="3455911" y="496053"/>
                  </a:cubicBezTo>
                  <a:cubicBezTo>
                    <a:pt x="3452513" y="496053"/>
                    <a:pt x="3449110" y="496053"/>
                    <a:pt x="3445711" y="496053"/>
                  </a:cubicBezTo>
                  <a:cubicBezTo>
                    <a:pt x="3391295" y="494717"/>
                    <a:pt x="3336886" y="494717"/>
                    <a:pt x="3282473" y="494717"/>
                  </a:cubicBezTo>
                  <a:cubicBezTo>
                    <a:pt x="3282473" y="493380"/>
                    <a:pt x="3282473" y="493380"/>
                    <a:pt x="3279071" y="492044"/>
                  </a:cubicBezTo>
                  <a:cubicBezTo>
                    <a:pt x="3272269" y="492044"/>
                    <a:pt x="3268870" y="490707"/>
                    <a:pt x="3262069" y="490707"/>
                  </a:cubicBezTo>
                  <a:cubicBezTo>
                    <a:pt x="3248466" y="497390"/>
                    <a:pt x="3234863" y="490707"/>
                    <a:pt x="3221256" y="490707"/>
                  </a:cubicBezTo>
                  <a:cubicBezTo>
                    <a:pt x="3224658" y="493380"/>
                    <a:pt x="3221256" y="493380"/>
                    <a:pt x="3217857" y="494717"/>
                  </a:cubicBezTo>
                  <a:lnTo>
                    <a:pt x="3214458" y="494717"/>
                  </a:lnTo>
                  <a:lnTo>
                    <a:pt x="3211055" y="494717"/>
                  </a:lnTo>
                  <a:cubicBezTo>
                    <a:pt x="3194053" y="498726"/>
                    <a:pt x="3177047" y="498726"/>
                    <a:pt x="3160045" y="494717"/>
                  </a:cubicBezTo>
                  <a:cubicBezTo>
                    <a:pt x="3143039" y="489371"/>
                    <a:pt x="3119232" y="496053"/>
                    <a:pt x="3098831" y="490707"/>
                  </a:cubicBezTo>
                  <a:cubicBezTo>
                    <a:pt x="3081825" y="492044"/>
                    <a:pt x="3064824" y="492044"/>
                    <a:pt x="3047818" y="492044"/>
                  </a:cubicBezTo>
                  <a:cubicBezTo>
                    <a:pt x="2993405" y="494717"/>
                    <a:pt x="2938993" y="492044"/>
                    <a:pt x="2884580" y="486698"/>
                  </a:cubicBezTo>
                  <a:cubicBezTo>
                    <a:pt x="2874380" y="482687"/>
                    <a:pt x="2857374" y="486698"/>
                    <a:pt x="2843771" y="484025"/>
                  </a:cubicBezTo>
                  <a:cubicBezTo>
                    <a:pt x="2843771" y="482687"/>
                    <a:pt x="2843771" y="482687"/>
                    <a:pt x="2843771" y="482687"/>
                  </a:cubicBezTo>
                  <a:cubicBezTo>
                    <a:pt x="2813166" y="482687"/>
                    <a:pt x="2782557" y="482687"/>
                    <a:pt x="2751952" y="482687"/>
                  </a:cubicBezTo>
                  <a:cubicBezTo>
                    <a:pt x="2745150" y="482687"/>
                    <a:pt x="2738348" y="482687"/>
                    <a:pt x="2731547" y="482687"/>
                  </a:cubicBezTo>
                  <a:cubicBezTo>
                    <a:pt x="2728145" y="484025"/>
                    <a:pt x="2724746" y="485361"/>
                    <a:pt x="2721343" y="485361"/>
                  </a:cubicBezTo>
                  <a:cubicBezTo>
                    <a:pt x="2700938" y="489371"/>
                    <a:pt x="2687335" y="485361"/>
                    <a:pt x="2670333" y="482687"/>
                  </a:cubicBezTo>
                  <a:lnTo>
                    <a:pt x="2666930" y="482687"/>
                  </a:lnTo>
                  <a:lnTo>
                    <a:pt x="2663531" y="482687"/>
                  </a:lnTo>
                  <a:cubicBezTo>
                    <a:pt x="2660129" y="482687"/>
                    <a:pt x="2656730" y="481352"/>
                    <a:pt x="2656730" y="480014"/>
                  </a:cubicBezTo>
                  <a:cubicBezTo>
                    <a:pt x="2632923" y="477341"/>
                    <a:pt x="2602317" y="484025"/>
                    <a:pt x="2578510" y="476005"/>
                  </a:cubicBezTo>
                  <a:cubicBezTo>
                    <a:pt x="2571709" y="482687"/>
                    <a:pt x="2558106" y="482687"/>
                    <a:pt x="2544502" y="484025"/>
                  </a:cubicBezTo>
                  <a:lnTo>
                    <a:pt x="2541103" y="484025"/>
                  </a:lnTo>
                  <a:lnTo>
                    <a:pt x="2537701" y="484025"/>
                  </a:lnTo>
                  <a:cubicBezTo>
                    <a:pt x="2513897" y="480014"/>
                    <a:pt x="2486691" y="485361"/>
                    <a:pt x="2462884" y="480014"/>
                  </a:cubicBezTo>
                  <a:cubicBezTo>
                    <a:pt x="2459484" y="480014"/>
                    <a:pt x="2459484" y="480014"/>
                    <a:pt x="2459484" y="478678"/>
                  </a:cubicBezTo>
                  <a:cubicBezTo>
                    <a:pt x="2415272" y="488034"/>
                    <a:pt x="2374463" y="477341"/>
                    <a:pt x="2330255" y="477341"/>
                  </a:cubicBezTo>
                  <a:cubicBezTo>
                    <a:pt x="2326852" y="477341"/>
                    <a:pt x="2323453" y="477341"/>
                    <a:pt x="2320051" y="477341"/>
                  </a:cubicBezTo>
                  <a:cubicBezTo>
                    <a:pt x="2313249" y="480014"/>
                    <a:pt x="2306448" y="480014"/>
                    <a:pt x="2299646" y="478678"/>
                  </a:cubicBezTo>
                  <a:cubicBezTo>
                    <a:pt x="2296247" y="478678"/>
                    <a:pt x="2296247" y="477341"/>
                    <a:pt x="2296247" y="477341"/>
                  </a:cubicBezTo>
                  <a:cubicBezTo>
                    <a:pt x="2286043" y="477341"/>
                    <a:pt x="2279242" y="477341"/>
                    <a:pt x="2269041" y="477341"/>
                  </a:cubicBezTo>
                  <a:cubicBezTo>
                    <a:pt x="2262239" y="474668"/>
                    <a:pt x="2248636" y="476005"/>
                    <a:pt x="2238432" y="474668"/>
                  </a:cubicBezTo>
                  <a:cubicBezTo>
                    <a:pt x="2238432" y="474668"/>
                    <a:pt x="2235033" y="476005"/>
                    <a:pt x="2235033" y="476005"/>
                  </a:cubicBezTo>
                  <a:cubicBezTo>
                    <a:pt x="2224829" y="476005"/>
                    <a:pt x="2214628" y="477341"/>
                    <a:pt x="2204424" y="474668"/>
                  </a:cubicBezTo>
                  <a:cubicBezTo>
                    <a:pt x="2201025" y="474668"/>
                    <a:pt x="2197623" y="474668"/>
                    <a:pt x="2194224" y="474668"/>
                  </a:cubicBezTo>
                  <a:cubicBezTo>
                    <a:pt x="2163615" y="477341"/>
                    <a:pt x="2133010" y="481352"/>
                    <a:pt x="2102401" y="474668"/>
                  </a:cubicBezTo>
                  <a:lnTo>
                    <a:pt x="2099002" y="473332"/>
                  </a:lnTo>
                  <a:lnTo>
                    <a:pt x="2095599" y="473332"/>
                  </a:lnTo>
                  <a:cubicBezTo>
                    <a:pt x="2092200" y="473332"/>
                    <a:pt x="2092200" y="473332"/>
                    <a:pt x="2092200" y="471995"/>
                  </a:cubicBezTo>
                  <a:cubicBezTo>
                    <a:pt x="2095599" y="470659"/>
                    <a:pt x="2095599" y="470659"/>
                    <a:pt x="2095599" y="470659"/>
                  </a:cubicBezTo>
                  <a:cubicBezTo>
                    <a:pt x="2095599" y="470659"/>
                    <a:pt x="2092200" y="470659"/>
                    <a:pt x="2092200" y="470659"/>
                  </a:cubicBezTo>
                  <a:cubicBezTo>
                    <a:pt x="2068393" y="470659"/>
                    <a:pt x="2044590" y="471995"/>
                    <a:pt x="2020782" y="471995"/>
                  </a:cubicBezTo>
                  <a:lnTo>
                    <a:pt x="2017383" y="471995"/>
                  </a:lnTo>
                  <a:cubicBezTo>
                    <a:pt x="1983375" y="466648"/>
                    <a:pt x="1945965" y="473332"/>
                    <a:pt x="1911957" y="467986"/>
                  </a:cubicBezTo>
                  <a:cubicBezTo>
                    <a:pt x="1874551" y="467986"/>
                    <a:pt x="1837140" y="467986"/>
                    <a:pt x="1799733" y="467986"/>
                  </a:cubicBezTo>
                  <a:cubicBezTo>
                    <a:pt x="1789529" y="471995"/>
                    <a:pt x="1775926" y="471995"/>
                    <a:pt x="1765725" y="470659"/>
                  </a:cubicBezTo>
                  <a:cubicBezTo>
                    <a:pt x="1721514" y="465313"/>
                    <a:pt x="1677305" y="469322"/>
                    <a:pt x="1633093" y="469322"/>
                  </a:cubicBezTo>
                  <a:cubicBezTo>
                    <a:pt x="1622893" y="465313"/>
                    <a:pt x="1609290" y="467986"/>
                    <a:pt x="1599086" y="465313"/>
                  </a:cubicBezTo>
                  <a:cubicBezTo>
                    <a:pt x="1599086" y="463975"/>
                    <a:pt x="1599086" y="463975"/>
                    <a:pt x="1599086" y="463975"/>
                  </a:cubicBezTo>
                  <a:cubicBezTo>
                    <a:pt x="1520869" y="463975"/>
                    <a:pt x="1442650" y="463975"/>
                    <a:pt x="1364433" y="463975"/>
                  </a:cubicBezTo>
                  <a:cubicBezTo>
                    <a:pt x="1364433" y="465313"/>
                    <a:pt x="1361031" y="465313"/>
                    <a:pt x="1357632" y="465313"/>
                  </a:cubicBezTo>
                  <a:cubicBezTo>
                    <a:pt x="1357632" y="465313"/>
                    <a:pt x="1357632" y="466648"/>
                    <a:pt x="1354229" y="467986"/>
                  </a:cubicBezTo>
                  <a:cubicBezTo>
                    <a:pt x="1306618" y="465313"/>
                    <a:pt x="1259008" y="471995"/>
                    <a:pt x="1211396" y="467986"/>
                  </a:cubicBezTo>
                  <a:cubicBezTo>
                    <a:pt x="1207997" y="470659"/>
                    <a:pt x="1201196" y="470659"/>
                    <a:pt x="1194394" y="469322"/>
                  </a:cubicBezTo>
                  <a:cubicBezTo>
                    <a:pt x="1190992" y="473332"/>
                    <a:pt x="1180791" y="474668"/>
                    <a:pt x="1170587" y="471995"/>
                  </a:cubicBezTo>
                  <a:cubicBezTo>
                    <a:pt x="1163786" y="471995"/>
                    <a:pt x="1156984" y="471995"/>
                    <a:pt x="1150182" y="471995"/>
                  </a:cubicBezTo>
                  <a:cubicBezTo>
                    <a:pt x="1095770" y="474668"/>
                    <a:pt x="1044760" y="470659"/>
                    <a:pt x="990348" y="473332"/>
                  </a:cubicBezTo>
                  <a:cubicBezTo>
                    <a:pt x="973342" y="474668"/>
                    <a:pt x="959739" y="473332"/>
                    <a:pt x="956340" y="465313"/>
                  </a:cubicBezTo>
                  <a:cubicBezTo>
                    <a:pt x="952937" y="461302"/>
                    <a:pt x="952937" y="455956"/>
                    <a:pt x="952937" y="451947"/>
                  </a:cubicBezTo>
                  <a:cubicBezTo>
                    <a:pt x="949538" y="451947"/>
                    <a:pt x="949538" y="451947"/>
                    <a:pt x="946136" y="451947"/>
                  </a:cubicBezTo>
                  <a:cubicBezTo>
                    <a:pt x="922332" y="449274"/>
                    <a:pt x="912128" y="438581"/>
                    <a:pt x="888324" y="426551"/>
                  </a:cubicBezTo>
                  <a:cubicBezTo>
                    <a:pt x="918929" y="457293"/>
                    <a:pt x="857715" y="441254"/>
                    <a:pt x="844112" y="447936"/>
                  </a:cubicBezTo>
                  <a:cubicBezTo>
                    <a:pt x="840713" y="449274"/>
                    <a:pt x="833912" y="451947"/>
                    <a:pt x="830509" y="454620"/>
                  </a:cubicBezTo>
                  <a:cubicBezTo>
                    <a:pt x="827110" y="454620"/>
                    <a:pt x="827110" y="454620"/>
                    <a:pt x="827110" y="454620"/>
                  </a:cubicBezTo>
                  <a:cubicBezTo>
                    <a:pt x="830509" y="457293"/>
                    <a:pt x="833912" y="458629"/>
                    <a:pt x="844112" y="457293"/>
                  </a:cubicBezTo>
                  <a:cubicBezTo>
                    <a:pt x="891723" y="450610"/>
                    <a:pt x="895126" y="451947"/>
                    <a:pt x="891723" y="470659"/>
                  </a:cubicBezTo>
                  <a:cubicBezTo>
                    <a:pt x="888324" y="471995"/>
                    <a:pt x="884922" y="471995"/>
                    <a:pt x="881523" y="473332"/>
                  </a:cubicBezTo>
                  <a:cubicBezTo>
                    <a:pt x="871318" y="473332"/>
                    <a:pt x="861118" y="474668"/>
                    <a:pt x="850914" y="474668"/>
                  </a:cubicBezTo>
                  <a:cubicBezTo>
                    <a:pt x="837311" y="478678"/>
                    <a:pt x="820309" y="480014"/>
                    <a:pt x="810104" y="476005"/>
                  </a:cubicBezTo>
                  <a:cubicBezTo>
                    <a:pt x="782898" y="465313"/>
                    <a:pt x="759095" y="470659"/>
                    <a:pt x="735287" y="474668"/>
                  </a:cubicBezTo>
                  <a:lnTo>
                    <a:pt x="731888" y="474668"/>
                  </a:lnTo>
                  <a:lnTo>
                    <a:pt x="728486" y="474668"/>
                  </a:lnTo>
                  <a:cubicBezTo>
                    <a:pt x="725087" y="478678"/>
                    <a:pt x="714883" y="477341"/>
                    <a:pt x="708081" y="480014"/>
                  </a:cubicBezTo>
                  <a:cubicBezTo>
                    <a:pt x="691079" y="477341"/>
                    <a:pt x="691079" y="471995"/>
                    <a:pt x="687676" y="466648"/>
                  </a:cubicBezTo>
                  <a:cubicBezTo>
                    <a:pt x="691079" y="461302"/>
                    <a:pt x="680875" y="458629"/>
                    <a:pt x="674073" y="455956"/>
                  </a:cubicBezTo>
                  <a:cubicBezTo>
                    <a:pt x="667272" y="447936"/>
                    <a:pt x="674073" y="445263"/>
                    <a:pt x="691079" y="443927"/>
                  </a:cubicBezTo>
                  <a:cubicBezTo>
                    <a:pt x="694478" y="443927"/>
                    <a:pt x="694478" y="443927"/>
                    <a:pt x="694478" y="443927"/>
                  </a:cubicBezTo>
                  <a:cubicBezTo>
                    <a:pt x="694478" y="442590"/>
                    <a:pt x="697881" y="442590"/>
                    <a:pt x="697881" y="441254"/>
                  </a:cubicBezTo>
                  <a:cubicBezTo>
                    <a:pt x="701279" y="441254"/>
                    <a:pt x="701279" y="441254"/>
                    <a:pt x="701279" y="441254"/>
                  </a:cubicBezTo>
                  <a:cubicBezTo>
                    <a:pt x="701279" y="438581"/>
                    <a:pt x="701279" y="437244"/>
                    <a:pt x="701279" y="434571"/>
                  </a:cubicBezTo>
                  <a:cubicBezTo>
                    <a:pt x="697881" y="430562"/>
                    <a:pt x="694478" y="427888"/>
                    <a:pt x="691079" y="423878"/>
                  </a:cubicBezTo>
                  <a:cubicBezTo>
                    <a:pt x="684277" y="426551"/>
                    <a:pt x="680875" y="427888"/>
                    <a:pt x="674073" y="429224"/>
                  </a:cubicBezTo>
                  <a:cubicBezTo>
                    <a:pt x="674073" y="429224"/>
                    <a:pt x="670674" y="430562"/>
                    <a:pt x="670674" y="430562"/>
                  </a:cubicBezTo>
                  <a:cubicBezTo>
                    <a:pt x="670674" y="434571"/>
                    <a:pt x="670674" y="438581"/>
                    <a:pt x="657071" y="438581"/>
                  </a:cubicBezTo>
                  <a:cubicBezTo>
                    <a:pt x="657071" y="439917"/>
                    <a:pt x="657071" y="439917"/>
                    <a:pt x="657071" y="441254"/>
                  </a:cubicBezTo>
                  <a:cubicBezTo>
                    <a:pt x="657071" y="446601"/>
                    <a:pt x="653669" y="451947"/>
                    <a:pt x="643468" y="455956"/>
                  </a:cubicBezTo>
                  <a:cubicBezTo>
                    <a:pt x="643468" y="457293"/>
                    <a:pt x="643468" y="458629"/>
                    <a:pt x="643468" y="459966"/>
                  </a:cubicBezTo>
                  <a:cubicBezTo>
                    <a:pt x="623063" y="462639"/>
                    <a:pt x="623063" y="454620"/>
                    <a:pt x="612859" y="451947"/>
                  </a:cubicBezTo>
                  <a:cubicBezTo>
                    <a:pt x="609460" y="449274"/>
                    <a:pt x="606058" y="446601"/>
                    <a:pt x="602659" y="443927"/>
                  </a:cubicBezTo>
                  <a:cubicBezTo>
                    <a:pt x="595857" y="441254"/>
                    <a:pt x="595857" y="438581"/>
                    <a:pt x="602659" y="435908"/>
                  </a:cubicBezTo>
                  <a:cubicBezTo>
                    <a:pt x="606058" y="435908"/>
                    <a:pt x="606058" y="435908"/>
                    <a:pt x="609460" y="437244"/>
                  </a:cubicBezTo>
                  <a:cubicBezTo>
                    <a:pt x="609460" y="437244"/>
                    <a:pt x="609460" y="435908"/>
                    <a:pt x="606058" y="434571"/>
                  </a:cubicBezTo>
                  <a:cubicBezTo>
                    <a:pt x="602659" y="431898"/>
                    <a:pt x="602659" y="430562"/>
                    <a:pt x="602659" y="429224"/>
                  </a:cubicBezTo>
                  <a:cubicBezTo>
                    <a:pt x="599256" y="429224"/>
                    <a:pt x="599256" y="429224"/>
                    <a:pt x="595857" y="429224"/>
                  </a:cubicBezTo>
                  <a:cubicBezTo>
                    <a:pt x="592455" y="435908"/>
                    <a:pt x="585653" y="439917"/>
                    <a:pt x="568651" y="441254"/>
                  </a:cubicBezTo>
                  <a:cubicBezTo>
                    <a:pt x="551645" y="441254"/>
                    <a:pt x="534643" y="445263"/>
                    <a:pt x="517637" y="442590"/>
                  </a:cubicBezTo>
                  <a:cubicBezTo>
                    <a:pt x="507437" y="439917"/>
                    <a:pt x="500635" y="437244"/>
                    <a:pt x="487032" y="438581"/>
                  </a:cubicBezTo>
                  <a:lnTo>
                    <a:pt x="471208" y="444800"/>
                  </a:lnTo>
                  <a:lnTo>
                    <a:pt x="473425" y="450611"/>
                  </a:lnTo>
                  <a:cubicBezTo>
                    <a:pt x="463225" y="450611"/>
                    <a:pt x="453021" y="450611"/>
                    <a:pt x="442820" y="450611"/>
                  </a:cubicBezTo>
                  <a:lnTo>
                    <a:pt x="442820" y="442702"/>
                  </a:lnTo>
                  <a:lnTo>
                    <a:pt x="425818" y="439917"/>
                  </a:lnTo>
                  <a:cubicBezTo>
                    <a:pt x="422415" y="431898"/>
                    <a:pt x="408812" y="433235"/>
                    <a:pt x="395209" y="434571"/>
                  </a:cubicBezTo>
                  <a:cubicBezTo>
                    <a:pt x="388408" y="433235"/>
                    <a:pt x="371406" y="430562"/>
                    <a:pt x="391810" y="426551"/>
                  </a:cubicBezTo>
                  <a:cubicBezTo>
                    <a:pt x="425818" y="421205"/>
                    <a:pt x="442820" y="431898"/>
                    <a:pt x="466627" y="438581"/>
                  </a:cubicBezTo>
                  <a:cubicBezTo>
                    <a:pt x="473429" y="435908"/>
                    <a:pt x="476828" y="431898"/>
                    <a:pt x="480231" y="427888"/>
                  </a:cubicBezTo>
                  <a:cubicBezTo>
                    <a:pt x="476828" y="426551"/>
                    <a:pt x="473429" y="425215"/>
                    <a:pt x="470026" y="423878"/>
                  </a:cubicBezTo>
                  <a:cubicBezTo>
                    <a:pt x="463225" y="414523"/>
                    <a:pt x="442820" y="413185"/>
                    <a:pt x="425818" y="410512"/>
                  </a:cubicBezTo>
                  <a:cubicBezTo>
                    <a:pt x="415614" y="403830"/>
                    <a:pt x="402011" y="398484"/>
                    <a:pt x="385009" y="394473"/>
                  </a:cubicBezTo>
                  <a:cubicBezTo>
                    <a:pt x="378207" y="395811"/>
                    <a:pt x="374805" y="379772"/>
                    <a:pt x="364604" y="394473"/>
                  </a:cubicBezTo>
                  <a:cubicBezTo>
                    <a:pt x="361201" y="397147"/>
                    <a:pt x="351001" y="397147"/>
                    <a:pt x="344199" y="394473"/>
                  </a:cubicBezTo>
                  <a:cubicBezTo>
                    <a:pt x="296588" y="398484"/>
                    <a:pt x="296588" y="398484"/>
                    <a:pt x="265980" y="374425"/>
                  </a:cubicBezTo>
                  <a:cubicBezTo>
                    <a:pt x="265980" y="371752"/>
                    <a:pt x="269382" y="370415"/>
                    <a:pt x="272781" y="369079"/>
                  </a:cubicBezTo>
                  <a:cubicBezTo>
                    <a:pt x="286384" y="365069"/>
                    <a:pt x="299987" y="366406"/>
                    <a:pt x="316993" y="366406"/>
                  </a:cubicBezTo>
                  <a:cubicBezTo>
                    <a:pt x="310192" y="365069"/>
                    <a:pt x="299987" y="363733"/>
                    <a:pt x="293186" y="362396"/>
                  </a:cubicBezTo>
                  <a:cubicBezTo>
                    <a:pt x="289787" y="362396"/>
                    <a:pt x="286384" y="361060"/>
                    <a:pt x="282985" y="361060"/>
                  </a:cubicBezTo>
                  <a:cubicBezTo>
                    <a:pt x="276184" y="362396"/>
                    <a:pt x="272781" y="365069"/>
                    <a:pt x="269382" y="366406"/>
                  </a:cubicBezTo>
                  <a:cubicBezTo>
                    <a:pt x="265980" y="366406"/>
                    <a:pt x="259178" y="367742"/>
                    <a:pt x="252377" y="367742"/>
                  </a:cubicBezTo>
                  <a:cubicBezTo>
                    <a:pt x="252377" y="367742"/>
                    <a:pt x="252377" y="369079"/>
                    <a:pt x="252377" y="369079"/>
                  </a:cubicBezTo>
                  <a:lnTo>
                    <a:pt x="226049" y="370113"/>
                  </a:lnTo>
                  <a:lnTo>
                    <a:pt x="228573" y="373090"/>
                  </a:lnTo>
                  <a:cubicBezTo>
                    <a:pt x="238773" y="374425"/>
                    <a:pt x="245575" y="377099"/>
                    <a:pt x="245575" y="381109"/>
                  </a:cubicBezTo>
                  <a:cubicBezTo>
                    <a:pt x="225170" y="379772"/>
                    <a:pt x="201367" y="386455"/>
                    <a:pt x="194565" y="373090"/>
                  </a:cubicBezTo>
                  <a:lnTo>
                    <a:pt x="194565" y="369565"/>
                  </a:lnTo>
                  <a:lnTo>
                    <a:pt x="171608" y="368744"/>
                  </a:lnTo>
                  <a:cubicBezTo>
                    <a:pt x="155455" y="369413"/>
                    <a:pt x="138453" y="370415"/>
                    <a:pt x="119748" y="369079"/>
                  </a:cubicBezTo>
                  <a:cubicBezTo>
                    <a:pt x="140153" y="366406"/>
                    <a:pt x="153756" y="363733"/>
                    <a:pt x="174160" y="361060"/>
                  </a:cubicBezTo>
                  <a:cubicBezTo>
                    <a:pt x="157155" y="357049"/>
                    <a:pt x="143552" y="355713"/>
                    <a:pt x="126549" y="351703"/>
                  </a:cubicBezTo>
                  <a:cubicBezTo>
                    <a:pt x="177559" y="346357"/>
                    <a:pt x="170758" y="339674"/>
                    <a:pt x="136750" y="332991"/>
                  </a:cubicBezTo>
                  <a:cubicBezTo>
                    <a:pt x="133351" y="331655"/>
                    <a:pt x="133351" y="328982"/>
                    <a:pt x="136750" y="327645"/>
                  </a:cubicBezTo>
                  <a:cubicBezTo>
                    <a:pt x="150353" y="323636"/>
                    <a:pt x="160557" y="320962"/>
                    <a:pt x="177559" y="323636"/>
                  </a:cubicBezTo>
                  <a:lnTo>
                    <a:pt x="177559" y="322298"/>
                  </a:lnTo>
                  <a:cubicBezTo>
                    <a:pt x="187764" y="324971"/>
                    <a:pt x="201367" y="326309"/>
                    <a:pt x="218369" y="324971"/>
                  </a:cubicBezTo>
                  <a:cubicBezTo>
                    <a:pt x="245575" y="322298"/>
                    <a:pt x="252377" y="327645"/>
                    <a:pt x="252377" y="337001"/>
                  </a:cubicBezTo>
                  <a:cubicBezTo>
                    <a:pt x="269382" y="330318"/>
                    <a:pt x="293186" y="331655"/>
                    <a:pt x="316993" y="331655"/>
                  </a:cubicBezTo>
                  <a:cubicBezTo>
                    <a:pt x="333995" y="332991"/>
                    <a:pt x="351001" y="332991"/>
                    <a:pt x="364604" y="334328"/>
                  </a:cubicBezTo>
                  <a:cubicBezTo>
                    <a:pt x="347598" y="323636"/>
                    <a:pt x="361201" y="322298"/>
                    <a:pt x="385009" y="322298"/>
                  </a:cubicBezTo>
                  <a:cubicBezTo>
                    <a:pt x="381606" y="322298"/>
                    <a:pt x="381606" y="322298"/>
                    <a:pt x="381606" y="322298"/>
                  </a:cubicBezTo>
                  <a:cubicBezTo>
                    <a:pt x="381606" y="320962"/>
                    <a:pt x="378207" y="318289"/>
                    <a:pt x="374805" y="316952"/>
                  </a:cubicBezTo>
                  <a:cubicBezTo>
                    <a:pt x="354400" y="324971"/>
                    <a:pt x="323795" y="323636"/>
                    <a:pt x="299987" y="326309"/>
                  </a:cubicBezTo>
                  <a:lnTo>
                    <a:pt x="279144" y="325171"/>
                  </a:lnTo>
                  <a:lnTo>
                    <a:pt x="289787" y="324971"/>
                  </a:lnTo>
                  <a:cubicBezTo>
                    <a:pt x="293186" y="322298"/>
                    <a:pt x="296588" y="319625"/>
                    <a:pt x="303390" y="318289"/>
                  </a:cubicBezTo>
                  <a:cubicBezTo>
                    <a:pt x="296588" y="318289"/>
                    <a:pt x="293186" y="315616"/>
                    <a:pt x="289787" y="312943"/>
                  </a:cubicBezTo>
                  <a:cubicBezTo>
                    <a:pt x="276184" y="298240"/>
                    <a:pt x="299987" y="299577"/>
                    <a:pt x="320392" y="303586"/>
                  </a:cubicBezTo>
                  <a:cubicBezTo>
                    <a:pt x="337398" y="306259"/>
                    <a:pt x="337398" y="315616"/>
                    <a:pt x="347598" y="320962"/>
                  </a:cubicBezTo>
                  <a:cubicBezTo>
                    <a:pt x="351001" y="319625"/>
                    <a:pt x="357802" y="316952"/>
                    <a:pt x="361201" y="315616"/>
                  </a:cubicBezTo>
                  <a:cubicBezTo>
                    <a:pt x="344199" y="311606"/>
                    <a:pt x="351001" y="306259"/>
                    <a:pt x="347598" y="300913"/>
                  </a:cubicBezTo>
                  <a:cubicBezTo>
                    <a:pt x="327194" y="286211"/>
                    <a:pt x="289787" y="298240"/>
                    <a:pt x="262581" y="292894"/>
                  </a:cubicBezTo>
                  <a:cubicBezTo>
                    <a:pt x="262581" y="294231"/>
                    <a:pt x="259178" y="294231"/>
                    <a:pt x="259178" y="294231"/>
                  </a:cubicBezTo>
                  <a:cubicBezTo>
                    <a:pt x="252377" y="294231"/>
                    <a:pt x="248978" y="294231"/>
                    <a:pt x="245575" y="292894"/>
                  </a:cubicBezTo>
                  <a:cubicBezTo>
                    <a:pt x="242176" y="288885"/>
                    <a:pt x="235374" y="286211"/>
                    <a:pt x="225170" y="284874"/>
                  </a:cubicBezTo>
                  <a:cubicBezTo>
                    <a:pt x="218369" y="283538"/>
                    <a:pt x="211567" y="283538"/>
                    <a:pt x="211567" y="279528"/>
                  </a:cubicBezTo>
                  <a:cubicBezTo>
                    <a:pt x="211567" y="275519"/>
                    <a:pt x="221771" y="274181"/>
                    <a:pt x="228573" y="272846"/>
                  </a:cubicBezTo>
                  <a:cubicBezTo>
                    <a:pt x="228573" y="272846"/>
                    <a:pt x="231972" y="272846"/>
                    <a:pt x="231972" y="272846"/>
                  </a:cubicBezTo>
                  <a:cubicBezTo>
                    <a:pt x="286384" y="271508"/>
                    <a:pt x="337398" y="276855"/>
                    <a:pt x="391810" y="271508"/>
                  </a:cubicBezTo>
                  <a:cubicBezTo>
                    <a:pt x="412215" y="271508"/>
                    <a:pt x="432620" y="272846"/>
                    <a:pt x="432620" y="260816"/>
                  </a:cubicBezTo>
                  <a:cubicBezTo>
                    <a:pt x="422415" y="256807"/>
                    <a:pt x="412215" y="252796"/>
                    <a:pt x="419017" y="246114"/>
                  </a:cubicBezTo>
                  <a:cubicBezTo>
                    <a:pt x="422415" y="244777"/>
                    <a:pt x="422415" y="243441"/>
                    <a:pt x="425818" y="243441"/>
                  </a:cubicBezTo>
                  <a:cubicBezTo>
                    <a:pt x="408812" y="235421"/>
                    <a:pt x="398612" y="247450"/>
                    <a:pt x="381606" y="246114"/>
                  </a:cubicBezTo>
                  <a:cubicBezTo>
                    <a:pt x="374805" y="246114"/>
                    <a:pt x="371406" y="244777"/>
                    <a:pt x="371406" y="242104"/>
                  </a:cubicBezTo>
                  <a:cubicBezTo>
                    <a:pt x="374805" y="242104"/>
                    <a:pt x="374805" y="242104"/>
                    <a:pt x="374805" y="242104"/>
                  </a:cubicBezTo>
                  <a:cubicBezTo>
                    <a:pt x="374805" y="240768"/>
                    <a:pt x="374805" y="240768"/>
                    <a:pt x="374805" y="240768"/>
                  </a:cubicBezTo>
                  <a:cubicBezTo>
                    <a:pt x="374805" y="238095"/>
                    <a:pt x="371406" y="239431"/>
                    <a:pt x="368003" y="240768"/>
                  </a:cubicBezTo>
                  <a:cubicBezTo>
                    <a:pt x="351001" y="240768"/>
                    <a:pt x="333995" y="243441"/>
                    <a:pt x="313591" y="243441"/>
                  </a:cubicBezTo>
                  <a:cubicBezTo>
                    <a:pt x="303390" y="246114"/>
                    <a:pt x="293186" y="248787"/>
                    <a:pt x="282985" y="247450"/>
                  </a:cubicBezTo>
                  <a:cubicBezTo>
                    <a:pt x="279583" y="244777"/>
                    <a:pt x="279583" y="240768"/>
                    <a:pt x="279583" y="236757"/>
                  </a:cubicBezTo>
                  <a:cubicBezTo>
                    <a:pt x="272781" y="228738"/>
                    <a:pt x="276184" y="222056"/>
                    <a:pt x="289787" y="216709"/>
                  </a:cubicBezTo>
                  <a:cubicBezTo>
                    <a:pt x="276184" y="224729"/>
                    <a:pt x="259178" y="230075"/>
                    <a:pt x="242176" y="236757"/>
                  </a:cubicBezTo>
                  <a:cubicBezTo>
                    <a:pt x="238773" y="236757"/>
                    <a:pt x="238773" y="236757"/>
                    <a:pt x="238773" y="236757"/>
                  </a:cubicBezTo>
                  <a:cubicBezTo>
                    <a:pt x="242176" y="236757"/>
                    <a:pt x="242176" y="239431"/>
                    <a:pt x="245575" y="240768"/>
                  </a:cubicBezTo>
                  <a:cubicBezTo>
                    <a:pt x="245575" y="243441"/>
                    <a:pt x="245575" y="246114"/>
                    <a:pt x="245575" y="248787"/>
                  </a:cubicBezTo>
                  <a:cubicBezTo>
                    <a:pt x="235374" y="248787"/>
                    <a:pt x="228573" y="247450"/>
                    <a:pt x="218369" y="247450"/>
                  </a:cubicBezTo>
                  <a:cubicBezTo>
                    <a:pt x="221771" y="243441"/>
                    <a:pt x="221771" y="240768"/>
                    <a:pt x="225170" y="236757"/>
                  </a:cubicBezTo>
                  <a:cubicBezTo>
                    <a:pt x="211567" y="234084"/>
                    <a:pt x="197964" y="231411"/>
                    <a:pt x="184361" y="228738"/>
                  </a:cubicBezTo>
                  <a:cubicBezTo>
                    <a:pt x="184361" y="227402"/>
                    <a:pt x="184361" y="226065"/>
                    <a:pt x="184361" y="224729"/>
                  </a:cubicBezTo>
                  <a:cubicBezTo>
                    <a:pt x="191163" y="223392"/>
                    <a:pt x="197964" y="223392"/>
                    <a:pt x="204766" y="223392"/>
                  </a:cubicBezTo>
                  <a:cubicBezTo>
                    <a:pt x="214970" y="219383"/>
                    <a:pt x="221771" y="214036"/>
                    <a:pt x="235374" y="211363"/>
                  </a:cubicBezTo>
                  <a:cubicBezTo>
                    <a:pt x="248978" y="206017"/>
                    <a:pt x="262581" y="206017"/>
                    <a:pt x="279583" y="208690"/>
                  </a:cubicBezTo>
                  <a:cubicBezTo>
                    <a:pt x="282985" y="208690"/>
                    <a:pt x="286384" y="208690"/>
                    <a:pt x="286384" y="210026"/>
                  </a:cubicBezTo>
                  <a:cubicBezTo>
                    <a:pt x="289787" y="200671"/>
                    <a:pt x="323795" y="206017"/>
                    <a:pt x="327194" y="196660"/>
                  </a:cubicBezTo>
                  <a:cubicBezTo>
                    <a:pt x="320392" y="189978"/>
                    <a:pt x="364604" y="181958"/>
                    <a:pt x="320392" y="176612"/>
                  </a:cubicBezTo>
                  <a:cubicBezTo>
                    <a:pt x="316993" y="176612"/>
                    <a:pt x="316993" y="175275"/>
                    <a:pt x="316993" y="175275"/>
                  </a:cubicBezTo>
                  <a:cubicBezTo>
                    <a:pt x="327194" y="181958"/>
                    <a:pt x="323795" y="187305"/>
                    <a:pt x="303390" y="189978"/>
                  </a:cubicBezTo>
                  <a:cubicBezTo>
                    <a:pt x="299987" y="189978"/>
                    <a:pt x="293186" y="189978"/>
                    <a:pt x="286384" y="189978"/>
                  </a:cubicBezTo>
                  <a:cubicBezTo>
                    <a:pt x="286384" y="191314"/>
                    <a:pt x="286384" y="191314"/>
                    <a:pt x="282985" y="192651"/>
                  </a:cubicBezTo>
                  <a:cubicBezTo>
                    <a:pt x="272781" y="195324"/>
                    <a:pt x="262581" y="195324"/>
                    <a:pt x="248978" y="193987"/>
                  </a:cubicBezTo>
                  <a:cubicBezTo>
                    <a:pt x="231972" y="187305"/>
                    <a:pt x="191163" y="195324"/>
                    <a:pt x="184361" y="179285"/>
                  </a:cubicBezTo>
                  <a:cubicBezTo>
                    <a:pt x="184361" y="177948"/>
                    <a:pt x="184361" y="176612"/>
                    <a:pt x="184361" y="175275"/>
                  </a:cubicBezTo>
                  <a:cubicBezTo>
                    <a:pt x="184361" y="169929"/>
                    <a:pt x="153756" y="164582"/>
                    <a:pt x="184361" y="159236"/>
                  </a:cubicBezTo>
                  <a:cubicBezTo>
                    <a:pt x="218369" y="152554"/>
                    <a:pt x="201367" y="171264"/>
                    <a:pt x="225170" y="171264"/>
                  </a:cubicBezTo>
                  <a:cubicBezTo>
                    <a:pt x="238773" y="171264"/>
                    <a:pt x="255779" y="172602"/>
                    <a:pt x="245575" y="163246"/>
                  </a:cubicBezTo>
                  <a:cubicBezTo>
                    <a:pt x="238773" y="151216"/>
                    <a:pt x="262581" y="156563"/>
                    <a:pt x="276184" y="155227"/>
                  </a:cubicBezTo>
                  <a:cubicBezTo>
                    <a:pt x="282985" y="153890"/>
                    <a:pt x="282985" y="153890"/>
                    <a:pt x="286384" y="155227"/>
                  </a:cubicBezTo>
                  <a:cubicBezTo>
                    <a:pt x="289787" y="153890"/>
                    <a:pt x="289787" y="153890"/>
                    <a:pt x="289787" y="153890"/>
                  </a:cubicBezTo>
                  <a:cubicBezTo>
                    <a:pt x="296588" y="152554"/>
                    <a:pt x="303390" y="152554"/>
                    <a:pt x="310192" y="153890"/>
                  </a:cubicBezTo>
                  <a:cubicBezTo>
                    <a:pt x="310192" y="153890"/>
                    <a:pt x="310192" y="155227"/>
                    <a:pt x="310192" y="155227"/>
                  </a:cubicBezTo>
                  <a:cubicBezTo>
                    <a:pt x="316993" y="155227"/>
                    <a:pt x="323795" y="153890"/>
                    <a:pt x="330596" y="153890"/>
                  </a:cubicBezTo>
                  <a:cubicBezTo>
                    <a:pt x="330596" y="153890"/>
                    <a:pt x="333995" y="155227"/>
                    <a:pt x="337398" y="155227"/>
                  </a:cubicBezTo>
                  <a:cubicBezTo>
                    <a:pt x="344199" y="153890"/>
                    <a:pt x="354400" y="152554"/>
                    <a:pt x="361201" y="151216"/>
                  </a:cubicBezTo>
                  <a:cubicBezTo>
                    <a:pt x="364604" y="149881"/>
                    <a:pt x="371406" y="149881"/>
                    <a:pt x="378207" y="149881"/>
                  </a:cubicBezTo>
                  <a:cubicBezTo>
                    <a:pt x="395209" y="149881"/>
                    <a:pt x="412215" y="149881"/>
                    <a:pt x="429217" y="149881"/>
                  </a:cubicBezTo>
                  <a:cubicBezTo>
                    <a:pt x="436019" y="149881"/>
                    <a:pt x="442820" y="149881"/>
                    <a:pt x="449622" y="149881"/>
                  </a:cubicBezTo>
                  <a:cubicBezTo>
                    <a:pt x="446223" y="148543"/>
                    <a:pt x="446223" y="148543"/>
                    <a:pt x="446223" y="147207"/>
                  </a:cubicBezTo>
                  <a:cubicBezTo>
                    <a:pt x="442820" y="147207"/>
                    <a:pt x="439421" y="147207"/>
                    <a:pt x="436019" y="147207"/>
                  </a:cubicBezTo>
                  <a:cubicBezTo>
                    <a:pt x="425818" y="147207"/>
                    <a:pt x="412215" y="149881"/>
                    <a:pt x="408812" y="143197"/>
                  </a:cubicBezTo>
                  <a:cubicBezTo>
                    <a:pt x="405413" y="143197"/>
                    <a:pt x="405413" y="144533"/>
                    <a:pt x="405413" y="144533"/>
                  </a:cubicBezTo>
                  <a:cubicBezTo>
                    <a:pt x="395209" y="145870"/>
                    <a:pt x="388408" y="145870"/>
                    <a:pt x="378207" y="143197"/>
                  </a:cubicBezTo>
                  <a:cubicBezTo>
                    <a:pt x="374805" y="141861"/>
                    <a:pt x="374805" y="141861"/>
                    <a:pt x="374805" y="141861"/>
                  </a:cubicBezTo>
                  <a:cubicBezTo>
                    <a:pt x="361201" y="152554"/>
                    <a:pt x="340797" y="151216"/>
                    <a:pt x="316993" y="145870"/>
                  </a:cubicBezTo>
                  <a:cubicBezTo>
                    <a:pt x="313591" y="145870"/>
                    <a:pt x="306789" y="144533"/>
                    <a:pt x="303390" y="144533"/>
                  </a:cubicBezTo>
                  <a:cubicBezTo>
                    <a:pt x="310192" y="141861"/>
                    <a:pt x="320392" y="140524"/>
                    <a:pt x="327194" y="137851"/>
                  </a:cubicBezTo>
                  <a:cubicBezTo>
                    <a:pt x="333995" y="129831"/>
                    <a:pt x="313591" y="128495"/>
                    <a:pt x="303390" y="124485"/>
                  </a:cubicBezTo>
                  <a:cubicBezTo>
                    <a:pt x="320392" y="119139"/>
                    <a:pt x="347598" y="127158"/>
                    <a:pt x="357802" y="117801"/>
                  </a:cubicBezTo>
                  <a:cubicBezTo>
                    <a:pt x="354400" y="115130"/>
                    <a:pt x="354400" y="113792"/>
                    <a:pt x="361201" y="113792"/>
                  </a:cubicBezTo>
                  <a:cubicBezTo>
                    <a:pt x="381606" y="115130"/>
                    <a:pt x="385009" y="104436"/>
                    <a:pt x="402011" y="105773"/>
                  </a:cubicBezTo>
                  <a:cubicBezTo>
                    <a:pt x="402011" y="97753"/>
                    <a:pt x="398612" y="88398"/>
                    <a:pt x="436019" y="93744"/>
                  </a:cubicBezTo>
                  <a:cubicBezTo>
                    <a:pt x="449622" y="95080"/>
                    <a:pt x="463225" y="93744"/>
                    <a:pt x="476828" y="93744"/>
                  </a:cubicBezTo>
                  <a:cubicBezTo>
                    <a:pt x="480231" y="95080"/>
                    <a:pt x="483630" y="96418"/>
                    <a:pt x="483630" y="99091"/>
                  </a:cubicBezTo>
                  <a:cubicBezTo>
                    <a:pt x="483630" y="99091"/>
                    <a:pt x="483630" y="100427"/>
                    <a:pt x="483630" y="100427"/>
                  </a:cubicBezTo>
                  <a:cubicBezTo>
                    <a:pt x="490431" y="100427"/>
                    <a:pt x="497233" y="100427"/>
                    <a:pt x="504034" y="100427"/>
                  </a:cubicBezTo>
                  <a:cubicBezTo>
                    <a:pt x="507437" y="101764"/>
                    <a:pt x="527841" y="97753"/>
                    <a:pt x="514238" y="104436"/>
                  </a:cubicBezTo>
                  <a:cubicBezTo>
                    <a:pt x="510836" y="105773"/>
                    <a:pt x="510836" y="107110"/>
                    <a:pt x="507437" y="108446"/>
                  </a:cubicBezTo>
                  <a:cubicBezTo>
                    <a:pt x="510836" y="108446"/>
                    <a:pt x="510836" y="108446"/>
                    <a:pt x="510836" y="108446"/>
                  </a:cubicBezTo>
                  <a:cubicBezTo>
                    <a:pt x="521040" y="111119"/>
                    <a:pt x="527841" y="109783"/>
                    <a:pt x="534643" y="108446"/>
                  </a:cubicBezTo>
                  <a:cubicBezTo>
                    <a:pt x="534643" y="107110"/>
                    <a:pt x="534643" y="107110"/>
                    <a:pt x="534643" y="107110"/>
                  </a:cubicBezTo>
                  <a:cubicBezTo>
                    <a:pt x="534643" y="104436"/>
                    <a:pt x="534643" y="103100"/>
                    <a:pt x="538042" y="101764"/>
                  </a:cubicBezTo>
                  <a:cubicBezTo>
                    <a:pt x="541445" y="100427"/>
                    <a:pt x="548246" y="99091"/>
                    <a:pt x="544844" y="96418"/>
                  </a:cubicBezTo>
                  <a:cubicBezTo>
                    <a:pt x="544844" y="95080"/>
                    <a:pt x="544844" y="95080"/>
                    <a:pt x="544844" y="95080"/>
                  </a:cubicBezTo>
                  <a:cubicBezTo>
                    <a:pt x="531241" y="97753"/>
                    <a:pt x="524439" y="93744"/>
                    <a:pt x="521040" y="88398"/>
                  </a:cubicBezTo>
                  <a:cubicBezTo>
                    <a:pt x="521040" y="87061"/>
                    <a:pt x="521040" y="87061"/>
                    <a:pt x="521040" y="85725"/>
                  </a:cubicBezTo>
                  <a:cubicBezTo>
                    <a:pt x="510836" y="83052"/>
                    <a:pt x="504034" y="81715"/>
                    <a:pt x="497233" y="79041"/>
                  </a:cubicBezTo>
                  <a:cubicBezTo>
                    <a:pt x="507437" y="75032"/>
                    <a:pt x="514238" y="68349"/>
                    <a:pt x="527841" y="67013"/>
                  </a:cubicBezTo>
                  <a:cubicBezTo>
                    <a:pt x="555048" y="64338"/>
                    <a:pt x="548246" y="76368"/>
                    <a:pt x="561849" y="79041"/>
                  </a:cubicBezTo>
                  <a:cubicBezTo>
                    <a:pt x="585653" y="71022"/>
                    <a:pt x="592455" y="81715"/>
                    <a:pt x="609460" y="89734"/>
                  </a:cubicBezTo>
                  <a:cubicBezTo>
                    <a:pt x="606058" y="65676"/>
                    <a:pt x="640065" y="79041"/>
                    <a:pt x="660470" y="77704"/>
                  </a:cubicBezTo>
                  <a:cubicBezTo>
                    <a:pt x="663873" y="77704"/>
                    <a:pt x="670674" y="79041"/>
                    <a:pt x="674073" y="80379"/>
                  </a:cubicBezTo>
                  <a:cubicBezTo>
                    <a:pt x="687676" y="79041"/>
                    <a:pt x="697881" y="81715"/>
                    <a:pt x="701279" y="87061"/>
                  </a:cubicBezTo>
                  <a:cubicBezTo>
                    <a:pt x="694478" y="89734"/>
                    <a:pt x="680875" y="92407"/>
                    <a:pt x="670674" y="93744"/>
                  </a:cubicBezTo>
                  <a:cubicBezTo>
                    <a:pt x="670674" y="93744"/>
                    <a:pt x="670674" y="95080"/>
                    <a:pt x="670674" y="95080"/>
                  </a:cubicBezTo>
                  <a:cubicBezTo>
                    <a:pt x="667272" y="96418"/>
                    <a:pt x="667272" y="99091"/>
                    <a:pt x="663873" y="100427"/>
                  </a:cubicBezTo>
                  <a:cubicBezTo>
                    <a:pt x="667272" y="100427"/>
                    <a:pt x="670674" y="100427"/>
                    <a:pt x="674073" y="100427"/>
                  </a:cubicBezTo>
                  <a:cubicBezTo>
                    <a:pt x="674073" y="101764"/>
                    <a:pt x="677476" y="103100"/>
                    <a:pt x="680875" y="103100"/>
                  </a:cubicBezTo>
                  <a:cubicBezTo>
                    <a:pt x="684277" y="103100"/>
                    <a:pt x="687676" y="103100"/>
                    <a:pt x="691079" y="103100"/>
                  </a:cubicBezTo>
                  <a:cubicBezTo>
                    <a:pt x="697881" y="100427"/>
                    <a:pt x="704682" y="96418"/>
                    <a:pt x="704682" y="92407"/>
                  </a:cubicBezTo>
                  <a:cubicBezTo>
                    <a:pt x="708081" y="92407"/>
                    <a:pt x="711484" y="91070"/>
                    <a:pt x="714883" y="91070"/>
                  </a:cubicBezTo>
                  <a:cubicBezTo>
                    <a:pt x="718285" y="87061"/>
                    <a:pt x="718285" y="81715"/>
                    <a:pt x="721684" y="77704"/>
                  </a:cubicBezTo>
                  <a:cubicBezTo>
                    <a:pt x="725087" y="76368"/>
                    <a:pt x="728486" y="75032"/>
                    <a:pt x="731888" y="73695"/>
                  </a:cubicBezTo>
                  <a:cubicBezTo>
                    <a:pt x="748890" y="75032"/>
                    <a:pt x="762494" y="75032"/>
                    <a:pt x="776097" y="75032"/>
                  </a:cubicBezTo>
                  <a:cubicBezTo>
                    <a:pt x="782898" y="75032"/>
                    <a:pt x="793102" y="75032"/>
                    <a:pt x="796501" y="71022"/>
                  </a:cubicBezTo>
                  <a:cubicBezTo>
                    <a:pt x="799904" y="71022"/>
                    <a:pt x="799904" y="71022"/>
                    <a:pt x="803303" y="71022"/>
                  </a:cubicBezTo>
                  <a:cubicBezTo>
                    <a:pt x="803303" y="71022"/>
                    <a:pt x="803303" y="69686"/>
                    <a:pt x="803303" y="69686"/>
                  </a:cubicBezTo>
                  <a:cubicBezTo>
                    <a:pt x="803303" y="68349"/>
                    <a:pt x="806705" y="68349"/>
                    <a:pt x="806705" y="67013"/>
                  </a:cubicBezTo>
                  <a:cubicBezTo>
                    <a:pt x="796501" y="67013"/>
                    <a:pt x="789700" y="68349"/>
                    <a:pt x="782898" y="71022"/>
                  </a:cubicBezTo>
                  <a:cubicBezTo>
                    <a:pt x="755692" y="73695"/>
                    <a:pt x="755692" y="68349"/>
                    <a:pt x="759095" y="60329"/>
                  </a:cubicBezTo>
                  <a:cubicBezTo>
                    <a:pt x="765896" y="54983"/>
                    <a:pt x="782898" y="52310"/>
                    <a:pt x="796501" y="48301"/>
                  </a:cubicBezTo>
                  <a:cubicBezTo>
                    <a:pt x="816906" y="44290"/>
                    <a:pt x="830509" y="61667"/>
                    <a:pt x="854316" y="50973"/>
                  </a:cubicBezTo>
                  <a:cubicBezTo>
                    <a:pt x="888324" y="40281"/>
                    <a:pt x="929134" y="45628"/>
                    <a:pt x="966540" y="46964"/>
                  </a:cubicBezTo>
                  <a:cubicBezTo>
                    <a:pt x="976745" y="48301"/>
                    <a:pt x="990348" y="50973"/>
                    <a:pt x="1000548" y="48301"/>
                  </a:cubicBezTo>
                  <a:cubicBezTo>
                    <a:pt x="1014151" y="41617"/>
                    <a:pt x="1031157" y="49637"/>
                    <a:pt x="1048159" y="48301"/>
                  </a:cubicBezTo>
                  <a:cubicBezTo>
                    <a:pt x="1051562" y="48301"/>
                    <a:pt x="1051562" y="49637"/>
                    <a:pt x="1051562" y="50973"/>
                  </a:cubicBezTo>
                  <a:cubicBezTo>
                    <a:pt x="1061762" y="49637"/>
                    <a:pt x="1068564" y="49637"/>
                    <a:pt x="1078768" y="48301"/>
                  </a:cubicBezTo>
                  <a:cubicBezTo>
                    <a:pt x="1078768" y="46964"/>
                    <a:pt x="1078768" y="45628"/>
                    <a:pt x="1078768" y="44290"/>
                  </a:cubicBezTo>
                  <a:cubicBezTo>
                    <a:pt x="1099173" y="42955"/>
                    <a:pt x="1119577" y="42955"/>
                    <a:pt x="1139982" y="42955"/>
                  </a:cubicBezTo>
                  <a:cubicBezTo>
                    <a:pt x="1143381" y="42955"/>
                    <a:pt x="1146783" y="42955"/>
                    <a:pt x="1150182" y="42955"/>
                  </a:cubicBezTo>
                  <a:cubicBezTo>
                    <a:pt x="1150182" y="42955"/>
                    <a:pt x="1150182" y="41617"/>
                    <a:pt x="1153585" y="41617"/>
                  </a:cubicBezTo>
                  <a:cubicBezTo>
                    <a:pt x="1167188" y="42955"/>
                    <a:pt x="1180791" y="40281"/>
                    <a:pt x="1190992" y="44290"/>
                  </a:cubicBezTo>
                  <a:cubicBezTo>
                    <a:pt x="1194394" y="44290"/>
                    <a:pt x="1197793" y="44290"/>
                    <a:pt x="1201196" y="44290"/>
                  </a:cubicBezTo>
                  <a:cubicBezTo>
                    <a:pt x="1207997" y="44290"/>
                    <a:pt x="1214799" y="44290"/>
                    <a:pt x="1221601" y="44290"/>
                  </a:cubicBezTo>
                  <a:cubicBezTo>
                    <a:pt x="1252206" y="38944"/>
                    <a:pt x="1282815" y="44290"/>
                    <a:pt x="1310021" y="46964"/>
                  </a:cubicBezTo>
                  <a:cubicBezTo>
                    <a:pt x="1327023" y="48301"/>
                    <a:pt x="1344029" y="53647"/>
                    <a:pt x="1357632" y="44290"/>
                  </a:cubicBezTo>
                  <a:cubicBezTo>
                    <a:pt x="1367832" y="42955"/>
                    <a:pt x="1378036" y="42955"/>
                    <a:pt x="1388237" y="42955"/>
                  </a:cubicBezTo>
                  <a:cubicBezTo>
                    <a:pt x="1388237" y="42955"/>
                    <a:pt x="1391640" y="44290"/>
                    <a:pt x="1391640" y="45628"/>
                  </a:cubicBezTo>
                  <a:cubicBezTo>
                    <a:pt x="1435848" y="41617"/>
                    <a:pt x="1483459" y="44290"/>
                    <a:pt x="1527671" y="45628"/>
                  </a:cubicBezTo>
                  <a:cubicBezTo>
                    <a:pt x="1531070" y="44290"/>
                    <a:pt x="1537872" y="42955"/>
                    <a:pt x="1541274" y="41617"/>
                  </a:cubicBezTo>
                  <a:cubicBezTo>
                    <a:pt x="1541274" y="30925"/>
                    <a:pt x="1568480" y="32262"/>
                    <a:pt x="1582083" y="26916"/>
                  </a:cubicBezTo>
                  <a:cubicBezTo>
                    <a:pt x="1588885" y="26916"/>
                    <a:pt x="1595686" y="26916"/>
                    <a:pt x="1602488" y="26916"/>
                  </a:cubicBezTo>
                  <a:cubicBezTo>
                    <a:pt x="1602488" y="26916"/>
                    <a:pt x="1602488" y="28251"/>
                    <a:pt x="1602488" y="29589"/>
                  </a:cubicBezTo>
                  <a:cubicBezTo>
                    <a:pt x="1602488" y="29589"/>
                    <a:pt x="1605887" y="30925"/>
                    <a:pt x="1609290" y="30925"/>
                  </a:cubicBezTo>
                  <a:cubicBezTo>
                    <a:pt x="1616091" y="32262"/>
                    <a:pt x="1622893" y="32262"/>
                    <a:pt x="1629694" y="33598"/>
                  </a:cubicBezTo>
                  <a:cubicBezTo>
                    <a:pt x="1633093" y="32262"/>
                    <a:pt x="1636496" y="30925"/>
                    <a:pt x="1639895" y="29589"/>
                  </a:cubicBezTo>
                  <a:cubicBezTo>
                    <a:pt x="1639895" y="29589"/>
                    <a:pt x="1636496" y="29589"/>
                    <a:pt x="1636496" y="28251"/>
                  </a:cubicBezTo>
                  <a:cubicBezTo>
                    <a:pt x="1680704" y="24241"/>
                    <a:pt x="1721514" y="21569"/>
                    <a:pt x="1762323" y="20232"/>
                  </a:cubicBezTo>
                  <a:cubicBezTo>
                    <a:pt x="1779329" y="20232"/>
                    <a:pt x="1799733" y="21569"/>
                    <a:pt x="1816735" y="18896"/>
                  </a:cubicBezTo>
                  <a:cubicBezTo>
                    <a:pt x="1823537" y="18896"/>
                    <a:pt x="1833741" y="18896"/>
                    <a:pt x="1840543" y="18896"/>
                  </a:cubicBezTo>
                  <a:cubicBezTo>
                    <a:pt x="1857544" y="21569"/>
                    <a:pt x="1877950" y="21569"/>
                    <a:pt x="1894955" y="18896"/>
                  </a:cubicBezTo>
                  <a:cubicBezTo>
                    <a:pt x="1922161" y="18896"/>
                    <a:pt x="1945965" y="18896"/>
                    <a:pt x="1973171" y="18896"/>
                  </a:cubicBezTo>
                  <a:cubicBezTo>
                    <a:pt x="1986774" y="22905"/>
                    <a:pt x="2007179" y="16223"/>
                    <a:pt x="2017383" y="24241"/>
                  </a:cubicBezTo>
                  <a:cubicBezTo>
                    <a:pt x="2013980" y="25578"/>
                    <a:pt x="2013980" y="25578"/>
                    <a:pt x="2013980" y="26916"/>
                  </a:cubicBezTo>
                  <a:cubicBezTo>
                    <a:pt x="2020782" y="29589"/>
                    <a:pt x="2024185" y="30925"/>
                    <a:pt x="2030986" y="33598"/>
                  </a:cubicBezTo>
                  <a:cubicBezTo>
                    <a:pt x="2034385" y="28251"/>
                    <a:pt x="2044590" y="22905"/>
                    <a:pt x="2054790" y="18896"/>
                  </a:cubicBezTo>
                  <a:cubicBezTo>
                    <a:pt x="2058193" y="18896"/>
                    <a:pt x="2061592" y="18896"/>
                    <a:pt x="2064994" y="18896"/>
                  </a:cubicBezTo>
                  <a:cubicBezTo>
                    <a:pt x="2078597" y="21569"/>
                    <a:pt x="2092200" y="26916"/>
                    <a:pt x="2109202" y="22905"/>
                  </a:cubicBezTo>
                  <a:cubicBezTo>
                    <a:pt x="2112605" y="20232"/>
                    <a:pt x="2116004" y="16223"/>
                    <a:pt x="2119407" y="16223"/>
                  </a:cubicBezTo>
                  <a:cubicBezTo>
                    <a:pt x="2180621" y="22905"/>
                    <a:pt x="2241835" y="5530"/>
                    <a:pt x="2299646" y="18896"/>
                  </a:cubicBezTo>
                  <a:cubicBezTo>
                    <a:pt x="2309850" y="20232"/>
                    <a:pt x="2320051" y="21569"/>
                    <a:pt x="2323453" y="25578"/>
                  </a:cubicBezTo>
                  <a:cubicBezTo>
                    <a:pt x="2337056" y="10875"/>
                    <a:pt x="2374463" y="18896"/>
                    <a:pt x="2401670" y="14886"/>
                  </a:cubicBezTo>
                  <a:cubicBezTo>
                    <a:pt x="2405072" y="14886"/>
                    <a:pt x="2408471" y="16223"/>
                    <a:pt x="2408471" y="16223"/>
                  </a:cubicBezTo>
                  <a:cubicBezTo>
                    <a:pt x="2408471" y="14886"/>
                    <a:pt x="2411874" y="13550"/>
                    <a:pt x="2411874" y="12213"/>
                  </a:cubicBezTo>
                  <a:cubicBezTo>
                    <a:pt x="2445882" y="12213"/>
                    <a:pt x="2483288" y="14886"/>
                    <a:pt x="2517296" y="10875"/>
                  </a:cubicBezTo>
                  <a:cubicBezTo>
                    <a:pt x="2520698" y="10875"/>
                    <a:pt x="2527500" y="10875"/>
                    <a:pt x="2534302" y="10875"/>
                  </a:cubicBezTo>
                  <a:cubicBezTo>
                    <a:pt x="2544502" y="14886"/>
                    <a:pt x="2558106" y="10875"/>
                    <a:pt x="2568310" y="14886"/>
                  </a:cubicBezTo>
                  <a:cubicBezTo>
                    <a:pt x="2568310" y="14886"/>
                    <a:pt x="2571709" y="14886"/>
                    <a:pt x="2571709" y="14886"/>
                  </a:cubicBezTo>
                  <a:cubicBezTo>
                    <a:pt x="2575111" y="13550"/>
                    <a:pt x="2581913" y="12213"/>
                    <a:pt x="2585312" y="13550"/>
                  </a:cubicBezTo>
                  <a:cubicBezTo>
                    <a:pt x="2588714" y="14886"/>
                    <a:pt x="2592113" y="14886"/>
                    <a:pt x="2595516" y="14886"/>
                  </a:cubicBezTo>
                  <a:cubicBezTo>
                    <a:pt x="2602317" y="16223"/>
                    <a:pt x="2612518" y="14886"/>
                    <a:pt x="2619320" y="16223"/>
                  </a:cubicBezTo>
                  <a:cubicBezTo>
                    <a:pt x="2622722" y="16223"/>
                    <a:pt x="2626121" y="16223"/>
                    <a:pt x="2626121" y="14886"/>
                  </a:cubicBezTo>
                  <a:cubicBezTo>
                    <a:pt x="2639724" y="12213"/>
                    <a:pt x="2656730" y="12213"/>
                    <a:pt x="2670333" y="14886"/>
                  </a:cubicBezTo>
                  <a:cubicBezTo>
                    <a:pt x="2711142" y="12213"/>
                    <a:pt x="2751952" y="24241"/>
                    <a:pt x="2792761" y="14886"/>
                  </a:cubicBezTo>
                  <a:cubicBezTo>
                    <a:pt x="2830168" y="12213"/>
                    <a:pt x="2864176" y="13550"/>
                    <a:pt x="2901586" y="13550"/>
                  </a:cubicBezTo>
                  <a:cubicBezTo>
                    <a:pt x="2904985" y="13550"/>
                    <a:pt x="2904985" y="13550"/>
                    <a:pt x="2908388" y="14886"/>
                  </a:cubicBezTo>
                  <a:cubicBezTo>
                    <a:pt x="2925390" y="10875"/>
                    <a:pt x="2945794" y="12213"/>
                    <a:pt x="2966199" y="13550"/>
                  </a:cubicBezTo>
                  <a:cubicBezTo>
                    <a:pt x="2969602" y="13550"/>
                    <a:pt x="2973001" y="13550"/>
                    <a:pt x="2976403" y="13550"/>
                  </a:cubicBezTo>
                  <a:cubicBezTo>
                    <a:pt x="2996808" y="8204"/>
                    <a:pt x="3020611" y="13550"/>
                    <a:pt x="3041016" y="9539"/>
                  </a:cubicBezTo>
                  <a:cubicBezTo>
                    <a:pt x="3044419" y="9539"/>
                    <a:pt x="3044419" y="9539"/>
                    <a:pt x="3047818" y="9539"/>
                  </a:cubicBezTo>
                  <a:cubicBezTo>
                    <a:pt x="3092030" y="12213"/>
                    <a:pt x="3139641" y="9539"/>
                    <a:pt x="3183849" y="10875"/>
                  </a:cubicBezTo>
                  <a:cubicBezTo>
                    <a:pt x="3187248" y="10875"/>
                    <a:pt x="3190651" y="12213"/>
                    <a:pt x="3194053" y="13550"/>
                  </a:cubicBezTo>
                  <a:cubicBezTo>
                    <a:pt x="3228061" y="14886"/>
                    <a:pt x="3262069" y="26916"/>
                    <a:pt x="3296077" y="13550"/>
                  </a:cubicBezTo>
                  <a:cubicBezTo>
                    <a:pt x="3299475" y="14886"/>
                    <a:pt x="3306277" y="17559"/>
                    <a:pt x="3309680" y="20232"/>
                  </a:cubicBezTo>
                  <a:cubicBezTo>
                    <a:pt x="3309680" y="20232"/>
                    <a:pt x="3313079" y="20232"/>
                    <a:pt x="3313079" y="20232"/>
                  </a:cubicBezTo>
                  <a:cubicBezTo>
                    <a:pt x="3316481" y="16223"/>
                    <a:pt x="3319880" y="10875"/>
                    <a:pt x="3336886" y="12213"/>
                  </a:cubicBezTo>
                  <a:cubicBezTo>
                    <a:pt x="3340285" y="12213"/>
                    <a:pt x="3343688" y="12213"/>
                    <a:pt x="3347087" y="12213"/>
                  </a:cubicBezTo>
                  <a:cubicBezTo>
                    <a:pt x="3435507" y="8204"/>
                    <a:pt x="3523927" y="9539"/>
                    <a:pt x="3612347" y="10875"/>
                  </a:cubicBezTo>
                  <a:cubicBezTo>
                    <a:pt x="3619149" y="12213"/>
                    <a:pt x="3625951" y="12213"/>
                    <a:pt x="3632752" y="12213"/>
                  </a:cubicBezTo>
                  <a:cubicBezTo>
                    <a:pt x="3653157" y="8204"/>
                    <a:pt x="3673561" y="12213"/>
                    <a:pt x="3693966" y="8204"/>
                  </a:cubicBezTo>
                  <a:cubicBezTo>
                    <a:pt x="3731373" y="9539"/>
                    <a:pt x="3772186" y="13550"/>
                    <a:pt x="3809592" y="8204"/>
                  </a:cubicBezTo>
                  <a:cubicBezTo>
                    <a:pt x="3812995" y="9539"/>
                    <a:pt x="3812995" y="9539"/>
                    <a:pt x="3816394" y="8204"/>
                  </a:cubicBezTo>
                  <a:cubicBezTo>
                    <a:pt x="3843600" y="14886"/>
                    <a:pt x="3874209" y="8204"/>
                    <a:pt x="3901415" y="8204"/>
                  </a:cubicBezTo>
                  <a:cubicBezTo>
                    <a:pt x="3904814" y="9539"/>
                    <a:pt x="3904814" y="9539"/>
                    <a:pt x="3908217" y="8204"/>
                  </a:cubicBezTo>
                  <a:cubicBezTo>
                    <a:pt x="3925219" y="9539"/>
                    <a:pt x="3942225" y="13550"/>
                    <a:pt x="3962630" y="8204"/>
                  </a:cubicBezTo>
                  <a:cubicBezTo>
                    <a:pt x="3983034" y="1520"/>
                    <a:pt x="4000036" y="12213"/>
                    <a:pt x="4020441" y="9539"/>
                  </a:cubicBezTo>
                  <a:cubicBezTo>
                    <a:pt x="4020441" y="9539"/>
                    <a:pt x="4023844" y="10875"/>
                    <a:pt x="4023844" y="10875"/>
                  </a:cubicBezTo>
                  <a:cubicBezTo>
                    <a:pt x="4023844" y="10875"/>
                    <a:pt x="4023844" y="9539"/>
                    <a:pt x="4023844" y="8204"/>
                  </a:cubicBezTo>
                  <a:cubicBezTo>
                    <a:pt x="4034044" y="8204"/>
                    <a:pt x="4047647" y="8204"/>
                    <a:pt x="4057851" y="8204"/>
                  </a:cubicBezTo>
                  <a:cubicBezTo>
                    <a:pt x="4057851" y="8204"/>
                    <a:pt x="4061250" y="6866"/>
                    <a:pt x="4064653" y="6866"/>
                  </a:cubicBezTo>
                  <a:cubicBezTo>
                    <a:pt x="4071455" y="5530"/>
                    <a:pt x="4078256" y="5530"/>
                    <a:pt x="4085058" y="8204"/>
                  </a:cubicBezTo>
                  <a:cubicBezTo>
                    <a:pt x="4102060" y="12213"/>
                    <a:pt x="4119065" y="184"/>
                    <a:pt x="4136068" y="9539"/>
                  </a:cubicBezTo>
                  <a:cubicBezTo>
                    <a:pt x="4136068" y="10875"/>
                    <a:pt x="4136068" y="10875"/>
                    <a:pt x="4136068" y="12213"/>
                  </a:cubicBezTo>
                  <a:cubicBezTo>
                    <a:pt x="4142869" y="10875"/>
                    <a:pt x="4149671" y="9539"/>
                    <a:pt x="4156472" y="8204"/>
                  </a:cubicBezTo>
                  <a:cubicBezTo>
                    <a:pt x="4187081" y="4193"/>
                    <a:pt x="4221089" y="9539"/>
                    <a:pt x="4251694" y="4193"/>
                  </a:cubicBezTo>
                  <a:cubicBezTo>
                    <a:pt x="4275501" y="4193"/>
                    <a:pt x="4295906" y="4193"/>
                    <a:pt x="4319710" y="4193"/>
                  </a:cubicBezTo>
                  <a:cubicBezTo>
                    <a:pt x="4346916" y="10875"/>
                    <a:pt x="4384326" y="184"/>
                    <a:pt x="4408130" y="12213"/>
                  </a:cubicBezTo>
                  <a:cubicBezTo>
                    <a:pt x="4408130" y="12213"/>
                    <a:pt x="4408130" y="13550"/>
                    <a:pt x="4408130" y="13550"/>
                  </a:cubicBezTo>
                  <a:cubicBezTo>
                    <a:pt x="4421733" y="4193"/>
                    <a:pt x="4445540" y="2857"/>
                    <a:pt x="4472747" y="2857"/>
                  </a:cubicBezTo>
                  <a:cubicBezTo>
                    <a:pt x="4499953" y="2857"/>
                    <a:pt x="4530558" y="5530"/>
                    <a:pt x="4557764" y="1520"/>
                  </a:cubicBezTo>
                  <a:cubicBezTo>
                    <a:pt x="4561167" y="1520"/>
                    <a:pt x="4567969" y="1520"/>
                    <a:pt x="4571368" y="1520"/>
                  </a:cubicBezTo>
                  <a:cubicBezTo>
                    <a:pt x="4581572" y="2857"/>
                    <a:pt x="4588373" y="5530"/>
                    <a:pt x="4595175" y="9539"/>
                  </a:cubicBezTo>
                  <a:cubicBezTo>
                    <a:pt x="4595175" y="8204"/>
                    <a:pt x="4595175" y="8204"/>
                    <a:pt x="4595175" y="8204"/>
                  </a:cubicBezTo>
                  <a:cubicBezTo>
                    <a:pt x="4595175" y="8204"/>
                    <a:pt x="4591772" y="6866"/>
                    <a:pt x="4591772" y="6866"/>
                  </a:cubicBezTo>
                  <a:cubicBezTo>
                    <a:pt x="4605375" y="-2491"/>
                    <a:pt x="4629183" y="5530"/>
                    <a:pt x="4646185" y="1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2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14"/>
            <p:cNvSpPr txBox="1"/>
            <p:nvPr/>
          </p:nvSpPr>
          <p:spPr>
            <a:xfrm>
              <a:off x="5964429" y="1187677"/>
              <a:ext cx="2276326" cy="5217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800"/>
                </a:spcAft>
              </a:pPr>
              <a:r>
                <a:rPr lang="en-US" altLang="en-US" sz="2800" b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PHIẾU HỌC TẬP 02</a:t>
              </a:r>
              <a:endParaRPr lang="vi-VN" altLang="en-US" sz="28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50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1976</TotalTime>
  <Words>2690</Words>
  <Application>Microsoft Office PowerPoint</Application>
  <PresentationFormat>Custom</PresentationFormat>
  <Paragraphs>517</Paragraphs>
  <Slides>40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344</cp:revision>
  <dcterms:created xsi:type="dcterms:W3CDTF">2022-05-12T02:14:16Z</dcterms:created>
  <dcterms:modified xsi:type="dcterms:W3CDTF">2024-09-07T04:13:08Z</dcterms:modified>
</cp:coreProperties>
</file>