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315200" cy="9601200"/>
  <p:embeddedFontLst>
    <p:embeddedFont>
      <p:font typeface="Calibri" panose="020F0502020204030204" pitchFamily="3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Palatino Linotype" panose="02040502050505030304" pitchFamily="18" charset="0"/>
      <p:regular r:id="rId52"/>
      <p:bold r:id="rId53"/>
      <p:italic r:id="rId54"/>
      <p:boldItalic r:id="rId55"/>
    </p:embeddedFont>
    <p:embeddedFont>
      <p:font typeface="Play" panose="020B0604020202020204" charset="0"/>
      <p:regular r:id="rId56"/>
      <p:bold r:id="rId57"/>
    </p:embeddedFont>
    <p:embeddedFont>
      <p:font typeface="Tahoma" panose="020B0604030504040204" pitchFamily="34" charset="0"/>
      <p:regular r:id="rId58"/>
      <p:bold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NOTE: To change images on this slide, select a picture and delete it. Then click the Insert Picture icon in the placeholder to insert your own image.</a:t>
            </a:r>
            <a:endParaRPr/>
          </a:p>
        </p:txBody>
      </p:sp>
      <p:sp>
        <p:nvSpPr>
          <p:cNvPr id="124" name="Google Shape;12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92" name="Google Shape;79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3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08" name="Google Shape;15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53" name="Google Shape;155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85" name="Google Shape;158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l="2124" r="323" b="422"/>
          <a:stretch/>
        </p:blipFill>
        <p:spPr>
          <a:xfrm>
            <a:off x="1524" y="1"/>
            <a:ext cx="12188952" cy="6858000"/>
          </a:xfrm>
          <a:prstGeom prst="rect">
            <a:avLst/>
          </a:prstGeom>
          <a:noFill/>
          <a:ln>
            <a:noFill/>
          </a:ln>
        </p:spPr>
      </p:pic>
      <p:sp>
        <p:nvSpPr>
          <p:cNvPr id="33" name="Google Shape;33;p5"/>
          <p:cNvSpPr txBox="1">
            <a:spLocks noGrp="1"/>
          </p:cNvSpPr>
          <p:nvPr>
            <p:ph type="ctrTitle"/>
          </p:nvPr>
        </p:nvSpPr>
        <p:spPr>
          <a:xfrm>
            <a:off x="838200" y="533400"/>
            <a:ext cx="8458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838200" y="2438400"/>
            <a:ext cx="70866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4.xml"/><Relationship Id="rId18" Type="http://schemas.openxmlformats.org/officeDocument/2006/relationships/slide" Target="slide30.xml"/><Relationship Id="rId3" Type="http://schemas.openxmlformats.org/officeDocument/2006/relationships/slide" Target="slide2.xml"/><Relationship Id="rId7" Type="http://schemas.openxmlformats.org/officeDocument/2006/relationships/image" Target="../media/image45.jpg"/><Relationship Id="rId12" Type="http://schemas.openxmlformats.org/officeDocument/2006/relationships/image" Target="../media/image47.jpg"/><Relationship Id="rId17" Type="http://schemas.openxmlformats.org/officeDocument/2006/relationships/image" Target="../media/image49.jpg"/><Relationship Id="rId2" Type="http://schemas.openxmlformats.org/officeDocument/2006/relationships/notesSlide" Target="../notesSlides/notesSlide30.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31.xml"/><Relationship Id="rId15" Type="http://schemas.openxmlformats.org/officeDocument/2006/relationships/slide" Target="slide35.xml"/><Relationship Id="rId10" Type="http://schemas.openxmlformats.org/officeDocument/2006/relationships/image" Target="../media/image46.jpg"/><Relationship Id="rId19"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slide" Target="slide5.xml"/><Relationship Id="rId1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6"/>
          <p:cNvSpPr txBox="1"/>
          <p:nvPr/>
        </p:nvSpPr>
        <p:spPr>
          <a:xfrm>
            <a:off x="1752600" y="1447800"/>
            <a:ext cx="8444941" cy="2895600"/>
          </a:xfrm>
          <a:prstGeom prst="rect">
            <a:avLst/>
          </a:prstGeom>
          <a:noFill/>
          <a:ln>
            <a:noFill/>
          </a:ln>
          <a:effectLst>
            <a:outerShdw dist="35921" dir="2700000" algn="ctr" rotWithShape="0">
              <a:srgbClr val="FFFFFF"/>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Kính chào </a:t>
            </a:r>
            <a:endParaRPr/>
          </a:p>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quý thầy cô và các bạn học sinh!!!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id="662" name="Google Shape;662;p27"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id="672" name="Google Shape;672;p27"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id="686" name="Google Shape;686;p27"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id="700" name="Google Shape;700;p27"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95"/>
                                        </p:tgtEl>
                                        <p:attrNameLst>
                                          <p:attrName>ppt_y</p:attrName>
                                        </p:attrNameLst>
                                      </p:cBhvr>
                                      <p:tavLst>
                                        <p:tav tm="0">
                                          <p:val>
                                            <p:strVal val="#ppt_y"/>
                                          </p:val>
                                        </p:tav>
                                        <p:tav tm="100000">
                                          <p:val>
                                            <p:strVal val="#ppt_y+1"/>
                                          </p:val>
                                        </p:tav>
                                      </p:tavLst>
                                    </p:anim>
                                    <p:set>
                                      <p:cBhvr>
                                        <p:cTn id="7" dur="1" fill="hold">
                                          <p:stCondLst>
                                            <p:cond delay="500"/>
                                          </p:stCondLst>
                                        </p:cTn>
                                        <p:tgtEl>
                                          <p:spTgt spid="695"/>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657"/>
                                        </p:tgtEl>
                                        <p:attrNameLst>
                                          <p:attrName>ppt_y</p:attrName>
                                        </p:attrNameLst>
                                      </p:cBhvr>
                                      <p:tavLst>
                                        <p:tav tm="0">
                                          <p:val>
                                            <p:strVal val="#ppt_y"/>
                                          </p:val>
                                        </p:tav>
                                        <p:tav tm="100000">
                                          <p:val>
                                            <p:strVal val="#ppt_y+1"/>
                                          </p:val>
                                        </p:tav>
                                      </p:tavLst>
                                    </p:anim>
                                    <p:set>
                                      <p:cBhvr>
                                        <p:cTn id="10" dur="1" fill="hold">
                                          <p:stCondLst>
                                            <p:cond delay="500"/>
                                          </p:stCondLst>
                                        </p:cTn>
                                        <p:tgtEl>
                                          <p:spTgt spid="657"/>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667"/>
                                        </p:tgtEl>
                                        <p:attrNameLst>
                                          <p:attrName>ppt_y</p:attrName>
                                        </p:attrNameLst>
                                      </p:cBhvr>
                                      <p:tavLst>
                                        <p:tav tm="0">
                                          <p:val>
                                            <p:strVal val="#ppt_y"/>
                                          </p:val>
                                        </p:tav>
                                        <p:tav tm="100000">
                                          <p:val>
                                            <p:strVal val="#ppt_y+1"/>
                                          </p:val>
                                        </p:tav>
                                      </p:tavLst>
                                    </p:anim>
                                    <p:set>
                                      <p:cBhvr>
                                        <p:cTn id="13"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1447800" y="4876800"/>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4419600" y="5334000"/>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a:stretch/>
        </p:blipFill>
        <p:spPr>
          <a:xfrm>
            <a:off x="1752600" y="208002"/>
            <a:ext cx="4495800" cy="6096577"/>
          </a:xfrm>
          <a:prstGeom prst="rect">
            <a:avLst/>
          </a:prstGeom>
          <a:noFill/>
          <a:ln>
            <a:noFill/>
          </a:ln>
        </p:spPr>
      </p:pic>
      <p:pic>
        <p:nvPicPr>
          <p:cNvPr id="127" name="Google Shape;127;p17"/>
          <p:cNvPicPr preferRelativeResize="0"/>
          <p:nvPr/>
        </p:nvPicPr>
        <p:blipFill rotWithShape="1">
          <a:blip r:embed="rId4">
            <a:alphaModFix/>
          </a:blip>
          <a:srcRect/>
          <a:stretch/>
        </p:blipFill>
        <p:spPr>
          <a:xfrm>
            <a:off x="6629400" y="228599"/>
            <a:ext cx="2514600" cy="3223846"/>
          </a:xfrm>
          <a:prstGeom prst="rect">
            <a:avLst/>
          </a:prstGeom>
          <a:noFill/>
          <a:ln>
            <a:noFill/>
          </a:ln>
        </p:spPr>
      </p:pic>
      <p:sp>
        <p:nvSpPr>
          <p:cNvPr id="128" name="Google Shape;128;p17" descr="n272 fb Nguyen Thi Ngoc Tu"/>
          <p:cNvSpPr/>
          <p:nvPr/>
        </p:nvSpPr>
        <p:spPr>
          <a:xfrm>
            <a:off x="6400800" y="3581400"/>
            <a:ext cx="5486400" cy="1334176"/>
          </a:xfrm>
          <a:prstGeom prst="roundRect">
            <a:avLst>
              <a:gd name="adj" fmla="val 20140"/>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02122"/>
                </a:solidFill>
                <a:latin typeface="Arial"/>
                <a:ea typeface="Arial"/>
                <a:cs typeface="Arial"/>
                <a:sym typeface="Arial"/>
              </a:rPr>
              <a:t>Nhà thơ Nguyễn Khuyến </a:t>
            </a:r>
            <a:r>
              <a:rPr lang="en-US" sz="2800" b="0" i="0" u="none" strike="noStrike" cap="none">
                <a:solidFill>
                  <a:srgbClr val="202122"/>
                </a:solidFill>
                <a:latin typeface="Arial"/>
                <a:ea typeface="Arial"/>
                <a:cs typeface="Arial"/>
                <a:sym typeface="Arial"/>
              </a:rPr>
              <a:t>tên thật là </a:t>
            </a:r>
            <a:r>
              <a:rPr lang="en-US" sz="2800" b="1" i="0" u="none" strike="noStrike" cap="none">
                <a:solidFill>
                  <a:srgbClr val="202122"/>
                </a:solidFill>
                <a:latin typeface="Arial"/>
                <a:ea typeface="Arial"/>
                <a:cs typeface="Arial"/>
                <a:sym typeface="Arial"/>
              </a:rPr>
              <a:t>Nguyễn Thắng </a:t>
            </a:r>
            <a:br>
              <a:rPr lang="en-US" sz="2800" b="1" i="0" u="none" strike="noStrike" cap="none">
                <a:solidFill>
                  <a:srgbClr val="202122"/>
                </a:solidFill>
                <a:latin typeface="Arial"/>
                <a:ea typeface="Arial"/>
                <a:cs typeface="Arial"/>
                <a:sym typeface="Arial"/>
              </a:rPr>
            </a:br>
            <a:r>
              <a:rPr lang="en-US" sz="2800" b="1" i="0" u="none" strike="noStrike" cap="none">
                <a:solidFill>
                  <a:srgbClr val="202122"/>
                </a:solidFill>
                <a:latin typeface="Arial"/>
                <a:ea typeface="Arial"/>
                <a:cs typeface="Arial"/>
                <a:sym typeface="Arial"/>
              </a:rPr>
              <a:t>(1835-1909). </a:t>
            </a:r>
            <a:endParaRPr sz="2800" b="0" i="0" u="none" strike="noStrike" cap="none">
              <a:solidFill>
                <a:srgbClr val="C00000"/>
              </a:solidFill>
              <a:latin typeface="Arial"/>
              <a:ea typeface="Arial"/>
              <a:cs typeface="Arial"/>
              <a:sym typeface="Arial"/>
            </a:endParaRPr>
          </a:p>
        </p:txBody>
      </p:sp>
      <p:sp>
        <p:nvSpPr>
          <p:cNvPr id="129" name="Google Shape;129;p17">
            <a:hlinkClick r:id="rId5"/>
          </p:cNvPr>
          <p:cNvSpPr/>
          <p:nvPr/>
        </p:nvSpPr>
        <p:spPr>
          <a:xfrm>
            <a:off x="11277600" y="228599"/>
            <a:ext cx="609600" cy="609601"/>
          </a:xfrm>
          <a:prstGeom prst="sun">
            <a:avLst>
              <a:gd name="adj" fmla="val 25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822"/>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id="799" name="Google Shape;799;p36"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id="809" name="Google Shape;809;p36"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id="823" name="Google Shape;823;p36"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id="837" name="Google Shape;837;p36"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94"/>
                                        </p:tgtEl>
                                        <p:attrNameLst>
                                          <p:attrName>ppt_y</p:attrName>
                                        </p:attrNameLst>
                                      </p:cBhvr>
                                      <p:tavLst>
                                        <p:tav tm="0">
                                          <p:val>
                                            <p:strVal val="#ppt_y"/>
                                          </p:val>
                                        </p:tav>
                                        <p:tav tm="100000">
                                          <p:val>
                                            <p:strVal val="#ppt_y+1"/>
                                          </p:val>
                                        </p:tav>
                                      </p:tavLst>
                                    </p:anim>
                                    <p:set>
                                      <p:cBhvr>
                                        <p:cTn id="7" dur="1" fill="hold">
                                          <p:stCondLst>
                                            <p:cond delay="500"/>
                                          </p:stCondLst>
                                        </p:cTn>
                                        <p:tgtEl>
                                          <p:spTgt spid="794"/>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804"/>
                                        </p:tgtEl>
                                        <p:attrNameLst>
                                          <p:attrName>ppt_y</p:attrName>
                                        </p:attrNameLst>
                                      </p:cBhvr>
                                      <p:tavLst>
                                        <p:tav tm="0">
                                          <p:val>
                                            <p:strVal val="#ppt_y"/>
                                          </p:val>
                                        </p:tav>
                                        <p:tav tm="100000">
                                          <p:val>
                                            <p:strVal val="#ppt_y+1"/>
                                          </p:val>
                                        </p:tav>
                                      </p:tavLst>
                                    </p:anim>
                                    <p:set>
                                      <p:cBhvr>
                                        <p:cTn id="10" dur="1" fill="hold">
                                          <p:stCondLst>
                                            <p:cond delay="500"/>
                                          </p:stCondLst>
                                        </p:cTn>
                                        <p:tgtEl>
                                          <p:spTgt spid="804"/>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818"/>
                                        </p:tgtEl>
                                        <p:attrNameLst>
                                          <p:attrName>ppt_y</p:attrName>
                                        </p:attrNameLst>
                                      </p:cBhvr>
                                      <p:tavLst>
                                        <p:tav tm="0">
                                          <p:val>
                                            <p:strVal val="#ppt_y"/>
                                          </p:val>
                                        </p:tav>
                                        <p:tav tm="100000">
                                          <p:val>
                                            <p:strVal val="#ppt_y+1"/>
                                          </p:val>
                                        </p:tav>
                                      </p:tavLst>
                                    </p:anim>
                                    <p:set>
                                      <p:cBhvr>
                                        <p:cTn id="13"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881" name="Google Shape;881;p37" descr="C:\Documents and Settings\jaewook\Desktop\Eng\그림1.png"/>
          <p:cNvPicPr preferRelativeResize="0"/>
          <p:nvPr/>
        </p:nvPicPr>
        <p:blipFill rotWithShape="1">
          <a:blip r:embed="rId3">
            <a:alphaModFix/>
          </a:blip>
          <a:srcRect/>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Làm việc nhóm</a:t>
              </a:r>
              <a:endParaRPr sz="2400" b="1" i="1">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C633F"/>
                  </a:solidFill>
                  <a:latin typeface="Arial"/>
                  <a:ea typeface="Arial"/>
                  <a:cs typeface="Arial"/>
                  <a:sym typeface="Arial"/>
                </a:rPr>
                <a:t>Nhóm 4</a:t>
              </a:r>
              <a:endParaRPr sz="2400" b="1">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 calcmode="lin" valueType="num">
                                      <p:cBhvr additive="base">
                                        <p:cTn id="12" dur="500"/>
                                        <p:tgtEl>
                                          <p:spTgt spid="8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anim calcmode="lin" valueType="num">
                                      <p:cBhvr additive="base">
                                        <p:cTn id="17" dur="500"/>
                                        <p:tgtEl>
                                          <p:spTgt spid="860"/>
                                        </p:tgtEl>
                                        <p:attrNameLst>
                                          <p:attrName>ppt_w</p:attrName>
                                        </p:attrNameLst>
                                      </p:cBhvr>
                                      <p:tavLst>
                                        <p:tav tm="0">
                                          <p:val>
                                            <p:strVal val="0"/>
                                          </p:val>
                                        </p:tav>
                                        <p:tav tm="100000">
                                          <p:val>
                                            <p:strVal val="#ppt_w"/>
                                          </p:val>
                                        </p:tav>
                                      </p:tavLst>
                                    </p:anim>
                                    <p:anim calcmode="lin" valueType="num">
                                      <p:cBhvr additive="base">
                                        <p:cTn id="18" dur="500"/>
                                        <p:tgtEl>
                                          <p:spTgt spid="86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500"/>
                                        <p:tgtEl>
                                          <p:spTgt spid="87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79"/>
                                        </p:tgtEl>
                                        <p:attrNameLst>
                                          <p:attrName>style.visibility</p:attrName>
                                        </p:attrNameLst>
                                      </p:cBhvr>
                                      <p:to>
                                        <p:strVal val="visible"/>
                                      </p:to>
                                    </p:set>
                                    <p:anim calcmode="lin" valueType="num">
                                      <p:cBhvr additive="base">
                                        <p:cTn id="33"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86"/>
                                        </p:tgtEl>
                                        <p:attrNameLst>
                                          <p:attrName>style.visibility</p:attrName>
                                        </p:attrNameLst>
                                      </p:cBhvr>
                                      <p:to>
                                        <p:strVal val="visible"/>
                                      </p:to>
                                    </p:set>
                                    <p:anim calcmode="lin" valueType="num">
                                      <p:cBhvr additive="base">
                                        <p:cTn id="38" dur="500"/>
                                        <p:tgtEl>
                                          <p:spTgt spid="886"/>
                                        </p:tgtEl>
                                        <p:attrNameLst>
                                          <p:attrName>ppt_w</p:attrName>
                                        </p:attrNameLst>
                                      </p:cBhvr>
                                      <p:tavLst>
                                        <p:tav tm="0">
                                          <p:val>
                                            <p:strVal val="0"/>
                                          </p:val>
                                        </p:tav>
                                        <p:tav tm="100000">
                                          <p:val>
                                            <p:strVal val="#ppt_w"/>
                                          </p:val>
                                        </p:tav>
                                      </p:tavLst>
                                    </p:anim>
                                    <p:anim calcmode="lin" valueType="num">
                                      <p:cBhvr additive="base">
                                        <p:cTn id="39" dur="500"/>
                                        <p:tgtEl>
                                          <p:spTgt spid="886"/>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5"/>
                                        </p:tgtEl>
                                        <p:attrNameLst>
                                          <p:attrName>style.visibility</p:attrName>
                                        </p:attrNameLst>
                                      </p:cBhvr>
                                      <p:to>
                                        <p:strVal val="visible"/>
                                      </p:to>
                                    </p:set>
                                    <p:animEffect transition="in" filter="fade">
                                      <p:cBhvr>
                                        <p:cTn id="44" dur="500"/>
                                        <p:tgtEl>
                                          <p:spTgt spid="89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98"/>
                                        </p:tgtEl>
                                      </p:cBhvr>
                                    </p:animEffect>
                                    <p:set>
                                      <p:cBhvr>
                                        <p:cTn id="49" dur="1" fill="hold">
                                          <p:stCondLst>
                                            <p:cond delay="500"/>
                                          </p:stCondLst>
                                        </p:cTn>
                                        <p:tgtEl>
                                          <p:spTgt spid="11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97"/>
                                        </p:tgtEl>
                                        <p:attrNameLst>
                                          <p:attrName>style.visibility</p:attrName>
                                        </p:attrNameLst>
                                      </p:cBhvr>
                                      <p:to>
                                        <p:strVal val="visible"/>
                                      </p:to>
                                    </p:set>
                                    <p:animEffect transition="in" filter="fade">
                                      <p:cBhvr>
                                        <p:cTn id="53" dur="1000"/>
                                        <p:tgtEl>
                                          <p:spTgt spid="89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898"/>
                                        </p:tgtEl>
                                        <p:attrNameLst>
                                          <p:attrName>style.visibility</p:attrName>
                                        </p:attrNameLst>
                                      </p:cBhvr>
                                      <p:to>
                                        <p:strVal val="visible"/>
                                      </p:to>
                                    </p:set>
                                    <p:animEffect transition="in" filter="fade">
                                      <p:cBhvr>
                                        <p:cTn id="57" dur="1000"/>
                                        <p:tgtEl>
                                          <p:spTgt spid="89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899"/>
                                        </p:tgtEl>
                                        <p:attrNameLst>
                                          <p:attrName>style.visibility</p:attrName>
                                        </p:attrNameLst>
                                      </p:cBhvr>
                                      <p:to>
                                        <p:strVal val="visible"/>
                                      </p:to>
                                    </p:set>
                                    <p:animEffect transition="in" filter="fade">
                                      <p:cBhvr>
                                        <p:cTn id="61" dur="1000"/>
                                        <p:tgtEl>
                                          <p:spTgt spid="899"/>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900"/>
                                        </p:tgtEl>
                                        <p:attrNameLst>
                                          <p:attrName>style.visibility</p:attrName>
                                        </p:attrNameLst>
                                      </p:cBhvr>
                                      <p:to>
                                        <p:strVal val="visible"/>
                                      </p:to>
                                    </p:set>
                                    <p:animEffect transition="in" filter="fade">
                                      <p:cBhvr>
                                        <p:cTn id="65" dur="1000"/>
                                        <p:tgtEl>
                                          <p:spTgt spid="900"/>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901"/>
                                        </p:tgtEl>
                                        <p:attrNameLst>
                                          <p:attrName>style.visibility</p:attrName>
                                        </p:attrNameLst>
                                      </p:cBhvr>
                                      <p:to>
                                        <p:strVal val="visible"/>
                                      </p:to>
                                    </p:set>
                                    <p:animEffect transition="in" filter="fade">
                                      <p:cBhvr>
                                        <p:cTn id="69" dur="1000"/>
                                        <p:tgtEl>
                                          <p:spTgt spid="901"/>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02"/>
                                        </p:tgtEl>
                                        <p:attrNameLst>
                                          <p:attrName>style.visibility</p:attrName>
                                        </p:attrNameLst>
                                      </p:cBhvr>
                                      <p:to>
                                        <p:strVal val="visible"/>
                                      </p:to>
                                    </p:set>
                                    <p:animEffect transition="in" filter="fade">
                                      <p:cBhvr>
                                        <p:cTn id="73" dur="1000"/>
                                        <p:tgtEl>
                                          <p:spTgt spid="90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903"/>
                                        </p:tgtEl>
                                        <p:attrNameLst>
                                          <p:attrName>style.visibility</p:attrName>
                                        </p:attrNameLst>
                                      </p:cBhvr>
                                      <p:to>
                                        <p:strVal val="visible"/>
                                      </p:to>
                                    </p:set>
                                    <p:animEffect transition="in" filter="fade">
                                      <p:cBhvr>
                                        <p:cTn id="77" dur="1000"/>
                                        <p:tgtEl>
                                          <p:spTgt spid="903"/>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904"/>
                                        </p:tgtEl>
                                        <p:attrNameLst>
                                          <p:attrName>style.visibility</p:attrName>
                                        </p:attrNameLst>
                                      </p:cBhvr>
                                      <p:to>
                                        <p:strVal val="visible"/>
                                      </p:to>
                                    </p:set>
                                    <p:animEffect transition="in" filter="fade">
                                      <p:cBhvr>
                                        <p:cTn id="81" dur="1000"/>
                                        <p:tgtEl>
                                          <p:spTgt spid="904"/>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06"/>
                                        </p:tgtEl>
                                        <p:attrNameLst>
                                          <p:attrName>style.visibility</p:attrName>
                                        </p:attrNameLst>
                                      </p:cBhvr>
                                      <p:to>
                                        <p:strVal val="visible"/>
                                      </p:to>
                                    </p:set>
                                    <p:animEffect transition="in" filter="fade">
                                      <p:cBhvr>
                                        <p:cTn id="89" dur="1000"/>
                                        <p:tgtEl>
                                          <p:spTgt spid="90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907"/>
                                        </p:tgtEl>
                                        <p:attrNameLst>
                                          <p:attrName>style.visibility</p:attrName>
                                        </p:attrNameLst>
                                      </p:cBhvr>
                                      <p:to>
                                        <p:strVal val="visible"/>
                                      </p:to>
                                    </p:set>
                                    <p:animEffect transition="in" filter="fade">
                                      <p:cBhvr>
                                        <p:cTn id="93" dur="1000"/>
                                        <p:tgtEl>
                                          <p:spTgt spid="907"/>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908"/>
                                        </p:tgtEl>
                                        <p:attrNameLst>
                                          <p:attrName>style.visibility</p:attrName>
                                        </p:attrNameLst>
                                      </p:cBhvr>
                                      <p:to>
                                        <p:strVal val="visible"/>
                                      </p:to>
                                    </p:set>
                                    <p:animEffect transition="in" filter="fade">
                                      <p:cBhvr>
                                        <p:cTn id="97" dur="1000"/>
                                        <p:tgtEl>
                                          <p:spTgt spid="908"/>
                                        </p:tgtEl>
                                      </p:cBhvr>
                                    </p:animEffect>
                                  </p:childTnLst>
                                </p:cTn>
                              </p:par>
                            </p:childTnLst>
                          </p:cTn>
                        </p:par>
                        <p:par>
                          <p:cTn id="98" fill="hold">
                            <p:stCondLst>
                              <p:cond delay="12500"/>
                            </p:stCondLst>
                            <p:childTnLst>
                              <p:par>
                                <p:cTn id="99" presetID="10" presetClass="entr" presetSubtype="0" fill="hold" nodeType="afterEffect">
                                  <p:stCondLst>
                                    <p:cond delay="0"/>
                                  </p:stCondLst>
                                  <p:childTnLst>
                                    <p:set>
                                      <p:cBhvr>
                                        <p:cTn id="100" dur="1" fill="hold">
                                          <p:stCondLst>
                                            <p:cond delay="0"/>
                                          </p:stCondLst>
                                        </p:cTn>
                                        <p:tgtEl>
                                          <p:spTgt spid="909"/>
                                        </p:tgtEl>
                                        <p:attrNameLst>
                                          <p:attrName>style.visibility</p:attrName>
                                        </p:attrNameLst>
                                      </p:cBhvr>
                                      <p:to>
                                        <p:strVal val="visible"/>
                                      </p:to>
                                    </p:set>
                                    <p:animEffect transition="in" filter="fade">
                                      <p:cBhvr>
                                        <p:cTn id="101" dur="1000"/>
                                        <p:tgtEl>
                                          <p:spTgt spid="909"/>
                                        </p:tgtEl>
                                      </p:cBhvr>
                                    </p:animEffect>
                                  </p:childTnLst>
                                </p:cTn>
                              </p:par>
                            </p:childTnLst>
                          </p:cTn>
                        </p:par>
                        <p:par>
                          <p:cTn id="102" fill="hold">
                            <p:stCondLst>
                              <p:cond delay="13500"/>
                            </p:stCondLst>
                            <p:childTnLst>
                              <p:par>
                                <p:cTn id="103" presetID="10" presetClass="entr" presetSubtype="0" fill="hold" nodeType="afterEffect">
                                  <p:stCondLst>
                                    <p:cond delay="0"/>
                                  </p:stCondLst>
                                  <p:childTnLst>
                                    <p:set>
                                      <p:cBhvr>
                                        <p:cTn id="104" dur="1" fill="hold">
                                          <p:stCondLst>
                                            <p:cond delay="0"/>
                                          </p:stCondLst>
                                        </p:cTn>
                                        <p:tgtEl>
                                          <p:spTgt spid="910"/>
                                        </p:tgtEl>
                                        <p:attrNameLst>
                                          <p:attrName>style.visibility</p:attrName>
                                        </p:attrNameLst>
                                      </p:cBhvr>
                                      <p:to>
                                        <p:strVal val="visible"/>
                                      </p:to>
                                    </p:set>
                                    <p:animEffect transition="in" filter="fade">
                                      <p:cBhvr>
                                        <p:cTn id="105" dur="1000"/>
                                        <p:tgtEl>
                                          <p:spTgt spid="910"/>
                                        </p:tgtEl>
                                      </p:cBhvr>
                                    </p:animEffec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911"/>
                                        </p:tgtEl>
                                        <p:attrNameLst>
                                          <p:attrName>style.visibility</p:attrName>
                                        </p:attrNameLst>
                                      </p:cBhvr>
                                      <p:to>
                                        <p:strVal val="visible"/>
                                      </p:to>
                                    </p:set>
                                    <p:animEffect transition="in" filter="fade">
                                      <p:cBhvr>
                                        <p:cTn id="109" dur="1000"/>
                                        <p:tgtEl>
                                          <p:spTgt spid="911"/>
                                        </p:tgtEl>
                                      </p:cBhvr>
                                    </p:animEffect>
                                  </p:childTnLst>
                                </p:cTn>
                              </p:par>
                            </p:childTnLst>
                          </p:cTn>
                        </p:par>
                        <p:par>
                          <p:cTn id="110" fill="hold">
                            <p:stCondLst>
                              <p:cond delay="15500"/>
                            </p:stCondLst>
                            <p:childTnLst>
                              <p:par>
                                <p:cTn id="111" presetID="10" presetClass="entr" presetSubtype="0" fill="hold" nodeType="afterEffect">
                                  <p:stCondLst>
                                    <p:cond delay="0"/>
                                  </p:stCondLst>
                                  <p:childTnLst>
                                    <p:set>
                                      <p:cBhvr>
                                        <p:cTn id="112" dur="1" fill="hold">
                                          <p:stCondLst>
                                            <p:cond delay="0"/>
                                          </p:stCondLst>
                                        </p:cTn>
                                        <p:tgtEl>
                                          <p:spTgt spid="912"/>
                                        </p:tgtEl>
                                        <p:attrNameLst>
                                          <p:attrName>style.visibility</p:attrName>
                                        </p:attrNameLst>
                                      </p:cBhvr>
                                      <p:to>
                                        <p:strVal val="visible"/>
                                      </p:to>
                                    </p:set>
                                    <p:animEffect transition="in" filter="fade">
                                      <p:cBhvr>
                                        <p:cTn id="113" dur="1000"/>
                                        <p:tgtEl>
                                          <p:spTgt spid="912"/>
                                        </p:tgtEl>
                                      </p:cBhvr>
                                    </p:animEffect>
                                  </p:childTnLst>
                                </p:cTn>
                              </p:par>
                            </p:childTnLst>
                          </p:cTn>
                        </p:par>
                        <p:par>
                          <p:cTn id="114" fill="hold">
                            <p:stCondLst>
                              <p:cond delay="16500"/>
                            </p:stCondLst>
                            <p:childTnLst>
                              <p:par>
                                <p:cTn id="115" presetID="10" presetClass="entr" presetSubtype="0" fill="hold" nodeType="afterEffect">
                                  <p:stCondLst>
                                    <p:cond delay="0"/>
                                  </p:stCondLst>
                                  <p:childTnLst>
                                    <p:set>
                                      <p:cBhvr>
                                        <p:cTn id="116" dur="1" fill="hold">
                                          <p:stCondLst>
                                            <p:cond delay="0"/>
                                          </p:stCondLst>
                                        </p:cTn>
                                        <p:tgtEl>
                                          <p:spTgt spid="913"/>
                                        </p:tgtEl>
                                        <p:attrNameLst>
                                          <p:attrName>style.visibility</p:attrName>
                                        </p:attrNameLst>
                                      </p:cBhvr>
                                      <p:to>
                                        <p:strVal val="visible"/>
                                      </p:to>
                                    </p:set>
                                    <p:animEffect transition="in" filter="fade">
                                      <p:cBhvr>
                                        <p:cTn id="117" dur="1000"/>
                                        <p:tgtEl>
                                          <p:spTgt spid="913"/>
                                        </p:tgtEl>
                                      </p:cBhvr>
                                    </p:animEffect>
                                  </p:childTnLst>
                                </p:cTn>
                              </p:par>
                            </p:childTnLst>
                          </p:cTn>
                        </p:par>
                        <p:par>
                          <p:cTn id="118" fill="hold">
                            <p:stCondLst>
                              <p:cond delay="17500"/>
                            </p:stCondLst>
                            <p:childTnLst>
                              <p:par>
                                <p:cTn id="119" presetID="10" presetClass="entr" presetSubtype="0" fill="hold" nodeType="afterEffect">
                                  <p:stCondLst>
                                    <p:cond delay="0"/>
                                  </p:stCondLst>
                                  <p:childTnLst>
                                    <p:set>
                                      <p:cBhvr>
                                        <p:cTn id="120" dur="1" fill="hold">
                                          <p:stCondLst>
                                            <p:cond delay="0"/>
                                          </p:stCondLst>
                                        </p:cTn>
                                        <p:tgtEl>
                                          <p:spTgt spid="914"/>
                                        </p:tgtEl>
                                        <p:attrNameLst>
                                          <p:attrName>style.visibility</p:attrName>
                                        </p:attrNameLst>
                                      </p:cBhvr>
                                      <p:to>
                                        <p:strVal val="visible"/>
                                      </p:to>
                                    </p:set>
                                    <p:animEffect transition="in" filter="fade">
                                      <p:cBhvr>
                                        <p:cTn id="121" dur="1000"/>
                                        <p:tgtEl>
                                          <p:spTgt spid="914"/>
                                        </p:tgtEl>
                                      </p:cBhvr>
                                    </p:animEffect>
                                  </p:childTnLst>
                                </p:cTn>
                              </p:par>
                            </p:childTnLst>
                          </p:cTn>
                        </p:par>
                        <p:par>
                          <p:cTn id="122" fill="hold">
                            <p:stCondLst>
                              <p:cond delay="18500"/>
                            </p:stCondLst>
                            <p:childTnLst>
                              <p:par>
                                <p:cTn id="123" presetID="10" presetClass="entr" presetSubtype="0" fill="hold" nodeType="afterEffect">
                                  <p:stCondLst>
                                    <p:cond delay="0"/>
                                  </p:stCondLst>
                                  <p:childTnLst>
                                    <p:set>
                                      <p:cBhvr>
                                        <p:cTn id="124" dur="1" fill="hold">
                                          <p:stCondLst>
                                            <p:cond delay="0"/>
                                          </p:stCondLst>
                                        </p:cTn>
                                        <p:tgtEl>
                                          <p:spTgt spid="915"/>
                                        </p:tgtEl>
                                        <p:attrNameLst>
                                          <p:attrName>style.visibility</p:attrName>
                                        </p:attrNameLst>
                                      </p:cBhvr>
                                      <p:to>
                                        <p:strVal val="visible"/>
                                      </p:to>
                                    </p:set>
                                    <p:animEffect transition="in" filter="fade">
                                      <p:cBhvr>
                                        <p:cTn id="125" dur="1000"/>
                                        <p:tgtEl>
                                          <p:spTgt spid="915"/>
                                        </p:tgtEl>
                                      </p:cBhvr>
                                    </p:animEffect>
                                  </p:childTnLst>
                                </p:cTn>
                              </p:par>
                            </p:childTnLst>
                          </p:cTn>
                        </p:par>
                        <p:par>
                          <p:cTn id="126" fill="hold">
                            <p:stCondLst>
                              <p:cond delay="19500"/>
                            </p:stCondLst>
                            <p:childTnLst>
                              <p:par>
                                <p:cTn id="127" presetID="10" presetClass="entr" presetSubtype="0" fill="hold" nodeType="afterEffect">
                                  <p:stCondLst>
                                    <p:cond delay="0"/>
                                  </p:stCondLst>
                                  <p:childTnLst>
                                    <p:set>
                                      <p:cBhvr>
                                        <p:cTn id="128" dur="1" fill="hold">
                                          <p:stCondLst>
                                            <p:cond delay="0"/>
                                          </p:stCondLst>
                                        </p:cTn>
                                        <p:tgtEl>
                                          <p:spTgt spid="916"/>
                                        </p:tgtEl>
                                        <p:attrNameLst>
                                          <p:attrName>style.visibility</p:attrName>
                                        </p:attrNameLst>
                                      </p:cBhvr>
                                      <p:to>
                                        <p:strVal val="visible"/>
                                      </p:to>
                                    </p:set>
                                    <p:animEffect transition="in" filter="fade">
                                      <p:cBhvr>
                                        <p:cTn id="129" dur="1000"/>
                                        <p:tgtEl>
                                          <p:spTgt spid="916"/>
                                        </p:tgtEl>
                                      </p:cBhvr>
                                    </p:animEffect>
                                  </p:childTnLst>
                                </p:cTn>
                              </p:par>
                            </p:childTnLst>
                          </p:cTn>
                        </p:par>
                        <p:par>
                          <p:cTn id="130" fill="hold">
                            <p:stCondLst>
                              <p:cond delay="20500"/>
                            </p:stCondLst>
                            <p:childTnLst>
                              <p:par>
                                <p:cTn id="131" presetID="10" presetClass="entr" presetSubtype="0" fill="hold" nodeType="afterEffect">
                                  <p:stCondLst>
                                    <p:cond delay="0"/>
                                  </p:stCondLst>
                                  <p:childTnLst>
                                    <p:set>
                                      <p:cBhvr>
                                        <p:cTn id="132" dur="1" fill="hold">
                                          <p:stCondLst>
                                            <p:cond delay="0"/>
                                          </p:stCondLst>
                                        </p:cTn>
                                        <p:tgtEl>
                                          <p:spTgt spid="917"/>
                                        </p:tgtEl>
                                        <p:attrNameLst>
                                          <p:attrName>style.visibility</p:attrName>
                                        </p:attrNameLst>
                                      </p:cBhvr>
                                      <p:to>
                                        <p:strVal val="visible"/>
                                      </p:to>
                                    </p:set>
                                    <p:animEffect transition="in" filter="fade">
                                      <p:cBhvr>
                                        <p:cTn id="133" dur="1000"/>
                                        <p:tgtEl>
                                          <p:spTgt spid="917"/>
                                        </p:tgtEl>
                                      </p:cBhvr>
                                    </p:animEffect>
                                  </p:childTnLst>
                                </p:cTn>
                              </p:par>
                            </p:childTnLst>
                          </p:cTn>
                        </p:par>
                        <p:par>
                          <p:cTn id="134" fill="hold">
                            <p:stCondLst>
                              <p:cond delay="21500"/>
                            </p:stCondLst>
                            <p:childTnLst>
                              <p:par>
                                <p:cTn id="135" presetID="10" presetClass="entr" presetSubtype="0" fill="hold" nodeType="afterEffect">
                                  <p:stCondLst>
                                    <p:cond delay="0"/>
                                  </p:stCondLst>
                                  <p:childTnLst>
                                    <p:set>
                                      <p:cBhvr>
                                        <p:cTn id="136" dur="1" fill="hold">
                                          <p:stCondLst>
                                            <p:cond delay="0"/>
                                          </p:stCondLst>
                                        </p:cTn>
                                        <p:tgtEl>
                                          <p:spTgt spid="918"/>
                                        </p:tgtEl>
                                        <p:attrNameLst>
                                          <p:attrName>style.visibility</p:attrName>
                                        </p:attrNameLst>
                                      </p:cBhvr>
                                      <p:to>
                                        <p:strVal val="visible"/>
                                      </p:to>
                                    </p:set>
                                    <p:animEffect transition="in" filter="fade">
                                      <p:cBhvr>
                                        <p:cTn id="137" dur="1000"/>
                                        <p:tgtEl>
                                          <p:spTgt spid="918"/>
                                        </p:tgtEl>
                                      </p:cBhvr>
                                    </p:animEffect>
                                  </p:childTnLst>
                                </p:cTn>
                              </p:par>
                            </p:childTnLst>
                          </p:cTn>
                        </p:par>
                        <p:par>
                          <p:cTn id="138" fill="hold">
                            <p:stCondLst>
                              <p:cond delay="22500"/>
                            </p:stCondLst>
                            <p:childTnLst>
                              <p:par>
                                <p:cTn id="139" presetID="10" presetClass="entr" presetSubtype="0" fill="hold" nodeType="afterEffect">
                                  <p:stCondLst>
                                    <p:cond delay="0"/>
                                  </p:stCondLst>
                                  <p:childTnLst>
                                    <p:set>
                                      <p:cBhvr>
                                        <p:cTn id="140" dur="1" fill="hold">
                                          <p:stCondLst>
                                            <p:cond delay="0"/>
                                          </p:stCondLst>
                                        </p:cTn>
                                        <p:tgtEl>
                                          <p:spTgt spid="919"/>
                                        </p:tgtEl>
                                        <p:attrNameLst>
                                          <p:attrName>style.visibility</p:attrName>
                                        </p:attrNameLst>
                                      </p:cBhvr>
                                      <p:to>
                                        <p:strVal val="visible"/>
                                      </p:to>
                                    </p:set>
                                    <p:animEffect transition="in" filter="fade">
                                      <p:cBhvr>
                                        <p:cTn id="141" dur="1000"/>
                                        <p:tgtEl>
                                          <p:spTgt spid="919"/>
                                        </p:tgtEl>
                                      </p:cBhvr>
                                    </p:animEffect>
                                  </p:childTnLst>
                                </p:cTn>
                              </p:par>
                            </p:childTnLst>
                          </p:cTn>
                        </p:par>
                        <p:par>
                          <p:cTn id="142" fill="hold">
                            <p:stCondLst>
                              <p:cond delay="23500"/>
                            </p:stCondLst>
                            <p:childTnLst>
                              <p:par>
                                <p:cTn id="143" presetID="10" presetClass="entr" presetSubtype="0" fill="hold" nodeType="afterEffect">
                                  <p:stCondLst>
                                    <p:cond delay="0"/>
                                  </p:stCondLst>
                                  <p:childTnLst>
                                    <p:set>
                                      <p:cBhvr>
                                        <p:cTn id="144" dur="1" fill="hold">
                                          <p:stCondLst>
                                            <p:cond delay="0"/>
                                          </p:stCondLst>
                                        </p:cTn>
                                        <p:tgtEl>
                                          <p:spTgt spid="920"/>
                                        </p:tgtEl>
                                        <p:attrNameLst>
                                          <p:attrName>style.visibility</p:attrName>
                                        </p:attrNameLst>
                                      </p:cBhvr>
                                      <p:to>
                                        <p:strVal val="visible"/>
                                      </p:to>
                                    </p:set>
                                    <p:animEffect transition="in" filter="fade">
                                      <p:cBhvr>
                                        <p:cTn id="145" dur="1000"/>
                                        <p:tgtEl>
                                          <p:spTgt spid="920"/>
                                        </p:tgtEl>
                                      </p:cBhvr>
                                    </p:animEffect>
                                  </p:childTnLst>
                                </p:cTn>
                              </p:par>
                            </p:childTnLst>
                          </p:cTn>
                        </p:par>
                        <p:par>
                          <p:cTn id="146" fill="hold">
                            <p:stCondLst>
                              <p:cond delay="24500"/>
                            </p:stCondLst>
                            <p:childTnLst>
                              <p:par>
                                <p:cTn id="147" presetID="10" presetClass="entr" presetSubtype="0" fill="hold" nodeType="afterEffect">
                                  <p:stCondLst>
                                    <p:cond delay="0"/>
                                  </p:stCondLst>
                                  <p:childTnLst>
                                    <p:set>
                                      <p:cBhvr>
                                        <p:cTn id="148" dur="1" fill="hold">
                                          <p:stCondLst>
                                            <p:cond delay="0"/>
                                          </p:stCondLst>
                                        </p:cTn>
                                        <p:tgtEl>
                                          <p:spTgt spid="921"/>
                                        </p:tgtEl>
                                        <p:attrNameLst>
                                          <p:attrName>style.visibility</p:attrName>
                                        </p:attrNameLst>
                                      </p:cBhvr>
                                      <p:to>
                                        <p:strVal val="visible"/>
                                      </p:to>
                                    </p:set>
                                    <p:animEffect transition="in" filter="fade">
                                      <p:cBhvr>
                                        <p:cTn id="149" dur="1000"/>
                                        <p:tgtEl>
                                          <p:spTgt spid="921"/>
                                        </p:tgtEl>
                                      </p:cBhvr>
                                    </p:animEffect>
                                  </p:childTnLst>
                                </p:cTn>
                              </p:par>
                            </p:childTnLst>
                          </p:cTn>
                        </p:par>
                        <p:par>
                          <p:cTn id="150" fill="hold">
                            <p:stCondLst>
                              <p:cond delay="25500"/>
                            </p:stCondLst>
                            <p:childTnLst>
                              <p:par>
                                <p:cTn id="151" presetID="10" presetClass="entr" presetSubtype="0" fill="hold" nodeType="afterEffect">
                                  <p:stCondLst>
                                    <p:cond delay="0"/>
                                  </p:stCondLst>
                                  <p:childTnLst>
                                    <p:set>
                                      <p:cBhvr>
                                        <p:cTn id="152" dur="1" fill="hold">
                                          <p:stCondLst>
                                            <p:cond delay="0"/>
                                          </p:stCondLst>
                                        </p:cTn>
                                        <p:tgtEl>
                                          <p:spTgt spid="922"/>
                                        </p:tgtEl>
                                        <p:attrNameLst>
                                          <p:attrName>style.visibility</p:attrName>
                                        </p:attrNameLst>
                                      </p:cBhvr>
                                      <p:to>
                                        <p:strVal val="visible"/>
                                      </p:to>
                                    </p:set>
                                    <p:animEffect transition="in" filter="fade">
                                      <p:cBhvr>
                                        <p:cTn id="153" dur="1000"/>
                                        <p:tgtEl>
                                          <p:spTgt spid="922"/>
                                        </p:tgtEl>
                                      </p:cBhvr>
                                    </p:animEffect>
                                  </p:childTnLst>
                                </p:cTn>
                              </p:par>
                            </p:childTnLst>
                          </p:cTn>
                        </p:par>
                        <p:par>
                          <p:cTn id="154" fill="hold">
                            <p:stCondLst>
                              <p:cond delay="26500"/>
                            </p:stCondLst>
                            <p:childTnLst>
                              <p:par>
                                <p:cTn id="155" presetID="10" presetClass="entr" presetSubtype="0" fill="hold" nodeType="afterEffect">
                                  <p:stCondLst>
                                    <p:cond delay="0"/>
                                  </p:stCondLst>
                                  <p:childTnLst>
                                    <p:set>
                                      <p:cBhvr>
                                        <p:cTn id="156" dur="1" fill="hold">
                                          <p:stCondLst>
                                            <p:cond delay="0"/>
                                          </p:stCondLst>
                                        </p:cTn>
                                        <p:tgtEl>
                                          <p:spTgt spid="923"/>
                                        </p:tgtEl>
                                        <p:attrNameLst>
                                          <p:attrName>style.visibility</p:attrName>
                                        </p:attrNameLst>
                                      </p:cBhvr>
                                      <p:to>
                                        <p:strVal val="visible"/>
                                      </p:to>
                                    </p:set>
                                    <p:animEffect transition="in" filter="fade">
                                      <p:cBhvr>
                                        <p:cTn id="157" dur="1000"/>
                                        <p:tgtEl>
                                          <p:spTgt spid="923"/>
                                        </p:tgtEl>
                                      </p:cBhvr>
                                    </p:animEffect>
                                  </p:childTnLst>
                                </p:cTn>
                              </p:par>
                            </p:childTnLst>
                          </p:cTn>
                        </p:par>
                        <p:par>
                          <p:cTn id="158" fill="hold">
                            <p:stCondLst>
                              <p:cond delay="27500"/>
                            </p:stCondLst>
                            <p:childTnLst>
                              <p:par>
                                <p:cTn id="159" presetID="10" presetClass="entr" presetSubtype="0" fill="hold" nodeType="afterEffect">
                                  <p:stCondLst>
                                    <p:cond delay="0"/>
                                  </p:stCondLst>
                                  <p:childTnLst>
                                    <p:set>
                                      <p:cBhvr>
                                        <p:cTn id="160" dur="1" fill="hold">
                                          <p:stCondLst>
                                            <p:cond delay="0"/>
                                          </p:stCondLst>
                                        </p:cTn>
                                        <p:tgtEl>
                                          <p:spTgt spid="924"/>
                                        </p:tgtEl>
                                        <p:attrNameLst>
                                          <p:attrName>style.visibility</p:attrName>
                                        </p:attrNameLst>
                                      </p:cBhvr>
                                      <p:to>
                                        <p:strVal val="visible"/>
                                      </p:to>
                                    </p:set>
                                    <p:animEffect transition="in" filter="fade">
                                      <p:cBhvr>
                                        <p:cTn id="161" dur="1000"/>
                                        <p:tgtEl>
                                          <p:spTgt spid="924"/>
                                        </p:tgtEl>
                                      </p:cBhvr>
                                    </p:animEffect>
                                  </p:childTnLst>
                                </p:cTn>
                              </p:par>
                            </p:childTnLst>
                          </p:cTn>
                        </p:par>
                        <p:par>
                          <p:cTn id="162" fill="hold">
                            <p:stCondLst>
                              <p:cond delay="28500"/>
                            </p:stCondLst>
                            <p:childTnLst>
                              <p:par>
                                <p:cTn id="163" presetID="10" presetClass="entr" presetSubtype="0" fill="hold" nodeType="afterEffect">
                                  <p:stCondLst>
                                    <p:cond delay="0"/>
                                  </p:stCondLst>
                                  <p:childTnLst>
                                    <p:set>
                                      <p:cBhvr>
                                        <p:cTn id="164" dur="1" fill="hold">
                                          <p:stCondLst>
                                            <p:cond delay="0"/>
                                          </p:stCondLst>
                                        </p:cTn>
                                        <p:tgtEl>
                                          <p:spTgt spid="925"/>
                                        </p:tgtEl>
                                        <p:attrNameLst>
                                          <p:attrName>style.visibility</p:attrName>
                                        </p:attrNameLst>
                                      </p:cBhvr>
                                      <p:to>
                                        <p:strVal val="visible"/>
                                      </p:to>
                                    </p:set>
                                    <p:animEffect transition="in" filter="fade">
                                      <p:cBhvr>
                                        <p:cTn id="165" dur="1000"/>
                                        <p:tgtEl>
                                          <p:spTgt spid="925"/>
                                        </p:tgtEl>
                                      </p:cBhvr>
                                    </p:animEffect>
                                  </p:childTnLst>
                                </p:cTn>
                              </p:par>
                            </p:childTnLst>
                          </p:cTn>
                        </p:par>
                        <p:par>
                          <p:cTn id="166" fill="hold">
                            <p:stCondLst>
                              <p:cond delay="29500"/>
                            </p:stCondLst>
                            <p:childTnLst>
                              <p:par>
                                <p:cTn id="167" presetID="10" presetClass="entr" presetSubtype="0" fill="hold" nodeType="afterEffect">
                                  <p:stCondLst>
                                    <p:cond delay="0"/>
                                  </p:stCondLst>
                                  <p:childTnLst>
                                    <p:set>
                                      <p:cBhvr>
                                        <p:cTn id="168" dur="1" fill="hold">
                                          <p:stCondLst>
                                            <p:cond delay="0"/>
                                          </p:stCondLst>
                                        </p:cTn>
                                        <p:tgtEl>
                                          <p:spTgt spid="926"/>
                                        </p:tgtEl>
                                        <p:attrNameLst>
                                          <p:attrName>style.visibility</p:attrName>
                                        </p:attrNameLst>
                                      </p:cBhvr>
                                      <p:to>
                                        <p:strVal val="visible"/>
                                      </p:to>
                                    </p:set>
                                    <p:animEffect transition="in" filter="fade">
                                      <p:cBhvr>
                                        <p:cTn id="169" dur="1000"/>
                                        <p:tgtEl>
                                          <p:spTgt spid="926"/>
                                        </p:tgtEl>
                                      </p:cBhvr>
                                    </p:animEffect>
                                  </p:childTnLst>
                                </p:cTn>
                              </p:par>
                            </p:childTnLst>
                          </p:cTn>
                        </p:par>
                        <p:par>
                          <p:cTn id="170" fill="hold">
                            <p:stCondLst>
                              <p:cond delay="30500"/>
                            </p:stCondLst>
                            <p:childTnLst>
                              <p:par>
                                <p:cTn id="171" presetID="10" presetClass="entr" presetSubtype="0" fill="hold" nodeType="afterEffect">
                                  <p:stCondLst>
                                    <p:cond delay="0"/>
                                  </p:stCondLst>
                                  <p:childTnLst>
                                    <p:set>
                                      <p:cBhvr>
                                        <p:cTn id="172" dur="1" fill="hold">
                                          <p:stCondLst>
                                            <p:cond delay="0"/>
                                          </p:stCondLst>
                                        </p:cTn>
                                        <p:tgtEl>
                                          <p:spTgt spid="927"/>
                                        </p:tgtEl>
                                        <p:attrNameLst>
                                          <p:attrName>style.visibility</p:attrName>
                                        </p:attrNameLst>
                                      </p:cBhvr>
                                      <p:to>
                                        <p:strVal val="visible"/>
                                      </p:to>
                                    </p:set>
                                    <p:animEffect transition="in" filter="fade">
                                      <p:cBhvr>
                                        <p:cTn id="173" dur="1000"/>
                                        <p:tgtEl>
                                          <p:spTgt spid="927"/>
                                        </p:tgtEl>
                                      </p:cBhvr>
                                    </p:animEffect>
                                  </p:childTnLst>
                                </p:cTn>
                              </p:par>
                            </p:childTnLst>
                          </p:cTn>
                        </p:par>
                        <p:par>
                          <p:cTn id="174" fill="hold">
                            <p:stCondLst>
                              <p:cond delay="31500"/>
                            </p:stCondLst>
                            <p:childTnLst>
                              <p:par>
                                <p:cTn id="175" presetID="10" presetClass="entr" presetSubtype="0" fill="hold" nodeType="afterEffect">
                                  <p:stCondLst>
                                    <p:cond delay="0"/>
                                  </p:stCondLst>
                                  <p:childTnLst>
                                    <p:set>
                                      <p:cBhvr>
                                        <p:cTn id="176" dur="1" fill="hold">
                                          <p:stCondLst>
                                            <p:cond delay="0"/>
                                          </p:stCondLst>
                                        </p:cTn>
                                        <p:tgtEl>
                                          <p:spTgt spid="928"/>
                                        </p:tgtEl>
                                        <p:attrNameLst>
                                          <p:attrName>style.visibility</p:attrName>
                                        </p:attrNameLst>
                                      </p:cBhvr>
                                      <p:to>
                                        <p:strVal val="visible"/>
                                      </p:to>
                                    </p:set>
                                    <p:animEffect transition="in" filter="fade">
                                      <p:cBhvr>
                                        <p:cTn id="177" dur="1000"/>
                                        <p:tgtEl>
                                          <p:spTgt spid="928"/>
                                        </p:tgtEl>
                                      </p:cBhvr>
                                    </p:animEffect>
                                  </p:childTnLst>
                                </p:cTn>
                              </p:par>
                            </p:childTnLst>
                          </p:cTn>
                        </p:par>
                        <p:par>
                          <p:cTn id="178" fill="hold">
                            <p:stCondLst>
                              <p:cond delay="32500"/>
                            </p:stCondLst>
                            <p:childTnLst>
                              <p:par>
                                <p:cTn id="179" presetID="10" presetClass="entr" presetSubtype="0" fill="hold" nodeType="afterEffect">
                                  <p:stCondLst>
                                    <p:cond delay="0"/>
                                  </p:stCondLst>
                                  <p:childTnLst>
                                    <p:set>
                                      <p:cBhvr>
                                        <p:cTn id="180" dur="1" fill="hold">
                                          <p:stCondLst>
                                            <p:cond delay="0"/>
                                          </p:stCondLst>
                                        </p:cTn>
                                        <p:tgtEl>
                                          <p:spTgt spid="929"/>
                                        </p:tgtEl>
                                        <p:attrNameLst>
                                          <p:attrName>style.visibility</p:attrName>
                                        </p:attrNameLst>
                                      </p:cBhvr>
                                      <p:to>
                                        <p:strVal val="visible"/>
                                      </p:to>
                                    </p:set>
                                    <p:animEffect transition="in" filter="fade">
                                      <p:cBhvr>
                                        <p:cTn id="181" dur="1000"/>
                                        <p:tgtEl>
                                          <p:spTgt spid="929"/>
                                        </p:tgtEl>
                                      </p:cBhvr>
                                    </p:animEffect>
                                  </p:childTnLst>
                                </p:cTn>
                              </p:par>
                            </p:childTnLst>
                          </p:cTn>
                        </p:par>
                        <p:par>
                          <p:cTn id="182" fill="hold">
                            <p:stCondLst>
                              <p:cond delay="33500"/>
                            </p:stCondLst>
                            <p:childTnLst>
                              <p:par>
                                <p:cTn id="183" presetID="10" presetClass="entr" presetSubtype="0" fill="hold" nodeType="afterEffect">
                                  <p:stCondLst>
                                    <p:cond delay="0"/>
                                  </p:stCondLst>
                                  <p:childTnLst>
                                    <p:set>
                                      <p:cBhvr>
                                        <p:cTn id="184" dur="1" fill="hold">
                                          <p:stCondLst>
                                            <p:cond delay="0"/>
                                          </p:stCondLst>
                                        </p:cTn>
                                        <p:tgtEl>
                                          <p:spTgt spid="930"/>
                                        </p:tgtEl>
                                        <p:attrNameLst>
                                          <p:attrName>style.visibility</p:attrName>
                                        </p:attrNameLst>
                                      </p:cBhvr>
                                      <p:to>
                                        <p:strVal val="visible"/>
                                      </p:to>
                                    </p:set>
                                    <p:animEffect transition="in" filter="fade">
                                      <p:cBhvr>
                                        <p:cTn id="185" dur="1000"/>
                                        <p:tgtEl>
                                          <p:spTgt spid="930"/>
                                        </p:tgtEl>
                                      </p:cBhvr>
                                    </p:animEffect>
                                  </p:childTnLst>
                                </p:cTn>
                              </p:par>
                            </p:childTnLst>
                          </p:cTn>
                        </p:par>
                        <p:par>
                          <p:cTn id="186" fill="hold">
                            <p:stCondLst>
                              <p:cond delay="34500"/>
                            </p:stCondLst>
                            <p:childTnLst>
                              <p:par>
                                <p:cTn id="187" presetID="10" presetClass="entr" presetSubtype="0" fill="hold" nodeType="afterEffect">
                                  <p:stCondLst>
                                    <p:cond delay="0"/>
                                  </p:stCondLst>
                                  <p:childTnLst>
                                    <p:set>
                                      <p:cBhvr>
                                        <p:cTn id="188" dur="1" fill="hold">
                                          <p:stCondLst>
                                            <p:cond delay="0"/>
                                          </p:stCondLst>
                                        </p:cTn>
                                        <p:tgtEl>
                                          <p:spTgt spid="931"/>
                                        </p:tgtEl>
                                        <p:attrNameLst>
                                          <p:attrName>style.visibility</p:attrName>
                                        </p:attrNameLst>
                                      </p:cBhvr>
                                      <p:to>
                                        <p:strVal val="visible"/>
                                      </p:to>
                                    </p:set>
                                    <p:animEffect transition="in" filter="fade">
                                      <p:cBhvr>
                                        <p:cTn id="189" dur="1000"/>
                                        <p:tgtEl>
                                          <p:spTgt spid="931"/>
                                        </p:tgtEl>
                                      </p:cBhvr>
                                    </p:animEffect>
                                  </p:childTnLst>
                                </p:cTn>
                              </p:par>
                            </p:childTnLst>
                          </p:cTn>
                        </p:par>
                        <p:par>
                          <p:cTn id="190" fill="hold">
                            <p:stCondLst>
                              <p:cond delay="35500"/>
                            </p:stCondLst>
                            <p:childTnLst>
                              <p:par>
                                <p:cTn id="191" presetID="10" presetClass="entr" presetSubtype="0" fill="hold" nodeType="afterEffect">
                                  <p:stCondLst>
                                    <p:cond delay="0"/>
                                  </p:stCondLst>
                                  <p:childTnLst>
                                    <p:set>
                                      <p:cBhvr>
                                        <p:cTn id="192" dur="1" fill="hold">
                                          <p:stCondLst>
                                            <p:cond delay="0"/>
                                          </p:stCondLst>
                                        </p:cTn>
                                        <p:tgtEl>
                                          <p:spTgt spid="932"/>
                                        </p:tgtEl>
                                        <p:attrNameLst>
                                          <p:attrName>style.visibility</p:attrName>
                                        </p:attrNameLst>
                                      </p:cBhvr>
                                      <p:to>
                                        <p:strVal val="visible"/>
                                      </p:to>
                                    </p:set>
                                    <p:animEffect transition="in" filter="fade">
                                      <p:cBhvr>
                                        <p:cTn id="193" dur="1000"/>
                                        <p:tgtEl>
                                          <p:spTgt spid="932"/>
                                        </p:tgtEl>
                                      </p:cBhvr>
                                    </p:animEffec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933"/>
                                        </p:tgtEl>
                                        <p:attrNameLst>
                                          <p:attrName>style.visibility</p:attrName>
                                        </p:attrNameLst>
                                      </p:cBhvr>
                                      <p:to>
                                        <p:strVal val="visible"/>
                                      </p:to>
                                    </p:set>
                                    <p:animEffect transition="in" filter="fade">
                                      <p:cBhvr>
                                        <p:cTn id="197" dur="1000"/>
                                        <p:tgtEl>
                                          <p:spTgt spid="933"/>
                                        </p:tgtEl>
                                      </p:cBhvr>
                                    </p:animEffect>
                                  </p:childTnLst>
                                </p:cTn>
                              </p:par>
                            </p:childTnLst>
                          </p:cTn>
                        </p:par>
                        <p:par>
                          <p:cTn id="198" fill="hold">
                            <p:stCondLst>
                              <p:cond delay="37500"/>
                            </p:stCondLst>
                            <p:childTnLst>
                              <p:par>
                                <p:cTn id="199" presetID="10" presetClass="entr" presetSubtype="0" fill="hold" nodeType="afterEffect">
                                  <p:stCondLst>
                                    <p:cond delay="0"/>
                                  </p:stCondLst>
                                  <p:childTnLst>
                                    <p:set>
                                      <p:cBhvr>
                                        <p:cTn id="200" dur="1" fill="hold">
                                          <p:stCondLst>
                                            <p:cond delay="0"/>
                                          </p:stCondLst>
                                        </p:cTn>
                                        <p:tgtEl>
                                          <p:spTgt spid="934"/>
                                        </p:tgtEl>
                                        <p:attrNameLst>
                                          <p:attrName>style.visibility</p:attrName>
                                        </p:attrNameLst>
                                      </p:cBhvr>
                                      <p:to>
                                        <p:strVal val="visible"/>
                                      </p:to>
                                    </p:set>
                                    <p:animEffect transition="in" filter="fade">
                                      <p:cBhvr>
                                        <p:cTn id="201" dur="1000"/>
                                        <p:tgtEl>
                                          <p:spTgt spid="934"/>
                                        </p:tgtEl>
                                      </p:cBhvr>
                                    </p:animEffect>
                                  </p:childTnLst>
                                </p:cTn>
                              </p:par>
                            </p:childTnLst>
                          </p:cTn>
                        </p:par>
                        <p:par>
                          <p:cTn id="202" fill="hold">
                            <p:stCondLst>
                              <p:cond delay="38500"/>
                            </p:stCondLst>
                            <p:childTnLst>
                              <p:par>
                                <p:cTn id="203" presetID="10" presetClass="entr" presetSubtype="0" fill="hold" nodeType="afterEffect">
                                  <p:stCondLst>
                                    <p:cond delay="0"/>
                                  </p:stCondLst>
                                  <p:childTnLst>
                                    <p:set>
                                      <p:cBhvr>
                                        <p:cTn id="204" dur="1" fill="hold">
                                          <p:stCondLst>
                                            <p:cond delay="0"/>
                                          </p:stCondLst>
                                        </p:cTn>
                                        <p:tgtEl>
                                          <p:spTgt spid="935"/>
                                        </p:tgtEl>
                                        <p:attrNameLst>
                                          <p:attrName>style.visibility</p:attrName>
                                        </p:attrNameLst>
                                      </p:cBhvr>
                                      <p:to>
                                        <p:strVal val="visible"/>
                                      </p:to>
                                    </p:set>
                                    <p:animEffect transition="in" filter="fade">
                                      <p:cBhvr>
                                        <p:cTn id="205" dur="1000"/>
                                        <p:tgtEl>
                                          <p:spTgt spid="935"/>
                                        </p:tgtEl>
                                      </p:cBhvr>
                                    </p:animEffect>
                                  </p:childTnLst>
                                </p:cTn>
                              </p:par>
                            </p:childTnLst>
                          </p:cTn>
                        </p:par>
                        <p:par>
                          <p:cTn id="206" fill="hold">
                            <p:stCondLst>
                              <p:cond delay="39500"/>
                            </p:stCondLst>
                            <p:childTnLst>
                              <p:par>
                                <p:cTn id="207" presetID="10" presetClass="entr" presetSubtype="0" fill="hold" nodeType="afterEffect">
                                  <p:stCondLst>
                                    <p:cond delay="0"/>
                                  </p:stCondLst>
                                  <p:childTnLst>
                                    <p:set>
                                      <p:cBhvr>
                                        <p:cTn id="208" dur="1" fill="hold">
                                          <p:stCondLst>
                                            <p:cond delay="0"/>
                                          </p:stCondLst>
                                        </p:cTn>
                                        <p:tgtEl>
                                          <p:spTgt spid="936"/>
                                        </p:tgtEl>
                                        <p:attrNameLst>
                                          <p:attrName>style.visibility</p:attrName>
                                        </p:attrNameLst>
                                      </p:cBhvr>
                                      <p:to>
                                        <p:strVal val="visible"/>
                                      </p:to>
                                    </p:set>
                                    <p:animEffect transition="in" filter="fade">
                                      <p:cBhvr>
                                        <p:cTn id="209" dur="1000"/>
                                        <p:tgtEl>
                                          <p:spTgt spid="936"/>
                                        </p:tgtEl>
                                      </p:cBhvr>
                                    </p:animEffect>
                                  </p:childTnLst>
                                </p:cTn>
                              </p:par>
                            </p:childTnLst>
                          </p:cTn>
                        </p:par>
                        <p:par>
                          <p:cTn id="210" fill="hold">
                            <p:stCondLst>
                              <p:cond delay="40500"/>
                            </p:stCondLst>
                            <p:childTnLst>
                              <p:par>
                                <p:cTn id="211" presetID="10" presetClass="entr" presetSubtype="0" fill="hold" nodeType="afterEffect">
                                  <p:stCondLst>
                                    <p:cond delay="0"/>
                                  </p:stCondLst>
                                  <p:childTnLst>
                                    <p:set>
                                      <p:cBhvr>
                                        <p:cTn id="212" dur="1" fill="hold">
                                          <p:stCondLst>
                                            <p:cond delay="0"/>
                                          </p:stCondLst>
                                        </p:cTn>
                                        <p:tgtEl>
                                          <p:spTgt spid="937"/>
                                        </p:tgtEl>
                                        <p:attrNameLst>
                                          <p:attrName>style.visibility</p:attrName>
                                        </p:attrNameLst>
                                      </p:cBhvr>
                                      <p:to>
                                        <p:strVal val="visible"/>
                                      </p:to>
                                    </p:set>
                                    <p:animEffect transition="in" filter="fade">
                                      <p:cBhvr>
                                        <p:cTn id="213" dur="1000"/>
                                        <p:tgtEl>
                                          <p:spTgt spid="937"/>
                                        </p:tgtEl>
                                      </p:cBhvr>
                                    </p:animEffect>
                                  </p:childTnLst>
                                </p:cTn>
                              </p:par>
                            </p:childTnLst>
                          </p:cTn>
                        </p:par>
                        <p:par>
                          <p:cTn id="214" fill="hold">
                            <p:stCondLst>
                              <p:cond delay="41500"/>
                            </p:stCondLst>
                            <p:childTnLst>
                              <p:par>
                                <p:cTn id="215" presetID="10" presetClass="entr" presetSubtype="0" fill="hold" nodeType="afterEffect">
                                  <p:stCondLst>
                                    <p:cond delay="0"/>
                                  </p:stCondLst>
                                  <p:childTnLst>
                                    <p:set>
                                      <p:cBhvr>
                                        <p:cTn id="216" dur="1" fill="hold">
                                          <p:stCondLst>
                                            <p:cond delay="0"/>
                                          </p:stCondLst>
                                        </p:cTn>
                                        <p:tgtEl>
                                          <p:spTgt spid="938"/>
                                        </p:tgtEl>
                                        <p:attrNameLst>
                                          <p:attrName>style.visibility</p:attrName>
                                        </p:attrNameLst>
                                      </p:cBhvr>
                                      <p:to>
                                        <p:strVal val="visible"/>
                                      </p:to>
                                    </p:set>
                                    <p:animEffect transition="in" filter="fade">
                                      <p:cBhvr>
                                        <p:cTn id="217" dur="1000"/>
                                        <p:tgtEl>
                                          <p:spTgt spid="938"/>
                                        </p:tgtEl>
                                      </p:cBhvr>
                                    </p:animEffect>
                                  </p:childTnLst>
                                </p:cTn>
                              </p:par>
                            </p:childTnLst>
                          </p:cTn>
                        </p:par>
                        <p:par>
                          <p:cTn id="218" fill="hold">
                            <p:stCondLst>
                              <p:cond delay="42500"/>
                            </p:stCondLst>
                            <p:childTnLst>
                              <p:par>
                                <p:cTn id="219" presetID="10" presetClass="entr" presetSubtype="0" fill="hold" nodeType="afterEffect">
                                  <p:stCondLst>
                                    <p:cond delay="0"/>
                                  </p:stCondLst>
                                  <p:childTnLst>
                                    <p:set>
                                      <p:cBhvr>
                                        <p:cTn id="220" dur="1" fill="hold">
                                          <p:stCondLst>
                                            <p:cond delay="0"/>
                                          </p:stCondLst>
                                        </p:cTn>
                                        <p:tgtEl>
                                          <p:spTgt spid="939"/>
                                        </p:tgtEl>
                                        <p:attrNameLst>
                                          <p:attrName>style.visibility</p:attrName>
                                        </p:attrNameLst>
                                      </p:cBhvr>
                                      <p:to>
                                        <p:strVal val="visible"/>
                                      </p:to>
                                    </p:set>
                                    <p:animEffect transition="in" filter="fade">
                                      <p:cBhvr>
                                        <p:cTn id="221" dur="1000"/>
                                        <p:tgtEl>
                                          <p:spTgt spid="939"/>
                                        </p:tgtEl>
                                      </p:cBhvr>
                                    </p:animEffect>
                                  </p:childTnLst>
                                </p:cTn>
                              </p:par>
                            </p:childTnLst>
                          </p:cTn>
                        </p:par>
                        <p:par>
                          <p:cTn id="222" fill="hold">
                            <p:stCondLst>
                              <p:cond delay="43500"/>
                            </p:stCondLst>
                            <p:childTnLst>
                              <p:par>
                                <p:cTn id="223" presetID="10" presetClass="entr" presetSubtype="0" fill="hold" nodeType="afterEffect">
                                  <p:stCondLst>
                                    <p:cond delay="0"/>
                                  </p:stCondLst>
                                  <p:childTnLst>
                                    <p:set>
                                      <p:cBhvr>
                                        <p:cTn id="224" dur="1" fill="hold">
                                          <p:stCondLst>
                                            <p:cond delay="0"/>
                                          </p:stCondLst>
                                        </p:cTn>
                                        <p:tgtEl>
                                          <p:spTgt spid="940"/>
                                        </p:tgtEl>
                                        <p:attrNameLst>
                                          <p:attrName>style.visibility</p:attrName>
                                        </p:attrNameLst>
                                      </p:cBhvr>
                                      <p:to>
                                        <p:strVal val="visible"/>
                                      </p:to>
                                    </p:set>
                                    <p:animEffect transition="in" filter="fade">
                                      <p:cBhvr>
                                        <p:cTn id="225" dur="1000"/>
                                        <p:tgtEl>
                                          <p:spTgt spid="940"/>
                                        </p:tgtEl>
                                      </p:cBhvr>
                                    </p:animEffect>
                                  </p:childTnLst>
                                </p:cTn>
                              </p:par>
                            </p:childTnLst>
                          </p:cTn>
                        </p:par>
                        <p:par>
                          <p:cTn id="226" fill="hold">
                            <p:stCondLst>
                              <p:cond delay="44500"/>
                            </p:stCondLst>
                            <p:childTnLst>
                              <p:par>
                                <p:cTn id="227" presetID="10" presetClass="entr" presetSubtype="0" fill="hold" nodeType="afterEffect">
                                  <p:stCondLst>
                                    <p:cond delay="0"/>
                                  </p:stCondLst>
                                  <p:childTnLst>
                                    <p:set>
                                      <p:cBhvr>
                                        <p:cTn id="228" dur="1" fill="hold">
                                          <p:stCondLst>
                                            <p:cond delay="0"/>
                                          </p:stCondLst>
                                        </p:cTn>
                                        <p:tgtEl>
                                          <p:spTgt spid="941"/>
                                        </p:tgtEl>
                                        <p:attrNameLst>
                                          <p:attrName>style.visibility</p:attrName>
                                        </p:attrNameLst>
                                      </p:cBhvr>
                                      <p:to>
                                        <p:strVal val="visible"/>
                                      </p:to>
                                    </p:set>
                                    <p:animEffect transition="in" filter="fade">
                                      <p:cBhvr>
                                        <p:cTn id="229" dur="1000"/>
                                        <p:tgtEl>
                                          <p:spTgt spid="941"/>
                                        </p:tgtEl>
                                      </p:cBhvr>
                                    </p:animEffect>
                                  </p:childTnLst>
                                </p:cTn>
                              </p:par>
                            </p:childTnLst>
                          </p:cTn>
                        </p:par>
                        <p:par>
                          <p:cTn id="230" fill="hold">
                            <p:stCondLst>
                              <p:cond delay="45500"/>
                            </p:stCondLst>
                            <p:childTnLst>
                              <p:par>
                                <p:cTn id="231" presetID="10" presetClass="entr" presetSubtype="0" fill="hold" nodeType="afterEffect">
                                  <p:stCondLst>
                                    <p:cond delay="0"/>
                                  </p:stCondLst>
                                  <p:childTnLst>
                                    <p:set>
                                      <p:cBhvr>
                                        <p:cTn id="232" dur="1" fill="hold">
                                          <p:stCondLst>
                                            <p:cond delay="0"/>
                                          </p:stCondLst>
                                        </p:cTn>
                                        <p:tgtEl>
                                          <p:spTgt spid="942"/>
                                        </p:tgtEl>
                                        <p:attrNameLst>
                                          <p:attrName>style.visibility</p:attrName>
                                        </p:attrNameLst>
                                      </p:cBhvr>
                                      <p:to>
                                        <p:strVal val="visible"/>
                                      </p:to>
                                    </p:set>
                                    <p:animEffect transition="in" filter="fade">
                                      <p:cBhvr>
                                        <p:cTn id="233" dur="1000"/>
                                        <p:tgtEl>
                                          <p:spTgt spid="942"/>
                                        </p:tgtEl>
                                      </p:cBhvr>
                                    </p:animEffect>
                                  </p:childTnLst>
                                </p:cTn>
                              </p:par>
                            </p:childTnLst>
                          </p:cTn>
                        </p:par>
                        <p:par>
                          <p:cTn id="234" fill="hold">
                            <p:stCondLst>
                              <p:cond delay="46500"/>
                            </p:stCondLst>
                            <p:childTnLst>
                              <p:par>
                                <p:cTn id="235" presetID="10" presetClass="entr" presetSubtype="0" fill="hold" nodeType="afterEffect">
                                  <p:stCondLst>
                                    <p:cond delay="0"/>
                                  </p:stCondLst>
                                  <p:childTnLst>
                                    <p:set>
                                      <p:cBhvr>
                                        <p:cTn id="236" dur="1" fill="hold">
                                          <p:stCondLst>
                                            <p:cond delay="0"/>
                                          </p:stCondLst>
                                        </p:cTn>
                                        <p:tgtEl>
                                          <p:spTgt spid="943"/>
                                        </p:tgtEl>
                                        <p:attrNameLst>
                                          <p:attrName>style.visibility</p:attrName>
                                        </p:attrNameLst>
                                      </p:cBhvr>
                                      <p:to>
                                        <p:strVal val="visible"/>
                                      </p:to>
                                    </p:set>
                                    <p:animEffect transition="in" filter="fade">
                                      <p:cBhvr>
                                        <p:cTn id="237" dur="1000"/>
                                        <p:tgtEl>
                                          <p:spTgt spid="943"/>
                                        </p:tgtEl>
                                      </p:cBhvr>
                                    </p:animEffect>
                                  </p:childTnLst>
                                </p:cTn>
                              </p:par>
                            </p:childTnLst>
                          </p:cTn>
                        </p:par>
                        <p:par>
                          <p:cTn id="238" fill="hold">
                            <p:stCondLst>
                              <p:cond delay="47500"/>
                            </p:stCondLst>
                            <p:childTnLst>
                              <p:par>
                                <p:cTn id="239" presetID="10" presetClass="entr" presetSubtype="0" fill="hold" nodeType="afterEffect">
                                  <p:stCondLst>
                                    <p:cond delay="0"/>
                                  </p:stCondLst>
                                  <p:childTnLst>
                                    <p:set>
                                      <p:cBhvr>
                                        <p:cTn id="240" dur="1" fill="hold">
                                          <p:stCondLst>
                                            <p:cond delay="0"/>
                                          </p:stCondLst>
                                        </p:cTn>
                                        <p:tgtEl>
                                          <p:spTgt spid="944"/>
                                        </p:tgtEl>
                                        <p:attrNameLst>
                                          <p:attrName>style.visibility</p:attrName>
                                        </p:attrNameLst>
                                      </p:cBhvr>
                                      <p:to>
                                        <p:strVal val="visible"/>
                                      </p:to>
                                    </p:set>
                                    <p:animEffect transition="in" filter="fade">
                                      <p:cBhvr>
                                        <p:cTn id="241" dur="1000"/>
                                        <p:tgtEl>
                                          <p:spTgt spid="944"/>
                                        </p:tgtEl>
                                      </p:cBhvr>
                                    </p:animEffect>
                                  </p:childTnLst>
                                </p:cTn>
                              </p:par>
                            </p:childTnLst>
                          </p:cTn>
                        </p:par>
                        <p:par>
                          <p:cTn id="242" fill="hold">
                            <p:stCondLst>
                              <p:cond delay="48500"/>
                            </p:stCondLst>
                            <p:childTnLst>
                              <p:par>
                                <p:cTn id="243" presetID="10" presetClass="entr" presetSubtype="0" fill="hold" nodeType="afterEffect">
                                  <p:stCondLst>
                                    <p:cond delay="0"/>
                                  </p:stCondLst>
                                  <p:childTnLst>
                                    <p:set>
                                      <p:cBhvr>
                                        <p:cTn id="244" dur="1" fill="hold">
                                          <p:stCondLst>
                                            <p:cond delay="0"/>
                                          </p:stCondLst>
                                        </p:cTn>
                                        <p:tgtEl>
                                          <p:spTgt spid="945"/>
                                        </p:tgtEl>
                                        <p:attrNameLst>
                                          <p:attrName>style.visibility</p:attrName>
                                        </p:attrNameLst>
                                      </p:cBhvr>
                                      <p:to>
                                        <p:strVal val="visible"/>
                                      </p:to>
                                    </p:set>
                                    <p:animEffect transition="in" filter="fade">
                                      <p:cBhvr>
                                        <p:cTn id="245" dur="1000"/>
                                        <p:tgtEl>
                                          <p:spTgt spid="945"/>
                                        </p:tgtEl>
                                      </p:cBhvr>
                                    </p:animEffect>
                                  </p:childTnLst>
                                </p:cTn>
                              </p:par>
                            </p:childTnLst>
                          </p:cTn>
                        </p:par>
                        <p:par>
                          <p:cTn id="246" fill="hold">
                            <p:stCondLst>
                              <p:cond delay="49500"/>
                            </p:stCondLst>
                            <p:childTnLst>
                              <p:par>
                                <p:cTn id="247" presetID="10" presetClass="entr" presetSubtype="0" fill="hold" nodeType="afterEffect">
                                  <p:stCondLst>
                                    <p:cond delay="0"/>
                                  </p:stCondLst>
                                  <p:childTnLst>
                                    <p:set>
                                      <p:cBhvr>
                                        <p:cTn id="248" dur="1" fill="hold">
                                          <p:stCondLst>
                                            <p:cond delay="0"/>
                                          </p:stCondLst>
                                        </p:cTn>
                                        <p:tgtEl>
                                          <p:spTgt spid="946"/>
                                        </p:tgtEl>
                                        <p:attrNameLst>
                                          <p:attrName>style.visibility</p:attrName>
                                        </p:attrNameLst>
                                      </p:cBhvr>
                                      <p:to>
                                        <p:strVal val="visible"/>
                                      </p:to>
                                    </p:set>
                                    <p:animEffect transition="in" filter="fade">
                                      <p:cBhvr>
                                        <p:cTn id="249" dur="1000"/>
                                        <p:tgtEl>
                                          <p:spTgt spid="946"/>
                                        </p:tgtEl>
                                      </p:cBhvr>
                                    </p:animEffect>
                                  </p:childTnLst>
                                </p:cTn>
                              </p:par>
                            </p:childTnLst>
                          </p:cTn>
                        </p:par>
                        <p:par>
                          <p:cTn id="250" fill="hold">
                            <p:stCondLst>
                              <p:cond delay="50500"/>
                            </p:stCondLst>
                            <p:childTnLst>
                              <p:par>
                                <p:cTn id="251" presetID="10" presetClass="entr" presetSubtype="0" fill="hold" nodeType="afterEffect">
                                  <p:stCondLst>
                                    <p:cond delay="0"/>
                                  </p:stCondLst>
                                  <p:childTnLst>
                                    <p:set>
                                      <p:cBhvr>
                                        <p:cTn id="252" dur="1" fill="hold">
                                          <p:stCondLst>
                                            <p:cond delay="0"/>
                                          </p:stCondLst>
                                        </p:cTn>
                                        <p:tgtEl>
                                          <p:spTgt spid="947"/>
                                        </p:tgtEl>
                                        <p:attrNameLst>
                                          <p:attrName>style.visibility</p:attrName>
                                        </p:attrNameLst>
                                      </p:cBhvr>
                                      <p:to>
                                        <p:strVal val="visible"/>
                                      </p:to>
                                    </p:set>
                                    <p:animEffect transition="in" filter="fade">
                                      <p:cBhvr>
                                        <p:cTn id="253" dur="1000"/>
                                        <p:tgtEl>
                                          <p:spTgt spid="947"/>
                                        </p:tgtEl>
                                      </p:cBhvr>
                                    </p:animEffect>
                                  </p:childTnLst>
                                </p:cTn>
                              </p:par>
                            </p:childTnLst>
                          </p:cTn>
                        </p:par>
                        <p:par>
                          <p:cTn id="254" fill="hold">
                            <p:stCondLst>
                              <p:cond delay="51500"/>
                            </p:stCondLst>
                            <p:childTnLst>
                              <p:par>
                                <p:cTn id="255" presetID="10" presetClass="entr" presetSubtype="0" fill="hold" nodeType="afterEffect">
                                  <p:stCondLst>
                                    <p:cond delay="0"/>
                                  </p:stCondLst>
                                  <p:childTnLst>
                                    <p:set>
                                      <p:cBhvr>
                                        <p:cTn id="256" dur="1" fill="hold">
                                          <p:stCondLst>
                                            <p:cond delay="0"/>
                                          </p:stCondLst>
                                        </p:cTn>
                                        <p:tgtEl>
                                          <p:spTgt spid="948"/>
                                        </p:tgtEl>
                                        <p:attrNameLst>
                                          <p:attrName>style.visibility</p:attrName>
                                        </p:attrNameLst>
                                      </p:cBhvr>
                                      <p:to>
                                        <p:strVal val="visible"/>
                                      </p:to>
                                    </p:set>
                                    <p:animEffect transition="in" filter="fade">
                                      <p:cBhvr>
                                        <p:cTn id="257" dur="1000"/>
                                        <p:tgtEl>
                                          <p:spTgt spid="948"/>
                                        </p:tgtEl>
                                      </p:cBhvr>
                                    </p:animEffect>
                                  </p:childTnLst>
                                </p:cTn>
                              </p:par>
                            </p:childTnLst>
                          </p:cTn>
                        </p:par>
                        <p:par>
                          <p:cTn id="258" fill="hold">
                            <p:stCondLst>
                              <p:cond delay="52500"/>
                            </p:stCondLst>
                            <p:childTnLst>
                              <p:par>
                                <p:cTn id="259" presetID="10" presetClass="entr" presetSubtype="0" fill="hold" nodeType="afterEffect">
                                  <p:stCondLst>
                                    <p:cond delay="0"/>
                                  </p:stCondLst>
                                  <p:childTnLst>
                                    <p:set>
                                      <p:cBhvr>
                                        <p:cTn id="260" dur="1" fill="hold">
                                          <p:stCondLst>
                                            <p:cond delay="0"/>
                                          </p:stCondLst>
                                        </p:cTn>
                                        <p:tgtEl>
                                          <p:spTgt spid="949"/>
                                        </p:tgtEl>
                                        <p:attrNameLst>
                                          <p:attrName>style.visibility</p:attrName>
                                        </p:attrNameLst>
                                      </p:cBhvr>
                                      <p:to>
                                        <p:strVal val="visible"/>
                                      </p:to>
                                    </p:set>
                                    <p:animEffect transition="in" filter="fade">
                                      <p:cBhvr>
                                        <p:cTn id="261" dur="1000"/>
                                        <p:tgtEl>
                                          <p:spTgt spid="949"/>
                                        </p:tgtEl>
                                      </p:cBhvr>
                                    </p:animEffect>
                                  </p:childTnLst>
                                </p:cTn>
                              </p:par>
                            </p:childTnLst>
                          </p:cTn>
                        </p:par>
                        <p:par>
                          <p:cTn id="262" fill="hold">
                            <p:stCondLst>
                              <p:cond delay="53500"/>
                            </p:stCondLst>
                            <p:childTnLst>
                              <p:par>
                                <p:cTn id="263" presetID="10" presetClass="entr" presetSubtype="0" fill="hold" nodeType="afterEffect">
                                  <p:stCondLst>
                                    <p:cond delay="0"/>
                                  </p:stCondLst>
                                  <p:childTnLst>
                                    <p:set>
                                      <p:cBhvr>
                                        <p:cTn id="264" dur="1" fill="hold">
                                          <p:stCondLst>
                                            <p:cond delay="0"/>
                                          </p:stCondLst>
                                        </p:cTn>
                                        <p:tgtEl>
                                          <p:spTgt spid="950"/>
                                        </p:tgtEl>
                                        <p:attrNameLst>
                                          <p:attrName>style.visibility</p:attrName>
                                        </p:attrNameLst>
                                      </p:cBhvr>
                                      <p:to>
                                        <p:strVal val="visible"/>
                                      </p:to>
                                    </p:set>
                                    <p:animEffect transition="in" filter="fade">
                                      <p:cBhvr>
                                        <p:cTn id="265" dur="1000"/>
                                        <p:tgtEl>
                                          <p:spTgt spid="950"/>
                                        </p:tgtEl>
                                      </p:cBhvr>
                                    </p:animEffect>
                                  </p:childTnLst>
                                </p:cTn>
                              </p:par>
                            </p:childTnLst>
                          </p:cTn>
                        </p:par>
                        <p:par>
                          <p:cTn id="266" fill="hold">
                            <p:stCondLst>
                              <p:cond delay="54500"/>
                            </p:stCondLst>
                            <p:childTnLst>
                              <p:par>
                                <p:cTn id="267" presetID="10" presetClass="entr" presetSubtype="0" fill="hold" nodeType="afterEffect">
                                  <p:stCondLst>
                                    <p:cond delay="0"/>
                                  </p:stCondLst>
                                  <p:childTnLst>
                                    <p:set>
                                      <p:cBhvr>
                                        <p:cTn id="268" dur="1" fill="hold">
                                          <p:stCondLst>
                                            <p:cond delay="0"/>
                                          </p:stCondLst>
                                        </p:cTn>
                                        <p:tgtEl>
                                          <p:spTgt spid="951"/>
                                        </p:tgtEl>
                                        <p:attrNameLst>
                                          <p:attrName>style.visibility</p:attrName>
                                        </p:attrNameLst>
                                      </p:cBhvr>
                                      <p:to>
                                        <p:strVal val="visible"/>
                                      </p:to>
                                    </p:set>
                                    <p:animEffect transition="in" filter="fade">
                                      <p:cBhvr>
                                        <p:cTn id="269" dur="1000"/>
                                        <p:tgtEl>
                                          <p:spTgt spid="951"/>
                                        </p:tgtEl>
                                      </p:cBhvr>
                                    </p:animEffect>
                                  </p:childTnLst>
                                </p:cTn>
                              </p:par>
                            </p:childTnLst>
                          </p:cTn>
                        </p:par>
                        <p:par>
                          <p:cTn id="270" fill="hold">
                            <p:stCondLst>
                              <p:cond delay="55500"/>
                            </p:stCondLst>
                            <p:childTnLst>
                              <p:par>
                                <p:cTn id="271" presetID="10" presetClass="entr" presetSubtype="0" fill="hold" nodeType="afterEffect">
                                  <p:stCondLst>
                                    <p:cond delay="0"/>
                                  </p:stCondLst>
                                  <p:childTnLst>
                                    <p:set>
                                      <p:cBhvr>
                                        <p:cTn id="272" dur="1" fill="hold">
                                          <p:stCondLst>
                                            <p:cond delay="0"/>
                                          </p:stCondLst>
                                        </p:cTn>
                                        <p:tgtEl>
                                          <p:spTgt spid="952"/>
                                        </p:tgtEl>
                                        <p:attrNameLst>
                                          <p:attrName>style.visibility</p:attrName>
                                        </p:attrNameLst>
                                      </p:cBhvr>
                                      <p:to>
                                        <p:strVal val="visible"/>
                                      </p:to>
                                    </p:set>
                                    <p:animEffect transition="in" filter="fade">
                                      <p:cBhvr>
                                        <p:cTn id="273" dur="1000"/>
                                        <p:tgtEl>
                                          <p:spTgt spid="952"/>
                                        </p:tgtEl>
                                      </p:cBhvr>
                                    </p:animEffect>
                                  </p:childTnLst>
                                </p:cTn>
                              </p:par>
                            </p:childTnLst>
                          </p:cTn>
                        </p:par>
                        <p:par>
                          <p:cTn id="274" fill="hold">
                            <p:stCondLst>
                              <p:cond delay="56500"/>
                            </p:stCondLst>
                            <p:childTnLst>
                              <p:par>
                                <p:cTn id="275" presetID="10" presetClass="entr" presetSubtype="0" fill="hold" nodeType="afterEffect">
                                  <p:stCondLst>
                                    <p:cond delay="0"/>
                                  </p:stCondLst>
                                  <p:childTnLst>
                                    <p:set>
                                      <p:cBhvr>
                                        <p:cTn id="276" dur="1" fill="hold">
                                          <p:stCondLst>
                                            <p:cond delay="0"/>
                                          </p:stCondLst>
                                        </p:cTn>
                                        <p:tgtEl>
                                          <p:spTgt spid="953"/>
                                        </p:tgtEl>
                                        <p:attrNameLst>
                                          <p:attrName>style.visibility</p:attrName>
                                        </p:attrNameLst>
                                      </p:cBhvr>
                                      <p:to>
                                        <p:strVal val="visible"/>
                                      </p:to>
                                    </p:set>
                                    <p:animEffect transition="in" filter="fade">
                                      <p:cBhvr>
                                        <p:cTn id="277" dur="1000"/>
                                        <p:tgtEl>
                                          <p:spTgt spid="953"/>
                                        </p:tgtEl>
                                      </p:cBhvr>
                                    </p:animEffect>
                                  </p:childTnLst>
                                </p:cTn>
                              </p:par>
                            </p:childTnLst>
                          </p:cTn>
                        </p:par>
                        <p:par>
                          <p:cTn id="278" fill="hold">
                            <p:stCondLst>
                              <p:cond delay="57500"/>
                            </p:stCondLst>
                            <p:childTnLst>
                              <p:par>
                                <p:cTn id="279" presetID="10" presetClass="entr" presetSubtype="0" fill="hold" nodeType="afterEffect">
                                  <p:stCondLst>
                                    <p:cond delay="0"/>
                                  </p:stCondLst>
                                  <p:childTnLst>
                                    <p:set>
                                      <p:cBhvr>
                                        <p:cTn id="280" dur="1" fill="hold">
                                          <p:stCondLst>
                                            <p:cond delay="0"/>
                                          </p:stCondLst>
                                        </p:cTn>
                                        <p:tgtEl>
                                          <p:spTgt spid="954"/>
                                        </p:tgtEl>
                                        <p:attrNameLst>
                                          <p:attrName>style.visibility</p:attrName>
                                        </p:attrNameLst>
                                      </p:cBhvr>
                                      <p:to>
                                        <p:strVal val="visible"/>
                                      </p:to>
                                    </p:set>
                                    <p:animEffect transition="in" filter="fade">
                                      <p:cBhvr>
                                        <p:cTn id="281" dur="1000"/>
                                        <p:tgtEl>
                                          <p:spTgt spid="954"/>
                                        </p:tgtEl>
                                      </p:cBhvr>
                                    </p:animEffect>
                                  </p:childTnLst>
                                </p:cTn>
                              </p:par>
                            </p:childTnLst>
                          </p:cTn>
                        </p:par>
                        <p:par>
                          <p:cTn id="282" fill="hold">
                            <p:stCondLst>
                              <p:cond delay="58500"/>
                            </p:stCondLst>
                            <p:childTnLst>
                              <p:par>
                                <p:cTn id="283" presetID="10" presetClass="entr" presetSubtype="0" fill="hold" nodeType="afterEffect">
                                  <p:stCondLst>
                                    <p:cond delay="0"/>
                                  </p:stCondLst>
                                  <p:childTnLst>
                                    <p:set>
                                      <p:cBhvr>
                                        <p:cTn id="284" dur="1" fill="hold">
                                          <p:stCondLst>
                                            <p:cond delay="0"/>
                                          </p:stCondLst>
                                        </p:cTn>
                                        <p:tgtEl>
                                          <p:spTgt spid="955"/>
                                        </p:tgtEl>
                                        <p:attrNameLst>
                                          <p:attrName>style.visibility</p:attrName>
                                        </p:attrNameLst>
                                      </p:cBhvr>
                                      <p:to>
                                        <p:strVal val="visible"/>
                                      </p:to>
                                    </p:set>
                                    <p:animEffect transition="in" filter="fade">
                                      <p:cBhvr>
                                        <p:cTn id="285" dur="1000"/>
                                        <p:tgtEl>
                                          <p:spTgt spid="955"/>
                                        </p:tgtEl>
                                      </p:cBhvr>
                                    </p:animEffect>
                                  </p:childTnLst>
                                </p:cTn>
                              </p:par>
                            </p:childTnLst>
                          </p:cTn>
                        </p:par>
                        <p:par>
                          <p:cTn id="286" fill="hold">
                            <p:stCondLst>
                              <p:cond delay="59500"/>
                            </p:stCondLst>
                            <p:childTnLst>
                              <p:par>
                                <p:cTn id="287" presetID="10" presetClass="entr" presetSubtype="0" fill="hold" nodeType="afterEffect">
                                  <p:stCondLst>
                                    <p:cond delay="0"/>
                                  </p:stCondLst>
                                  <p:childTnLst>
                                    <p:set>
                                      <p:cBhvr>
                                        <p:cTn id="288" dur="1" fill="hold">
                                          <p:stCondLst>
                                            <p:cond delay="0"/>
                                          </p:stCondLst>
                                        </p:cTn>
                                        <p:tgtEl>
                                          <p:spTgt spid="956"/>
                                        </p:tgtEl>
                                        <p:attrNameLst>
                                          <p:attrName>style.visibility</p:attrName>
                                        </p:attrNameLst>
                                      </p:cBhvr>
                                      <p:to>
                                        <p:strVal val="visible"/>
                                      </p:to>
                                    </p:set>
                                    <p:animEffect transition="in" filter="fade">
                                      <p:cBhvr>
                                        <p:cTn id="289" dur="1000"/>
                                        <p:tgtEl>
                                          <p:spTgt spid="956"/>
                                        </p:tgtEl>
                                      </p:cBhvr>
                                    </p:animEffect>
                                  </p:childTnLst>
                                </p:cTn>
                              </p:par>
                            </p:childTnLst>
                          </p:cTn>
                        </p:par>
                        <p:par>
                          <p:cTn id="290" fill="hold">
                            <p:stCondLst>
                              <p:cond delay="60500"/>
                            </p:stCondLst>
                            <p:childTnLst>
                              <p:par>
                                <p:cTn id="291" presetID="10" presetClass="entr" presetSubtype="0" fill="hold" nodeType="afterEffect">
                                  <p:stCondLst>
                                    <p:cond delay="0"/>
                                  </p:stCondLst>
                                  <p:childTnLst>
                                    <p:set>
                                      <p:cBhvr>
                                        <p:cTn id="292" dur="1" fill="hold">
                                          <p:stCondLst>
                                            <p:cond delay="0"/>
                                          </p:stCondLst>
                                        </p:cTn>
                                        <p:tgtEl>
                                          <p:spTgt spid="957"/>
                                        </p:tgtEl>
                                        <p:attrNameLst>
                                          <p:attrName>style.visibility</p:attrName>
                                        </p:attrNameLst>
                                      </p:cBhvr>
                                      <p:to>
                                        <p:strVal val="visible"/>
                                      </p:to>
                                    </p:set>
                                    <p:animEffect transition="in" filter="fade">
                                      <p:cBhvr>
                                        <p:cTn id="293" dur="1000"/>
                                        <p:tgtEl>
                                          <p:spTgt spid="957"/>
                                        </p:tgtEl>
                                      </p:cBhvr>
                                    </p:animEffect>
                                  </p:childTnLst>
                                </p:cTn>
                              </p:par>
                            </p:childTnLst>
                          </p:cTn>
                        </p:par>
                        <p:par>
                          <p:cTn id="294" fill="hold">
                            <p:stCondLst>
                              <p:cond delay="61500"/>
                            </p:stCondLst>
                            <p:childTnLst>
                              <p:par>
                                <p:cTn id="295" presetID="10" presetClass="entr" presetSubtype="0" fill="hold" nodeType="afterEffect">
                                  <p:stCondLst>
                                    <p:cond delay="0"/>
                                  </p:stCondLst>
                                  <p:childTnLst>
                                    <p:set>
                                      <p:cBhvr>
                                        <p:cTn id="296" dur="1" fill="hold">
                                          <p:stCondLst>
                                            <p:cond delay="0"/>
                                          </p:stCondLst>
                                        </p:cTn>
                                        <p:tgtEl>
                                          <p:spTgt spid="958"/>
                                        </p:tgtEl>
                                        <p:attrNameLst>
                                          <p:attrName>style.visibility</p:attrName>
                                        </p:attrNameLst>
                                      </p:cBhvr>
                                      <p:to>
                                        <p:strVal val="visible"/>
                                      </p:to>
                                    </p:set>
                                    <p:animEffect transition="in" filter="fade">
                                      <p:cBhvr>
                                        <p:cTn id="297" dur="1000"/>
                                        <p:tgtEl>
                                          <p:spTgt spid="958"/>
                                        </p:tgtEl>
                                      </p:cBhvr>
                                    </p:animEffect>
                                  </p:childTnLst>
                                </p:cTn>
                              </p:par>
                            </p:childTnLst>
                          </p:cTn>
                        </p:par>
                        <p:par>
                          <p:cTn id="298" fill="hold">
                            <p:stCondLst>
                              <p:cond delay="62500"/>
                            </p:stCondLst>
                            <p:childTnLst>
                              <p:par>
                                <p:cTn id="299" presetID="10" presetClass="entr" presetSubtype="0" fill="hold" nodeType="afterEffect">
                                  <p:stCondLst>
                                    <p:cond delay="0"/>
                                  </p:stCondLst>
                                  <p:childTnLst>
                                    <p:set>
                                      <p:cBhvr>
                                        <p:cTn id="300" dur="1" fill="hold">
                                          <p:stCondLst>
                                            <p:cond delay="0"/>
                                          </p:stCondLst>
                                        </p:cTn>
                                        <p:tgtEl>
                                          <p:spTgt spid="959"/>
                                        </p:tgtEl>
                                        <p:attrNameLst>
                                          <p:attrName>style.visibility</p:attrName>
                                        </p:attrNameLst>
                                      </p:cBhvr>
                                      <p:to>
                                        <p:strVal val="visible"/>
                                      </p:to>
                                    </p:set>
                                    <p:animEffect transition="in" filter="fade">
                                      <p:cBhvr>
                                        <p:cTn id="301" dur="1000"/>
                                        <p:tgtEl>
                                          <p:spTgt spid="959"/>
                                        </p:tgtEl>
                                      </p:cBhvr>
                                    </p:animEffect>
                                  </p:childTnLst>
                                </p:cTn>
                              </p:par>
                            </p:childTnLst>
                          </p:cTn>
                        </p:par>
                        <p:par>
                          <p:cTn id="302" fill="hold">
                            <p:stCondLst>
                              <p:cond delay="63500"/>
                            </p:stCondLst>
                            <p:childTnLst>
                              <p:par>
                                <p:cTn id="303" presetID="10" presetClass="entr" presetSubtype="0" fill="hold" nodeType="afterEffect">
                                  <p:stCondLst>
                                    <p:cond delay="0"/>
                                  </p:stCondLst>
                                  <p:childTnLst>
                                    <p:set>
                                      <p:cBhvr>
                                        <p:cTn id="304" dur="1" fill="hold">
                                          <p:stCondLst>
                                            <p:cond delay="0"/>
                                          </p:stCondLst>
                                        </p:cTn>
                                        <p:tgtEl>
                                          <p:spTgt spid="960"/>
                                        </p:tgtEl>
                                        <p:attrNameLst>
                                          <p:attrName>style.visibility</p:attrName>
                                        </p:attrNameLst>
                                      </p:cBhvr>
                                      <p:to>
                                        <p:strVal val="visible"/>
                                      </p:to>
                                    </p:set>
                                    <p:animEffect transition="in" filter="fade">
                                      <p:cBhvr>
                                        <p:cTn id="305" dur="1000"/>
                                        <p:tgtEl>
                                          <p:spTgt spid="960"/>
                                        </p:tgtEl>
                                      </p:cBhvr>
                                    </p:animEffect>
                                  </p:childTnLst>
                                </p:cTn>
                              </p:par>
                            </p:childTnLst>
                          </p:cTn>
                        </p:par>
                        <p:par>
                          <p:cTn id="306" fill="hold">
                            <p:stCondLst>
                              <p:cond delay="64500"/>
                            </p:stCondLst>
                            <p:childTnLst>
                              <p:par>
                                <p:cTn id="307" presetID="10" presetClass="entr" presetSubtype="0" fill="hold" nodeType="afterEffect">
                                  <p:stCondLst>
                                    <p:cond delay="0"/>
                                  </p:stCondLst>
                                  <p:childTnLst>
                                    <p:set>
                                      <p:cBhvr>
                                        <p:cTn id="308" dur="1" fill="hold">
                                          <p:stCondLst>
                                            <p:cond delay="0"/>
                                          </p:stCondLst>
                                        </p:cTn>
                                        <p:tgtEl>
                                          <p:spTgt spid="961"/>
                                        </p:tgtEl>
                                        <p:attrNameLst>
                                          <p:attrName>style.visibility</p:attrName>
                                        </p:attrNameLst>
                                      </p:cBhvr>
                                      <p:to>
                                        <p:strVal val="visible"/>
                                      </p:to>
                                    </p:set>
                                    <p:animEffect transition="in" filter="fade">
                                      <p:cBhvr>
                                        <p:cTn id="309" dur="1000"/>
                                        <p:tgtEl>
                                          <p:spTgt spid="961"/>
                                        </p:tgtEl>
                                      </p:cBhvr>
                                    </p:animEffect>
                                  </p:childTnLst>
                                </p:cTn>
                              </p:par>
                            </p:childTnLst>
                          </p:cTn>
                        </p:par>
                        <p:par>
                          <p:cTn id="310" fill="hold">
                            <p:stCondLst>
                              <p:cond delay="65500"/>
                            </p:stCondLst>
                            <p:childTnLst>
                              <p:par>
                                <p:cTn id="311" presetID="10" presetClass="entr" presetSubtype="0" fill="hold" nodeType="afterEffect">
                                  <p:stCondLst>
                                    <p:cond delay="0"/>
                                  </p:stCondLst>
                                  <p:childTnLst>
                                    <p:set>
                                      <p:cBhvr>
                                        <p:cTn id="312" dur="1" fill="hold">
                                          <p:stCondLst>
                                            <p:cond delay="0"/>
                                          </p:stCondLst>
                                        </p:cTn>
                                        <p:tgtEl>
                                          <p:spTgt spid="962"/>
                                        </p:tgtEl>
                                        <p:attrNameLst>
                                          <p:attrName>style.visibility</p:attrName>
                                        </p:attrNameLst>
                                      </p:cBhvr>
                                      <p:to>
                                        <p:strVal val="visible"/>
                                      </p:to>
                                    </p:set>
                                    <p:animEffect transition="in" filter="fade">
                                      <p:cBhvr>
                                        <p:cTn id="313" dur="1000"/>
                                        <p:tgtEl>
                                          <p:spTgt spid="962"/>
                                        </p:tgtEl>
                                      </p:cBhvr>
                                    </p:animEffect>
                                  </p:childTnLst>
                                </p:cTn>
                              </p:par>
                            </p:childTnLst>
                          </p:cTn>
                        </p:par>
                        <p:par>
                          <p:cTn id="314" fill="hold">
                            <p:stCondLst>
                              <p:cond delay="66500"/>
                            </p:stCondLst>
                            <p:childTnLst>
                              <p:par>
                                <p:cTn id="315" presetID="10" presetClass="entr" presetSubtype="0" fill="hold" nodeType="afterEffect">
                                  <p:stCondLst>
                                    <p:cond delay="0"/>
                                  </p:stCondLst>
                                  <p:childTnLst>
                                    <p:set>
                                      <p:cBhvr>
                                        <p:cTn id="316" dur="1" fill="hold">
                                          <p:stCondLst>
                                            <p:cond delay="0"/>
                                          </p:stCondLst>
                                        </p:cTn>
                                        <p:tgtEl>
                                          <p:spTgt spid="963"/>
                                        </p:tgtEl>
                                        <p:attrNameLst>
                                          <p:attrName>style.visibility</p:attrName>
                                        </p:attrNameLst>
                                      </p:cBhvr>
                                      <p:to>
                                        <p:strVal val="visible"/>
                                      </p:to>
                                    </p:set>
                                    <p:animEffect transition="in" filter="fade">
                                      <p:cBhvr>
                                        <p:cTn id="317" dur="1000"/>
                                        <p:tgtEl>
                                          <p:spTgt spid="963"/>
                                        </p:tgtEl>
                                      </p:cBhvr>
                                    </p:animEffect>
                                  </p:childTnLst>
                                </p:cTn>
                              </p:par>
                            </p:childTnLst>
                          </p:cTn>
                        </p:par>
                        <p:par>
                          <p:cTn id="318" fill="hold">
                            <p:stCondLst>
                              <p:cond delay="67500"/>
                            </p:stCondLst>
                            <p:childTnLst>
                              <p:par>
                                <p:cTn id="319" presetID="10" presetClass="entr" presetSubtype="0" fill="hold" nodeType="afterEffect">
                                  <p:stCondLst>
                                    <p:cond delay="0"/>
                                  </p:stCondLst>
                                  <p:childTnLst>
                                    <p:set>
                                      <p:cBhvr>
                                        <p:cTn id="320" dur="1" fill="hold">
                                          <p:stCondLst>
                                            <p:cond delay="0"/>
                                          </p:stCondLst>
                                        </p:cTn>
                                        <p:tgtEl>
                                          <p:spTgt spid="964"/>
                                        </p:tgtEl>
                                        <p:attrNameLst>
                                          <p:attrName>style.visibility</p:attrName>
                                        </p:attrNameLst>
                                      </p:cBhvr>
                                      <p:to>
                                        <p:strVal val="visible"/>
                                      </p:to>
                                    </p:set>
                                    <p:animEffect transition="in" filter="fade">
                                      <p:cBhvr>
                                        <p:cTn id="321" dur="1000"/>
                                        <p:tgtEl>
                                          <p:spTgt spid="964"/>
                                        </p:tgtEl>
                                      </p:cBhvr>
                                    </p:animEffect>
                                  </p:childTnLst>
                                </p:cTn>
                              </p:par>
                            </p:childTnLst>
                          </p:cTn>
                        </p:par>
                        <p:par>
                          <p:cTn id="322" fill="hold">
                            <p:stCondLst>
                              <p:cond delay="68500"/>
                            </p:stCondLst>
                            <p:childTnLst>
                              <p:par>
                                <p:cTn id="323" presetID="10" presetClass="entr" presetSubtype="0" fill="hold" nodeType="afterEffect">
                                  <p:stCondLst>
                                    <p:cond delay="0"/>
                                  </p:stCondLst>
                                  <p:childTnLst>
                                    <p:set>
                                      <p:cBhvr>
                                        <p:cTn id="324" dur="1" fill="hold">
                                          <p:stCondLst>
                                            <p:cond delay="0"/>
                                          </p:stCondLst>
                                        </p:cTn>
                                        <p:tgtEl>
                                          <p:spTgt spid="965"/>
                                        </p:tgtEl>
                                        <p:attrNameLst>
                                          <p:attrName>style.visibility</p:attrName>
                                        </p:attrNameLst>
                                      </p:cBhvr>
                                      <p:to>
                                        <p:strVal val="visible"/>
                                      </p:to>
                                    </p:set>
                                    <p:animEffect transition="in" filter="fade">
                                      <p:cBhvr>
                                        <p:cTn id="325" dur="1000"/>
                                        <p:tgtEl>
                                          <p:spTgt spid="965"/>
                                        </p:tgtEl>
                                      </p:cBhvr>
                                    </p:animEffect>
                                  </p:childTnLst>
                                </p:cTn>
                              </p:par>
                            </p:childTnLst>
                          </p:cTn>
                        </p:par>
                        <p:par>
                          <p:cTn id="326" fill="hold">
                            <p:stCondLst>
                              <p:cond delay="69500"/>
                            </p:stCondLst>
                            <p:childTnLst>
                              <p:par>
                                <p:cTn id="327" presetID="10" presetClass="entr" presetSubtype="0" fill="hold" nodeType="afterEffect">
                                  <p:stCondLst>
                                    <p:cond delay="0"/>
                                  </p:stCondLst>
                                  <p:childTnLst>
                                    <p:set>
                                      <p:cBhvr>
                                        <p:cTn id="328" dur="1" fill="hold">
                                          <p:stCondLst>
                                            <p:cond delay="0"/>
                                          </p:stCondLst>
                                        </p:cTn>
                                        <p:tgtEl>
                                          <p:spTgt spid="966"/>
                                        </p:tgtEl>
                                        <p:attrNameLst>
                                          <p:attrName>style.visibility</p:attrName>
                                        </p:attrNameLst>
                                      </p:cBhvr>
                                      <p:to>
                                        <p:strVal val="visible"/>
                                      </p:to>
                                    </p:set>
                                    <p:animEffect transition="in" filter="fade">
                                      <p:cBhvr>
                                        <p:cTn id="329" dur="1000"/>
                                        <p:tgtEl>
                                          <p:spTgt spid="966"/>
                                        </p:tgtEl>
                                      </p:cBhvr>
                                    </p:animEffect>
                                  </p:childTnLst>
                                </p:cTn>
                              </p:par>
                            </p:childTnLst>
                          </p:cTn>
                        </p:par>
                        <p:par>
                          <p:cTn id="330" fill="hold">
                            <p:stCondLst>
                              <p:cond delay="70500"/>
                            </p:stCondLst>
                            <p:childTnLst>
                              <p:par>
                                <p:cTn id="331" presetID="10" presetClass="entr" presetSubtype="0" fill="hold" nodeType="afterEffect">
                                  <p:stCondLst>
                                    <p:cond delay="0"/>
                                  </p:stCondLst>
                                  <p:childTnLst>
                                    <p:set>
                                      <p:cBhvr>
                                        <p:cTn id="332" dur="1" fill="hold">
                                          <p:stCondLst>
                                            <p:cond delay="0"/>
                                          </p:stCondLst>
                                        </p:cTn>
                                        <p:tgtEl>
                                          <p:spTgt spid="967"/>
                                        </p:tgtEl>
                                        <p:attrNameLst>
                                          <p:attrName>style.visibility</p:attrName>
                                        </p:attrNameLst>
                                      </p:cBhvr>
                                      <p:to>
                                        <p:strVal val="visible"/>
                                      </p:to>
                                    </p:set>
                                    <p:animEffect transition="in" filter="fade">
                                      <p:cBhvr>
                                        <p:cTn id="333" dur="1000"/>
                                        <p:tgtEl>
                                          <p:spTgt spid="967"/>
                                        </p:tgtEl>
                                      </p:cBhvr>
                                    </p:animEffect>
                                  </p:childTnLst>
                                </p:cTn>
                              </p:par>
                            </p:childTnLst>
                          </p:cTn>
                        </p:par>
                        <p:par>
                          <p:cTn id="334" fill="hold">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968"/>
                                        </p:tgtEl>
                                        <p:attrNameLst>
                                          <p:attrName>style.visibility</p:attrName>
                                        </p:attrNameLst>
                                      </p:cBhvr>
                                      <p:to>
                                        <p:strVal val="visible"/>
                                      </p:to>
                                    </p:set>
                                    <p:animEffect transition="in" filter="fade">
                                      <p:cBhvr>
                                        <p:cTn id="337" dur="1000"/>
                                        <p:tgtEl>
                                          <p:spTgt spid="968"/>
                                        </p:tgtEl>
                                      </p:cBhvr>
                                    </p:animEffect>
                                  </p:childTnLst>
                                </p:cTn>
                              </p:par>
                            </p:childTnLst>
                          </p:cTn>
                        </p:par>
                        <p:par>
                          <p:cTn id="338" fill="hold">
                            <p:stCondLst>
                              <p:cond delay="72500"/>
                            </p:stCondLst>
                            <p:childTnLst>
                              <p:par>
                                <p:cTn id="339" presetID="10" presetClass="entr" presetSubtype="0" fill="hold" nodeType="afterEffect">
                                  <p:stCondLst>
                                    <p:cond delay="0"/>
                                  </p:stCondLst>
                                  <p:childTnLst>
                                    <p:set>
                                      <p:cBhvr>
                                        <p:cTn id="340" dur="1" fill="hold">
                                          <p:stCondLst>
                                            <p:cond delay="0"/>
                                          </p:stCondLst>
                                        </p:cTn>
                                        <p:tgtEl>
                                          <p:spTgt spid="969"/>
                                        </p:tgtEl>
                                        <p:attrNameLst>
                                          <p:attrName>style.visibility</p:attrName>
                                        </p:attrNameLst>
                                      </p:cBhvr>
                                      <p:to>
                                        <p:strVal val="visible"/>
                                      </p:to>
                                    </p:set>
                                    <p:animEffect transition="in" filter="fade">
                                      <p:cBhvr>
                                        <p:cTn id="341" dur="1000"/>
                                        <p:tgtEl>
                                          <p:spTgt spid="969"/>
                                        </p:tgtEl>
                                      </p:cBhvr>
                                    </p:animEffect>
                                  </p:childTnLst>
                                </p:cTn>
                              </p:par>
                            </p:childTnLst>
                          </p:cTn>
                        </p:par>
                        <p:par>
                          <p:cTn id="342" fill="hold">
                            <p:stCondLst>
                              <p:cond delay="73500"/>
                            </p:stCondLst>
                            <p:childTnLst>
                              <p:par>
                                <p:cTn id="343" presetID="10" presetClass="entr" presetSubtype="0" fill="hold" nodeType="afterEffect">
                                  <p:stCondLst>
                                    <p:cond delay="0"/>
                                  </p:stCondLst>
                                  <p:childTnLst>
                                    <p:set>
                                      <p:cBhvr>
                                        <p:cTn id="344" dur="1" fill="hold">
                                          <p:stCondLst>
                                            <p:cond delay="0"/>
                                          </p:stCondLst>
                                        </p:cTn>
                                        <p:tgtEl>
                                          <p:spTgt spid="970"/>
                                        </p:tgtEl>
                                        <p:attrNameLst>
                                          <p:attrName>style.visibility</p:attrName>
                                        </p:attrNameLst>
                                      </p:cBhvr>
                                      <p:to>
                                        <p:strVal val="visible"/>
                                      </p:to>
                                    </p:set>
                                    <p:animEffect transition="in" filter="fade">
                                      <p:cBhvr>
                                        <p:cTn id="345" dur="1000"/>
                                        <p:tgtEl>
                                          <p:spTgt spid="970"/>
                                        </p:tgtEl>
                                      </p:cBhvr>
                                    </p:animEffect>
                                  </p:childTnLst>
                                </p:cTn>
                              </p:par>
                            </p:childTnLst>
                          </p:cTn>
                        </p:par>
                        <p:par>
                          <p:cTn id="346" fill="hold">
                            <p:stCondLst>
                              <p:cond delay="74500"/>
                            </p:stCondLst>
                            <p:childTnLst>
                              <p:par>
                                <p:cTn id="347" presetID="10" presetClass="entr" presetSubtype="0" fill="hold" nodeType="afterEffect">
                                  <p:stCondLst>
                                    <p:cond delay="0"/>
                                  </p:stCondLst>
                                  <p:childTnLst>
                                    <p:set>
                                      <p:cBhvr>
                                        <p:cTn id="348" dur="1" fill="hold">
                                          <p:stCondLst>
                                            <p:cond delay="0"/>
                                          </p:stCondLst>
                                        </p:cTn>
                                        <p:tgtEl>
                                          <p:spTgt spid="971"/>
                                        </p:tgtEl>
                                        <p:attrNameLst>
                                          <p:attrName>style.visibility</p:attrName>
                                        </p:attrNameLst>
                                      </p:cBhvr>
                                      <p:to>
                                        <p:strVal val="visible"/>
                                      </p:to>
                                    </p:set>
                                    <p:animEffect transition="in" filter="fade">
                                      <p:cBhvr>
                                        <p:cTn id="349" dur="1000"/>
                                        <p:tgtEl>
                                          <p:spTgt spid="971"/>
                                        </p:tgtEl>
                                      </p:cBhvr>
                                    </p:animEffect>
                                  </p:childTnLst>
                                </p:cTn>
                              </p:par>
                            </p:childTnLst>
                          </p:cTn>
                        </p:par>
                        <p:par>
                          <p:cTn id="350" fill="hold">
                            <p:stCondLst>
                              <p:cond delay="75500"/>
                            </p:stCondLst>
                            <p:childTnLst>
                              <p:par>
                                <p:cTn id="351" presetID="10" presetClass="entr" presetSubtype="0" fill="hold" nodeType="afterEffect">
                                  <p:stCondLst>
                                    <p:cond delay="0"/>
                                  </p:stCondLst>
                                  <p:childTnLst>
                                    <p:set>
                                      <p:cBhvr>
                                        <p:cTn id="352" dur="1" fill="hold">
                                          <p:stCondLst>
                                            <p:cond delay="0"/>
                                          </p:stCondLst>
                                        </p:cTn>
                                        <p:tgtEl>
                                          <p:spTgt spid="972"/>
                                        </p:tgtEl>
                                        <p:attrNameLst>
                                          <p:attrName>style.visibility</p:attrName>
                                        </p:attrNameLst>
                                      </p:cBhvr>
                                      <p:to>
                                        <p:strVal val="visible"/>
                                      </p:to>
                                    </p:set>
                                    <p:animEffect transition="in" filter="fade">
                                      <p:cBhvr>
                                        <p:cTn id="353" dur="1000"/>
                                        <p:tgtEl>
                                          <p:spTgt spid="972"/>
                                        </p:tgtEl>
                                      </p:cBhvr>
                                    </p:animEffect>
                                  </p:childTnLst>
                                </p:cTn>
                              </p:par>
                            </p:childTnLst>
                          </p:cTn>
                        </p:par>
                        <p:par>
                          <p:cTn id="354" fill="hold">
                            <p:stCondLst>
                              <p:cond delay="76500"/>
                            </p:stCondLst>
                            <p:childTnLst>
                              <p:par>
                                <p:cTn id="355" presetID="10" presetClass="entr" presetSubtype="0" fill="hold" nodeType="afterEffect">
                                  <p:stCondLst>
                                    <p:cond delay="0"/>
                                  </p:stCondLst>
                                  <p:childTnLst>
                                    <p:set>
                                      <p:cBhvr>
                                        <p:cTn id="356" dur="1" fill="hold">
                                          <p:stCondLst>
                                            <p:cond delay="0"/>
                                          </p:stCondLst>
                                        </p:cTn>
                                        <p:tgtEl>
                                          <p:spTgt spid="973"/>
                                        </p:tgtEl>
                                        <p:attrNameLst>
                                          <p:attrName>style.visibility</p:attrName>
                                        </p:attrNameLst>
                                      </p:cBhvr>
                                      <p:to>
                                        <p:strVal val="visible"/>
                                      </p:to>
                                    </p:set>
                                    <p:animEffect transition="in" filter="fade">
                                      <p:cBhvr>
                                        <p:cTn id="357" dur="1000"/>
                                        <p:tgtEl>
                                          <p:spTgt spid="973"/>
                                        </p:tgtEl>
                                      </p:cBhvr>
                                    </p:animEffect>
                                  </p:childTnLst>
                                </p:cTn>
                              </p:par>
                            </p:childTnLst>
                          </p:cTn>
                        </p:par>
                        <p:par>
                          <p:cTn id="358" fill="hold">
                            <p:stCondLst>
                              <p:cond delay="77500"/>
                            </p:stCondLst>
                            <p:childTnLst>
                              <p:par>
                                <p:cTn id="359" presetID="10" presetClass="entr" presetSubtype="0" fill="hold" nodeType="afterEffect">
                                  <p:stCondLst>
                                    <p:cond delay="0"/>
                                  </p:stCondLst>
                                  <p:childTnLst>
                                    <p:set>
                                      <p:cBhvr>
                                        <p:cTn id="360" dur="1" fill="hold">
                                          <p:stCondLst>
                                            <p:cond delay="0"/>
                                          </p:stCondLst>
                                        </p:cTn>
                                        <p:tgtEl>
                                          <p:spTgt spid="974"/>
                                        </p:tgtEl>
                                        <p:attrNameLst>
                                          <p:attrName>style.visibility</p:attrName>
                                        </p:attrNameLst>
                                      </p:cBhvr>
                                      <p:to>
                                        <p:strVal val="visible"/>
                                      </p:to>
                                    </p:set>
                                    <p:animEffect transition="in" filter="fade">
                                      <p:cBhvr>
                                        <p:cTn id="361" dur="1000"/>
                                        <p:tgtEl>
                                          <p:spTgt spid="974"/>
                                        </p:tgtEl>
                                      </p:cBhvr>
                                    </p:animEffect>
                                  </p:childTnLst>
                                </p:cTn>
                              </p:par>
                            </p:childTnLst>
                          </p:cTn>
                        </p:par>
                        <p:par>
                          <p:cTn id="362" fill="hold">
                            <p:stCondLst>
                              <p:cond delay="78500"/>
                            </p:stCondLst>
                            <p:childTnLst>
                              <p:par>
                                <p:cTn id="363" presetID="10" presetClass="entr" presetSubtype="0" fill="hold" nodeType="afterEffect">
                                  <p:stCondLst>
                                    <p:cond delay="0"/>
                                  </p:stCondLst>
                                  <p:childTnLst>
                                    <p:set>
                                      <p:cBhvr>
                                        <p:cTn id="364" dur="1" fill="hold">
                                          <p:stCondLst>
                                            <p:cond delay="0"/>
                                          </p:stCondLst>
                                        </p:cTn>
                                        <p:tgtEl>
                                          <p:spTgt spid="975"/>
                                        </p:tgtEl>
                                        <p:attrNameLst>
                                          <p:attrName>style.visibility</p:attrName>
                                        </p:attrNameLst>
                                      </p:cBhvr>
                                      <p:to>
                                        <p:strVal val="visible"/>
                                      </p:to>
                                    </p:set>
                                    <p:animEffect transition="in" filter="fade">
                                      <p:cBhvr>
                                        <p:cTn id="365" dur="1000"/>
                                        <p:tgtEl>
                                          <p:spTgt spid="975"/>
                                        </p:tgtEl>
                                      </p:cBhvr>
                                    </p:animEffect>
                                  </p:childTnLst>
                                </p:cTn>
                              </p:par>
                            </p:childTnLst>
                          </p:cTn>
                        </p:par>
                        <p:par>
                          <p:cTn id="366" fill="hold">
                            <p:stCondLst>
                              <p:cond delay="79500"/>
                            </p:stCondLst>
                            <p:childTnLst>
                              <p:par>
                                <p:cTn id="367" presetID="10" presetClass="entr" presetSubtype="0" fill="hold" nodeType="afterEffect">
                                  <p:stCondLst>
                                    <p:cond delay="0"/>
                                  </p:stCondLst>
                                  <p:childTnLst>
                                    <p:set>
                                      <p:cBhvr>
                                        <p:cTn id="368" dur="1" fill="hold">
                                          <p:stCondLst>
                                            <p:cond delay="0"/>
                                          </p:stCondLst>
                                        </p:cTn>
                                        <p:tgtEl>
                                          <p:spTgt spid="976"/>
                                        </p:tgtEl>
                                        <p:attrNameLst>
                                          <p:attrName>style.visibility</p:attrName>
                                        </p:attrNameLst>
                                      </p:cBhvr>
                                      <p:to>
                                        <p:strVal val="visible"/>
                                      </p:to>
                                    </p:set>
                                    <p:animEffect transition="in" filter="fade">
                                      <p:cBhvr>
                                        <p:cTn id="369" dur="1000"/>
                                        <p:tgtEl>
                                          <p:spTgt spid="976"/>
                                        </p:tgtEl>
                                      </p:cBhvr>
                                    </p:animEffect>
                                  </p:childTnLst>
                                </p:cTn>
                              </p:par>
                            </p:childTnLst>
                          </p:cTn>
                        </p:par>
                        <p:par>
                          <p:cTn id="370" fill="hold">
                            <p:stCondLst>
                              <p:cond delay="80500"/>
                            </p:stCondLst>
                            <p:childTnLst>
                              <p:par>
                                <p:cTn id="371" presetID="10" presetClass="entr" presetSubtype="0" fill="hold" nodeType="afterEffect">
                                  <p:stCondLst>
                                    <p:cond delay="0"/>
                                  </p:stCondLst>
                                  <p:childTnLst>
                                    <p:set>
                                      <p:cBhvr>
                                        <p:cTn id="372" dur="1" fill="hold">
                                          <p:stCondLst>
                                            <p:cond delay="0"/>
                                          </p:stCondLst>
                                        </p:cTn>
                                        <p:tgtEl>
                                          <p:spTgt spid="977"/>
                                        </p:tgtEl>
                                        <p:attrNameLst>
                                          <p:attrName>style.visibility</p:attrName>
                                        </p:attrNameLst>
                                      </p:cBhvr>
                                      <p:to>
                                        <p:strVal val="visible"/>
                                      </p:to>
                                    </p:set>
                                    <p:animEffect transition="in" filter="fade">
                                      <p:cBhvr>
                                        <p:cTn id="373" dur="1000"/>
                                        <p:tgtEl>
                                          <p:spTgt spid="977"/>
                                        </p:tgtEl>
                                      </p:cBhvr>
                                    </p:animEffect>
                                  </p:childTnLst>
                                </p:cTn>
                              </p:par>
                            </p:childTnLst>
                          </p:cTn>
                        </p:par>
                        <p:par>
                          <p:cTn id="374" fill="hold">
                            <p:stCondLst>
                              <p:cond delay="81500"/>
                            </p:stCondLst>
                            <p:childTnLst>
                              <p:par>
                                <p:cTn id="375" presetID="10" presetClass="entr" presetSubtype="0" fill="hold" nodeType="afterEffect">
                                  <p:stCondLst>
                                    <p:cond delay="0"/>
                                  </p:stCondLst>
                                  <p:childTnLst>
                                    <p:set>
                                      <p:cBhvr>
                                        <p:cTn id="376" dur="1" fill="hold">
                                          <p:stCondLst>
                                            <p:cond delay="0"/>
                                          </p:stCondLst>
                                        </p:cTn>
                                        <p:tgtEl>
                                          <p:spTgt spid="978"/>
                                        </p:tgtEl>
                                        <p:attrNameLst>
                                          <p:attrName>style.visibility</p:attrName>
                                        </p:attrNameLst>
                                      </p:cBhvr>
                                      <p:to>
                                        <p:strVal val="visible"/>
                                      </p:to>
                                    </p:set>
                                    <p:animEffect transition="in" filter="fade">
                                      <p:cBhvr>
                                        <p:cTn id="377" dur="1000"/>
                                        <p:tgtEl>
                                          <p:spTgt spid="978"/>
                                        </p:tgtEl>
                                      </p:cBhvr>
                                    </p:animEffect>
                                  </p:childTnLst>
                                </p:cTn>
                              </p:par>
                            </p:childTnLst>
                          </p:cTn>
                        </p:par>
                        <p:par>
                          <p:cTn id="378" fill="hold">
                            <p:stCondLst>
                              <p:cond delay="82500"/>
                            </p:stCondLst>
                            <p:childTnLst>
                              <p:par>
                                <p:cTn id="379" presetID="10" presetClass="entr" presetSubtype="0" fill="hold" nodeType="afterEffect">
                                  <p:stCondLst>
                                    <p:cond delay="0"/>
                                  </p:stCondLst>
                                  <p:childTnLst>
                                    <p:set>
                                      <p:cBhvr>
                                        <p:cTn id="380" dur="1" fill="hold">
                                          <p:stCondLst>
                                            <p:cond delay="0"/>
                                          </p:stCondLst>
                                        </p:cTn>
                                        <p:tgtEl>
                                          <p:spTgt spid="979"/>
                                        </p:tgtEl>
                                        <p:attrNameLst>
                                          <p:attrName>style.visibility</p:attrName>
                                        </p:attrNameLst>
                                      </p:cBhvr>
                                      <p:to>
                                        <p:strVal val="visible"/>
                                      </p:to>
                                    </p:set>
                                    <p:animEffect transition="in" filter="fade">
                                      <p:cBhvr>
                                        <p:cTn id="381" dur="1000"/>
                                        <p:tgtEl>
                                          <p:spTgt spid="979"/>
                                        </p:tgtEl>
                                      </p:cBhvr>
                                    </p:animEffect>
                                  </p:childTnLst>
                                </p:cTn>
                              </p:par>
                            </p:childTnLst>
                          </p:cTn>
                        </p:par>
                        <p:par>
                          <p:cTn id="382" fill="hold">
                            <p:stCondLst>
                              <p:cond delay="83500"/>
                            </p:stCondLst>
                            <p:childTnLst>
                              <p:par>
                                <p:cTn id="383" presetID="10" presetClass="entr" presetSubtype="0" fill="hold" nodeType="afterEffect">
                                  <p:stCondLst>
                                    <p:cond delay="0"/>
                                  </p:stCondLst>
                                  <p:childTnLst>
                                    <p:set>
                                      <p:cBhvr>
                                        <p:cTn id="384" dur="1" fill="hold">
                                          <p:stCondLst>
                                            <p:cond delay="0"/>
                                          </p:stCondLst>
                                        </p:cTn>
                                        <p:tgtEl>
                                          <p:spTgt spid="980"/>
                                        </p:tgtEl>
                                        <p:attrNameLst>
                                          <p:attrName>style.visibility</p:attrName>
                                        </p:attrNameLst>
                                      </p:cBhvr>
                                      <p:to>
                                        <p:strVal val="visible"/>
                                      </p:to>
                                    </p:set>
                                    <p:animEffect transition="in" filter="fade">
                                      <p:cBhvr>
                                        <p:cTn id="385" dur="1000"/>
                                        <p:tgtEl>
                                          <p:spTgt spid="980"/>
                                        </p:tgtEl>
                                      </p:cBhvr>
                                    </p:animEffect>
                                  </p:childTnLst>
                                </p:cTn>
                              </p:par>
                            </p:childTnLst>
                          </p:cTn>
                        </p:par>
                        <p:par>
                          <p:cTn id="386" fill="hold">
                            <p:stCondLst>
                              <p:cond delay="84500"/>
                            </p:stCondLst>
                            <p:childTnLst>
                              <p:par>
                                <p:cTn id="387" presetID="10" presetClass="entr" presetSubtype="0" fill="hold" nodeType="afterEffect">
                                  <p:stCondLst>
                                    <p:cond delay="0"/>
                                  </p:stCondLst>
                                  <p:childTnLst>
                                    <p:set>
                                      <p:cBhvr>
                                        <p:cTn id="388" dur="1" fill="hold">
                                          <p:stCondLst>
                                            <p:cond delay="0"/>
                                          </p:stCondLst>
                                        </p:cTn>
                                        <p:tgtEl>
                                          <p:spTgt spid="981"/>
                                        </p:tgtEl>
                                        <p:attrNameLst>
                                          <p:attrName>style.visibility</p:attrName>
                                        </p:attrNameLst>
                                      </p:cBhvr>
                                      <p:to>
                                        <p:strVal val="visible"/>
                                      </p:to>
                                    </p:set>
                                    <p:animEffect transition="in" filter="fade">
                                      <p:cBhvr>
                                        <p:cTn id="389" dur="1000"/>
                                        <p:tgtEl>
                                          <p:spTgt spid="981"/>
                                        </p:tgtEl>
                                      </p:cBhvr>
                                    </p:animEffect>
                                  </p:childTnLst>
                                </p:cTn>
                              </p:par>
                            </p:childTnLst>
                          </p:cTn>
                        </p:par>
                        <p:par>
                          <p:cTn id="390" fill="hold">
                            <p:stCondLst>
                              <p:cond delay="85500"/>
                            </p:stCondLst>
                            <p:childTnLst>
                              <p:par>
                                <p:cTn id="391" presetID="10" presetClass="entr" presetSubtype="0" fill="hold" nodeType="afterEffect">
                                  <p:stCondLst>
                                    <p:cond delay="0"/>
                                  </p:stCondLst>
                                  <p:childTnLst>
                                    <p:set>
                                      <p:cBhvr>
                                        <p:cTn id="392" dur="1" fill="hold">
                                          <p:stCondLst>
                                            <p:cond delay="0"/>
                                          </p:stCondLst>
                                        </p:cTn>
                                        <p:tgtEl>
                                          <p:spTgt spid="982"/>
                                        </p:tgtEl>
                                        <p:attrNameLst>
                                          <p:attrName>style.visibility</p:attrName>
                                        </p:attrNameLst>
                                      </p:cBhvr>
                                      <p:to>
                                        <p:strVal val="visible"/>
                                      </p:to>
                                    </p:set>
                                    <p:animEffect transition="in" filter="fade">
                                      <p:cBhvr>
                                        <p:cTn id="393" dur="1000"/>
                                        <p:tgtEl>
                                          <p:spTgt spid="982"/>
                                        </p:tgtEl>
                                      </p:cBhvr>
                                    </p:animEffect>
                                  </p:childTnLst>
                                </p:cTn>
                              </p:par>
                            </p:childTnLst>
                          </p:cTn>
                        </p:par>
                        <p:par>
                          <p:cTn id="394" fill="hold">
                            <p:stCondLst>
                              <p:cond delay="86500"/>
                            </p:stCondLst>
                            <p:childTnLst>
                              <p:par>
                                <p:cTn id="395" presetID="10" presetClass="entr" presetSubtype="0" fill="hold" nodeType="afterEffect">
                                  <p:stCondLst>
                                    <p:cond delay="0"/>
                                  </p:stCondLst>
                                  <p:childTnLst>
                                    <p:set>
                                      <p:cBhvr>
                                        <p:cTn id="396" dur="1" fill="hold">
                                          <p:stCondLst>
                                            <p:cond delay="0"/>
                                          </p:stCondLst>
                                        </p:cTn>
                                        <p:tgtEl>
                                          <p:spTgt spid="983"/>
                                        </p:tgtEl>
                                        <p:attrNameLst>
                                          <p:attrName>style.visibility</p:attrName>
                                        </p:attrNameLst>
                                      </p:cBhvr>
                                      <p:to>
                                        <p:strVal val="visible"/>
                                      </p:to>
                                    </p:set>
                                    <p:animEffect transition="in" filter="fade">
                                      <p:cBhvr>
                                        <p:cTn id="397" dur="1000"/>
                                        <p:tgtEl>
                                          <p:spTgt spid="983"/>
                                        </p:tgtEl>
                                      </p:cBhvr>
                                    </p:animEffect>
                                  </p:childTnLst>
                                </p:cTn>
                              </p:par>
                            </p:childTnLst>
                          </p:cTn>
                        </p:par>
                        <p:par>
                          <p:cTn id="398" fill="hold">
                            <p:stCondLst>
                              <p:cond delay="87500"/>
                            </p:stCondLst>
                            <p:childTnLst>
                              <p:par>
                                <p:cTn id="399" presetID="10" presetClass="entr" presetSubtype="0" fill="hold" nodeType="afterEffect">
                                  <p:stCondLst>
                                    <p:cond delay="0"/>
                                  </p:stCondLst>
                                  <p:childTnLst>
                                    <p:set>
                                      <p:cBhvr>
                                        <p:cTn id="400" dur="1" fill="hold">
                                          <p:stCondLst>
                                            <p:cond delay="0"/>
                                          </p:stCondLst>
                                        </p:cTn>
                                        <p:tgtEl>
                                          <p:spTgt spid="984"/>
                                        </p:tgtEl>
                                        <p:attrNameLst>
                                          <p:attrName>style.visibility</p:attrName>
                                        </p:attrNameLst>
                                      </p:cBhvr>
                                      <p:to>
                                        <p:strVal val="visible"/>
                                      </p:to>
                                    </p:set>
                                    <p:animEffect transition="in" filter="fade">
                                      <p:cBhvr>
                                        <p:cTn id="401" dur="1000"/>
                                        <p:tgtEl>
                                          <p:spTgt spid="984"/>
                                        </p:tgtEl>
                                      </p:cBhvr>
                                    </p:animEffect>
                                  </p:childTnLst>
                                </p:cTn>
                              </p:par>
                            </p:childTnLst>
                          </p:cTn>
                        </p:par>
                        <p:par>
                          <p:cTn id="402" fill="hold">
                            <p:stCondLst>
                              <p:cond delay="88500"/>
                            </p:stCondLst>
                            <p:childTnLst>
                              <p:par>
                                <p:cTn id="403" presetID="10" presetClass="entr" presetSubtype="0" fill="hold" nodeType="afterEffect">
                                  <p:stCondLst>
                                    <p:cond delay="0"/>
                                  </p:stCondLst>
                                  <p:childTnLst>
                                    <p:set>
                                      <p:cBhvr>
                                        <p:cTn id="404" dur="1" fill="hold">
                                          <p:stCondLst>
                                            <p:cond delay="0"/>
                                          </p:stCondLst>
                                        </p:cTn>
                                        <p:tgtEl>
                                          <p:spTgt spid="985"/>
                                        </p:tgtEl>
                                        <p:attrNameLst>
                                          <p:attrName>style.visibility</p:attrName>
                                        </p:attrNameLst>
                                      </p:cBhvr>
                                      <p:to>
                                        <p:strVal val="visible"/>
                                      </p:to>
                                    </p:set>
                                    <p:animEffect transition="in" filter="fade">
                                      <p:cBhvr>
                                        <p:cTn id="405" dur="1000"/>
                                        <p:tgtEl>
                                          <p:spTgt spid="985"/>
                                        </p:tgtEl>
                                      </p:cBhvr>
                                    </p:animEffect>
                                  </p:childTnLst>
                                </p:cTn>
                              </p:par>
                            </p:childTnLst>
                          </p:cTn>
                        </p:par>
                        <p:par>
                          <p:cTn id="406" fill="hold">
                            <p:stCondLst>
                              <p:cond delay="89500"/>
                            </p:stCondLst>
                            <p:childTnLst>
                              <p:par>
                                <p:cTn id="407" presetID="10" presetClass="entr" presetSubtype="0" fill="hold" nodeType="afterEffect">
                                  <p:stCondLst>
                                    <p:cond delay="0"/>
                                  </p:stCondLst>
                                  <p:childTnLst>
                                    <p:set>
                                      <p:cBhvr>
                                        <p:cTn id="408" dur="1" fill="hold">
                                          <p:stCondLst>
                                            <p:cond delay="0"/>
                                          </p:stCondLst>
                                        </p:cTn>
                                        <p:tgtEl>
                                          <p:spTgt spid="986"/>
                                        </p:tgtEl>
                                        <p:attrNameLst>
                                          <p:attrName>style.visibility</p:attrName>
                                        </p:attrNameLst>
                                      </p:cBhvr>
                                      <p:to>
                                        <p:strVal val="visible"/>
                                      </p:to>
                                    </p:set>
                                    <p:animEffect transition="in" filter="fade">
                                      <p:cBhvr>
                                        <p:cTn id="409" dur="1000"/>
                                        <p:tgtEl>
                                          <p:spTgt spid="986"/>
                                        </p:tgtEl>
                                      </p:cBhvr>
                                    </p:animEffect>
                                  </p:childTnLst>
                                </p:cTn>
                              </p:par>
                            </p:childTnLst>
                          </p:cTn>
                        </p:par>
                        <p:par>
                          <p:cTn id="410" fill="hold">
                            <p:stCondLst>
                              <p:cond delay="90500"/>
                            </p:stCondLst>
                            <p:childTnLst>
                              <p:par>
                                <p:cTn id="411" presetID="10" presetClass="entr" presetSubtype="0" fill="hold" nodeType="afterEffect">
                                  <p:stCondLst>
                                    <p:cond delay="0"/>
                                  </p:stCondLst>
                                  <p:childTnLst>
                                    <p:set>
                                      <p:cBhvr>
                                        <p:cTn id="412" dur="1" fill="hold">
                                          <p:stCondLst>
                                            <p:cond delay="0"/>
                                          </p:stCondLst>
                                        </p:cTn>
                                        <p:tgtEl>
                                          <p:spTgt spid="987"/>
                                        </p:tgtEl>
                                        <p:attrNameLst>
                                          <p:attrName>style.visibility</p:attrName>
                                        </p:attrNameLst>
                                      </p:cBhvr>
                                      <p:to>
                                        <p:strVal val="visible"/>
                                      </p:to>
                                    </p:set>
                                    <p:animEffect transition="in" filter="fade">
                                      <p:cBhvr>
                                        <p:cTn id="413" dur="1000"/>
                                        <p:tgtEl>
                                          <p:spTgt spid="987"/>
                                        </p:tgtEl>
                                      </p:cBhvr>
                                    </p:animEffect>
                                  </p:childTnLst>
                                </p:cTn>
                              </p:par>
                            </p:childTnLst>
                          </p:cTn>
                        </p:par>
                        <p:par>
                          <p:cTn id="414" fill="hold">
                            <p:stCondLst>
                              <p:cond delay="91500"/>
                            </p:stCondLst>
                            <p:childTnLst>
                              <p:par>
                                <p:cTn id="415" presetID="10" presetClass="entr" presetSubtype="0" fill="hold" nodeType="afterEffect">
                                  <p:stCondLst>
                                    <p:cond delay="0"/>
                                  </p:stCondLst>
                                  <p:childTnLst>
                                    <p:set>
                                      <p:cBhvr>
                                        <p:cTn id="416" dur="1" fill="hold">
                                          <p:stCondLst>
                                            <p:cond delay="0"/>
                                          </p:stCondLst>
                                        </p:cTn>
                                        <p:tgtEl>
                                          <p:spTgt spid="988"/>
                                        </p:tgtEl>
                                        <p:attrNameLst>
                                          <p:attrName>style.visibility</p:attrName>
                                        </p:attrNameLst>
                                      </p:cBhvr>
                                      <p:to>
                                        <p:strVal val="visible"/>
                                      </p:to>
                                    </p:set>
                                    <p:animEffect transition="in" filter="fade">
                                      <p:cBhvr>
                                        <p:cTn id="417" dur="1000"/>
                                        <p:tgtEl>
                                          <p:spTgt spid="988"/>
                                        </p:tgtEl>
                                      </p:cBhvr>
                                    </p:animEffect>
                                  </p:childTnLst>
                                </p:cTn>
                              </p:par>
                            </p:childTnLst>
                          </p:cTn>
                        </p:par>
                        <p:par>
                          <p:cTn id="418" fill="hold">
                            <p:stCondLst>
                              <p:cond delay="92500"/>
                            </p:stCondLst>
                            <p:childTnLst>
                              <p:par>
                                <p:cTn id="419" presetID="10" presetClass="entr" presetSubtype="0" fill="hold" nodeType="afterEffect">
                                  <p:stCondLst>
                                    <p:cond delay="0"/>
                                  </p:stCondLst>
                                  <p:childTnLst>
                                    <p:set>
                                      <p:cBhvr>
                                        <p:cTn id="420" dur="1" fill="hold">
                                          <p:stCondLst>
                                            <p:cond delay="0"/>
                                          </p:stCondLst>
                                        </p:cTn>
                                        <p:tgtEl>
                                          <p:spTgt spid="989"/>
                                        </p:tgtEl>
                                        <p:attrNameLst>
                                          <p:attrName>style.visibility</p:attrName>
                                        </p:attrNameLst>
                                      </p:cBhvr>
                                      <p:to>
                                        <p:strVal val="visible"/>
                                      </p:to>
                                    </p:set>
                                    <p:animEffect transition="in" filter="fade">
                                      <p:cBhvr>
                                        <p:cTn id="421" dur="1000"/>
                                        <p:tgtEl>
                                          <p:spTgt spid="989"/>
                                        </p:tgtEl>
                                      </p:cBhvr>
                                    </p:animEffect>
                                  </p:childTnLst>
                                </p:cTn>
                              </p:par>
                            </p:childTnLst>
                          </p:cTn>
                        </p:par>
                        <p:par>
                          <p:cTn id="422" fill="hold">
                            <p:stCondLst>
                              <p:cond delay="93500"/>
                            </p:stCondLst>
                            <p:childTnLst>
                              <p:par>
                                <p:cTn id="423" presetID="10" presetClass="entr" presetSubtype="0" fill="hold" nodeType="afterEffect">
                                  <p:stCondLst>
                                    <p:cond delay="0"/>
                                  </p:stCondLst>
                                  <p:childTnLst>
                                    <p:set>
                                      <p:cBhvr>
                                        <p:cTn id="424" dur="1" fill="hold">
                                          <p:stCondLst>
                                            <p:cond delay="0"/>
                                          </p:stCondLst>
                                        </p:cTn>
                                        <p:tgtEl>
                                          <p:spTgt spid="990"/>
                                        </p:tgtEl>
                                        <p:attrNameLst>
                                          <p:attrName>style.visibility</p:attrName>
                                        </p:attrNameLst>
                                      </p:cBhvr>
                                      <p:to>
                                        <p:strVal val="visible"/>
                                      </p:to>
                                    </p:set>
                                    <p:animEffect transition="in" filter="fade">
                                      <p:cBhvr>
                                        <p:cTn id="425" dur="1000"/>
                                        <p:tgtEl>
                                          <p:spTgt spid="990"/>
                                        </p:tgtEl>
                                      </p:cBhvr>
                                    </p:animEffect>
                                  </p:childTnLst>
                                </p:cTn>
                              </p:par>
                            </p:childTnLst>
                          </p:cTn>
                        </p:par>
                        <p:par>
                          <p:cTn id="426" fill="hold">
                            <p:stCondLst>
                              <p:cond delay="94500"/>
                            </p:stCondLst>
                            <p:childTnLst>
                              <p:par>
                                <p:cTn id="427" presetID="10" presetClass="entr" presetSubtype="0" fill="hold" nodeType="afterEffect">
                                  <p:stCondLst>
                                    <p:cond delay="0"/>
                                  </p:stCondLst>
                                  <p:childTnLst>
                                    <p:set>
                                      <p:cBhvr>
                                        <p:cTn id="428" dur="1" fill="hold">
                                          <p:stCondLst>
                                            <p:cond delay="0"/>
                                          </p:stCondLst>
                                        </p:cTn>
                                        <p:tgtEl>
                                          <p:spTgt spid="991"/>
                                        </p:tgtEl>
                                        <p:attrNameLst>
                                          <p:attrName>style.visibility</p:attrName>
                                        </p:attrNameLst>
                                      </p:cBhvr>
                                      <p:to>
                                        <p:strVal val="visible"/>
                                      </p:to>
                                    </p:set>
                                    <p:animEffect transition="in" filter="fade">
                                      <p:cBhvr>
                                        <p:cTn id="429" dur="1000"/>
                                        <p:tgtEl>
                                          <p:spTgt spid="991"/>
                                        </p:tgtEl>
                                      </p:cBhvr>
                                    </p:animEffect>
                                  </p:childTnLst>
                                </p:cTn>
                              </p:par>
                            </p:childTnLst>
                          </p:cTn>
                        </p:par>
                        <p:par>
                          <p:cTn id="430" fill="hold">
                            <p:stCondLst>
                              <p:cond delay="95500"/>
                            </p:stCondLst>
                            <p:childTnLst>
                              <p:par>
                                <p:cTn id="431" presetID="10" presetClass="entr" presetSubtype="0" fill="hold" nodeType="afterEffect">
                                  <p:stCondLst>
                                    <p:cond delay="0"/>
                                  </p:stCondLst>
                                  <p:childTnLst>
                                    <p:set>
                                      <p:cBhvr>
                                        <p:cTn id="432" dur="1" fill="hold">
                                          <p:stCondLst>
                                            <p:cond delay="0"/>
                                          </p:stCondLst>
                                        </p:cTn>
                                        <p:tgtEl>
                                          <p:spTgt spid="992"/>
                                        </p:tgtEl>
                                        <p:attrNameLst>
                                          <p:attrName>style.visibility</p:attrName>
                                        </p:attrNameLst>
                                      </p:cBhvr>
                                      <p:to>
                                        <p:strVal val="visible"/>
                                      </p:to>
                                    </p:set>
                                    <p:animEffect transition="in" filter="fade">
                                      <p:cBhvr>
                                        <p:cTn id="433" dur="1000"/>
                                        <p:tgtEl>
                                          <p:spTgt spid="992"/>
                                        </p:tgtEl>
                                      </p:cBhvr>
                                    </p:animEffect>
                                  </p:childTnLst>
                                </p:cTn>
                              </p:par>
                            </p:childTnLst>
                          </p:cTn>
                        </p:par>
                        <p:par>
                          <p:cTn id="434" fill="hold">
                            <p:stCondLst>
                              <p:cond delay="96500"/>
                            </p:stCondLst>
                            <p:childTnLst>
                              <p:par>
                                <p:cTn id="435" presetID="10" presetClass="entr" presetSubtype="0" fill="hold" nodeType="afterEffect">
                                  <p:stCondLst>
                                    <p:cond delay="0"/>
                                  </p:stCondLst>
                                  <p:childTnLst>
                                    <p:set>
                                      <p:cBhvr>
                                        <p:cTn id="436" dur="1" fill="hold">
                                          <p:stCondLst>
                                            <p:cond delay="0"/>
                                          </p:stCondLst>
                                        </p:cTn>
                                        <p:tgtEl>
                                          <p:spTgt spid="993"/>
                                        </p:tgtEl>
                                        <p:attrNameLst>
                                          <p:attrName>style.visibility</p:attrName>
                                        </p:attrNameLst>
                                      </p:cBhvr>
                                      <p:to>
                                        <p:strVal val="visible"/>
                                      </p:to>
                                    </p:set>
                                    <p:animEffect transition="in" filter="fade">
                                      <p:cBhvr>
                                        <p:cTn id="437" dur="1000"/>
                                        <p:tgtEl>
                                          <p:spTgt spid="993"/>
                                        </p:tgtEl>
                                      </p:cBhvr>
                                    </p:animEffect>
                                  </p:childTnLst>
                                </p:cTn>
                              </p:par>
                            </p:childTnLst>
                          </p:cTn>
                        </p:par>
                        <p:par>
                          <p:cTn id="438" fill="hold">
                            <p:stCondLst>
                              <p:cond delay="97500"/>
                            </p:stCondLst>
                            <p:childTnLst>
                              <p:par>
                                <p:cTn id="439" presetID="10" presetClass="entr" presetSubtype="0" fill="hold" nodeType="afterEffect">
                                  <p:stCondLst>
                                    <p:cond delay="0"/>
                                  </p:stCondLst>
                                  <p:childTnLst>
                                    <p:set>
                                      <p:cBhvr>
                                        <p:cTn id="440" dur="1" fill="hold">
                                          <p:stCondLst>
                                            <p:cond delay="0"/>
                                          </p:stCondLst>
                                        </p:cTn>
                                        <p:tgtEl>
                                          <p:spTgt spid="994"/>
                                        </p:tgtEl>
                                        <p:attrNameLst>
                                          <p:attrName>style.visibility</p:attrName>
                                        </p:attrNameLst>
                                      </p:cBhvr>
                                      <p:to>
                                        <p:strVal val="visible"/>
                                      </p:to>
                                    </p:set>
                                    <p:animEffect transition="in" filter="fade">
                                      <p:cBhvr>
                                        <p:cTn id="441" dur="1000"/>
                                        <p:tgtEl>
                                          <p:spTgt spid="994"/>
                                        </p:tgtEl>
                                      </p:cBhvr>
                                    </p:animEffect>
                                  </p:childTnLst>
                                </p:cTn>
                              </p:par>
                            </p:childTnLst>
                          </p:cTn>
                        </p:par>
                        <p:par>
                          <p:cTn id="442" fill="hold">
                            <p:stCondLst>
                              <p:cond delay="98500"/>
                            </p:stCondLst>
                            <p:childTnLst>
                              <p:par>
                                <p:cTn id="443" presetID="10" presetClass="entr" presetSubtype="0" fill="hold" nodeType="afterEffect">
                                  <p:stCondLst>
                                    <p:cond delay="0"/>
                                  </p:stCondLst>
                                  <p:childTnLst>
                                    <p:set>
                                      <p:cBhvr>
                                        <p:cTn id="444" dur="1" fill="hold">
                                          <p:stCondLst>
                                            <p:cond delay="0"/>
                                          </p:stCondLst>
                                        </p:cTn>
                                        <p:tgtEl>
                                          <p:spTgt spid="995"/>
                                        </p:tgtEl>
                                        <p:attrNameLst>
                                          <p:attrName>style.visibility</p:attrName>
                                        </p:attrNameLst>
                                      </p:cBhvr>
                                      <p:to>
                                        <p:strVal val="visible"/>
                                      </p:to>
                                    </p:set>
                                    <p:animEffect transition="in" filter="fade">
                                      <p:cBhvr>
                                        <p:cTn id="445" dur="1000"/>
                                        <p:tgtEl>
                                          <p:spTgt spid="995"/>
                                        </p:tgtEl>
                                      </p:cBhvr>
                                    </p:animEffect>
                                  </p:childTnLst>
                                </p:cTn>
                              </p:par>
                            </p:childTnLst>
                          </p:cTn>
                        </p:par>
                        <p:par>
                          <p:cTn id="446" fill="hold">
                            <p:stCondLst>
                              <p:cond delay="99500"/>
                            </p:stCondLst>
                            <p:childTnLst>
                              <p:par>
                                <p:cTn id="447" presetID="10" presetClass="entr" presetSubtype="0" fill="hold" nodeType="afterEffect">
                                  <p:stCondLst>
                                    <p:cond delay="0"/>
                                  </p:stCondLst>
                                  <p:childTnLst>
                                    <p:set>
                                      <p:cBhvr>
                                        <p:cTn id="448" dur="1" fill="hold">
                                          <p:stCondLst>
                                            <p:cond delay="0"/>
                                          </p:stCondLst>
                                        </p:cTn>
                                        <p:tgtEl>
                                          <p:spTgt spid="996"/>
                                        </p:tgtEl>
                                        <p:attrNameLst>
                                          <p:attrName>style.visibility</p:attrName>
                                        </p:attrNameLst>
                                      </p:cBhvr>
                                      <p:to>
                                        <p:strVal val="visible"/>
                                      </p:to>
                                    </p:set>
                                    <p:animEffect transition="in" filter="fade">
                                      <p:cBhvr>
                                        <p:cTn id="449" dur="1000"/>
                                        <p:tgtEl>
                                          <p:spTgt spid="996"/>
                                        </p:tgtEl>
                                      </p:cBhvr>
                                    </p:animEffect>
                                  </p:childTnLst>
                                </p:cTn>
                              </p:par>
                            </p:childTnLst>
                          </p:cTn>
                        </p:par>
                        <p:par>
                          <p:cTn id="450" fill="hold">
                            <p:stCondLst>
                              <p:cond delay="100500"/>
                            </p:stCondLst>
                            <p:childTnLst>
                              <p:par>
                                <p:cTn id="451" presetID="10" presetClass="entr" presetSubtype="0" fill="hold" nodeType="afterEffect">
                                  <p:stCondLst>
                                    <p:cond delay="0"/>
                                  </p:stCondLst>
                                  <p:childTnLst>
                                    <p:set>
                                      <p:cBhvr>
                                        <p:cTn id="452" dur="1" fill="hold">
                                          <p:stCondLst>
                                            <p:cond delay="0"/>
                                          </p:stCondLst>
                                        </p:cTn>
                                        <p:tgtEl>
                                          <p:spTgt spid="997"/>
                                        </p:tgtEl>
                                        <p:attrNameLst>
                                          <p:attrName>style.visibility</p:attrName>
                                        </p:attrNameLst>
                                      </p:cBhvr>
                                      <p:to>
                                        <p:strVal val="visible"/>
                                      </p:to>
                                    </p:set>
                                    <p:animEffect transition="in" filter="fade">
                                      <p:cBhvr>
                                        <p:cTn id="453" dur="1000"/>
                                        <p:tgtEl>
                                          <p:spTgt spid="997"/>
                                        </p:tgtEl>
                                      </p:cBhvr>
                                    </p:animEffect>
                                  </p:childTnLst>
                                </p:cTn>
                              </p:par>
                            </p:childTnLst>
                          </p:cTn>
                        </p:par>
                        <p:par>
                          <p:cTn id="454" fill="hold">
                            <p:stCondLst>
                              <p:cond delay="101500"/>
                            </p:stCondLst>
                            <p:childTnLst>
                              <p:par>
                                <p:cTn id="455" presetID="10" presetClass="entr" presetSubtype="0" fill="hold" nodeType="afterEffect">
                                  <p:stCondLst>
                                    <p:cond delay="0"/>
                                  </p:stCondLst>
                                  <p:childTnLst>
                                    <p:set>
                                      <p:cBhvr>
                                        <p:cTn id="456" dur="1" fill="hold">
                                          <p:stCondLst>
                                            <p:cond delay="0"/>
                                          </p:stCondLst>
                                        </p:cTn>
                                        <p:tgtEl>
                                          <p:spTgt spid="998"/>
                                        </p:tgtEl>
                                        <p:attrNameLst>
                                          <p:attrName>style.visibility</p:attrName>
                                        </p:attrNameLst>
                                      </p:cBhvr>
                                      <p:to>
                                        <p:strVal val="visible"/>
                                      </p:to>
                                    </p:set>
                                    <p:animEffect transition="in" filter="fade">
                                      <p:cBhvr>
                                        <p:cTn id="457" dur="1000"/>
                                        <p:tgtEl>
                                          <p:spTgt spid="998"/>
                                        </p:tgtEl>
                                      </p:cBhvr>
                                    </p:animEffect>
                                  </p:childTnLst>
                                </p:cTn>
                              </p:par>
                            </p:childTnLst>
                          </p:cTn>
                        </p:par>
                        <p:par>
                          <p:cTn id="458" fill="hold">
                            <p:stCondLst>
                              <p:cond delay="102500"/>
                            </p:stCondLst>
                            <p:childTnLst>
                              <p:par>
                                <p:cTn id="459" presetID="10" presetClass="entr" presetSubtype="0" fill="hold" nodeType="afterEffect">
                                  <p:stCondLst>
                                    <p:cond delay="0"/>
                                  </p:stCondLst>
                                  <p:childTnLst>
                                    <p:set>
                                      <p:cBhvr>
                                        <p:cTn id="460" dur="1" fill="hold">
                                          <p:stCondLst>
                                            <p:cond delay="0"/>
                                          </p:stCondLst>
                                        </p:cTn>
                                        <p:tgtEl>
                                          <p:spTgt spid="999"/>
                                        </p:tgtEl>
                                        <p:attrNameLst>
                                          <p:attrName>style.visibility</p:attrName>
                                        </p:attrNameLst>
                                      </p:cBhvr>
                                      <p:to>
                                        <p:strVal val="visible"/>
                                      </p:to>
                                    </p:set>
                                    <p:animEffect transition="in" filter="fade">
                                      <p:cBhvr>
                                        <p:cTn id="461" dur="1000"/>
                                        <p:tgtEl>
                                          <p:spTgt spid="999"/>
                                        </p:tgtEl>
                                      </p:cBhvr>
                                    </p:animEffect>
                                  </p:childTnLst>
                                </p:cTn>
                              </p:par>
                            </p:childTnLst>
                          </p:cTn>
                        </p:par>
                        <p:par>
                          <p:cTn id="462" fill="hold">
                            <p:stCondLst>
                              <p:cond delay="103500"/>
                            </p:stCondLst>
                            <p:childTnLst>
                              <p:par>
                                <p:cTn id="463" presetID="10" presetClass="entr" presetSubtype="0" fill="hold" nodeType="afterEffect">
                                  <p:stCondLst>
                                    <p:cond delay="0"/>
                                  </p:stCondLst>
                                  <p:childTnLst>
                                    <p:set>
                                      <p:cBhvr>
                                        <p:cTn id="464" dur="1" fill="hold">
                                          <p:stCondLst>
                                            <p:cond delay="0"/>
                                          </p:stCondLst>
                                        </p:cTn>
                                        <p:tgtEl>
                                          <p:spTgt spid="1000"/>
                                        </p:tgtEl>
                                        <p:attrNameLst>
                                          <p:attrName>style.visibility</p:attrName>
                                        </p:attrNameLst>
                                      </p:cBhvr>
                                      <p:to>
                                        <p:strVal val="visible"/>
                                      </p:to>
                                    </p:set>
                                    <p:animEffect transition="in" filter="fade">
                                      <p:cBhvr>
                                        <p:cTn id="465" dur="1000"/>
                                        <p:tgtEl>
                                          <p:spTgt spid="1000"/>
                                        </p:tgtEl>
                                      </p:cBhvr>
                                    </p:animEffect>
                                  </p:childTnLst>
                                </p:cTn>
                              </p:par>
                            </p:childTnLst>
                          </p:cTn>
                        </p:par>
                        <p:par>
                          <p:cTn id="466" fill="hold">
                            <p:stCondLst>
                              <p:cond delay="104500"/>
                            </p:stCondLst>
                            <p:childTnLst>
                              <p:par>
                                <p:cTn id="467" presetID="10" presetClass="entr" presetSubtype="0" fill="hold" nodeType="afterEffect">
                                  <p:stCondLst>
                                    <p:cond delay="0"/>
                                  </p:stCondLst>
                                  <p:childTnLst>
                                    <p:set>
                                      <p:cBhvr>
                                        <p:cTn id="468" dur="1" fill="hold">
                                          <p:stCondLst>
                                            <p:cond delay="0"/>
                                          </p:stCondLst>
                                        </p:cTn>
                                        <p:tgtEl>
                                          <p:spTgt spid="1001"/>
                                        </p:tgtEl>
                                        <p:attrNameLst>
                                          <p:attrName>style.visibility</p:attrName>
                                        </p:attrNameLst>
                                      </p:cBhvr>
                                      <p:to>
                                        <p:strVal val="visible"/>
                                      </p:to>
                                    </p:set>
                                    <p:animEffect transition="in" filter="fade">
                                      <p:cBhvr>
                                        <p:cTn id="469" dur="1000"/>
                                        <p:tgtEl>
                                          <p:spTgt spid="1001"/>
                                        </p:tgtEl>
                                      </p:cBhvr>
                                    </p:animEffect>
                                  </p:childTnLst>
                                </p:cTn>
                              </p:par>
                            </p:childTnLst>
                          </p:cTn>
                        </p:par>
                        <p:par>
                          <p:cTn id="470" fill="hold">
                            <p:stCondLst>
                              <p:cond delay="105500"/>
                            </p:stCondLst>
                            <p:childTnLst>
                              <p:par>
                                <p:cTn id="471" presetID="10" presetClass="entr" presetSubtype="0" fill="hold" nodeType="afterEffect">
                                  <p:stCondLst>
                                    <p:cond delay="0"/>
                                  </p:stCondLst>
                                  <p:childTnLst>
                                    <p:set>
                                      <p:cBhvr>
                                        <p:cTn id="472" dur="1" fill="hold">
                                          <p:stCondLst>
                                            <p:cond delay="0"/>
                                          </p:stCondLst>
                                        </p:cTn>
                                        <p:tgtEl>
                                          <p:spTgt spid="1002"/>
                                        </p:tgtEl>
                                        <p:attrNameLst>
                                          <p:attrName>style.visibility</p:attrName>
                                        </p:attrNameLst>
                                      </p:cBhvr>
                                      <p:to>
                                        <p:strVal val="visible"/>
                                      </p:to>
                                    </p:set>
                                    <p:animEffect transition="in" filter="fade">
                                      <p:cBhvr>
                                        <p:cTn id="473" dur="1000"/>
                                        <p:tgtEl>
                                          <p:spTgt spid="1002"/>
                                        </p:tgtEl>
                                      </p:cBhvr>
                                    </p:animEffect>
                                  </p:childTnLst>
                                </p:cTn>
                              </p:par>
                            </p:childTnLst>
                          </p:cTn>
                        </p:par>
                        <p:par>
                          <p:cTn id="474" fill="hold">
                            <p:stCondLst>
                              <p:cond delay="106500"/>
                            </p:stCondLst>
                            <p:childTnLst>
                              <p:par>
                                <p:cTn id="475" presetID="10" presetClass="entr" presetSubtype="0" fill="hold" nodeType="afterEffect">
                                  <p:stCondLst>
                                    <p:cond delay="0"/>
                                  </p:stCondLst>
                                  <p:childTnLst>
                                    <p:set>
                                      <p:cBhvr>
                                        <p:cTn id="476" dur="1" fill="hold">
                                          <p:stCondLst>
                                            <p:cond delay="0"/>
                                          </p:stCondLst>
                                        </p:cTn>
                                        <p:tgtEl>
                                          <p:spTgt spid="1003"/>
                                        </p:tgtEl>
                                        <p:attrNameLst>
                                          <p:attrName>style.visibility</p:attrName>
                                        </p:attrNameLst>
                                      </p:cBhvr>
                                      <p:to>
                                        <p:strVal val="visible"/>
                                      </p:to>
                                    </p:set>
                                    <p:animEffect transition="in" filter="fade">
                                      <p:cBhvr>
                                        <p:cTn id="477" dur="1000"/>
                                        <p:tgtEl>
                                          <p:spTgt spid="1003"/>
                                        </p:tgtEl>
                                      </p:cBhvr>
                                    </p:animEffect>
                                  </p:childTnLst>
                                </p:cTn>
                              </p:par>
                            </p:childTnLst>
                          </p:cTn>
                        </p:par>
                        <p:par>
                          <p:cTn id="478" fill="hold">
                            <p:stCondLst>
                              <p:cond delay="107500"/>
                            </p:stCondLst>
                            <p:childTnLst>
                              <p:par>
                                <p:cTn id="479" presetID="10" presetClass="entr" presetSubtype="0" fill="hold" nodeType="afterEffect">
                                  <p:stCondLst>
                                    <p:cond delay="0"/>
                                  </p:stCondLst>
                                  <p:childTnLst>
                                    <p:set>
                                      <p:cBhvr>
                                        <p:cTn id="480" dur="1" fill="hold">
                                          <p:stCondLst>
                                            <p:cond delay="0"/>
                                          </p:stCondLst>
                                        </p:cTn>
                                        <p:tgtEl>
                                          <p:spTgt spid="1004"/>
                                        </p:tgtEl>
                                        <p:attrNameLst>
                                          <p:attrName>style.visibility</p:attrName>
                                        </p:attrNameLst>
                                      </p:cBhvr>
                                      <p:to>
                                        <p:strVal val="visible"/>
                                      </p:to>
                                    </p:set>
                                    <p:animEffect transition="in" filter="fade">
                                      <p:cBhvr>
                                        <p:cTn id="481" dur="1000"/>
                                        <p:tgtEl>
                                          <p:spTgt spid="1004"/>
                                        </p:tgtEl>
                                      </p:cBhvr>
                                    </p:animEffect>
                                  </p:childTnLst>
                                </p:cTn>
                              </p:par>
                            </p:childTnLst>
                          </p:cTn>
                        </p:par>
                        <p:par>
                          <p:cTn id="482" fill="hold">
                            <p:stCondLst>
                              <p:cond delay="108500"/>
                            </p:stCondLst>
                            <p:childTnLst>
                              <p:par>
                                <p:cTn id="483" presetID="10" presetClass="entr" presetSubtype="0" fill="hold" nodeType="afterEffect">
                                  <p:stCondLst>
                                    <p:cond delay="0"/>
                                  </p:stCondLst>
                                  <p:childTnLst>
                                    <p:set>
                                      <p:cBhvr>
                                        <p:cTn id="484" dur="1" fill="hold">
                                          <p:stCondLst>
                                            <p:cond delay="0"/>
                                          </p:stCondLst>
                                        </p:cTn>
                                        <p:tgtEl>
                                          <p:spTgt spid="1005"/>
                                        </p:tgtEl>
                                        <p:attrNameLst>
                                          <p:attrName>style.visibility</p:attrName>
                                        </p:attrNameLst>
                                      </p:cBhvr>
                                      <p:to>
                                        <p:strVal val="visible"/>
                                      </p:to>
                                    </p:set>
                                    <p:animEffect transition="in" filter="fade">
                                      <p:cBhvr>
                                        <p:cTn id="485" dur="1000"/>
                                        <p:tgtEl>
                                          <p:spTgt spid="1005"/>
                                        </p:tgtEl>
                                      </p:cBhvr>
                                    </p:animEffect>
                                  </p:childTnLst>
                                </p:cTn>
                              </p:par>
                            </p:childTnLst>
                          </p:cTn>
                        </p:par>
                        <p:par>
                          <p:cTn id="486" fill="hold">
                            <p:stCondLst>
                              <p:cond delay="109500"/>
                            </p:stCondLst>
                            <p:childTnLst>
                              <p:par>
                                <p:cTn id="487" presetID="10" presetClass="entr" presetSubtype="0" fill="hold" nodeType="afterEffect">
                                  <p:stCondLst>
                                    <p:cond delay="0"/>
                                  </p:stCondLst>
                                  <p:childTnLst>
                                    <p:set>
                                      <p:cBhvr>
                                        <p:cTn id="488" dur="1" fill="hold">
                                          <p:stCondLst>
                                            <p:cond delay="0"/>
                                          </p:stCondLst>
                                        </p:cTn>
                                        <p:tgtEl>
                                          <p:spTgt spid="1006"/>
                                        </p:tgtEl>
                                        <p:attrNameLst>
                                          <p:attrName>style.visibility</p:attrName>
                                        </p:attrNameLst>
                                      </p:cBhvr>
                                      <p:to>
                                        <p:strVal val="visible"/>
                                      </p:to>
                                    </p:set>
                                    <p:animEffect transition="in" filter="fade">
                                      <p:cBhvr>
                                        <p:cTn id="489" dur="1000"/>
                                        <p:tgtEl>
                                          <p:spTgt spid="1006"/>
                                        </p:tgtEl>
                                      </p:cBhvr>
                                    </p:animEffect>
                                  </p:childTnLst>
                                </p:cTn>
                              </p:par>
                            </p:childTnLst>
                          </p:cTn>
                        </p:par>
                        <p:par>
                          <p:cTn id="490" fill="hold">
                            <p:stCondLst>
                              <p:cond delay="110500"/>
                            </p:stCondLst>
                            <p:childTnLst>
                              <p:par>
                                <p:cTn id="491" presetID="10" presetClass="entr" presetSubtype="0" fill="hold" nodeType="afterEffect">
                                  <p:stCondLst>
                                    <p:cond delay="0"/>
                                  </p:stCondLst>
                                  <p:childTnLst>
                                    <p:set>
                                      <p:cBhvr>
                                        <p:cTn id="492" dur="1" fill="hold">
                                          <p:stCondLst>
                                            <p:cond delay="0"/>
                                          </p:stCondLst>
                                        </p:cTn>
                                        <p:tgtEl>
                                          <p:spTgt spid="1007"/>
                                        </p:tgtEl>
                                        <p:attrNameLst>
                                          <p:attrName>style.visibility</p:attrName>
                                        </p:attrNameLst>
                                      </p:cBhvr>
                                      <p:to>
                                        <p:strVal val="visible"/>
                                      </p:to>
                                    </p:set>
                                    <p:animEffect transition="in" filter="fade">
                                      <p:cBhvr>
                                        <p:cTn id="493" dur="1000"/>
                                        <p:tgtEl>
                                          <p:spTgt spid="1007"/>
                                        </p:tgtEl>
                                      </p:cBhvr>
                                    </p:animEffect>
                                  </p:childTnLst>
                                </p:cTn>
                              </p:par>
                            </p:childTnLst>
                          </p:cTn>
                        </p:par>
                        <p:par>
                          <p:cTn id="494" fill="hold">
                            <p:stCondLst>
                              <p:cond delay="111500"/>
                            </p:stCondLst>
                            <p:childTnLst>
                              <p:par>
                                <p:cTn id="495" presetID="10" presetClass="entr" presetSubtype="0" fill="hold" nodeType="afterEffect">
                                  <p:stCondLst>
                                    <p:cond delay="0"/>
                                  </p:stCondLst>
                                  <p:childTnLst>
                                    <p:set>
                                      <p:cBhvr>
                                        <p:cTn id="496" dur="1" fill="hold">
                                          <p:stCondLst>
                                            <p:cond delay="0"/>
                                          </p:stCondLst>
                                        </p:cTn>
                                        <p:tgtEl>
                                          <p:spTgt spid="1008"/>
                                        </p:tgtEl>
                                        <p:attrNameLst>
                                          <p:attrName>style.visibility</p:attrName>
                                        </p:attrNameLst>
                                      </p:cBhvr>
                                      <p:to>
                                        <p:strVal val="visible"/>
                                      </p:to>
                                    </p:set>
                                    <p:animEffect transition="in" filter="fade">
                                      <p:cBhvr>
                                        <p:cTn id="497" dur="1000"/>
                                        <p:tgtEl>
                                          <p:spTgt spid="1008"/>
                                        </p:tgtEl>
                                      </p:cBhvr>
                                    </p:animEffect>
                                  </p:childTnLst>
                                </p:cTn>
                              </p:par>
                            </p:childTnLst>
                          </p:cTn>
                        </p:par>
                        <p:par>
                          <p:cTn id="498" fill="hold">
                            <p:stCondLst>
                              <p:cond delay="112500"/>
                            </p:stCondLst>
                            <p:childTnLst>
                              <p:par>
                                <p:cTn id="499" presetID="10" presetClass="entr" presetSubtype="0" fill="hold" nodeType="afterEffect">
                                  <p:stCondLst>
                                    <p:cond delay="0"/>
                                  </p:stCondLst>
                                  <p:childTnLst>
                                    <p:set>
                                      <p:cBhvr>
                                        <p:cTn id="500" dur="1" fill="hold">
                                          <p:stCondLst>
                                            <p:cond delay="0"/>
                                          </p:stCondLst>
                                        </p:cTn>
                                        <p:tgtEl>
                                          <p:spTgt spid="1009"/>
                                        </p:tgtEl>
                                        <p:attrNameLst>
                                          <p:attrName>style.visibility</p:attrName>
                                        </p:attrNameLst>
                                      </p:cBhvr>
                                      <p:to>
                                        <p:strVal val="visible"/>
                                      </p:to>
                                    </p:set>
                                    <p:animEffect transition="in" filter="fade">
                                      <p:cBhvr>
                                        <p:cTn id="501" dur="1000"/>
                                        <p:tgtEl>
                                          <p:spTgt spid="1009"/>
                                        </p:tgtEl>
                                      </p:cBhvr>
                                    </p:animEffect>
                                  </p:childTnLst>
                                </p:cTn>
                              </p:par>
                            </p:childTnLst>
                          </p:cTn>
                        </p:par>
                        <p:par>
                          <p:cTn id="502" fill="hold">
                            <p:stCondLst>
                              <p:cond delay="113500"/>
                            </p:stCondLst>
                            <p:childTnLst>
                              <p:par>
                                <p:cTn id="503" presetID="10" presetClass="entr" presetSubtype="0" fill="hold" nodeType="afterEffect">
                                  <p:stCondLst>
                                    <p:cond delay="0"/>
                                  </p:stCondLst>
                                  <p:childTnLst>
                                    <p:set>
                                      <p:cBhvr>
                                        <p:cTn id="504" dur="1" fill="hold">
                                          <p:stCondLst>
                                            <p:cond delay="0"/>
                                          </p:stCondLst>
                                        </p:cTn>
                                        <p:tgtEl>
                                          <p:spTgt spid="1010"/>
                                        </p:tgtEl>
                                        <p:attrNameLst>
                                          <p:attrName>style.visibility</p:attrName>
                                        </p:attrNameLst>
                                      </p:cBhvr>
                                      <p:to>
                                        <p:strVal val="visible"/>
                                      </p:to>
                                    </p:set>
                                    <p:animEffect transition="in" filter="fade">
                                      <p:cBhvr>
                                        <p:cTn id="505" dur="1000"/>
                                        <p:tgtEl>
                                          <p:spTgt spid="1010"/>
                                        </p:tgtEl>
                                      </p:cBhvr>
                                    </p:animEffect>
                                  </p:childTnLst>
                                </p:cTn>
                              </p:par>
                            </p:childTnLst>
                          </p:cTn>
                        </p:par>
                        <p:par>
                          <p:cTn id="506" fill="hold">
                            <p:stCondLst>
                              <p:cond delay="114500"/>
                            </p:stCondLst>
                            <p:childTnLst>
                              <p:par>
                                <p:cTn id="507" presetID="10" presetClass="entr" presetSubtype="0" fill="hold" nodeType="afterEffect">
                                  <p:stCondLst>
                                    <p:cond delay="0"/>
                                  </p:stCondLst>
                                  <p:childTnLst>
                                    <p:set>
                                      <p:cBhvr>
                                        <p:cTn id="508" dur="1" fill="hold">
                                          <p:stCondLst>
                                            <p:cond delay="0"/>
                                          </p:stCondLst>
                                        </p:cTn>
                                        <p:tgtEl>
                                          <p:spTgt spid="1011"/>
                                        </p:tgtEl>
                                        <p:attrNameLst>
                                          <p:attrName>style.visibility</p:attrName>
                                        </p:attrNameLst>
                                      </p:cBhvr>
                                      <p:to>
                                        <p:strVal val="visible"/>
                                      </p:to>
                                    </p:set>
                                    <p:animEffect transition="in" filter="fade">
                                      <p:cBhvr>
                                        <p:cTn id="509" dur="1000"/>
                                        <p:tgtEl>
                                          <p:spTgt spid="1011"/>
                                        </p:tgtEl>
                                      </p:cBhvr>
                                    </p:animEffect>
                                  </p:childTnLst>
                                </p:cTn>
                              </p:par>
                            </p:childTnLst>
                          </p:cTn>
                        </p:par>
                        <p:par>
                          <p:cTn id="510" fill="hold">
                            <p:stCondLst>
                              <p:cond delay="115500"/>
                            </p:stCondLst>
                            <p:childTnLst>
                              <p:par>
                                <p:cTn id="511" presetID="10" presetClass="entr" presetSubtype="0" fill="hold" nodeType="afterEffect">
                                  <p:stCondLst>
                                    <p:cond delay="0"/>
                                  </p:stCondLst>
                                  <p:childTnLst>
                                    <p:set>
                                      <p:cBhvr>
                                        <p:cTn id="512" dur="1" fill="hold">
                                          <p:stCondLst>
                                            <p:cond delay="0"/>
                                          </p:stCondLst>
                                        </p:cTn>
                                        <p:tgtEl>
                                          <p:spTgt spid="1012"/>
                                        </p:tgtEl>
                                        <p:attrNameLst>
                                          <p:attrName>style.visibility</p:attrName>
                                        </p:attrNameLst>
                                      </p:cBhvr>
                                      <p:to>
                                        <p:strVal val="visible"/>
                                      </p:to>
                                    </p:set>
                                    <p:animEffect transition="in" filter="fade">
                                      <p:cBhvr>
                                        <p:cTn id="513" dur="1000"/>
                                        <p:tgtEl>
                                          <p:spTgt spid="1012"/>
                                        </p:tgtEl>
                                      </p:cBhvr>
                                    </p:animEffect>
                                  </p:childTnLst>
                                </p:cTn>
                              </p:par>
                            </p:childTnLst>
                          </p:cTn>
                        </p:par>
                        <p:par>
                          <p:cTn id="514" fill="hold">
                            <p:stCondLst>
                              <p:cond delay="116500"/>
                            </p:stCondLst>
                            <p:childTnLst>
                              <p:par>
                                <p:cTn id="515" presetID="10" presetClass="entr" presetSubtype="0" fill="hold" nodeType="afterEffect">
                                  <p:stCondLst>
                                    <p:cond delay="0"/>
                                  </p:stCondLst>
                                  <p:childTnLst>
                                    <p:set>
                                      <p:cBhvr>
                                        <p:cTn id="516" dur="1" fill="hold">
                                          <p:stCondLst>
                                            <p:cond delay="0"/>
                                          </p:stCondLst>
                                        </p:cTn>
                                        <p:tgtEl>
                                          <p:spTgt spid="1013"/>
                                        </p:tgtEl>
                                        <p:attrNameLst>
                                          <p:attrName>style.visibility</p:attrName>
                                        </p:attrNameLst>
                                      </p:cBhvr>
                                      <p:to>
                                        <p:strVal val="visible"/>
                                      </p:to>
                                    </p:set>
                                    <p:animEffect transition="in" filter="fade">
                                      <p:cBhvr>
                                        <p:cTn id="517" dur="1000"/>
                                        <p:tgtEl>
                                          <p:spTgt spid="1013"/>
                                        </p:tgtEl>
                                      </p:cBhvr>
                                    </p:animEffect>
                                  </p:childTnLst>
                                </p:cTn>
                              </p:par>
                            </p:childTnLst>
                          </p:cTn>
                        </p:par>
                        <p:par>
                          <p:cTn id="518" fill="hold">
                            <p:stCondLst>
                              <p:cond delay="117500"/>
                            </p:stCondLst>
                            <p:childTnLst>
                              <p:par>
                                <p:cTn id="519" presetID="10" presetClass="entr" presetSubtype="0" fill="hold" nodeType="afterEffect">
                                  <p:stCondLst>
                                    <p:cond delay="0"/>
                                  </p:stCondLst>
                                  <p:childTnLst>
                                    <p:set>
                                      <p:cBhvr>
                                        <p:cTn id="520" dur="1" fill="hold">
                                          <p:stCondLst>
                                            <p:cond delay="0"/>
                                          </p:stCondLst>
                                        </p:cTn>
                                        <p:tgtEl>
                                          <p:spTgt spid="1014"/>
                                        </p:tgtEl>
                                        <p:attrNameLst>
                                          <p:attrName>style.visibility</p:attrName>
                                        </p:attrNameLst>
                                      </p:cBhvr>
                                      <p:to>
                                        <p:strVal val="visible"/>
                                      </p:to>
                                    </p:set>
                                    <p:animEffect transition="in" filter="fade">
                                      <p:cBhvr>
                                        <p:cTn id="521" dur="1000"/>
                                        <p:tgtEl>
                                          <p:spTgt spid="1014"/>
                                        </p:tgtEl>
                                      </p:cBhvr>
                                    </p:animEffect>
                                  </p:childTnLst>
                                </p:cTn>
                              </p:par>
                            </p:childTnLst>
                          </p:cTn>
                        </p:par>
                        <p:par>
                          <p:cTn id="522" fill="hold">
                            <p:stCondLst>
                              <p:cond delay="118500"/>
                            </p:stCondLst>
                            <p:childTnLst>
                              <p:par>
                                <p:cTn id="523" presetID="10" presetClass="entr" presetSubtype="0" fill="hold" nodeType="afterEffect">
                                  <p:stCondLst>
                                    <p:cond delay="0"/>
                                  </p:stCondLst>
                                  <p:childTnLst>
                                    <p:set>
                                      <p:cBhvr>
                                        <p:cTn id="524" dur="1" fill="hold">
                                          <p:stCondLst>
                                            <p:cond delay="0"/>
                                          </p:stCondLst>
                                        </p:cTn>
                                        <p:tgtEl>
                                          <p:spTgt spid="1015"/>
                                        </p:tgtEl>
                                        <p:attrNameLst>
                                          <p:attrName>style.visibility</p:attrName>
                                        </p:attrNameLst>
                                      </p:cBhvr>
                                      <p:to>
                                        <p:strVal val="visible"/>
                                      </p:to>
                                    </p:set>
                                    <p:animEffect transition="in" filter="fade">
                                      <p:cBhvr>
                                        <p:cTn id="525" dur="1000"/>
                                        <p:tgtEl>
                                          <p:spTgt spid="1015"/>
                                        </p:tgtEl>
                                      </p:cBhvr>
                                    </p:animEffect>
                                  </p:childTnLst>
                                </p:cTn>
                              </p:par>
                            </p:childTnLst>
                          </p:cTn>
                        </p:par>
                        <p:par>
                          <p:cTn id="526" fill="hold">
                            <p:stCondLst>
                              <p:cond delay="119500"/>
                            </p:stCondLst>
                            <p:childTnLst>
                              <p:par>
                                <p:cTn id="527" presetID="10" presetClass="entr" presetSubtype="0" fill="hold" nodeType="afterEffect">
                                  <p:stCondLst>
                                    <p:cond delay="0"/>
                                  </p:stCondLst>
                                  <p:childTnLst>
                                    <p:set>
                                      <p:cBhvr>
                                        <p:cTn id="528" dur="1" fill="hold">
                                          <p:stCondLst>
                                            <p:cond delay="0"/>
                                          </p:stCondLst>
                                        </p:cTn>
                                        <p:tgtEl>
                                          <p:spTgt spid="1016"/>
                                        </p:tgtEl>
                                        <p:attrNameLst>
                                          <p:attrName>style.visibility</p:attrName>
                                        </p:attrNameLst>
                                      </p:cBhvr>
                                      <p:to>
                                        <p:strVal val="visible"/>
                                      </p:to>
                                    </p:set>
                                    <p:animEffect transition="in" filter="fade">
                                      <p:cBhvr>
                                        <p:cTn id="529" dur="1000"/>
                                        <p:tgtEl>
                                          <p:spTgt spid="1016"/>
                                        </p:tgtEl>
                                      </p:cBhvr>
                                    </p:animEffect>
                                  </p:childTnLst>
                                </p:cTn>
                              </p:par>
                            </p:childTnLst>
                          </p:cTn>
                        </p:par>
                        <p:par>
                          <p:cTn id="530" fill="hold">
                            <p:stCondLst>
                              <p:cond delay="120500"/>
                            </p:stCondLst>
                            <p:childTnLst>
                              <p:par>
                                <p:cTn id="531" presetID="10" presetClass="entr" presetSubtype="0" fill="hold" nodeType="afterEffect">
                                  <p:stCondLst>
                                    <p:cond delay="0"/>
                                  </p:stCondLst>
                                  <p:childTnLst>
                                    <p:set>
                                      <p:cBhvr>
                                        <p:cTn id="532" dur="1" fill="hold">
                                          <p:stCondLst>
                                            <p:cond delay="0"/>
                                          </p:stCondLst>
                                        </p:cTn>
                                        <p:tgtEl>
                                          <p:spTgt spid="1017"/>
                                        </p:tgtEl>
                                        <p:attrNameLst>
                                          <p:attrName>style.visibility</p:attrName>
                                        </p:attrNameLst>
                                      </p:cBhvr>
                                      <p:to>
                                        <p:strVal val="visible"/>
                                      </p:to>
                                    </p:set>
                                    <p:animEffect transition="in" filter="fade">
                                      <p:cBhvr>
                                        <p:cTn id="533" dur="1000"/>
                                        <p:tgtEl>
                                          <p:spTgt spid="1017"/>
                                        </p:tgtEl>
                                      </p:cBhvr>
                                    </p:animEffect>
                                  </p:childTnLst>
                                </p:cTn>
                              </p:par>
                            </p:childTnLst>
                          </p:cTn>
                        </p:par>
                        <p:par>
                          <p:cTn id="534" fill="hold">
                            <p:stCondLst>
                              <p:cond delay="121500"/>
                            </p:stCondLst>
                            <p:childTnLst>
                              <p:par>
                                <p:cTn id="535" presetID="10" presetClass="entr" presetSubtype="0" fill="hold" nodeType="afterEffect">
                                  <p:stCondLst>
                                    <p:cond delay="0"/>
                                  </p:stCondLst>
                                  <p:childTnLst>
                                    <p:set>
                                      <p:cBhvr>
                                        <p:cTn id="536" dur="1" fill="hold">
                                          <p:stCondLst>
                                            <p:cond delay="0"/>
                                          </p:stCondLst>
                                        </p:cTn>
                                        <p:tgtEl>
                                          <p:spTgt spid="1018"/>
                                        </p:tgtEl>
                                        <p:attrNameLst>
                                          <p:attrName>style.visibility</p:attrName>
                                        </p:attrNameLst>
                                      </p:cBhvr>
                                      <p:to>
                                        <p:strVal val="visible"/>
                                      </p:to>
                                    </p:set>
                                    <p:animEffect transition="in" filter="fade">
                                      <p:cBhvr>
                                        <p:cTn id="537" dur="1000"/>
                                        <p:tgtEl>
                                          <p:spTgt spid="1018"/>
                                        </p:tgtEl>
                                      </p:cBhvr>
                                    </p:animEffect>
                                  </p:childTnLst>
                                </p:cTn>
                              </p:par>
                            </p:childTnLst>
                          </p:cTn>
                        </p:par>
                        <p:par>
                          <p:cTn id="538" fill="hold">
                            <p:stCondLst>
                              <p:cond delay="122500"/>
                            </p:stCondLst>
                            <p:childTnLst>
                              <p:par>
                                <p:cTn id="539" presetID="10" presetClass="entr" presetSubtype="0" fill="hold" nodeType="afterEffect">
                                  <p:stCondLst>
                                    <p:cond delay="0"/>
                                  </p:stCondLst>
                                  <p:childTnLst>
                                    <p:set>
                                      <p:cBhvr>
                                        <p:cTn id="540" dur="1" fill="hold">
                                          <p:stCondLst>
                                            <p:cond delay="0"/>
                                          </p:stCondLst>
                                        </p:cTn>
                                        <p:tgtEl>
                                          <p:spTgt spid="1019"/>
                                        </p:tgtEl>
                                        <p:attrNameLst>
                                          <p:attrName>style.visibility</p:attrName>
                                        </p:attrNameLst>
                                      </p:cBhvr>
                                      <p:to>
                                        <p:strVal val="visible"/>
                                      </p:to>
                                    </p:set>
                                    <p:animEffect transition="in" filter="fade">
                                      <p:cBhvr>
                                        <p:cTn id="541" dur="1000"/>
                                        <p:tgtEl>
                                          <p:spTgt spid="1019"/>
                                        </p:tgtEl>
                                      </p:cBhvr>
                                    </p:animEffect>
                                  </p:childTnLst>
                                </p:cTn>
                              </p:par>
                            </p:childTnLst>
                          </p:cTn>
                        </p:par>
                        <p:par>
                          <p:cTn id="542" fill="hold">
                            <p:stCondLst>
                              <p:cond delay="123500"/>
                            </p:stCondLst>
                            <p:childTnLst>
                              <p:par>
                                <p:cTn id="543" presetID="10" presetClass="entr" presetSubtype="0" fill="hold" nodeType="afterEffect">
                                  <p:stCondLst>
                                    <p:cond delay="0"/>
                                  </p:stCondLst>
                                  <p:childTnLst>
                                    <p:set>
                                      <p:cBhvr>
                                        <p:cTn id="544" dur="1" fill="hold">
                                          <p:stCondLst>
                                            <p:cond delay="0"/>
                                          </p:stCondLst>
                                        </p:cTn>
                                        <p:tgtEl>
                                          <p:spTgt spid="1020"/>
                                        </p:tgtEl>
                                        <p:attrNameLst>
                                          <p:attrName>style.visibility</p:attrName>
                                        </p:attrNameLst>
                                      </p:cBhvr>
                                      <p:to>
                                        <p:strVal val="visible"/>
                                      </p:to>
                                    </p:set>
                                    <p:animEffect transition="in" filter="fade">
                                      <p:cBhvr>
                                        <p:cTn id="545" dur="1000"/>
                                        <p:tgtEl>
                                          <p:spTgt spid="1020"/>
                                        </p:tgtEl>
                                      </p:cBhvr>
                                    </p:animEffect>
                                  </p:childTnLst>
                                </p:cTn>
                              </p:par>
                            </p:childTnLst>
                          </p:cTn>
                        </p:par>
                        <p:par>
                          <p:cTn id="546" fill="hold">
                            <p:stCondLst>
                              <p:cond delay="124500"/>
                            </p:stCondLst>
                            <p:childTnLst>
                              <p:par>
                                <p:cTn id="547" presetID="10" presetClass="entr" presetSubtype="0" fill="hold" nodeType="afterEffect">
                                  <p:stCondLst>
                                    <p:cond delay="0"/>
                                  </p:stCondLst>
                                  <p:childTnLst>
                                    <p:set>
                                      <p:cBhvr>
                                        <p:cTn id="548" dur="1" fill="hold">
                                          <p:stCondLst>
                                            <p:cond delay="0"/>
                                          </p:stCondLst>
                                        </p:cTn>
                                        <p:tgtEl>
                                          <p:spTgt spid="1021"/>
                                        </p:tgtEl>
                                        <p:attrNameLst>
                                          <p:attrName>style.visibility</p:attrName>
                                        </p:attrNameLst>
                                      </p:cBhvr>
                                      <p:to>
                                        <p:strVal val="visible"/>
                                      </p:to>
                                    </p:set>
                                    <p:animEffect transition="in" filter="fade">
                                      <p:cBhvr>
                                        <p:cTn id="549" dur="1000"/>
                                        <p:tgtEl>
                                          <p:spTgt spid="1021"/>
                                        </p:tgtEl>
                                      </p:cBhvr>
                                    </p:animEffect>
                                  </p:childTnLst>
                                </p:cTn>
                              </p:par>
                            </p:childTnLst>
                          </p:cTn>
                        </p:par>
                        <p:par>
                          <p:cTn id="550" fill="hold">
                            <p:stCondLst>
                              <p:cond delay="125500"/>
                            </p:stCondLst>
                            <p:childTnLst>
                              <p:par>
                                <p:cTn id="551" presetID="10" presetClass="entr" presetSubtype="0" fill="hold" nodeType="afterEffect">
                                  <p:stCondLst>
                                    <p:cond delay="0"/>
                                  </p:stCondLst>
                                  <p:childTnLst>
                                    <p:set>
                                      <p:cBhvr>
                                        <p:cTn id="552" dur="1" fill="hold">
                                          <p:stCondLst>
                                            <p:cond delay="0"/>
                                          </p:stCondLst>
                                        </p:cTn>
                                        <p:tgtEl>
                                          <p:spTgt spid="1022"/>
                                        </p:tgtEl>
                                        <p:attrNameLst>
                                          <p:attrName>style.visibility</p:attrName>
                                        </p:attrNameLst>
                                      </p:cBhvr>
                                      <p:to>
                                        <p:strVal val="visible"/>
                                      </p:to>
                                    </p:set>
                                    <p:animEffect transition="in" filter="fade">
                                      <p:cBhvr>
                                        <p:cTn id="553" dur="1000"/>
                                        <p:tgtEl>
                                          <p:spTgt spid="1022"/>
                                        </p:tgtEl>
                                      </p:cBhvr>
                                    </p:animEffect>
                                  </p:childTnLst>
                                </p:cTn>
                              </p:par>
                            </p:childTnLst>
                          </p:cTn>
                        </p:par>
                        <p:par>
                          <p:cTn id="554" fill="hold">
                            <p:stCondLst>
                              <p:cond delay="126500"/>
                            </p:stCondLst>
                            <p:childTnLst>
                              <p:par>
                                <p:cTn id="555" presetID="10" presetClass="entr" presetSubtype="0" fill="hold" nodeType="afterEffect">
                                  <p:stCondLst>
                                    <p:cond delay="0"/>
                                  </p:stCondLst>
                                  <p:childTnLst>
                                    <p:set>
                                      <p:cBhvr>
                                        <p:cTn id="556" dur="1" fill="hold">
                                          <p:stCondLst>
                                            <p:cond delay="0"/>
                                          </p:stCondLst>
                                        </p:cTn>
                                        <p:tgtEl>
                                          <p:spTgt spid="1023"/>
                                        </p:tgtEl>
                                        <p:attrNameLst>
                                          <p:attrName>style.visibility</p:attrName>
                                        </p:attrNameLst>
                                      </p:cBhvr>
                                      <p:to>
                                        <p:strVal val="visible"/>
                                      </p:to>
                                    </p:set>
                                    <p:animEffect transition="in" filter="fade">
                                      <p:cBhvr>
                                        <p:cTn id="557" dur="1000"/>
                                        <p:tgtEl>
                                          <p:spTgt spid="1023"/>
                                        </p:tgtEl>
                                      </p:cBhvr>
                                    </p:animEffect>
                                  </p:childTnLst>
                                </p:cTn>
                              </p:par>
                            </p:childTnLst>
                          </p:cTn>
                        </p:par>
                        <p:par>
                          <p:cTn id="558" fill="hold">
                            <p:stCondLst>
                              <p:cond delay="127500"/>
                            </p:stCondLst>
                            <p:childTnLst>
                              <p:par>
                                <p:cTn id="559" presetID="10" presetClass="entr" presetSubtype="0" fill="hold" nodeType="afterEffect">
                                  <p:stCondLst>
                                    <p:cond delay="0"/>
                                  </p:stCondLst>
                                  <p:childTnLst>
                                    <p:set>
                                      <p:cBhvr>
                                        <p:cTn id="560" dur="1" fill="hold">
                                          <p:stCondLst>
                                            <p:cond delay="0"/>
                                          </p:stCondLst>
                                        </p:cTn>
                                        <p:tgtEl>
                                          <p:spTgt spid="1024"/>
                                        </p:tgtEl>
                                        <p:attrNameLst>
                                          <p:attrName>style.visibility</p:attrName>
                                        </p:attrNameLst>
                                      </p:cBhvr>
                                      <p:to>
                                        <p:strVal val="visible"/>
                                      </p:to>
                                    </p:set>
                                    <p:animEffect transition="in" filter="fade">
                                      <p:cBhvr>
                                        <p:cTn id="561" dur="1000"/>
                                        <p:tgtEl>
                                          <p:spTgt spid="1024"/>
                                        </p:tgtEl>
                                      </p:cBhvr>
                                    </p:animEffect>
                                  </p:childTnLst>
                                </p:cTn>
                              </p:par>
                            </p:childTnLst>
                          </p:cTn>
                        </p:par>
                        <p:par>
                          <p:cTn id="562" fill="hold">
                            <p:stCondLst>
                              <p:cond delay="128500"/>
                            </p:stCondLst>
                            <p:childTnLst>
                              <p:par>
                                <p:cTn id="563" presetID="10" presetClass="entr" presetSubtype="0" fill="hold" nodeType="afterEffect">
                                  <p:stCondLst>
                                    <p:cond delay="0"/>
                                  </p:stCondLst>
                                  <p:childTnLst>
                                    <p:set>
                                      <p:cBhvr>
                                        <p:cTn id="564" dur="1" fill="hold">
                                          <p:stCondLst>
                                            <p:cond delay="0"/>
                                          </p:stCondLst>
                                        </p:cTn>
                                        <p:tgtEl>
                                          <p:spTgt spid="1025"/>
                                        </p:tgtEl>
                                        <p:attrNameLst>
                                          <p:attrName>style.visibility</p:attrName>
                                        </p:attrNameLst>
                                      </p:cBhvr>
                                      <p:to>
                                        <p:strVal val="visible"/>
                                      </p:to>
                                    </p:set>
                                    <p:animEffect transition="in" filter="fade">
                                      <p:cBhvr>
                                        <p:cTn id="565" dur="1000"/>
                                        <p:tgtEl>
                                          <p:spTgt spid="1025"/>
                                        </p:tgtEl>
                                      </p:cBhvr>
                                    </p:animEffect>
                                  </p:childTnLst>
                                </p:cTn>
                              </p:par>
                            </p:childTnLst>
                          </p:cTn>
                        </p:par>
                        <p:par>
                          <p:cTn id="566" fill="hold">
                            <p:stCondLst>
                              <p:cond delay="129500"/>
                            </p:stCondLst>
                            <p:childTnLst>
                              <p:par>
                                <p:cTn id="567" presetID="10" presetClass="entr" presetSubtype="0" fill="hold" nodeType="afterEffect">
                                  <p:stCondLst>
                                    <p:cond delay="0"/>
                                  </p:stCondLst>
                                  <p:childTnLst>
                                    <p:set>
                                      <p:cBhvr>
                                        <p:cTn id="568" dur="1" fill="hold">
                                          <p:stCondLst>
                                            <p:cond delay="0"/>
                                          </p:stCondLst>
                                        </p:cTn>
                                        <p:tgtEl>
                                          <p:spTgt spid="1026"/>
                                        </p:tgtEl>
                                        <p:attrNameLst>
                                          <p:attrName>style.visibility</p:attrName>
                                        </p:attrNameLst>
                                      </p:cBhvr>
                                      <p:to>
                                        <p:strVal val="visible"/>
                                      </p:to>
                                    </p:set>
                                    <p:animEffect transition="in" filter="fade">
                                      <p:cBhvr>
                                        <p:cTn id="569" dur="1000"/>
                                        <p:tgtEl>
                                          <p:spTgt spid="1026"/>
                                        </p:tgtEl>
                                      </p:cBhvr>
                                    </p:animEffect>
                                  </p:childTnLst>
                                </p:cTn>
                              </p:par>
                            </p:childTnLst>
                          </p:cTn>
                        </p:par>
                        <p:par>
                          <p:cTn id="570" fill="hold">
                            <p:stCondLst>
                              <p:cond delay="130500"/>
                            </p:stCondLst>
                            <p:childTnLst>
                              <p:par>
                                <p:cTn id="571" presetID="10" presetClass="entr" presetSubtype="0" fill="hold" nodeType="afterEffect">
                                  <p:stCondLst>
                                    <p:cond delay="0"/>
                                  </p:stCondLst>
                                  <p:childTnLst>
                                    <p:set>
                                      <p:cBhvr>
                                        <p:cTn id="572" dur="1" fill="hold">
                                          <p:stCondLst>
                                            <p:cond delay="0"/>
                                          </p:stCondLst>
                                        </p:cTn>
                                        <p:tgtEl>
                                          <p:spTgt spid="1027"/>
                                        </p:tgtEl>
                                        <p:attrNameLst>
                                          <p:attrName>style.visibility</p:attrName>
                                        </p:attrNameLst>
                                      </p:cBhvr>
                                      <p:to>
                                        <p:strVal val="visible"/>
                                      </p:to>
                                    </p:set>
                                    <p:animEffect transition="in" filter="fade">
                                      <p:cBhvr>
                                        <p:cTn id="573" dur="1000"/>
                                        <p:tgtEl>
                                          <p:spTgt spid="1027"/>
                                        </p:tgtEl>
                                      </p:cBhvr>
                                    </p:animEffect>
                                  </p:childTnLst>
                                </p:cTn>
                              </p:par>
                            </p:childTnLst>
                          </p:cTn>
                        </p:par>
                        <p:par>
                          <p:cTn id="574" fill="hold">
                            <p:stCondLst>
                              <p:cond delay="131500"/>
                            </p:stCondLst>
                            <p:childTnLst>
                              <p:par>
                                <p:cTn id="575" presetID="10" presetClass="entr" presetSubtype="0" fill="hold" nodeType="afterEffect">
                                  <p:stCondLst>
                                    <p:cond delay="0"/>
                                  </p:stCondLst>
                                  <p:childTnLst>
                                    <p:set>
                                      <p:cBhvr>
                                        <p:cTn id="576" dur="1" fill="hold">
                                          <p:stCondLst>
                                            <p:cond delay="0"/>
                                          </p:stCondLst>
                                        </p:cTn>
                                        <p:tgtEl>
                                          <p:spTgt spid="1028"/>
                                        </p:tgtEl>
                                        <p:attrNameLst>
                                          <p:attrName>style.visibility</p:attrName>
                                        </p:attrNameLst>
                                      </p:cBhvr>
                                      <p:to>
                                        <p:strVal val="visible"/>
                                      </p:to>
                                    </p:set>
                                    <p:animEffect transition="in" filter="fade">
                                      <p:cBhvr>
                                        <p:cTn id="577" dur="1000"/>
                                        <p:tgtEl>
                                          <p:spTgt spid="1028"/>
                                        </p:tgtEl>
                                      </p:cBhvr>
                                    </p:animEffect>
                                  </p:childTnLst>
                                </p:cTn>
                              </p:par>
                            </p:childTnLst>
                          </p:cTn>
                        </p:par>
                        <p:par>
                          <p:cTn id="578" fill="hold">
                            <p:stCondLst>
                              <p:cond delay="132500"/>
                            </p:stCondLst>
                            <p:childTnLst>
                              <p:par>
                                <p:cTn id="579" presetID="10" presetClass="entr" presetSubtype="0" fill="hold" nodeType="afterEffect">
                                  <p:stCondLst>
                                    <p:cond delay="0"/>
                                  </p:stCondLst>
                                  <p:childTnLst>
                                    <p:set>
                                      <p:cBhvr>
                                        <p:cTn id="580" dur="1" fill="hold">
                                          <p:stCondLst>
                                            <p:cond delay="0"/>
                                          </p:stCondLst>
                                        </p:cTn>
                                        <p:tgtEl>
                                          <p:spTgt spid="1029"/>
                                        </p:tgtEl>
                                        <p:attrNameLst>
                                          <p:attrName>style.visibility</p:attrName>
                                        </p:attrNameLst>
                                      </p:cBhvr>
                                      <p:to>
                                        <p:strVal val="visible"/>
                                      </p:to>
                                    </p:set>
                                    <p:animEffect transition="in" filter="fade">
                                      <p:cBhvr>
                                        <p:cTn id="581" dur="1000"/>
                                        <p:tgtEl>
                                          <p:spTgt spid="1029"/>
                                        </p:tgtEl>
                                      </p:cBhvr>
                                    </p:animEffect>
                                  </p:childTnLst>
                                </p:cTn>
                              </p:par>
                            </p:childTnLst>
                          </p:cTn>
                        </p:par>
                        <p:par>
                          <p:cTn id="582" fill="hold">
                            <p:stCondLst>
                              <p:cond delay="133500"/>
                            </p:stCondLst>
                            <p:childTnLst>
                              <p:par>
                                <p:cTn id="583" presetID="10" presetClass="entr" presetSubtype="0" fill="hold" nodeType="afterEffect">
                                  <p:stCondLst>
                                    <p:cond delay="0"/>
                                  </p:stCondLst>
                                  <p:childTnLst>
                                    <p:set>
                                      <p:cBhvr>
                                        <p:cTn id="584" dur="1" fill="hold">
                                          <p:stCondLst>
                                            <p:cond delay="0"/>
                                          </p:stCondLst>
                                        </p:cTn>
                                        <p:tgtEl>
                                          <p:spTgt spid="1030"/>
                                        </p:tgtEl>
                                        <p:attrNameLst>
                                          <p:attrName>style.visibility</p:attrName>
                                        </p:attrNameLst>
                                      </p:cBhvr>
                                      <p:to>
                                        <p:strVal val="visible"/>
                                      </p:to>
                                    </p:set>
                                    <p:animEffect transition="in" filter="fade">
                                      <p:cBhvr>
                                        <p:cTn id="585" dur="1000"/>
                                        <p:tgtEl>
                                          <p:spTgt spid="1030"/>
                                        </p:tgtEl>
                                      </p:cBhvr>
                                    </p:animEffect>
                                  </p:childTnLst>
                                </p:cTn>
                              </p:par>
                            </p:childTnLst>
                          </p:cTn>
                        </p:par>
                        <p:par>
                          <p:cTn id="586" fill="hold">
                            <p:stCondLst>
                              <p:cond delay="134500"/>
                            </p:stCondLst>
                            <p:childTnLst>
                              <p:par>
                                <p:cTn id="587" presetID="10" presetClass="entr" presetSubtype="0" fill="hold" nodeType="afterEffect">
                                  <p:stCondLst>
                                    <p:cond delay="0"/>
                                  </p:stCondLst>
                                  <p:childTnLst>
                                    <p:set>
                                      <p:cBhvr>
                                        <p:cTn id="588" dur="1" fill="hold">
                                          <p:stCondLst>
                                            <p:cond delay="0"/>
                                          </p:stCondLst>
                                        </p:cTn>
                                        <p:tgtEl>
                                          <p:spTgt spid="1031"/>
                                        </p:tgtEl>
                                        <p:attrNameLst>
                                          <p:attrName>style.visibility</p:attrName>
                                        </p:attrNameLst>
                                      </p:cBhvr>
                                      <p:to>
                                        <p:strVal val="visible"/>
                                      </p:to>
                                    </p:set>
                                    <p:animEffect transition="in" filter="fade">
                                      <p:cBhvr>
                                        <p:cTn id="589" dur="1000"/>
                                        <p:tgtEl>
                                          <p:spTgt spid="1031"/>
                                        </p:tgtEl>
                                      </p:cBhvr>
                                    </p:animEffect>
                                  </p:childTnLst>
                                </p:cTn>
                              </p:par>
                            </p:childTnLst>
                          </p:cTn>
                        </p:par>
                        <p:par>
                          <p:cTn id="590" fill="hold">
                            <p:stCondLst>
                              <p:cond delay="135500"/>
                            </p:stCondLst>
                            <p:childTnLst>
                              <p:par>
                                <p:cTn id="591" presetID="10" presetClass="entr" presetSubtype="0" fill="hold" nodeType="afterEffect">
                                  <p:stCondLst>
                                    <p:cond delay="0"/>
                                  </p:stCondLst>
                                  <p:childTnLst>
                                    <p:set>
                                      <p:cBhvr>
                                        <p:cTn id="592" dur="1" fill="hold">
                                          <p:stCondLst>
                                            <p:cond delay="0"/>
                                          </p:stCondLst>
                                        </p:cTn>
                                        <p:tgtEl>
                                          <p:spTgt spid="1032"/>
                                        </p:tgtEl>
                                        <p:attrNameLst>
                                          <p:attrName>style.visibility</p:attrName>
                                        </p:attrNameLst>
                                      </p:cBhvr>
                                      <p:to>
                                        <p:strVal val="visible"/>
                                      </p:to>
                                    </p:set>
                                    <p:animEffect transition="in" filter="fade">
                                      <p:cBhvr>
                                        <p:cTn id="593" dur="1000"/>
                                        <p:tgtEl>
                                          <p:spTgt spid="1032"/>
                                        </p:tgtEl>
                                      </p:cBhvr>
                                    </p:animEffect>
                                  </p:childTnLst>
                                </p:cTn>
                              </p:par>
                            </p:childTnLst>
                          </p:cTn>
                        </p:par>
                        <p:par>
                          <p:cTn id="594" fill="hold">
                            <p:stCondLst>
                              <p:cond delay="136500"/>
                            </p:stCondLst>
                            <p:childTnLst>
                              <p:par>
                                <p:cTn id="595" presetID="10" presetClass="entr" presetSubtype="0" fill="hold" nodeType="afterEffect">
                                  <p:stCondLst>
                                    <p:cond delay="0"/>
                                  </p:stCondLst>
                                  <p:childTnLst>
                                    <p:set>
                                      <p:cBhvr>
                                        <p:cTn id="596" dur="1" fill="hold">
                                          <p:stCondLst>
                                            <p:cond delay="0"/>
                                          </p:stCondLst>
                                        </p:cTn>
                                        <p:tgtEl>
                                          <p:spTgt spid="1033"/>
                                        </p:tgtEl>
                                        <p:attrNameLst>
                                          <p:attrName>style.visibility</p:attrName>
                                        </p:attrNameLst>
                                      </p:cBhvr>
                                      <p:to>
                                        <p:strVal val="visible"/>
                                      </p:to>
                                    </p:set>
                                    <p:animEffect transition="in" filter="fade">
                                      <p:cBhvr>
                                        <p:cTn id="597" dur="1000"/>
                                        <p:tgtEl>
                                          <p:spTgt spid="1033"/>
                                        </p:tgtEl>
                                      </p:cBhvr>
                                    </p:animEffect>
                                  </p:childTnLst>
                                </p:cTn>
                              </p:par>
                            </p:childTnLst>
                          </p:cTn>
                        </p:par>
                        <p:par>
                          <p:cTn id="598" fill="hold">
                            <p:stCondLst>
                              <p:cond delay="137500"/>
                            </p:stCondLst>
                            <p:childTnLst>
                              <p:par>
                                <p:cTn id="599" presetID="10" presetClass="entr" presetSubtype="0" fill="hold" nodeType="afterEffect">
                                  <p:stCondLst>
                                    <p:cond delay="0"/>
                                  </p:stCondLst>
                                  <p:childTnLst>
                                    <p:set>
                                      <p:cBhvr>
                                        <p:cTn id="600" dur="1" fill="hold">
                                          <p:stCondLst>
                                            <p:cond delay="0"/>
                                          </p:stCondLst>
                                        </p:cTn>
                                        <p:tgtEl>
                                          <p:spTgt spid="1034"/>
                                        </p:tgtEl>
                                        <p:attrNameLst>
                                          <p:attrName>style.visibility</p:attrName>
                                        </p:attrNameLst>
                                      </p:cBhvr>
                                      <p:to>
                                        <p:strVal val="visible"/>
                                      </p:to>
                                    </p:set>
                                    <p:animEffect transition="in" filter="fade">
                                      <p:cBhvr>
                                        <p:cTn id="601" dur="1000"/>
                                        <p:tgtEl>
                                          <p:spTgt spid="1034"/>
                                        </p:tgtEl>
                                      </p:cBhvr>
                                    </p:animEffect>
                                  </p:childTnLst>
                                </p:cTn>
                              </p:par>
                            </p:childTnLst>
                          </p:cTn>
                        </p:par>
                        <p:par>
                          <p:cTn id="602" fill="hold">
                            <p:stCondLst>
                              <p:cond delay="138500"/>
                            </p:stCondLst>
                            <p:childTnLst>
                              <p:par>
                                <p:cTn id="603" presetID="10" presetClass="entr" presetSubtype="0" fill="hold" nodeType="afterEffect">
                                  <p:stCondLst>
                                    <p:cond delay="0"/>
                                  </p:stCondLst>
                                  <p:childTnLst>
                                    <p:set>
                                      <p:cBhvr>
                                        <p:cTn id="604" dur="1" fill="hold">
                                          <p:stCondLst>
                                            <p:cond delay="0"/>
                                          </p:stCondLst>
                                        </p:cTn>
                                        <p:tgtEl>
                                          <p:spTgt spid="1035"/>
                                        </p:tgtEl>
                                        <p:attrNameLst>
                                          <p:attrName>style.visibility</p:attrName>
                                        </p:attrNameLst>
                                      </p:cBhvr>
                                      <p:to>
                                        <p:strVal val="visible"/>
                                      </p:to>
                                    </p:set>
                                    <p:animEffect transition="in" filter="fade">
                                      <p:cBhvr>
                                        <p:cTn id="605" dur="1000"/>
                                        <p:tgtEl>
                                          <p:spTgt spid="1035"/>
                                        </p:tgtEl>
                                      </p:cBhvr>
                                    </p:animEffect>
                                  </p:childTnLst>
                                </p:cTn>
                              </p:par>
                            </p:childTnLst>
                          </p:cTn>
                        </p:par>
                        <p:par>
                          <p:cTn id="606" fill="hold">
                            <p:stCondLst>
                              <p:cond delay="139500"/>
                            </p:stCondLst>
                            <p:childTnLst>
                              <p:par>
                                <p:cTn id="607" presetID="10" presetClass="entr" presetSubtype="0" fill="hold" nodeType="afterEffect">
                                  <p:stCondLst>
                                    <p:cond delay="0"/>
                                  </p:stCondLst>
                                  <p:childTnLst>
                                    <p:set>
                                      <p:cBhvr>
                                        <p:cTn id="608" dur="1" fill="hold">
                                          <p:stCondLst>
                                            <p:cond delay="0"/>
                                          </p:stCondLst>
                                        </p:cTn>
                                        <p:tgtEl>
                                          <p:spTgt spid="1036"/>
                                        </p:tgtEl>
                                        <p:attrNameLst>
                                          <p:attrName>style.visibility</p:attrName>
                                        </p:attrNameLst>
                                      </p:cBhvr>
                                      <p:to>
                                        <p:strVal val="visible"/>
                                      </p:to>
                                    </p:set>
                                    <p:animEffect transition="in" filter="fade">
                                      <p:cBhvr>
                                        <p:cTn id="609" dur="1000"/>
                                        <p:tgtEl>
                                          <p:spTgt spid="1036"/>
                                        </p:tgtEl>
                                      </p:cBhvr>
                                    </p:animEffect>
                                  </p:childTnLst>
                                </p:cTn>
                              </p:par>
                            </p:childTnLst>
                          </p:cTn>
                        </p:par>
                        <p:par>
                          <p:cTn id="610" fill="hold">
                            <p:stCondLst>
                              <p:cond delay="140500"/>
                            </p:stCondLst>
                            <p:childTnLst>
                              <p:par>
                                <p:cTn id="611" presetID="10" presetClass="entr" presetSubtype="0" fill="hold" nodeType="afterEffect">
                                  <p:stCondLst>
                                    <p:cond delay="0"/>
                                  </p:stCondLst>
                                  <p:childTnLst>
                                    <p:set>
                                      <p:cBhvr>
                                        <p:cTn id="612" dur="1" fill="hold">
                                          <p:stCondLst>
                                            <p:cond delay="0"/>
                                          </p:stCondLst>
                                        </p:cTn>
                                        <p:tgtEl>
                                          <p:spTgt spid="1037"/>
                                        </p:tgtEl>
                                        <p:attrNameLst>
                                          <p:attrName>style.visibility</p:attrName>
                                        </p:attrNameLst>
                                      </p:cBhvr>
                                      <p:to>
                                        <p:strVal val="visible"/>
                                      </p:to>
                                    </p:set>
                                    <p:animEffect transition="in" filter="fade">
                                      <p:cBhvr>
                                        <p:cTn id="613" dur="1000"/>
                                        <p:tgtEl>
                                          <p:spTgt spid="1037"/>
                                        </p:tgtEl>
                                      </p:cBhvr>
                                    </p:animEffect>
                                  </p:childTnLst>
                                </p:cTn>
                              </p:par>
                            </p:childTnLst>
                          </p:cTn>
                        </p:par>
                        <p:par>
                          <p:cTn id="614" fill="hold">
                            <p:stCondLst>
                              <p:cond delay="141500"/>
                            </p:stCondLst>
                            <p:childTnLst>
                              <p:par>
                                <p:cTn id="615" presetID="10" presetClass="entr" presetSubtype="0" fill="hold" nodeType="afterEffect">
                                  <p:stCondLst>
                                    <p:cond delay="0"/>
                                  </p:stCondLst>
                                  <p:childTnLst>
                                    <p:set>
                                      <p:cBhvr>
                                        <p:cTn id="616" dur="1" fill="hold">
                                          <p:stCondLst>
                                            <p:cond delay="0"/>
                                          </p:stCondLst>
                                        </p:cTn>
                                        <p:tgtEl>
                                          <p:spTgt spid="1038"/>
                                        </p:tgtEl>
                                        <p:attrNameLst>
                                          <p:attrName>style.visibility</p:attrName>
                                        </p:attrNameLst>
                                      </p:cBhvr>
                                      <p:to>
                                        <p:strVal val="visible"/>
                                      </p:to>
                                    </p:set>
                                    <p:animEffect transition="in" filter="fade">
                                      <p:cBhvr>
                                        <p:cTn id="617" dur="1000"/>
                                        <p:tgtEl>
                                          <p:spTgt spid="1038"/>
                                        </p:tgtEl>
                                      </p:cBhvr>
                                    </p:animEffect>
                                  </p:childTnLst>
                                </p:cTn>
                              </p:par>
                            </p:childTnLst>
                          </p:cTn>
                        </p:par>
                        <p:par>
                          <p:cTn id="618" fill="hold">
                            <p:stCondLst>
                              <p:cond delay="142500"/>
                            </p:stCondLst>
                            <p:childTnLst>
                              <p:par>
                                <p:cTn id="619" presetID="10" presetClass="entr" presetSubtype="0" fill="hold" nodeType="afterEffect">
                                  <p:stCondLst>
                                    <p:cond delay="0"/>
                                  </p:stCondLst>
                                  <p:childTnLst>
                                    <p:set>
                                      <p:cBhvr>
                                        <p:cTn id="620" dur="1" fill="hold">
                                          <p:stCondLst>
                                            <p:cond delay="0"/>
                                          </p:stCondLst>
                                        </p:cTn>
                                        <p:tgtEl>
                                          <p:spTgt spid="1039"/>
                                        </p:tgtEl>
                                        <p:attrNameLst>
                                          <p:attrName>style.visibility</p:attrName>
                                        </p:attrNameLst>
                                      </p:cBhvr>
                                      <p:to>
                                        <p:strVal val="visible"/>
                                      </p:to>
                                    </p:set>
                                    <p:animEffect transition="in" filter="fade">
                                      <p:cBhvr>
                                        <p:cTn id="621" dur="1000"/>
                                        <p:tgtEl>
                                          <p:spTgt spid="1039"/>
                                        </p:tgtEl>
                                      </p:cBhvr>
                                    </p:animEffect>
                                  </p:childTnLst>
                                </p:cTn>
                              </p:par>
                            </p:childTnLst>
                          </p:cTn>
                        </p:par>
                        <p:par>
                          <p:cTn id="622" fill="hold">
                            <p:stCondLst>
                              <p:cond delay="143500"/>
                            </p:stCondLst>
                            <p:childTnLst>
                              <p:par>
                                <p:cTn id="623" presetID="10" presetClass="entr" presetSubtype="0" fill="hold" nodeType="afterEffect">
                                  <p:stCondLst>
                                    <p:cond delay="0"/>
                                  </p:stCondLst>
                                  <p:childTnLst>
                                    <p:set>
                                      <p:cBhvr>
                                        <p:cTn id="624" dur="1" fill="hold">
                                          <p:stCondLst>
                                            <p:cond delay="0"/>
                                          </p:stCondLst>
                                        </p:cTn>
                                        <p:tgtEl>
                                          <p:spTgt spid="1040"/>
                                        </p:tgtEl>
                                        <p:attrNameLst>
                                          <p:attrName>style.visibility</p:attrName>
                                        </p:attrNameLst>
                                      </p:cBhvr>
                                      <p:to>
                                        <p:strVal val="visible"/>
                                      </p:to>
                                    </p:set>
                                    <p:animEffect transition="in" filter="fade">
                                      <p:cBhvr>
                                        <p:cTn id="625" dur="1000"/>
                                        <p:tgtEl>
                                          <p:spTgt spid="1040"/>
                                        </p:tgtEl>
                                      </p:cBhvr>
                                    </p:animEffect>
                                  </p:childTnLst>
                                </p:cTn>
                              </p:par>
                            </p:childTnLst>
                          </p:cTn>
                        </p:par>
                        <p:par>
                          <p:cTn id="626" fill="hold">
                            <p:stCondLst>
                              <p:cond delay="144500"/>
                            </p:stCondLst>
                            <p:childTnLst>
                              <p:par>
                                <p:cTn id="627" presetID="10" presetClass="entr" presetSubtype="0" fill="hold" nodeType="afterEffect">
                                  <p:stCondLst>
                                    <p:cond delay="0"/>
                                  </p:stCondLst>
                                  <p:childTnLst>
                                    <p:set>
                                      <p:cBhvr>
                                        <p:cTn id="628" dur="1" fill="hold">
                                          <p:stCondLst>
                                            <p:cond delay="0"/>
                                          </p:stCondLst>
                                        </p:cTn>
                                        <p:tgtEl>
                                          <p:spTgt spid="1041"/>
                                        </p:tgtEl>
                                        <p:attrNameLst>
                                          <p:attrName>style.visibility</p:attrName>
                                        </p:attrNameLst>
                                      </p:cBhvr>
                                      <p:to>
                                        <p:strVal val="visible"/>
                                      </p:to>
                                    </p:set>
                                    <p:animEffect transition="in" filter="fade">
                                      <p:cBhvr>
                                        <p:cTn id="629" dur="1000"/>
                                        <p:tgtEl>
                                          <p:spTgt spid="1041"/>
                                        </p:tgtEl>
                                      </p:cBhvr>
                                    </p:animEffect>
                                  </p:childTnLst>
                                </p:cTn>
                              </p:par>
                            </p:childTnLst>
                          </p:cTn>
                        </p:par>
                        <p:par>
                          <p:cTn id="630" fill="hold">
                            <p:stCondLst>
                              <p:cond delay="145500"/>
                            </p:stCondLst>
                            <p:childTnLst>
                              <p:par>
                                <p:cTn id="631" presetID="10" presetClass="entr" presetSubtype="0" fill="hold" nodeType="afterEffect">
                                  <p:stCondLst>
                                    <p:cond delay="0"/>
                                  </p:stCondLst>
                                  <p:childTnLst>
                                    <p:set>
                                      <p:cBhvr>
                                        <p:cTn id="632" dur="1" fill="hold">
                                          <p:stCondLst>
                                            <p:cond delay="0"/>
                                          </p:stCondLst>
                                        </p:cTn>
                                        <p:tgtEl>
                                          <p:spTgt spid="1042"/>
                                        </p:tgtEl>
                                        <p:attrNameLst>
                                          <p:attrName>style.visibility</p:attrName>
                                        </p:attrNameLst>
                                      </p:cBhvr>
                                      <p:to>
                                        <p:strVal val="visible"/>
                                      </p:to>
                                    </p:set>
                                    <p:animEffect transition="in" filter="fade">
                                      <p:cBhvr>
                                        <p:cTn id="633" dur="1000"/>
                                        <p:tgtEl>
                                          <p:spTgt spid="1042"/>
                                        </p:tgtEl>
                                      </p:cBhvr>
                                    </p:animEffect>
                                  </p:childTnLst>
                                </p:cTn>
                              </p:par>
                            </p:childTnLst>
                          </p:cTn>
                        </p:par>
                        <p:par>
                          <p:cTn id="634" fill="hold">
                            <p:stCondLst>
                              <p:cond delay="146500"/>
                            </p:stCondLst>
                            <p:childTnLst>
                              <p:par>
                                <p:cTn id="635" presetID="10" presetClass="entr" presetSubtype="0" fill="hold" nodeType="afterEffect">
                                  <p:stCondLst>
                                    <p:cond delay="0"/>
                                  </p:stCondLst>
                                  <p:childTnLst>
                                    <p:set>
                                      <p:cBhvr>
                                        <p:cTn id="636" dur="1" fill="hold">
                                          <p:stCondLst>
                                            <p:cond delay="0"/>
                                          </p:stCondLst>
                                        </p:cTn>
                                        <p:tgtEl>
                                          <p:spTgt spid="1043"/>
                                        </p:tgtEl>
                                        <p:attrNameLst>
                                          <p:attrName>style.visibility</p:attrName>
                                        </p:attrNameLst>
                                      </p:cBhvr>
                                      <p:to>
                                        <p:strVal val="visible"/>
                                      </p:to>
                                    </p:set>
                                    <p:animEffect transition="in" filter="fade">
                                      <p:cBhvr>
                                        <p:cTn id="637" dur="1000"/>
                                        <p:tgtEl>
                                          <p:spTgt spid="1043"/>
                                        </p:tgtEl>
                                      </p:cBhvr>
                                    </p:animEffect>
                                  </p:childTnLst>
                                </p:cTn>
                              </p:par>
                            </p:childTnLst>
                          </p:cTn>
                        </p:par>
                        <p:par>
                          <p:cTn id="638" fill="hold">
                            <p:stCondLst>
                              <p:cond delay="147500"/>
                            </p:stCondLst>
                            <p:childTnLst>
                              <p:par>
                                <p:cTn id="639" presetID="10" presetClass="entr" presetSubtype="0" fill="hold" nodeType="afterEffect">
                                  <p:stCondLst>
                                    <p:cond delay="0"/>
                                  </p:stCondLst>
                                  <p:childTnLst>
                                    <p:set>
                                      <p:cBhvr>
                                        <p:cTn id="640" dur="1" fill="hold">
                                          <p:stCondLst>
                                            <p:cond delay="0"/>
                                          </p:stCondLst>
                                        </p:cTn>
                                        <p:tgtEl>
                                          <p:spTgt spid="1044"/>
                                        </p:tgtEl>
                                        <p:attrNameLst>
                                          <p:attrName>style.visibility</p:attrName>
                                        </p:attrNameLst>
                                      </p:cBhvr>
                                      <p:to>
                                        <p:strVal val="visible"/>
                                      </p:to>
                                    </p:set>
                                    <p:animEffect transition="in" filter="fade">
                                      <p:cBhvr>
                                        <p:cTn id="641" dur="1000"/>
                                        <p:tgtEl>
                                          <p:spTgt spid="1044"/>
                                        </p:tgtEl>
                                      </p:cBhvr>
                                    </p:animEffect>
                                  </p:childTnLst>
                                </p:cTn>
                              </p:par>
                            </p:childTnLst>
                          </p:cTn>
                        </p:par>
                        <p:par>
                          <p:cTn id="642" fill="hold">
                            <p:stCondLst>
                              <p:cond delay="148500"/>
                            </p:stCondLst>
                            <p:childTnLst>
                              <p:par>
                                <p:cTn id="643" presetID="10" presetClass="entr" presetSubtype="0" fill="hold" nodeType="afterEffect">
                                  <p:stCondLst>
                                    <p:cond delay="0"/>
                                  </p:stCondLst>
                                  <p:childTnLst>
                                    <p:set>
                                      <p:cBhvr>
                                        <p:cTn id="644" dur="1" fill="hold">
                                          <p:stCondLst>
                                            <p:cond delay="0"/>
                                          </p:stCondLst>
                                        </p:cTn>
                                        <p:tgtEl>
                                          <p:spTgt spid="1045"/>
                                        </p:tgtEl>
                                        <p:attrNameLst>
                                          <p:attrName>style.visibility</p:attrName>
                                        </p:attrNameLst>
                                      </p:cBhvr>
                                      <p:to>
                                        <p:strVal val="visible"/>
                                      </p:to>
                                    </p:set>
                                    <p:animEffect transition="in" filter="fade">
                                      <p:cBhvr>
                                        <p:cTn id="645" dur="1000"/>
                                        <p:tgtEl>
                                          <p:spTgt spid="1045"/>
                                        </p:tgtEl>
                                      </p:cBhvr>
                                    </p:animEffect>
                                  </p:childTnLst>
                                </p:cTn>
                              </p:par>
                            </p:childTnLst>
                          </p:cTn>
                        </p:par>
                        <p:par>
                          <p:cTn id="646" fill="hold">
                            <p:stCondLst>
                              <p:cond delay="149500"/>
                            </p:stCondLst>
                            <p:childTnLst>
                              <p:par>
                                <p:cTn id="647" presetID="10" presetClass="entr" presetSubtype="0" fill="hold" nodeType="afterEffect">
                                  <p:stCondLst>
                                    <p:cond delay="0"/>
                                  </p:stCondLst>
                                  <p:childTnLst>
                                    <p:set>
                                      <p:cBhvr>
                                        <p:cTn id="648" dur="1" fill="hold">
                                          <p:stCondLst>
                                            <p:cond delay="0"/>
                                          </p:stCondLst>
                                        </p:cTn>
                                        <p:tgtEl>
                                          <p:spTgt spid="1046"/>
                                        </p:tgtEl>
                                        <p:attrNameLst>
                                          <p:attrName>style.visibility</p:attrName>
                                        </p:attrNameLst>
                                      </p:cBhvr>
                                      <p:to>
                                        <p:strVal val="visible"/>
                                      </p:to>
                                    </p:set>
                                    <p:animEffect transition="in" filter="fade">
                                      <p:cBhvr>
                                        <p:cTn id="649" dur="1000"/>
                                        <p:tgtEl>
                                          <p:spTgt spid="1046"/>
                                        </p:tgtEl>
                                      </p:cBhvr>
                                    </p:animEffect>
                                  </p:childTnLst>
                                </p:cTn>
                              </p:par>
                            </p:childTnLst>
                          </p:cTn>
                        </p:par>
                        <p:par>
                          <p:cTn id="650" fill="hold">
                            <p:stCondLst>
                              <p:cond delay="150500"/>
                            </p:stCondLst>
                            <p:childTnLst>
                              <p:par>
                                <p:cTn id="651" presetID="10" presetClass="entr" presetSubtype="0" fill="hold" nodeType="afterEffect">
                                  <p:stCondLst>
                                    <p:cond delay="0"/>
                                  </p:stCondLst>
                                  <p:childTnLst>
                                    <p:set>
                                      <p:cBhvr>
                                        <p:cTn id="652" dur="1" fill="hold">
                                          <p:stCondLst>
                                            <p:cond delay="0"/>
                                          </p:stCondLst>
                                        </p:cTn>
                                        <p:tgtEl>
                                          <p:spTgt spid="1047"/>
                                        </p:tgtEl>
                                        <p:attrNameLst>
                                          <p:attrName>style.visibility</p:attrName>
                                        </p:attrNameLst>
                                      </p:cBhvr>
                                      <p:to>
                                        <p:strVal val="visible"/>
                                      </p:to>
                                    </p:set>
                                    <p:animEffect transition="in" filter="fade">
                                      <p:cBhvr>
                                        <p:cTn id="653" dur="1000"/>
                                        <p:tgtEl>
                                          <p:spTgt spid="1047"/>
                                        </p:tgtEl>
                                      </p:cBhvr>
                                    </p:animEffect>
                                  </p:childTnLst>
                                </p:cTn>
                              </p:par>
                            </p:childTnLst>
                          </p:cTn>
                        </p:par>
                        <p:par>
                          <p:cTn id="654" fill="hold">
                            <p:stCondLst>
                              <p:cond delay="151500"/>
                            </p:stCondLst>
                            <p:childTnLst>
                              <p:par>
                                <p:cTn id="655" presetID="10" presetClass="entr" presetSubtype="0" fill="hold" nodeType="afterEffect">
                                  <p:stCondLst>
                                    <p:cond delay="0"/>
                                  </p:stCondLst>
                                  <p:childTnLst>
                                    <p:set>
                                      <p:cBhvr>
                                        <p:cTn id="656" dur="1" fill="hold">
                                          <p:stCondLst>
                                            <p:cond delay="0"/>
                                          </p:stCondLst>
                                        </p:cTn>
                                        <p:tgtEl>
                                          <p:spTgt spid="1048"/>
                                        </p:tgtEl>
                                        <p:attrNameLst>
                                          <p:attrName>style.visibility</p:attrName>
                                        </p:attrNameLst>
                                      </p:cBhvr>
                                      <p:to>
                                        <p:strVal val="visible"/>
                                      </p:to>
                                    </p:set>
                                    <p:animEffect transition="in" filter="fade">
                                      <p:cBhvr>
                                        <p:cTn id="657" dur="1000"/>
                                        <p:tgtEl>
                                          <p:spTgt spid="1048"/>
                                        </p:tgtEl>
                                      </p:cBhvr>
                                    </p:animEffect>
                                  </p:childTnLst>
                                </p:cTn>
                              </p:par>
                            </p:childTnLst>
                          </p:cTn>
                        </p:par>
                        <p:par>
                          <p:cTn id="658" fill="hold">
                            <p:stCondLst>
                              <p:cond delay="152500"/>
                            </p:stCondLst>
                            <p:childTnLst>
                              <p:par>
                                <p:cTn id="659" presetID="10" presetClass="entr" presetSubtype="0" fill="hold" nodeType="afterEffect">
                                  <p:stCondLst>
                                    <p:cond delay="0"/>
                                  </p:stCondLst>
                                  <p:childTnLst>
                                    <p:set>
                                      <p:cBhvr>
                                        <p:cTn id="660" dur="1" fill="hold">
                                          <p:stCondLst>
                                            <p:cond delay="0"/>
                                          </p:stCondLst>
                                        </p:cTn>
                                        <p:tgtEl>
                                          <p:spTgt spid="1049"/>
                                        </p:tgtEl>
                                        <p:attrNameLst>
                                          <p:attrName>style.visibility</p:attrName>
                                        </p:attrNameLst>
                                      </p:cBhvr>
                                      <p:to>
                                        <p:strVal val="visible"/>
                                      </p:to>
                                    </p:set>
                                    <p:animEffect transition="in" filter="fade">
                                      <p:cBhvr>
                                        <p:cTn id="661" dur="1000"/>
                                        <p:tgtEl>
                                          <p:spTgt spid="1049"/>
                                        </p:tgtEl>
                                      </p:cBhvr>
                                    </p:animEffect>
                                  </p:childTnLst>
                                </p:cTn>
                              </p:par>
                            </p:childTnLst>
                          </p:cTn>
                        </p:par>
                        <p:par>
                          <p:cTn id="662" fill="hold">
                            <p:stCondLst>
                              <p:cond delay="153500"/>
                            </p:stCondLst>
                            <p:childTnLst>
                              <p:par>
                                <p:cTn id="663" presetID="10" presetClass="entr" presetSubtype="0" fill="hold" nodeType="afterEffect">
                                  <p:stCondLst>
                                    <p:cond delay="0"/>
                                  </p:stCondLst>
                                  <p:childTnLst>
                                    <p:set>
                                      <p:cBhvr>
                                        <p:cTn id="664" dur="1" fill="hold">
                                          <p:stCondLst>
                                            <p:cond delay="0"/>
                                          </p:stCondLst>
                                        </p:cTn>
                                        <p:tgtEl>
                                          <p:spTgt spid="1050"/>
                                        </p:tgtEl>
                                        <p:attrNameLst>
                                          <p:attrName>style.visibility</p:attrName>
                                        </p:attrNameLst>
                                      </p:cBhvr>
                                      <p:to>
                                        <p:strVal val="visible"/>
                                      </p:to>
                                    </p:set>
                                    <p:animEffect transition="in" filter="fade">
                                      <p:cBhvr>
                                        <p:cTn id="665" dur="1000"/>
                                        <p:tgtEl>
                                          <p:spTgt spid="1050"/>
                                        </p:tgtEl>
                                      </p:cBhvr>
                                    </p:animEffect>
                                  </p:childTnLst>
                                </p:cTn>
                              </p:par>
                            </p:childTnLst>
                          </p:cTn>
                        </p:par>
                        <p:par>
                          <p:cTn id="666" fill="hold">
                            <p:stCondLst>
                              <p:cond delay="154500"/>
                            </p:stCondLst>
                            <p:childTnLst>
                              <p:par>
                                <p:cTn id="667" presetID="10" presetClass="entr" presetSubtype="0" fill="hold" nodeType="afterEffect">
                                  <p:stCondLst>
                                    <p:cond delay="0"/>
                                  </p:stCondLst>
                                  <p:childTnLst>
                                    <p:set>
                                      <p:cBhvr>
                                        <p:cTn id="668" dur="1" fill="hold">
                                          <p:stCondLst>
                                            <p:cond delay="0"/>
                                          </p:stCondLst>
                                        </p:cTn>
                                        <p:tgtEl>
                                          <p:spTgt spid="1051"/>
                                        </p:tgtEl>
                                        <p:attrNameLst>
                                          <p:attrName>style.visibility</p:attrName>
                                        </p:attrNameLst>
                                      </p:cBhvr>
                                      <p:to>
                                        <p:strVal val="visible"/>
                                      </p:to>
                                    </p:set>
                                    <p:animEffect transition="in" filter="fade">
                                      <p:cBhvr>
                                        <p:cTn id="669" dur="1000"/>
                                        <p:tgtEl>
                                          <p:spTgt spid="1051"/>
                                        </p:tgtEl>
                                      </p:cBhvr>
                                    </p:animEffect>
                                  </p:childTnLst>
                                </p:cTn>
                              </p:par>
                            </p:childTnLst>
                          </p:cTn>
                        </p:par>
                        <p:par>
                          <p:cTn id="670" fill="hold">
                            <p:stCondLst>
                              <p:cond delay="155500"/>
                            </p:stCondLst>
                            <p:childTnLst>
                              <p:par>
                                <p:cTn id="671" presetID="10" presetClass="entr" presetSubtype="0" fill="hold" nodeType="afterEffect">
                                  <p:stCondLst>
                                    <p:cond delay="0"/>
                                  </p:stCondLst>
                                  <p:childTnLst>
                                    <p:set>
                                      <p:cBhvr>
                                        <p:cTn id="672" dur="1" fill="hold">
                                          <p:stCondLst>
                                            <p:cond delay="0"/>
                                          </p:stCondLst>
                                        </p:cTn>
                                        <p:tgtEl>
                                          <p:spTgt spid="1052"/>
                                        </p:tgtEl>
                                        <p:attrNameLst>
                                          <p:attrName>style.visibility</p:attrName>
                                        </p:attrNameLst>
                                      </p:cBhvr>
                                      <p:to>
                                        <p:strVal val="visible"/>
                                      </p:to>
                                    </p:set>
                                    <p:animEffect transition="in" filter="fade">
                                      <p:cBhvr>
                                        <p:cTn id="673" dur="1000"/>
                                        <p:tgtEl>
                                          <p:spTgt spid="1052"/>
                                        </p:tgtEl>
                                      </p:cBhvr>
                                    </p:animEffect>
                                  </p:childTnLst>
                                </p:cTn>
                              </p:par>
                            </p:childTnLst>
                          </p:cTn>
                        </p:par>
                        <p:par>
                          <p:cTn id="674" fill="hold">
                            <p:stCondLst>
                              <p:cond delay="156500"/>
                            </p:stCondLst>
                            <p:childTnLst>
                              <p:par>
                                <p:cTn id="675" presetID="10" presetClass="entr" presetSubtype="0" fill="hold" nodeType="afterEffect">
                                  <p:stCondLst>
                                    <p:cond delay="0"/>
                                  </p:stCondLst>
                                  <p:childTnLst>
                                    <p:set>
                                      <p:cBhvr>
                                        <p:cTn id="676" dur="1" fill="hold">
                                          <p:stCondLst>
                                            <p:cond delay="0"/>
                                          </p:stCondLst>
                                        </p:cTn>
                                        <p:tgtEl>
                                          <p:spTgt spid="1053"/>
                                        </p:tgtEl>
                                        <p:attrNameLst>
                                          <p:attrName>style.visibility</p:attrName>
                                        </p:attrNameLst>
                                      </p:cBhvr>
                                      <p:to>
                                        <p:strVal val="visible"/>
                                      </p:to>
                                    </p:set>
                                    <p:animEffect transition="in" filter="fade">
                                      <p:cBhvr>
                                        <p:cTn id="677" dur="1000"/>
                                        <p:tgtEl>
                                          <p:spTgt spid="1053"/>
                                        </p:tgtEl>
                                      </p:cBhvr>
                                    </p:animEffect>
                                  </p:childTnLst>
                                </p:cTn>
                              </p:par>
                            </p:childTnLst>
                          </p:cTn>
                        </p:par>
                        <p:par>
                          <p:cTn id="678" fill="hold">
                            <p:stCondLst>
                              <p:cond delay="157500"/>
                            </p:stCondLst>
                            <p:childTnLst>
                              <p:par>
                                <p:cTn id="679" presetID="10" presetClass="entr" presetSubtype="0" fill="hold" nodeType="afterEffect">
                                  <p:stCondLst>
                                    <p:cond delay="0"/>
                                  </p:stCondLst>
                                  <p:childTnLst>
                                    <p:set>
                                      <p:cBhvr>
                                        <p:cTn id="680" dur="1" fill="hold">
                                          <p:stCondLst>
                                            <p:cond delay="0"/>
                                          </p:stCondLst>
                                        </p:cTn>
                                        <p:tgtEl>
                                          <p:spTgt spid="1054"/>
                                        </p:tgtEl>
                                        <p:attrNameLst>
                                          <p:attrName>style.visibility</p:attrName>
                                        </p:attrNameLst>
                                      </p:cBhvr>
                                      <p:to>
                                        <p:strVal val="visible"/>
                                      </p:to>
                                    </p:set>
                                    <p:animEffect transition="in" filter="fade">
                                      <p:cBhvr>
                                        <p:cTn id="681" dur="1000"/>
                                        <p:tgtEl>
                                          <p:spTgt spid="1054"/>
                                        </p:tgtEl>
                                      </p:cBhvr>
                                    </p:animEffect>
                                  </p:childTnLst>
                                </p:cTn>
                              </p:par>
                            </p:childTnLst>
                          </p:cTn>
                        </p:par>
                        <p:par>
                          <p:cTn id="682" fill="hold">
                            <p:stCondLst>
                              <p:cond delay="158500"/>
                            </p:stCondLst>
                            <p:childTnLst>
                              <p:par>
                                <p:cTn id="683" presetID="10" presetClass="entr" presetSubtype="0" fill="hold" nodeType="afterEffect">
                                  <p:stCondLst>
                                    <p:cond delay="0"/>
                                  </p:stCondLst>
                                  <p:childTnLst>
                                    <p:set>
                                      <p:cBhvr>
                                        <p:cTn id="684" dur="1" fill="hold">
                                          <p:stCondLst>
                                            <p:cond delay="0"/>
                                          </p:stCondLst>
                                        </p:cTn>
                                        <p:tgtEl>
                                          <p:spTgt spid="1055"/>
                                        </p:tgtEl>
                                        <p:attrNameLst>
                                          <p:attrName>style.visibility</p:attrName>
                                        </p:attrNameLst>
                                      </p:cBhvr>
                                      <p:to>
                                        <p:strVal val="visible"/>
                                      </p:to>
                                    </p:set>
                                    <p:animEffect transition="in" filter="fade">
                                      <p:cBhvr>
                                        <p:cTn id="685" dur="1000"/>
                                        <p:tgtEl>
                                          <p:spTgt spid="1055"/>
                                        </p:tgtEl>
                                      </p:cBhvr>
                                    </p:animEffect>
                                  </p:childTnLst>
                                </p:cTn>
                              </p:par>
                            </p:childTnLst>
                          </p:cTn>
                        </p:par>
                        <p:par>
                          <p:cTn id="686" fill="hold">
                            <p:stCondLst>
                              <p:cond delay="159500"/>
                            </p:stCondLst>
                            <p:childTnLst>
                              <p:par>
                                <p:cTn id="687" presetID="10" presetClass="entr" presetSubtype="0" fill="hold" nodeType="afterEffect">
                                  <p:stCondLst>
                                    <p:cond delay="0"/>
                                  </p:stCondLst>
                                  <p:childTnLst>
                                    <p:set>
                                      <p:cBhvr>
                                        <p:cTn id="688" dur="1" fill="hold">
                                          <p:stCondLst>
                                            <p:cond delay="0"/>
                                          </p:stCondLst>
                                        </p:cTn>
                                        <p:tgtEl>
                                          <p:spTgt spid="1056"/>
                                        </p:tgtEl>
                                        <p:attrNameLst>
                                          <p:attrName>style.visibility</p:attrName>
                                        </p:attrNameLst>
                                      </p:cBhvr>
                                      <p:to>
                                        <p:strVal val="visible"/>
                                      </p:to>
                                    </p:set>
                                    <p:animEffect transition="in" filter="fade">
                                      <p:cBhvr>
                                        <p:cTn id="689" dur="1000"/>
                                        <p:tgtEl>
                                          <p:spTgt spid="1056"/>
                                        </p:tgtEl>
                                      </p:cBhvr>
                                    </p:animEffect>
                                  </p:childTnLst>
                                </p:cTn>
                              </p:par>
                            </p:childTnLst>
                          </p:cTn>
                        </p:par>
                        <p:par>
                          <p:cTn id="690" fill="hold">
                            <p:stCondLst>
                              <p:cond delay="160500"/>
                            </p:stCondLst>
                            <p:childTnLst>
                              <p:par>
                                <p:cTn id="691" presetID="10" presetClass="entr" presetSubtype="0" fill="hold" nodeType="afterEffect">
                                  <p:stCondLst>
                                    <p:cond delay="0"/>
                                  </p:stCondLst>
                                  <p:childTnLst>
                                    <p:set>
                                      <p:cBhvr>
                                        <p:cTn id="692" dur="1" fill="hold">
                                          <p:stCondLst>
                                            <p:cond delay="0"/>
                                          </p:stCondLst>
                                        </p:cTn>
                                        <p:tgtEl>
                                          <p:spTgt spid="1057"/>
                                        </p:tgtEl>
                                        <p:attrNameLst>
                                          <p:attrName>style.visibility</p:attrName>
                                        </p:attrNameLst>
                                      </p:cBhvr>
                                      <p:to>
                                        <p:strVal val="visible"/>
                                      </p:to>
                                    </p:set>
                                    <p:animEffect transition="in" filter="fade">
                                      <p:cBhvr>
                                        <p:cTn id="693" dur="1000"/>
                                        <p:tgtEl>
                                          <p:spTgt spid="1057"/>
                                        </p:tgtEl>
                                      </p:cBhvr>
                                    </p:animEffect>
                                  </p:childTnLst>
                                </p:cTn>
                              </p:par>
                            </p:childTnLst>
                          </p:cTn>
                        </p:par>
                        <p:par>
                          <p:cTn id="694" fill="hold">
                            <p:stCondLst>
                              <p:cond delay="161500"/>
                            </p:stCondLst>
                            <p:childTnLst>
                              <p:par>
                                <p:cTn id="695" presetID="10" presetClass="entr" presetSubtype="0" fill="hold" nodeType="afterEffect">
                                  <p:stCondLst>
                                    <p:cond delay="0"/>
                                  </p:stCondLst>
                                  <p:childTnLst>
                                    <p:set>
                                      <p:cBhvr>
                                        <p:cTn id="696" dur="1" fill="hold">
                                          <p:stCondLst>
                                            <p:cond delay="0"/>
                                          </p:stCondLst>
                                        </p:cTn>
                                        <p:tgtEl>
                                          <p:spTgt spid="1058"/>
                                        </p:tgtEl>
                                        <p:attrNameLst>
                                          <p:attrName>style.visibility</p:attrName>
                                        </p:attrNameLst>
                                      </p:cBhvr>
                                      <p:to>
                                        <p:strVal val="visible"/>
                                      </p:to>
                                    </p:set>
                                    <p:animEffect transition="in" filter="fade">
                                      <p:cBhvr>
                                        <p:cTn id="697" dur="1000"/>
                                        <p:tgtEl>
                                          <p:spTgt spid="1058"/>
                                        </p:tgtEl>
                                      </p:cBhvr>
                                    </p:animEffect>
                                  </p:childTnLst>
                                </p:cTn>
                              </p:par>
                            </p:childTnLst>
                          </p:cTn>
                        </p:par>
                        <p:par>
                          <p:cTn id="698" fill="hold">
                            <p:stCondLst>
                              <p:cond delay="162500"/>
                            </p:stCondLst>
                            <p:childTnLst>
                              <p:par>
                                <p:cTn id="699" presetID="10" presetClass="entr" presetSubtype="0" fill="hold" nodeType="afterEffect">
                                  <p:stCondLst>
                                    <p:cond delay="0"/>
                                  </p:stCondLst>
                                  <p:childTnLst>
                                    <p:set>
                                      <p:cBhvr>
                                        <p:cTn id="700" dur="1" fill="hold">
                                          <p:stCondLst>
                                            <p:cond delay="0"/>
                                          </p:stCondLst>
                                        </p:cTn>
                                        <p:tgtEl>
                                          <p:spTgt spid="1059"/>
                                        </p:tgtEl>
                                        <p:attrNameLst>
                                          <p:attrName>style.visibility</p:attrName>
                                        </p:attrNameLst>
                                      </p:cBhvr>
                                      <p:to>
                                        <p:strVal val="visible"/>
                                      </p:to>
                                    </p:set>
                                    <p:animEffect transition="in" filter="fade">
                                      <p:cBhvr>
                                        <p:cTn id="701" dur="1000"/>
                                        <p:tgtEl>
                                          <p:spTgt spid="1059"/>
                                        </p:tgtEl>
                                      </p:cBhvr>
                                    </p:animEffect>
                                  </p:childTnLst>
                                </p:cTn>
                              </p:par>
                            </p:childTnLst>
                          </p:cTn>
                        </p:par>
                        <p:par>
                          <p:cTn id="702" fill="hold">
                            <p:stCondLst>
                              <p:cond delay="163500"/>
                            </p:stCondLst>
                            <p:childTnLst>
                              <p:par>
                                <p:cTn id="703" presetID="10" presetClass="entr" presetSubtype="0" fill="hold" nodeType="afterEffect">
                                  <p:stCondLst>
                                    <p:cond delay="0"/>
                                  </p:stCondLst>
                                  <p:childTnLst>
                                    <p:set>
                                      <p:cBhvr>
                                        <p:cTn id="704" dur="1" fill="hold">
                                          <p:stCondLst>
                                            <p:cond delay="0"/>
                                          </p:stCondLst>
                                        </p:cTn>
                                        <p:tgtEl>
                                          <p:spTgt spid="1060"/>
                                        </p:tgtEl>
                                        <p:attrNameLst>
                                          <p:attrName>style.visibility</p:attrName>
                                        </p:attrNameLst>
                                      </p:cBhvr>
                                      <p:to>
                                        <p:strVal val="visible"/>
                                      </p:to>
                                    </p:set>
                                    <p:animEffect transition="in" filter="fade">
                                      <p:cBhvr>
                                        <p:cTn id="705" dur="1000"/>
                                        <p:tgtEl>
                                          <p:spTgt spid="1060"/>
                                        </p:tgtEl>
                                      </p:cBhvr>
                                    </p:animEffect>
                                  </p:childTnLst>
                                </p:cTn>
                              </p:par>
                            </p:childTnLst>
                          </p:cTn>
                        </p:par>
                        <p:par>
                          <p:cTn id="706" fill="hold">
                            <p:stCondLst>
                              <p:cond delay="164500"/>
                            </p:stCondLst>
                            <p:childTnLst>
                              <p:par>
                                <p:cTn id="707" presetID="10" presetClass="entr" presetSubtype="0" fill="hold" nodeType="afterEffect">
                                  <p:stCondLst>
                                    <p:cond delay="0"/>
                                  </p:stCondLst>
                                  <p:childTnLst>
                                    <p:set>
                                      <p:cBhvr>
                                        <p:cTn id="708" dur="1" fill="hold">
                                          <p:stCondLst>
                                            <p:cond delay="0"/>
                                          </p:stCondLst>
                                        </p:cTn>
                                        <p:tgtEl>
                                          <p:spTgt spid="1061"/>
                                        </p:tgtEl>
                                        <p:attrNameLst>
                                          <p:attrName>style.visibility</p:attrName>
                                        </p:attrNameLst>
                                      </p:cBhvr>
                                      <p:to>
                                        <p:strVal val="visible"/>
                                      </p:to>
                                    </p:set>
                                    <p:animEffect transition="in" filter="fade">
                                      <p:cBhvr>
                                        <p:cTn id="709" dur="1000"/>
                                        <p:tgtEl>
                                          <p:spTgt spid="1061"/>
                                        </p:tgtEl>
                                      </p:cBhvr>
                                    </p:animEffect>
                                  </p:childTnLst>
                                </p:cTn>
                              </p:par>
                            </p:childTnLst>
                          </p:cTn>
                        </p:par>
                        <p:par>
                          <p:cTn id="710" fill="hold">
                            <p:stCondLst>
                              <p:cond delay="165500"/>
                            </p:stCondLst>
                            <p:childTnLst>
                              <p:par>
                                <p:cTn id="711" presetID="10" presetClass="entr" presetSubtype="0" fill="hold" nodeType="afterEffect">
                                  <p:stCondLst>
                                    <p:cond delay="0"/>
                                  </p:stCondLst>
                                  <p:childTnLst>
                                    <p:set>
                                      <p:cBhvr>
                                        <p:cTn id="712" dur="1" fill="hold">
                                          <p:stCondLst>
                                            <p:cond delay="0"/>
                                          </p:stCondLst>
                                        </p:cTn>
                                        <p:tgtEl>
                                          <p:spTgt spid="1062"/>
                                        </p:tgtEl>
                                        <p:attrNameLst>
                                          <p:attrName>style.visibility</p:attrName>
                                        </p:attrNameLst>
                                      </p:cBhvr>
                                      <p:to>
                                        <p:strVal val="visible"/>
                                      </p:to>
                                    </p:set>
                                    <p:animEffect transition="in" filter="fade">
                                      <p:cBhvr>
                                        <p:cTn id="713" dur="1000"/>
                                        <p:tgtEl>
                                          <p:spTgt spid="1062"/>
                                        </p:tgtEl>
                                      </p:cBhvr>
                                    </p:animEffect>
                                  </p:childTnLst>
                                </p:cTn>
                              </p:par>
                            </p:childTnLst>
                          </p:cTn>
                        </p:par>
                        <p:par>
                          <p:cTn id="714" fill="hold">
                            <p:stCondLst>
                              <p:cond delay="166500"/>
                            </p:stCondLst>
                            <p:childTnLst>
                              <p:par>
                                <p:cTn id="715" presetID="10" presetClass="entr" presetSubtype="0" fill="hold" nodeType="afterEffect">
                                  <p:stCondLst>
                                    <p:cond delay="0"/>
                                  </p:stCondLst>
                                  <p:childTnLst>
                                    <p:set>
                                      <p:cBhvr>
                                        <p:cTn id="716" dur="1" fill="hold">
                                          <p:stCondLst>
                                            <p:cond delay="0"/>
                                          </p:stCondLst>
                                        </p:cTn>
                                        <p:tgtEl>
                                          <p:spTgt spid="1063"/>
                                        </p:tgtEl>
                                        <p:attrNameLst>
                                          <p:attrName>style.visibility</p:attrName>
                                        </p:attrNameLst>
                                      </p:cBhvr>
                                      <p:to>
                                        <p:strVal val="visible"/>
                                      </p:to>
                                    </p:set>
                                    <p:animEffect transition="in" filter="fade">
                                      <p:cBhvr>
                                        <p:cTn id="717" dur="1000"/>
                                        <p:tgtEl>
                                          <p:spTgt spid="1063"/>
                                        </p:tgtEl>
                                      </p:cBhvr>
                                    </p:animEffect>
                                  </p:childTnLst>
                                </p:cTn>
                              </p:par>
                            </p:childTnLst>
                          </p:cTn>
                        </p:par>
                        <p:par>
                          <p:cTn id="718" fill="hold">
                            <p:stCondLst>
                              <p:cond delay="167500"/>
                            </p:stCondLst>
                            <p:childTnLst>
                              <p:par>
                                <p:cTn id="719" presetID="10" presetClass="entr" presetSubtype="0" fill="hold" nodeType="afterEffect">
                                  <p:stCondLst>
                                    <p:cond delay="0"/>
                                  </p:stCondLst>
                                  <p:childTnLst>
                                    <p:set>
                                      <p:cBhvr>
                                        <p:cTn id="720" dur="1" fill="hold">
                                          <p:stCondLst>
                                            <p:cond delay="0"/>
                                          </p:stCondLst>
                                        </p:cTn>
                                        <p:tgtEl>
                                          <p:spTgt spid="1064"/>
                                        </p:tgtEl>
                                        <p:attrNameLst>
                                          <p:attrName>style.visibility</p:attrName>
                                        </p:attrNameLst>
                                      </p:cBhvr>
                                      <p:to>
                                        <p:strVal val="visible"/>
                                      </p:to>
                                    </p:set>
                                    <p:animEffect transition="in" filter="fade">
                                      <p:cBhvr>
                                        <p:cTn id="721" dur="1000"/>
                                        <p:tgtEl>
                                          <p:spTgt spid="1064"/>
                                        </p:tgtEl>
                                      </p:cBhvr>
                                    </p:animEffect>
                                  </p:childTnLst>
                                </p:cTn>
                              </p:par>
                            </p:childTnLst>
                          </p:cTn>
                        </p:par>
                        <p:par>
                          <p:cTn id="722" fill="hold">
                            <p:stCondLst>
                              <p:cond delay="168500"/>
                            </p:stCondLst>
                            <p:childTnLst>
                              <p:par>
                                <p:cTn id="723" presetID="10" presetClass="entr" presetSubtype="0" fill="hold" nodeType="afterEffect">
                                  <p:stCondLst>
                                    <p:cond delay="0"/>
                                  </p:stCondLst>
                                  <p:childTnLst>
                                    <p:set>
                                      <p:cBhvr>
                                        <p:cTn id="724" dur="1" fill="hold">
                                          <p:stCondLst>
                                            <p:cond delay="0"/>
                                          </p:stCondLst>
                                        </p:cTn>
                                        <p:tgtEl>
                                          <p:spTgt spid="1065"/>
                                        </p:tgtEl>
                                        <p:attrNameLst>
                                          <p:attrName>style.visibility</p:attrName>
                                        </p:attrNameLst>
                                      </p:cBhvr>
                                      <p:to>
                                        <p:strVal val="visible"/>
                                      </p:to>
                                    </p:set>
                                    <p:animEffect transition="in" filter="fade">
                                      <p:cBhvr>
                                        <p:cTn id="725" dur="1000"/>
                                        <p:tgtEl>
                                          <p:spTgt spid="1065"/>
                                        </p:tgtEl>
                                      </p:cBhvr>
                                    </p:animEffect>
                                  </p:childTnLst>
                                </p:cTn>
                              </p:par>
                            </p:childTnLst>
                          </p:cTn>
                        </p:par>
                        <p:par>
                          <p:cTn id="726" fill="hold">
                            <p:stCondLst>
                              <p:cond delay="169500"/>
                            </p:stCondLst>
                            <p:childTnLst>
                              <p:par>
                                <p:cTn id="727" presetID="10" presetClass="entr" presetSubtype="0" fill="hold" nodeType="afterEffect">
                                  <p:stCondLst>
                                    <p:cond delay="0"/>
                                  </p:stCondLst>
                                  <p:childTnLst>
                                    <p:set>
                                      <p:cBhvr>
                                        <p:cTn id="728" dur="1" fill="hold">
                                          <p:stCondLst>
                                            <p:cond delay="0"/>
                                          </p:stCondLst>
                                        </p:cTn>
                                        <p:tgtEl>
                                          <p:spTgt spid="1066"/>
                                        </p:tgtEl>
                                        <p:attrNameLst>
                                          <p:attrName>style.visibility</p:attrName>
                                        </p:attrNameLst>
                                      </p:cBhvr>
                                      <p:to>
                                        <p:strVal val="visible"/>
                                      </p:to>
                                    </p:set>
                                    <p:animEffect transition="in" filter="fade">
                                      <p:cBhvr>
                                        <p:cTn id="729" dur="1000"/>
                                        <p:tgtEl>
                                          <p:spTgt spid="1066"/>
                                        </p:tgtEl>
                                      </p:cBhvr>
                                    </p:animEffect>
                                  </p:childTnLst>
                                </p:cTn>
                              </p:par>
                            </p:childTnLst>
                          </p:cTn>
                        </p:par>
                        <p:par>
                          <p:cTn id="730" fill="hold">
                            <p:stCondLst>
                              <p:cond delay="170500"/>
                            </p:stCondLst>
                            <p:childTnLst>
                              <p:par>
                                <p:cTn id="731" presetID="10" presetClass="entr" presetSubtype="0" fill="hold" nodeType="afterEffect">
                                  <p:stCondLst>
                                    <p:cond delay="0"/>
                                  </p:stCondLst>
                                  <p:childTnLst>
                                    <p:set>
                                      <p:cBhvr>
                                        <p:cTn id="732" dur="1" fill="hold">
                                          <p:stCondLst>
                                            <p:cond delay="0"/>
                                          </p:stCondLst>
                                        </p:cTn>
                                        <p:tgtEl>
                                          <p:spTgt spid="1067"/>
                                        </p:tgtEl>
                                        <p:attrNameLst>
                                          <p:attrName>style.visibility</p:attrName>
                                        </p:attrNameLst>
                                      </p:cBhvr>
                                      <p:to>
                                        <p:strVal val="visible"/>
                                      </p:to>
                                    </p:set>
                                    <p:animEffect transition="in" filter="fade">
                                      <p:cBhvr>
                                        <p:cTn id="733" dur="1000"/>
                                        <p:tgtEl>
                                          <p:spTgt spid="1067"/>
                                        </p:tgtEl>
                                      </p:cBhvr>
                                    </p:animEffect>
                                  </p:childTnLst>
                                </p:cTn>
                              </p:par>
                            </p:childTnLst>
                          </p:cTn>
                        </p:par>
                        <p:par>
                          <p:cTn id="734" fill="hold">
                            <p:stCondLst>
                              <p:cond delay="171500"/>
                            </p:stCondLst>
                            <p:childTnLst>
                              <p:par>
                                <p:cTn id="735" presetID="10" presetClass="entr" presetSubtype="0" fill="hold" nodeType="afterEffect">
                                  <p:stCondLst>
                                    <p:cond delay="0"/>
                                  </p:stCondLst>
                                  <p:childTnLst>
                                    <p:set>
                                      <p:cBhvr>
                                        <p:cTn id="736" dur="1" fill="hold">
                                          <p:stCondLst>
                                            <p:cond delay="0"/>
                                          </p:stCondLst>
                                        </p:cTn>
                                        <p:tgtEl>
                                          <p:spTgt spid="1068"/>
                                        </p:tgtEl>
                                        <p:attrNameLst>
                                          <p:attrName>style.visibility</p:attrName>
                                        </p:attrNameLst>
                                      </p:cBhvr>
                                      <p:to>
                                        <p:strVal val="visible"/>
                                      </p:to>
                                    </p:set>
                                    <p:animEffect transition="in" filter="fade">
                                      <p:cBhvr>
                                        <p:cTn id="737" dur="1000"/>
                                        <p:tgtEl>
                                          <p:spTgt spid="1068"/>
                                        </p:tgtEl>
                                      </p:cBhvr>
                                    </p:animEffect>
                                  </p:childTnLst>
                                </p:cTn>
                              </p:par>
                            </p:childTnLst>
                          </p:cTn>
                        </p:par>
                        <p:par>
                          <p:cTn id="738" fill="hold">
                            <p:stCondLst>
                              <p:cond delay="172500"/>
                            </p:stCondLst>
                            <p:childTnLst>
                              <p:par>
                                <p:cTn id="739" presetID="10" presetClass="entr" presetSubtype="0" fill="hold" nodeType="afterEffect">
                                  <p:stCondLst>
                                    <p:cond delay="0"/>
                                  </p:stCondLst>
                                  <p:childTnLst>
                                    <p:set>
                                      <p:cBhvr>
                                        <p:cTn id="740" dur="1" fill="hold">
                                          <p:stCondLst>
                                            <p:cond delay="0"/>
                                          </p:stCondLst>
                                        </p:cTn>
                                        <p:tgtEl>
                                          <p:spTgt spid="1069"/>
                                        </p:tgtEl>
                                        <p:attrNameLst>
                                          <p:attrName>style.visibility</p:attrName>
                                        </p:attrNameLst>
                                      </p:cBhvr>
                                      <p:to>
                                        <p:strVal val="visible"/>
                                      </p:to>
                                    </p:set>
                                    <p:animEffect transition="in" filter="fade">
                                      <p:cBhvr>
                                        <p:cTn id="741" dur="1000"/>
                                        <p:tgtEl>
                                          <p:spTgt spid="1069"/>
                                        </p:tgtEl>
                                      </p:cBhvr>
                                    </p:animEffect>
                                  </p:childTnLst>
                                </p:cTn>
                              </p:par>
                            </p:childTnLst>
                          </p:cTn>
                        </p:par>
                        <p:par>
                          <p:cTn id="742" fill="hold">
                            <p:stCondLst>
                              <p:cond delay="173500"/>
                            </p:stCondLst>
                            <p:childTnLst>
                              <p:par>
                                <p:cTn id="743" presetID="10" presetClass="entr" presetSubtype="0" fill="hold" nodeType="afterEffect">
                                  <p:stCondLst>
                                    <p:cond delay="0"/>
                                  </p:stCondLst>
                                  <p:childTnLst>
                                    <p:set>
                                      <p:cBhvr>
                                        <p:cTn id="744" dur="1" fill="hold">
                                          <p:stCondLst>
                                            <p:cond delay="0"/>
                                          </p:stCondLst>
                                        </p:cTn>
                                        <p:tgtEl>
                                          <p:spTgt spid="1070"/>
                                        </p:tgtEl>
                                        <p:attrNameLst>
                                          <p:attrName>style.visibility</p:attrName>
                                        </p:attrNameLst>
                                      </p:cBhvr>
                                      <p:to>
                                        <p:strVal val="visible"/>
                                      </p:to>
                                    </p:set>
                                    <p:animEffect transition="in" filter="fade">
                                      <p:cBhvr>
                                        <p:cTn id="745" dur="1000"/>
                                        <p:tgtEl>
                                          <p:spTgt spid="1070"/>
                                        </p:tgtEl>
                                      </p:cBhvr>
                                    </p:animEffect>
                                  </p:childTnLst>
                                </p:cTn>
                              </p:par>
                            </p:childTnLst>
                          </p:cTn>
                        </p:par>
                        <p:par>
                          <p:cTn id="746" fill="hold">
                            <p:stCondLst>
                              <p:cond delay="174500"/>
                            </p:stCondLst>
                            <p:childTnLst>
                              <p:par>
                                <p:cTn id="747" presetID="10" presetClass="entr" presetSubtype="0" fill="hold" nodeType="afterEffect">
                                  <p:stCondLst>
                                    <p:cond delay="0"/>
                                  </p:stCondLst>
                                  <p:childTnLst>
                                    <p:set>
                                      <p:cBhvr>
                                        <p:cTn id="748" dur="1" fill="hold">
                                          <p:stCondLst>
                                            <p:cond delay="0"/>
                                          </p:stCondLst>
                                        </p:cTn>
                                        <p:tgtEl>
                                          <p:spTgt spid="1071"/>
                                        </p:tgtEl>
                                        <p:attrNameLst>
                                          <p:attrName>style.visibility</p:attrName>
                                        </p:attrNameLst>
                                      </p:cBhvr>
                                      <p:to>
                                        <p:strVal val="visible"/>
                                      </p:to>
                                    </p:set>
                                    <p:animEffect transition="in" filter="fade">
                                      <p:cBhvr>
                                        <p:cTn id="749" dur="1000"/>
                                        <p:tgtEl>
                                          <p:spTgt spid="1071"/>
                                        </p:tgtEl>
                                      </p:cBhvr>
                                    </p:animEffect>
                                  </p:childTnLst>
                                </p:cTn>
                              </p:par>
                            </p:childTnLst>
                          </p:cTn>
                        </p:par>
                        <p:par>
                          <p:cTn id="750" fill="hold">
                            <p:stCondLst>
                              <p:cond delay="175500"/>
                            </p:stCondLst>
                            <p:childTnLst>
                              <p:par>
                                <p:cTn id="751" presetID="10" presetClass="entr" presetSubtype="0" fill="hold" nodeType="afterEffect">
                                  <p:stCondLst>
                                    <p:cond delay="0"/>
                                  </p:stCondLst>
                                  <p:childTnLst>
                                    <p:set>
                                      <p:cBhvr>
                                        <p:cTn id="752" dur="1" fill="hold">
                                          <p:stCondLst>
                                            <p:cond delay="0"/>
                                          </p:stCondLst>
                                        </p:cTn>
                                        <p:tgtEl>
                                          <p:spTgt spid="1072"/>
                                        </p:tgtEl>
                                        <p:attrNameLst>
                                          <p:attrName>style.visibility</p:attrName>
                                        </p:attrNameLst>
                                      </p:cBhvr>
                                      <p:to>
                                        <p:strVal val="visible"/>
                                      </p:to>
                                    </p:set>
                                    <p:animEffect transition="in" filter="fade">
                                      <p:cBhvr>
                                        <p:cTn id="753" dur="1000"/>
                                        <p:tgtEl>
                                          <p:spTgt spid="1072"/>
                                        </p:tgtEl>
                                      </p:cBhvr>
                                    </p:animEffect>
                                  </p:childTnLst>
                                </p:cTn>
                              </p:par>
                            </p:childTnLst>
                          </p:cTn>
                        </p:par>
                        <p:par>
                          <p:cTn id="754" fill="hold">
                            <p:stCondLst>
                              <p:cond delay="176500"/>
                            </p:stCondLst>
                            <p:childTnLst>
                              <p:par>
                                <p:cTn id="755" presetID="10" presetClass="entr" presetSubtype="0" fill="hold" nodeType="afterEffect">
                                  <p:stCondLst>
                                    <p:cond delay="0"/>
                                  </p:stCondLst>
                                  <p:childTnLst>
                                    <p:set>
                                      <p:cBhvr>
                                        <p:cTn id="756" dur="1" fill="hold">
                                          <p:stCondLst>
                                            <p:cond delay="0"/>
                                          </p:stCondLst>
                                        </p:cTn>
                                        <p:tgtEl>
                                          <p:spTgt spid="1073"/>
                                        </p:tgtEl>
                                        <p:attrNameLst>
                                          <p:attrName>style.visibility</p:attrName>
                                        </p:attrNameLst>
                                      </p:cBhvr>
                                      <p:to>
                                        <p:strVal val="visible"/>
                                      </p:to>
                                    </p:set>
                                    <p:animEffect transition="in" filter="fade">
                                      <p:cBhvr>
                                        <p:cTn id="757" dur="1000"/>
                                        <p:tgtEl>
                                          <p:spTgt spid="1073"/>
                                        </p:tgtEl>
                                      </p:cBhvr>
                                    </p:animEffect>
                                  </p:childTnLst>
                                </p:cTn>
                              </p:par>
                            </p:childTnLst>
                          </p:cTn>
                        </p:par>
                        <p:par>
                          <p:cTn id="758" fill="hold">
                            <p:stCondLst>
                              <p:cond delay="177500"/>
                            </p:stCondLst>
                            <p:childTnLst>
                              <p:par>
                                <p:cTn id="759" presetID="10" presetClass="entr" presetSubtype="0" fill="hold" nodeType="afterEffect">
                                  <p:stCondLst>
                                    <p:cond delay="0"/>
                                  </p:stCondLst>
                                  <p:childTnLst>
                                    <p:set>
                                      <p:cBhvr>
                                        <p:cTn id="760" dur="1" fill="hold">
                                          <p:stCondLst>
                                            <p:cond delay="0"/>
                                          </p:stCondLst>
                                        </p:cTn>
                                        <p:tgtEl>
                                          <p:spTgt spid="1074"/>
                                        </p:tgtEl>
                                        <p:attrNameLst>
                                          <p:attrName>style.visibility</p:attrName>
                                        </p:attrNameLst>
                                      </p:cBhvr>
                                      <p:to>
                                        <p:strVal val="visible"/>
                                      </p:to>
                                    </p:set>
                                    <p:animEffect transition="in" filter="fade">
                                      <p:cBhvr>
                                        <p:cTn id="761" dur="1000"/>
                                        <p:tgtEl>
                                          <p:spTgt spid="1074"/>
                                        </p:tgtEl>
                                      </p:cBhvr>
                                    </p:animEffect>
                                  </p:childTnLst>
                                </p:cTn>
                              </p:par>
                            </p:childTnLst>
                          </p:cTn>
                        </p:par>
                        <p:par>
                          <p:cTn id="762" fill="hold">
                            <p:stCondLst>
                              <p:cond delay="178500"/>
                            </p:stCondLst>
                            <p:childTnLst>
                              <p:par>
                                <p:cTn id="763" presetID="10" presetClass="entr" presetSubtype="0" fill="hold" nodeType="afterEffect">
                                  <p:stCondLst>
                                    <p:cond delay="0"/>
                                  </p:stCondLst>
                                  <p:childTnLst>
                                    <p:set>
                                      <p:cBhvr>
                                        <p:cTn id="764" dur="1" fill="hold">
                                          <p:stCondLst>
                                            <p:cond delay="0"/>
                                          </p:stCondLst>
                                        </p:cTn>
                                        <p:tgtEl>
                                          <p:spTgt spid="1075"/>
                                        </p:tgtEl>
                                        <p:attrNameLst>
                                          <p:attrName>style.visibility</p:attrName>
                                        </p:attrNameLst>
                                      </p:cBhvr>
                                      <p:to>
                                        <p:strVal val="visible"/>
                                      </p:to>
                                    </p:set>
                                    <p:animEffect transition="in" filter="fade">
                                      <p:cBhvr>
                                        <p:cTn id="765" dur="1000"/>
                                        <p:tgtEl>
                                          <p:spTgt spid="1075"/>
                                        </p:tgtEl>
                                      </p:cBhvr>
                                    </p:animEffect>
                                  </p:childTnLst>
                                </p:cTn>
                              </p:par>
                            </p:childTnLst>
                          </p:cTn>
                        </p:par>
                        <p:par>
                          <p:cTn id="766" fill="hold">
                            <p:stCondLst>
                              <p:cond delay="179500"/>
                            </p:stCondLst>
                            <p:childTnLst>
                              <p:par>
                                <p:cTn id="767" presetID="10" presetClass="entr" presetSubtype="0" fill="hold" nodeType="afterEffect">
                                  <p:stCondLst>
                                    <p:cond delay="0"/>
                                  </p:stCondLst>
                                  <p:childTnLst>
                                    <p:set>
                                      <p:cBhvr>
                                        <p:cTn id="768" dur="1" fill="hold">
                                          <p:stCondLst>
                                            <p:cond delay="0"/>
                                          </p:stCondLst>
                                        </p:cTn>
                                        <p:tgtEl>
                                          <p:spTgt spid="1076"/>
                                        </p:tgtEl>
                                        <p:attrNameLst>
                                          <p:attrName>style.visibility</p:attrName>
                                        </p:attrNameLst>
                                      </p:cBhvr>
                                      <p:to>
                                        <p:strVal val="visible"/>
                                      </p:to>
                                    </p:set>
                                    <p:animEffect transition="in" filter="fade">
                                      <p:cBhvr>
                                        <p:cTn id="769" dur="1000"/>
                                        <p:tgtEl>
                                          <p:spTgt spid="1076"/>
                                        </p:tgtEl>
                                      </p:cBhvr>
                                    </p:animEffect>
                                  </p:childTnLst>
                                </p:cTn>
                              </p:par>
                            </p:childTnLst>
                          </p:cTn>
                        </p:par>
                        <p:par>
                          <p:cTn id="770" fill="hold">
                            <p:stCondLst>
                              <p:cond delay="180500"/>
                            </p:stCondLst>
                            <p:childTnLst>
                              <p:par>
                                <p:cTn id="771" presetID="10" presetClass="entr" presetSubtype="0" fill="hold" nodeType="afterEffect">
                                  <p:stCondLst>
                                    <p:cond delay="0"/>
                                  </p:stCondLst>
                                  <p:childTnLst>
                                    <p:set>
                                      <p:cBhvr>
                                        <p:cTn id="772" dur="1" fill="hold">
                                          <p:stCondLst>
                                            <p:cond delay="0"/>
                                          </p:stCondLst>
                                        </p:cTn>
                                        <p:tgtEl>
                                          <p:spTgt spid="1077"/>
                                        </p:tgtEl>
                                        <p:attrNameLst>
                                          <p:attrName>style.visibility</p:attrName>
                                        </p:attrNameLst>
                                      </p:cBhvr>
                                      <p:to>
                                        <p:strVal val="visible"/>
                                      </p:to>
                                    </p:set>
                                    <p:animEffect transition="in" filter="fade">
                                      <p:cBhvr>
                                        <p:cTn id="773" dur="1000"/>
                                        <p:tgtEl>
                                          <p:spTgt spid="1077"/>
                                        </p:tgtEl>
                                      </p:cBhvr>
                                    </p:animEffect>
                                  </p:childTnLst>
                                </p:cTn>
                              </p:par>
                            </p:childTnLst>
                          </p:cTn>
                        </p:par>
                        <p:par>
                          <p:cTn id="774" fill="hold">
                            <p:stCondLst>
                              <p:cond delay="181500"/>
                            </p:stCondLst>
                            <p:childTnLst>
                              <p:par>
                                <p:cTn id="775" presetID="10" presetClass="entr" presetSubtype="0" fill="hold" nodeType="afterEffect">
                                  <p:stCondLst>
                                    <p:cond delay="0"/>
                                  </p:stCondLst>
                                  <p:childTnLst>
                                    <p:set>
                                      <p:cBhvr>
                                        <p:cTn id="776" dur="1" fill="hold">
                                          <p:stCondLst>
                                            <p:cond delay="0"/>
                                          </p:stCondLst>
                                        </p:cTn>
                                        <p:tgtEl>
                                          <p:spTgt spid="1078"/>
                                        </p:tgtEl>
                                        <p:attrNameLst>
                                          <p:attrName>style.visibility</p:attrName>
                                        </p:attrNameLst>
                                      </p:cBhvr>
                                      <p:to>
                                        <p:strVal val="visible"/>
                                      </p:to>
                                    </p:set>
                                    <p:animEffect transition="in" filter="fade">
                                      <p:cBhvr>
                                        <p:cTn id="777" dur="1000"/>
                                        <p:tgtEl>
                                          <p:spTgt spid="1078"/>
                                        </p:tgtEl>
                                      </p:cBhvr>
                                    </p:animEffect>
                                  </p:childTnLst>
                                </p:cTn>
                              </p:par>
                            </p:childTnLst>
                          </p:cTn>
                        </p:par>
                        <p:par>
                          <p:cTn id="778" fill="hold">
                            <p:stCondLst>
                              <p:cond delay="182500"/>
                            </p:stCondLst>
                            <p:childTnLst>
                              <p:par>
                                <p:cTn id="779" presetID="10" presetClass="entr" presetSubtype="0" fill="hold" nodeType="afterEffect">
                                  <p:stCondLst>
                                    <p:cond delay="0"/>
                                  </p:stCondLst>
                                  <p:childTnLst>
                                    <p:set>
                                      <p:cBhvr>
                                        <p:cTn id="780" dur="1" fill="hold">
                                          <p:stCondLst>
                                            <p:cond delay="0"/>
                                          </p:stCondLst>
                                        </p:cTn>
                                        <p:tgtEl>
                                          <p:spTgt spid="1079"/>
                                        </p:tgtEl>
                                        <p:attrNameLst>
                                          <p:attrName>style.visibility</p:attrName>
                                        </p:attrNameLst>
                                      </p:cBhvr>
                                      <p:to>
                                        <p:strVal val="visible"/>
                                      </p:to>
                                    </p:set>
                                    <p:animEffect transition="in" filter="fade">
                                      <p:cBhvr>
                                        <p:cTn id="781" dur="1000"/>
                                        <p:tgtEl>
                                          <p:spTgt spid="1079"/>
                                        </p:tgtEl>
                                      </p:cBhvr>
                                    </p:animEffect>
                                  </p:childTnLst>
                                </p:cTn>
                              </p:par>
                            </p:childTnLst>
                          </p:cTn>
                        </p:par>
                        <p:par>
                          <p:cTn id="782" fill="hold">
                            <p:stCondLst>
                              <p:cond delay="183500"/>
                            </p:stCondLst>
                            <p:childTnLst>
                              <p:par>
                                <p:cTn id="783" presetID="10" presetClass="entr" presetSubtype="0" fill="hold" nodeType="afterEffect">
                                  <p:stCondLst>
                                    <p:cond delay="0"/>
                                  </p:stCondLst>
                                  <p:childTnLst>
                                    <p:set>
                                      <p:cBhvr>
                                        <p:cTn id="784" dur="1" fill="hold">
                                          <p:stCondLst>
                                            <p:cond delay="0"/>
                                          </p:stCondLst>
                                        </p:cTn>
                                        <p:tgtEl>
                                          <p:spTgt spid="1080"/>
                                        </p:tgtEl>
                                        <p:attrNameLst>
                                          <p:attrName>style.visibility</p:attrName>
                                        </p:attrNameLst>
                                      </p:cBhvr>
                                      <p:to>
                                        <p:strVal val="visible"/>
                                      </p:to>
                                    </p:set>
                                    <p:animEffect transition="in" filter="fade">
                                      <p:cBhvr>
                                        <p:cTn id="785" dur="1000"/>
                                        <p:tgtEl>
                                          <p:spTgt spid="1080"/>
                                        </p:tgtEl>
                                      </p:cBhvr>
                                    </p:animEffect>
                                  </p:childTnLst>
                                </p:cTn>
                              </p:par>
                            </p:childTnLst>
                          </p:cTn>
                        </p:par>
                        <p:par>
                          <p:cTn id="786" fill="hold">
                            <p:stCondLst>
                              <p:cond delay="184500"/>
                            </p:stCondLst>
                            <p:childTnLst>
                              <p:par>
                                <p:cTn id="787" presetID="10" presetClass="entr" presetSubtype="0" fill="hold" nodeType="afterEffect">
                                  <p:stCondLst>
                                    <p:cond delay="0"/>
                                  </p:stCondLst>
                                  <p:childTnLst>
                                    <p:set>
                                      <p:cBhvr>
                                        <p:cTn id="788" dur="1" fill="hold">
                                          <p:stCondLst>
                                            <p:cond delay="0"/>
                                          </p:stCondLst>
                                        </p:cTn>
                                        <p:tgtEl>
                                          <p:spTgt spid="1081"/>
                                        </p:tgtEl>
                                        <p:attrNameLst>
                                          <p:attrName>style.visibility</p:attrName>
                                        </p:attrNameLst>
                                      </p:cBhvr>
                                      <p:to>
                                        <p:strVal val="visible"/>
                                      </p:to>
                                    </p:set>
                                    <p:animEffect transition="in" filter="fade">
                                      <p:cBhvr>
                                        <p:cTn id="789" dur="1000"/>
                                        <p:tgtEl>
                                          <p:spTgt spid="1081"/>
                                        </p:tgtEl>
                                      </p:cBhvr>
                                    </p:animEffect>
                                  </p:childTnLst>
                                </p:cTn>
                              </p:par>
                            </p:childTnLst>
                          </p:cTn>
                        </p:par>
                        <p:par>
                          <p:cTn id="790" fill="hold">
                            <p:stCondLst>
                              <p:cond delay="185500"/>
                            </p:stCondLst>
                            <p:childTnLst>
                              <p:par>
                                <p:cTn id="791" presetID="10" presetClass="entr" presetSubtype="0" fill="hold" nodeType="afterEffect">
                                  <p:stCondLst>
                                    <p:cond delay="0"/>
                                  </p:stCondLst>
                                  <p:childTnLst>
                                    <p:set>
                                      <p:cBhvr>
                                        <p:cTn id="792" dur="1" fill="hold">
                                          <p:stCondLst>
                                            <p:cond delay="0"/>
                                          </p:stCondLst>
                                        </p:cTn>
                                        <p:tgtEl>
                                          <p:spTgt spid="1082"/>
                                        </p:tgtEl>
                                        <p:attrNameLst>
                                          <p:attrName>style.visibility</p:attrName>
                                        </p:attrNameLst>
                                      </p:cBhvr>
                                      <p:to>
                                        <p:strVal val="visible"/>
                                      </p:to>
                                    </p:set>
                                    <p:animEffect transition="in" filter="fade">
                                      <p:cBhvr>
                                        <p:cTn id="793" dur="1000"/>
                                        <p:tgtEl>
                                          <p:spTgt spid="1082"/>
                                        </p:tgtEl>
                                      </p:cBhvr>
                                    </p:animEffect>
                                  </p:childTnLst>
                                </p:cTn>
                              </p:par>
                            </p:childTnLst>
                          </p:cTn>
                        </p:par>
                        <p:par>
                          <p:cTn id="794" fill="hold">
                            <p:stCondLst>
                              <p:cond delay="186500"/>
                            </p:stCondLst>
                            <p:childTnLst>
                              <p:par>
                                <p:cTn id="795" presetID="10" presetClass="entr" presetSubtype="0" fill="hold" nodeType="afterEffect">
                                  <p:stCondLst>
                                    <p:cond delay="0"/>
                                  </p:stCondLst>
                                  <p:childTnLst>
                                    <p:set>
                                      <p:cBhvr>
                                        <p:cTn id="796" dur="1" fill="hold">
                                          <p:stCondLst>
                                            <p:cond delay="0"/>
                                          </p:stCondLst>
                                        </p:cTn>
                                        <p:tgtEl>
                                          <p:spTgt spid="1083"/>
                                        </p:tgtEl>
                                        <p:attrNameLst>
                                          <p:attrName>style.visibility</p:attrName>
                                        </p:attrNameLst>
                                      </p:cBhvr>
                                      <p:to>
                                        <p:strVal val="visible"/>
                                      </p:to>
                                    </p:set>
                                    <p:animEffect transition="in" filter="fade">
                                      <p:cBhvr>
                                        <p:cTn id="797" dur="1000"/>
                                        <p:tgtEl>
                                          <p:spTgt spid="1083"/>
                                        </p:tgtEl>
                                      </p:cBhvr>
                                    </p:animEffect>
                                  </p:childTnLst>
                                </p:cTn>
                              </p:par>
                            </p:childTnLst>
                          </p:cTn>
                        </p:par>
                        <p:par>
                          <p:cTn id="798" fill="hold">
                            <p:stCondLst>
                              <p:cond delay="187500"/>
                            </p:stCondLst>
                            <p:childTnLst>
                              <p:par>
                                <p:cTn id="799" presetID="10" presetClass="entr" presetSubtype="0" fill="hold" nodeType="afterEffect">
                                  <p:stCondLst>
                                    <p:cond delay="0"/>
                                  </p:stCondLst>
                                  <p:childTnLst>
                                    <p:set>
                                      <p:cBhvr>
                                        <p:cTn id="800" dur="1" fill="hold">
                                          <p:stCondLst>
                                            <p:cond delay="0"/>
                                          </p:stCondLst>
                                        </p:cTn>
                                        <p:tgtEl>
                                          <p:spTgt spid="1084"/>
                                        </p:tgtEl>
                                        <p:attrNameLst>
                                          <p:attrName>style.visibility</p:attrName>
                                        </p:attrNameLst>
                                      </p:cBhvr>
                                      <p:to>
                                        <p:strVal val="visible"/>
                                      </p:to>
                                    </p:set>
                                    <p:animEffect transition="in" filter="fade">
                                      <p:cBhvr>
                                        <p:cTn id="801" dur="1000"/>
                                        <p:tgtEl>
                                          <p:spTgt spid="1084"/>
                                        </p:tgtEl>
                                      </p:cBhvr>
                                    </p:animEffect>
                                  </p:childTnLst>
                                </p:cTn>
                              </p:par>
                            </p:childTnLst>
                          </p:cTn>
                        </p:par>
                        <p:par>
                          <p:cTn id="802" fill="hold">
                            <p:stCondLst>
                              <p:cond delay="188500"/>
                            </p:stCondLst>
                            <p:childTnLst>
                              <p:par>
                                <p:cTn id="803" presetID="10" presetClass="entr" presetSubtype="0" fill="hold" nodeType="afterEffect">
                                  <p:stCondLst>
                                    <p:cond delay="0"/>
                                  </p:stCondLst>
                                  <p:childTnLst>
                                    <p:set>
                                      <p:cBhvr>
                                        <p:cTn id="804" dur="1" fill="hold">
                                          <p:stCondLst>
                                            <p:cond delay="0"/>
                                          </p:stCondLst>
                                        </p:cTn>
                                        <p:tgtEl>
                                          <p:spTgt spid="1085"/>
                                        </p:tgtEl>
                                        <p:attrNameLst>
                                          <p:attrName>style.visibility</p:attrName>
                                        </p:attrNameLst>
                                      </p:cBhvr>
                                      <p:to>
                                        <p:strVal val="visible"/>
                                      </p:to>
                                    </p:set>
                                    <p:animEffect transition="in" filter="fade">
                                      <p:cBhvr>
                                        <p:cTn id="805" dur="1000"/>
                                        <p:tgtEl>
                                          <p:spTgt spid="1085"/>
                                        </p:tgtEl>
                                      </p:cBhvr>
                                    </p:animEffect>
                                  </p:childTnLst>
                                </p:cTn>
                              </p:par>
                            </p:childTnLst>
                          </p:cTn>
                        </p:par>
                        <p:par>
                          <p:cTn id="806" fill="hold">
                            <p:stCondLst>
                              <p:cond delay="189500"/>
                            </p:stCondLst>
                            <p:childTnLst>
                              <p:par>
                                <p:cTn id="807" presetID="10" presetClass="entr" presetSubtype="0" fill="hold" nodeType="afterEffect">
                                  <p:stCondLst>
                                    <p:cond delay="0"/>
                                  </p:stCondLst>
                                  <p:childTnLst>
                                    <p:set>
                                      <p:cBhvr>
                                        <p:cTn id="808" dur="1" fill="hold">
                                          <p:stCondLst>
                                            <p:cond delay="0"/>
                                          </p:stCondLst>
                                        </p:cTn>
                                        <p:tgtEl>
                                          <p:spTgt spid="1086"/>
                                        </p:tgtEl>
                                        <p:attrNameLst>
                                          <p:attrName>style.visibility</p:attrName>
                                        </p:attrNameLst>
                                      </p:cBhvr>
                                      <p:to>
                                        <p:strVal val="visible"/>
                                      </p:to>
                                    </p:set>
                                    <p:animEffect transition="in" filter="fade">
                                      <p:cBhvr>
                                        <p:cTn id="809" dur="1000"/>
                                        <p:tgtEl>
                                          <p:spTgt spid="1086"/>
                                        </p:tgtEl>
                                      </p:cBhvr>
                                    </p:animEffect>
                                  </p:childTnLst>
                                </p:cTn>
                              </p:par>
                            </p:childTnLst>
                          </p:cTn>
                        </p:par>
                        <p:par>
                          <p:cTn id="810" fill="hold">
                            <p:stCondLst>
                              <p:cond delay="190500"/>
                            </p:stCondLst>
                            <p:childTnLst>
                              <p:par>
                                <p:cTn id="811" presetID="10" presetClass="entr" presetSubtype="0" fill="hold" nodeType="afterEffect">
                                  <p:stCondLst>
                                    <p:cond delay="0"/>
                                  </p:stCondLst>
                                  <p:childTnLst>
                                    <p:set>
                                      <p:cBhvr>
                                        <p:cTn id="812" dur="1" fill="hold">
                                          <p:stCondLst>
                                            <p:cond delay="0"/>
                                          </p:stCondLst>
                                        </p:cTn>
                                        <p:tgtEl>
                                          <p:spTgt spid="1087"/>
                                        </p:tgtEl>
                                        <p:attrNameLst>
                                          <p:attrName>style.visibility</p:attrName>
                                        </p:attrNameLst>
                                      </p:cBhvr>
                                      <p:to>
                                        <p:strVal val="visible"/>
                                      </p:to>
                                    </p:set>
                                    <p:animEffect transition="in" filter="fade">
                                      <p:cBhvr>
                                        <p:cTn id="813" dur="1000"/>
                                        <p:tgtEl>
                                          <p:spTgt spid="1087"/>
                                        </p:tgtEl>
                                      </p:cBhvr>
                                    </p:animEffect>
                                  </p:childTnLst>
                                </p:cTn>
                              </p:par>
                            </p:childTnLst>
                          </p:cTn>
                        </p:par>
                        <p:par>
                          <p:cTn id="814" fill="hold">
                            <p:stCondLst>
                              <p:cond delay="191500"/>
                            </p:stCondLst>
                            <p:childTnLst>
                              <p:par>
                                <p:cTn id="815" presetID="10" presetClass="entr" presetSubtype="0" fill="hold" nodeType="afterEffect">
                                  <p:stCondLst>
                                    <p:cond delay="0"/>
                                  </p:stCondLst>
                                  <p:childTnLst>
                                    <p:set>
                                      <p:cBhvr>
                                        <p:cTn id="816" dur="1" fill="hold">
                                          <p:stCondLst>
                                            <p:cond delay="0"/>
                                          </p:stCondLst>
                                        </p:cTn>
                                        <p:tgtEl>
                                          <p:spTgt spid="1088"/>
                                        </p:tgtEl>
                                        <p:attrNameLst>
                                          <p:attrName>style.visibility</p:attrName>
                                        </p:attrNameLst>
                                      </p:cBhvr>
                                      <p:to>
                                        <p:strVal val="visible"/>
                                      </p:to>
                                    </p:set>
                                    <p:animEffect transition="in" filter="fade">
                                      <p:cBhvr>
                                        <p:cTn id="817" dur="1000"/>
                                        <p:tgtEl>
                                          <p:spTgt spid="1088"/>
                                        </p:tgtEl>
                                      </p:cBhvr>
                                    </p:animEffect>
                                  </p:childTnLst>
                                </p:cTn>
                              </p:par>
                            </p:childTnLst>
                          </p:cTn>
                        </p:par>
                        <p:par>
                          <p:cTn id="818" fill="hold">
                            <p:stCondLst>
                              <p:cond delay="192500"/>
                            </p:stCondLst>
                            <p:childTnLst>
                              <p:par>
                                <p:cTn id="819" presetID="10" presetClass="entr" presetSubtype="0" fill="hold" nodeType="afterEffect">
                                  <p:stCondLst>
                                    <p:cond delay="0"/>
                                  </p:stCondLst>
                                  <p:childTnLst>
                                    <p:set>
                                      <p:cBhvr>
                                        <p:cTn id="820" dur="1" fill="hold">
                                          <p:stCondLst>
                                            <p:cond delay="0"/>
                                          </p:stCondLst>
                                        </p:cTn>
                                        <p:tgtEl>
                                          <p:spTgt spid="1089"/>
                                        </p:tgtEl>
                                        <p:attrNameLst>
                                          <p:attrName>style.visibility</p:attrName>
                                        </p:attrNameLst>
                                      </p:cBhvr>
                                      <p:to>
                                        <p:strVal val="visible"/>
                                      </p:to>
                                    </p:set>
                                    <p:animEffect transition="in" filter="fade">
                                      <p:cBhvr>
                                        <p:cTn id="821" dur="1000"/>
                                        <p:tgtEl>
                                          <p:spTgt spid="1089"/>
                                        </p:tgtEl>
                                      </p:cBhvr>
                                    </p:animEffect>
                                  </p:childTnLst>
                                </p:cTn>
                              </p:par>
                            </p:childTnLst>
                          </p:cTn>
                        </p:par>
                        <p:par>
                          <p:cTn id="822" fill="hold">
                            <p:stCondLst>
                              <p:cond delay="193500"/>
                            </p:stCondLst>
                            <p:childTnLst>
                              <p:par>
                                <p:cTn id="823" presetID="10" presetClass="entr" presetSubtype="0" fill="hold" nodeType="afterEffect">
                                  <p:stCondLst>
                                    <p:cond delay="0"/>
                                  </p:stCondLst>
                                  <p:childTnLst>
                                    <p:set>
                                      <p:cBhvr>
                                        <p:cTn id="824" dur="1" fill="hold">
                                          <p:stCondLst>
                                            <p:cond delay="0"/>
                                          </p:stCondLst>
                                        </p:cTn>
                                        <p:tgtEl>
                                          <p:spTgt spid="1090"/>
                                        </p:tgtEl>
                                        <p:attrNameLst>
                                          <p:attrName>style.visibility</p:attrName>
                                        </p:attrNameLst>
                                      </p:cBhvr>
                                      <p:to>
                                        <p:strVal val="visible"/>
                                      </p:to>
                                    </p:set>
                                    <p:animEffect transition="in" filter="fade">
                                      <p:cBhvr>
                                        <p:cTn id="825" dur="1000"/>
                                        <p:tgtEl>
                                          <p:spTgt spid="1090"/>
                                        </p:tgtEl>
                                      </p:cBhvr>
                                    </p:animEffect>
                                  </p:childTnLst>
                                </p:cTn>
                              </p:par>
                            </p:childTnLst>
                          </p:cTn>
                        </p:par>
                        <p:par>
                          <p:cTn id="826" fill="hold">
                            <p:stCondLst>
                              <p:cond delay="194500"/>
                            </p:stCondLst>
                            <p:childTnLst>
                              <p:par>
                                <p:cTn id="827" presetID="10" presetClass="entr" presetSubtype="0" fill="hold" nodeType="afterEffect">
                                  <p:stCondLst>
                                    <p:cond delay="0"/>
                                  </p:stCondLst>
                                  <p:childTnLst>
                                    <p:set>
                                      <p:cBhvr>
                                        <p:cTn id="828" dur="1" fill="hold">
                                          <p:stCondLst>
                                            <p:cond delay="0"/>
                                          </p:stCondLst>
                                        </p:cTn>
                                        <p:tgtEl>
                                          <p:spTgt spid="1091"/>
                                        </p:tgtEl>
                                        <p:attrNameLst>
                                          <p:attrName>style.visibility</p:attrName>
                                        </p:attrNameLst>
                                      </p:cBhvr>
                                      <p:to>
                                        <p:strVal val="visible"/>
                                      </p:to>
                                    </p:set>
                                    <p:animEffect transition="in" filter="fade">
                                      <p:cBhvr>
                                        <p:cTn id="829" dur="1000"/>
                                        <p:tgtEl>
                                          <p:spTgt spid="1091"/>
                                        </p:tgtEl>
                                      </p:cBhvr>
                                    </p:animEffect>
                                  </p:childTnLst>
                                </p:cTn>
                              </p:par>
                            </p:childTnLst>
                          </p:cTn>
                        </p:par>
                        <p:par>
                          <p:cTn id="830" fill="hold">
                            <p:stCondLst>
                              <p:cond delay="195500"/>
                            </p:stCondLst>
                            <p:childTnLst>
                              <p:par>
                                <p:cTn id="831" presetID="10" presetClass="entr" presetSubtype="0" fill="hold" nodeType="afterEffect">
                                  <p:stCondLst>
                                    <p:cond delay="0"/>
                                  </p:stCondLst>
                                  <p:childTnLst>
                                    <p:set>
                                      <p:cBhvr>
                                        <p:cTn id="832" dur="1" fill="hold">
                                          <p:stCondLst>
                                            <p:cond delay="0"/>
                                          </p:stCondLst>
                                        </p:cTn>
                                        <p:tgtEl>
                                          <p:spTgt spid="1092"/>
                                        </p:tgtEl>
                                        <p:attrNameLst>
                                          <p:attrName>style.visibility</p:attrName>
                                        </p:attrNameLst>
                                      </p:cBhvr>
                                      <p:to>
                                        <p:strVal val="visible"/>
                                      </p:to>
                                    </p:set>
                                    <p:animEffect transition="in" filter="fade">
                                      <p:cBhvr>
                                        <p:cTn id="833" dur="1000"/>
                                        <p:tgtEl>
                                          <p:spTgt spid="1092"/>
                                        </p:tgtEl>
                                      </p:cBhvr>
                                    </p:animEffect>
                                  </p:childTnLst>
                                </p:cTn>
                              </p:par>
                            </p:childTnLst>
                          </p:cTn>
                        </p:par>
                        <p:par>
                          <p:cTn id="834" fill="hold">
                            <p:stCondLst>
                              <p:cond delay="196500"/>
                            </p:stCondLst>
                            <p:childTnLst>
                              <p:par>
                                <p:cTn id="835" presetID="10" presetClass="entr" presetSubtype="0" fill="hold" nodeType="afterEffect">
                                  <p:stCondLst>
                                    <p:cond delay="0"/>
                                  </p:stCondLst>
                                  <p:childTnLst>
                                    <p:set>
                                      <p:cBhvr>
                                        <p:cTn id="836" dur="1" fill="hold">
                                          <p:stCondLst>
                                            <p:cond delay="0"/>
                                          </p:stCondLst>
                                        </p:cTn>
                                        <p:tgtEl>
                                          <p:spTgt spid="1093"/>
                                        </p:tgtEl>
                                        <p:attrNameLst>
                                          <p:attrName>style.visibility</p:attrName>
                                        </p:attrNameLst>
                                      </p:cBhvr>
                                      <p:to>
                                        <p:strVal val="visible"/>
                                      </p:to>
                                    </p:set>
                                    <p:animEffect transition="in" filter="fade">
                                      <p:cBhvr>
                                        <p:cTn id="837" dur="1000"/>
                                        <p:tgtEl>
                                          <p:spTgt spid="1093"/>
                                        </p:tgtEl>
                                      </p:cBhvr>
                                    </p:animEffect>
                                  </p:childTnLst>
                                </p:cTn>
                              </p:par>
                            </p:childTnLst>
                          </p:cTn>
                        </p:par>
                        <p:par>
                          <p:cTn id="838" fill="hold">
                            <p:stCondLst>
                              <p:cond delay="197500"/>
                            </p:stCondLst>
                            <p:childTnLst>
                              <p:par>
                                <p:cTn id="839" presetID="10" presetClass="entr" presetSubtype="0" fill="hold" nodeType="afterEffect">
                                  <p:stCondLst>
                                    <p:cond delay="0"/>
                                  </p:stCondLst>
                                  <p:childTnLst>
                                    <p:set>
                                      <p:cBhvr>
                                        <p:cTn id="840" dur="1" fill="hold">
                                          <p:stCondLst>
                                            <p:cond delay="0"/>
                                          </p:stCondLst>
                                        </p:cTn>
                                        <p:tgtEl>
                                          <p:spTgt spid="1094"/>
                                        </p:tgtEl>
                                        <p:attrNameLst>
                                          <p:attrName>style.visibility</p:attrName>
                                        </p:attrNameLst>
                                      </p:cBhvr>
                                      <p:to>
                                        <p:strVal val="visible"/>
                                      </p:to>
                                    </p:set>
                                    <p:animEffect transition="in" filter="fade">
                                      <p:cBhvr>
                                        <p:cTn id="841" dur="1000"/>
                                        <p:tgtEl>
                                          <p:spTgt spid="1094"/>
                                        </p:tgtEl>
                                      </p:cBhvr>
                                    </p:animEffect>
                                  </p:childTnLst>
                                </p:cTn>
                              </p:par>
                            </p:childTnLst>
                          </p:cTn>
                        </p:par>
                        <p:par>
                          <p:cTn id="842" fill="hold">
                            <p:stCondLst>
                              <p:cond delay="198500"/>
                            </p:stCondLst>
                            <p:childTnLst>
                              <p:par>
                                <p:cTn id="843" presetID="10" presetClass="entr" presetSubtype="0" fill="hold" nodeType="afterEffect">
                                  <p:stCondLst>
                                    <p:cond delay="0"/>
                                  </p:stCondLst>
                                  <p:childTnLst>
                                    <p:set>
                                      <p:cBhvr>
                                        <p:cTn id="844" dur="1" fill="hold">
                                          <p:stCondLst>
                                            <p:cond delay="0"/>
                                          </p:stCondLst>
                                        </p:cTn>
                                        <p:tgtEl>
                                          <p:spTgt spid="1095"/>
                                        </p:tgtEl>
                                        <p:attrNameLst>
                                          <p:attrName>style.visibility</p:attrName>
                                        </p:attrNameLst>
                                      </p:cBhvr>
                                      <p:to>
                                        <p:strVal val="visible"/>
                                      </p:to>
                                    </p:set>
                                    <p:animEffect transition="in" filter="fade">
                                      <p:cBhvr>
                                        <p:cTn id="845" dur="1000"/>
                                        <p:tgtEl>
                                          <p:spTgt spid="1095"/>
                                        </p:tgtEl>
                                      </p:cBhvr>
                                    </p:animEffect>
                                  </p:childTnLst>
                                </p:cTn>
                              </p:par>
                            </p:childTnLst>
                          </p:cTn>
                        </p:par>
                        <p:par>
                          <p:cTn id="846" fill="hold">
                            <p:stCondLst>
                              <p:cond delay="199500"/>
                            </p:stCondLst>
                            <p:childTnLst>
                              <p:par>
                                <p:cTn id="847" presetID="10" presetClass="entr" presetSubtype="0" fill="hold" nodeType="afterEffect">
                                  <p:stCondLst>
                                    <p:cond delay="0"/>
                                  </p:stCondLst>
                                  <p:childTnLst>
                                    <p:set>
                                      <p:cBhvr>
                                        <p:cTn id="848" dur="1" fill="hold">
                                          <p:stCondLst>
                                            <p:cond delay="0"/>
                                          </p:stCondLst>
                                        </p:cTn>
                                        <p:tgtEl>
                                          <p:spTgt spid="1096"/>
                                        </p:tgtEl>
                                        <p:attrNameLst>
                                          <p:attrName>style.visibility</p:attrName>
                                        </p:attrNameLst>
                                      </p:cBhvr>
                                      <p:to>
                                        <p:strVal val="visible"/>
                                      </p:to>
                                    </p:set>
                                    <p:animEffect transition="in" filter="fade">
                                      <p:cBhvr>
                                        <p:cTn id="849" dur="1000"/>
                                        <p:tgtEl>
                                          <p:spTgt spid="1096"/>
                                        </p:tgtEl>
                                      </p:cBhvr>
                                    </p:animEffect>
                                  </p:childTnLst>
                                </p:cTn>
                              </p:par>
                            </p:childTnLst>
                          </p:cTn>
                        </p:par>
                        <p:par>
                          <p:cTn id="850" fill="hold">
                            <p:stCondLst>
                              <p:cond delay="200500"/>
                            </p:stCondLst>
                            <p:childTnLst>
                              <p:par>
                                <p:cTn id="851" presetID="10" presetClass="entr" presetSubtype="0" fill="hold" nodeType="afterEffect">
                                  <p:stCondLst>
                                    <p:cond delay="0"/>
                                  </p:stCondLst>
                                  <p:childTnLst>
                                    <p:set>
                                      <p:cBhvr>
                                        <p:cTn id="852" dur="1" fill="hold">
                                          <p:stCondLst>
                                            <p:cond delay="0"/>
                                          </p:stCondLst>
                                        </p:cTn>
                                        <p:tgtEl>
                                          <p:spTgt spid="1097"/>
                                        </p:tgtEl>
                                        <p:attrNameLst>
                                          <p:attrName>style.visibility</p:attrName>
                                        </p:attrNameLst>
                                      </p:cBhvr>
                                      <p:to>
                                        <p:strVal val="visible"/>
                                      </p:to>
                                    </p:set>
                                    <p:animEffect transition="in" filter="fade">
                                      <p:cBhvr>
                                        <p:cTn id="853" dur="1000"/>
                                        <p:tgtEl>
                                          <p:spTgt spid="1097"/>
                                        </p:tgtEl>
                                      </p:cBhvr>
                                    </p:animEffect>
                                  </p:childTnLst>
                                </p:cTn>
                              </p:par>
                            </p:childTnLst>
                          </p:cTn>
                        </p:par>
                        <p:par>
                          <p:cTn id="854" fill="hold">
                            <p:stCondLst>
                              <p:cond delay="201500"/>
                            </p:stCondLst>
                            <p:childTnLst>
                              <p:par>
                                <p:cTn id="855" presetID="10" presetClass="entr" presetSubtype="0" fill="hold" nodeType="afterEffect">
                                  <p:stCondLst>
                                    <p:cond delay="0"/>
                                  </p:stCondLst>
                                  <p:childTnLst>
                                    <p:set>
                                      <p:cBhvr>
                                        <p:cTn id="856" dur="1" fill="hold">
                                          <p:stCondLst>
                                            <p:cond delay="0"/>
                                          </p:stCondLst>
                                        </p:cTn>
                                        <p:tgtEl>
                                          <p:spTgt spid="1098"/>
                                        </p:tgtEl>
                                        <p:attrNameLst>
                                          <p:attrName>style.visibility</p:attrName>
                                        </p:attrNameLst>
                                      </p:cBhvr>
                                      <p:to>
                                        <p:strVal val="visible"/>
                                      </p:to>
                                    </p:set>
                                    <p:animEffect transition="in" filter="fade">
                                      <p:cBhvr>
                                        <p:cTn id="857" dur="1000"/>
                                        <p:tgtEl>
                                          <p:spTgt spid="1098"/>
                                        </p:tgtEl>
                                      </p:cBhvr>
                                    </p:animEffect>
                                  </p:childTnLst>
                                </p:cTn>
                              </p:par>
                            </p:childTnLst>
                          </p:cTn>
                        </p:par>
                        <p:par>
                          <p:cTn id="858" fill="hold">
                            <p:stCondLst>
                              <p:cond delay="202500"/>
                            </p:stCondLst>
                            <p:childTnLst>
                              <p:par>
                                <p:cTn id="859" presetID="10" presetClass="entr" presetSubtype="0" fill="hold" nodeType="afterEffect">
                                  <p:stCondLst>
                                    <p:cond delay="0"/>
                                  </p:stCondLst>
                                  <p:childTnLst>
                                    <p:set>
                                      <p:cBhvr>
                                        <p:cTn id="860" dur="1" fill="hold">
                                          <p:stCondLst>
                                            <p:cond delay="0"/>
                                          </p:stCondLst>
                                        </p:cTn>
                                        <p:tgtEl>
                                          <p:spTgt spid="1099"/>
                                        </p:tgtEl>
                                        <p:attrNameLst>
                                          <p:attrName>style.visibility</p:attrName>
                                        </p:attrNameLst>
                                      </p:cBhvr>
                                      <p:to>
                                        <p:strVal val="visible"/>
                                      </p:to>
                                    </p:set>
                                    <p:animEffect transition="in" filter="fade">
                                      <p:cBhvr>
                                        <p:cTn id="861" dur="1000"/>
                                        <p:tgtEl>
                                          <p:spTgt spid="1099"/>
                                        </p:tgtEl>
                                      </p:cBhvr>
                                    </p:animEffect>
                                  </p:childTnLst>
                                </p:cTn>
                              </p:par>
                            </p:childTnLst>
                          </p:cTn>
                        </p:par>
                        <p:par>
                          <p:cTn id="862" fill="hold">
                            <p:stCondLst>
                              <p:cond delay="203500"/>
                            </p:stCondLst>
                            <p:childTnLst>
                              <p:par>
                                <p:cTn id="863" presetID="10" presetClass="entr" presetSubtype="0" fill="hold" nodeType="afterEffect">
                                  <p:stCondLst>
                                    <p:cond delay="0"/>
                                  </p:stCondLst>
                                  <p:childTnLst>
                                    <p:set>
                                      <p:cBhvr>
                                        <p:cTn id="864" dur="1" fill="hold">
                                          <p:stCondLst>
                                            <p:cond delay="0"/>
                                          </p:stCondLst>
                                        </p:cTn>
                                        <p:tgtEl>
                                          <p:spTgt spid="1100"/>
                                        </p:tgtEl>
                                        <p:attrNameLst>
                                          <p:attrName>style.visibility</p:attrName>
                                        </p:attrNameLst>
                                      </p:cBhvr>
                                      <p:to>
                                        <p:strVal val="visible"/>
                                      </p:to>
                                    </p:set>
                                    <p:animEffect transition="in" filter="fade">
                                      <p:cBhvr>
                                        <p:cTn id="865" dur="1000"/>
                                        <p:tgtEl>
                                          <p:spTgt spid="1100"/>
                                        </p:tgtEl>
                                      </p:cBhvr>
                                    </p:animEffect>
                                  </p:childTnLst>
                                </p:cTn>
                              </p:par>
                            </p:childTnLst>
                          </p:cTn>
                        </p:par>
                        <p:par>
                          <p:cTn id="866" fill="hold">
                            <p:stCondLst>
                              <p:cond delay="204500"/>
                            </p:stCondLst>
                            <p:childTnLst>
                              <p:par>
                                <p:cTn id="867" presetID="10" presetClass="entr" presetSubtype="0" fill="hold" nodeType="afterEffect">
                                  <p:stCondLst>
                                    <p:cond delay="0"/>
                                  </p:stCondLst>
                                  <p:childTnLst>
                                    <p:set>
                                      <p:cBhvr>
                                        <p:cTn id="868" dur="1" fill="hold">
                                          <p:stCondLst>
                                            <p:cond delay="0"/>
                                          </p:stCondLst>
                                        </p:cTn>
                                        <p:tgtEl>
                                          <p:spTgt spid="1101"/>
                                        </p:tgtEl>
                                        <p:attrNameLst>
                                          <p:attrName>style.visibility</p:attrName>
                                        </p:attrNameLst>
                                      </p:cBhvr>
                                      <p:to>
                                        <p:strVal val="visible"/>
                                      </p:to>
                                    </p:set>
                                    <p:animEffect transition="in" filter="fade">
                                      <p:cBhvr>
                                        <p:cTn id="869" dur="1000"/>
                                        <p:tgtEl>
                                          <p:spTgt spid="1101"/>
                                        </p:tgtEl>
                                      </p:cBhvr>
                                    </p:animEffect>
                                  </p:childTnLst>
                                </p:cTn>
                              </p:par>
                            </p:childTnLst>
                          </p:cTn>
                        </p:par>
                        <p:par>
                          <p:cTn id="870" fill="hold">
                            <p:stCondLst>
                              <p:cond delay="205500"/>
                            </p:stCondLst>
                            <p:childTnLst>
                              <p:par>
                                <p:cTn id="871" presetID="10" presetClass="entr" presetSubtype="0" fill="hold" nodeType="afterEffect">
                                  <p:stCondLst>
                                    <p:cond delay="0"/>
                                  </p:stCondLst>
                                  <p:childTnLst>
                                    <p:set>
                                      <p:cBhvr>
                                        <p:cTn id="872" dur="1" fill="hold">
                                          <p:stCondLst>
                                            <p:cond delay="0"/>
                                          </p:stCondLst>
                                        </p:cTn>
                                        <p:tgtEl>
                                          <p:spTgt spid="1102"/>
                                        </p:tgtEl>
                                        <p:attrNameLst>
                                          <p:attrName>style.visibility</p:attrName>
                                        </p:attrNameLst>
                                      </p:cBhvr>
                                      <p:to>
                                        <p:strVal val="visible"/>
                                      </p:to>
                                    </p:set>
                                    <p:animEffect transition="in" filter="fade">
                                      <p:cBhvr>
                                        <p:cTn id="873" dur="1000"/>
                                        <p:tgtEl>
                                          <p:spTgt spid="1102"/>
                                        </p:tgtEl>
                                      </p:cBhvr>
                                    </p:animEffect>
                                  </p:childTnLst>
                                </p:cTn>
                              </p:par>
                            </p:childTnLst>
                          </p:cTn>
                        </p:par>
                        <p:par>
                          <p:cTn id="874" fill="hold">
                            <p:stCondLst>
                              <p:cond delay="206500"/>
                            </p:stCondLst>
                            <p:childTnLst>
                              <p:par>
                                <p:cTn id="875" presetID="10" presetClass="entr" presetSubtype="0" fill="hold" nodeType="afterEffect">
                                  <p:stCondLst>
                                    <p:cond delay="0"/>
                                  </p:stCondLst>
                                  <p:childTnLst>
                                    <p:set>
                                      <p:cBhvr>
                                        <p:cTn id="876" dur="1" fill="hold">
                                          <p:stCondLst>
                                            <p:cond delay="0"/>
                                          </p:stCondLst>
                                        </p:cTn>
                                        <p:tgtEl>
                                          <p:spTgt spid="1103"/>
                                        </p:tgtEl>
                                        <p:attrNameLst>
                                          <p:attrName>style.visibility</p:attrName>
                                        </p:attrNameLst>
                                      </p:cBhvr>
                                      <p:to>
                                        <p:strVal val="visible"/>
                                      </p:to>
                                    </p:set>
                                    <p:animEffect transition="in" filter="fade">
                                      <p:cBhvr>
                                        <p:cTn id="877" dur="1000"/>
                                        <p:tgtEl>
                                          <p:spTgt spid="1103"/>
                                        </p:tgtEl>
                                      </p:cBhvr>
                                    </p:animEffect>
                                  </p:childTnLst>
                                </p:cTn>
                              </p:par>
                            </p:childTnLst>
                          </p:cTn>
                        </p:par>
                        <p:par>
                          <p:cTn id="878" fill="hold">
                            <p:stCondLst>
                              <p:cond delay="207500"/>
                            </p:stCondLst>
                            <p:childTnLst>
                              <p:par>
                                <p:cTn id="879" presetID="10" presetClass="entr" presetSubtype="0" fill="hold" nodeType="afterEffect">
                                  <p:stCondLst>
                                    <p:cond delay="0"/>
                                  </p:stCondLst>
                                  <p:childTnLst>
                                    <p:set>
                                      <p:cBhvr>
                                        <p:cTn id="880" dur="1" fill="hold">
                                          <p:stCondLst>
                                            <p:cond delay="0"/>
                                          </p:stCondLst>
                                        </p:cTn>
                                        <p:tgtEl>
                                          <p:spTgt spid="1104"/>
                                        </p:tgtEl>
                                        <p:attrNameLst>
                                          <p:attrName>style.visibility</p:attrName>
                                        </p:attrNameLst>
                                      </p:cBhvr>
                                      <p:to>
                                        <p:strVal val="visible"/>
                                      </p:to>
                                    </p:set>
                                    <p:animEffect transition="in" filter="fade">
                                      <p:cBhvr>
                                        <p:cTn id="881" dur="1000"/>
                                        <p:tgtEl>
                                          <p:spTgt spid="1104"/>
                                        </p:tgtEl>
                                      </p:cBhvr>
                                    </p:animEffect>
                                  </p:childTnLst>
                                </p:cTn>
                              </p:par>
                            </p:childTnLst>
                          </p:cTn>
                        </p:par>
                        <p:par>
                          <p:cTn id="882" fill="hold">
                            <p:stCondLst>
                              <p:cond delay="208500"/>
                            </p:stCondLst>
                            <p:childTnLst>
                              <p:par>
                                <p:cTn id="883" presetID="10" presetClass="entr" presetSubtype="0" fill="hold" nodeType="afterEffect">
                                  <p:stCondLst>
                                    <p:cond delay="0"/>
                                  </p:stCondLst>
                                  <p:childTnLst>
                                    <p:set>
                                      <p:cBhvr>
                                        <p:cTn id="884" dur="1" fill="hold">
                                          <p:stCondLst>
                                            <p:cond delay="0"/>
                                          </p:stCondLst>
                                        </p:cTn>
                                        <p:tgtEl>
                                          <p:spTgt spid="1105"/>
                                        </p:tgtEl>
                                        <p:attrNameLst>
                                          <p:attrName>style.visibility</p:attrName>
                                        </p:attrNameLst>
                                      </p:cBhvr>
                                      <p:to>
                                        <p:strVal val="visible"/>
                                      </p:to>
                                    </p:set>
                                    <p:animEffect transition="in" filter="fade">
                                      <p:cBhvr>
                                        <p:cTn id="885" dur="1000"/>
                                        <p:tgtEl>
                                          <p:spTgt spid="1105"/>
                                        </p:tgtEl>
                                      </p:cBhvr>
                                    </p:animEffect>
                                  </p:childTnLst>
                                </p:cTn>
                              </p:par>
                            </p:childTnLst>
                          </p:cTn>
                        </p:par>
                        <p:par>
                          <p:cTn id="886" fill="hold">
                            <p:stCondLst>
                              <p:cond delay="209500"/>
                            </p:stCondLst>
                            <p:childTnLst>
                              <p:par>
                                <p:cTn id="887" presetID="10" presetClass="entr" presetSubtype="0" fill="hold" nodeType="afterEffect">
                                  <p:stCondLst>
                                    <p:cond delay="0"/>
                                  </p:stCondLst>
                                  <p:childTnLst>
                                    <p:set>
                                      <p:cBhvr>
                                        <p:cTn id="888" dur="1" fill="hold">
                                          <p:stCondLst>
                                            <p:cond delay="0"/>
                                          </p:stCondLst>
                                        </p:cTn>
                                        <p:tgtEl>
                                          <p:spTgt spid="1106"/>
                                        </p:tgtEl>
                                        <p:attrNameLst>
                                          <p:attrName>style.visibility</p:attrName>
                                        </p:attrNameLst>
                                      </p:cBhvr>
                                      <p:to>
                                        <p:strVal val="visible"/>
                                      </p:to>
                                    </p:set>
                                    <p:animEffect transition="in" filter="fade">
                                      <p:cBhvr>
                                        <p:cTn id="889" dur="1000"/>
                                        <p:tgtEl>
                                          <p:spTgt spid="1106"/>
                                        </p:tgtEl>
                                      </p:cBhvr>
                                    </p:animEffect>
                                  </p:childTnLst>
                                </p:cTn>
                              </p:par>
                            </p:childTnLst>
                          </p:cTn>
                        </p:par>
                        <p:par>
                          <p:cTn id="890" fill="hold">
                            <p:stCondLst>
                              <p:cond delay="210500"/>
                            </p:stCondLst>
                            <p:childTnLst>
                              <p:par>
                                <p:cTn id="891" presetID="10" presetClass="entr" presetSubtype="0" fill="hold" nodeType="afterEffect">
                                  <p:stCondLst>
                                    <p:cond delay="0"/>
                                  </p:stCondLst>
                                  <p:childTnLst>
                                    <p:set>
                                      <p:cBhvr>
                                        <p:cTn id="892" dur="1" fill="hold">
                                          <p:stCondLst>
                                            <p:cond delay="0"/>
                                          </p:stCondLst>
                                        </p:cTn>
                                        <p:tgtEl>
                                          <p:spTgt spid="1107"/>
                                        </p:tgtEl>
                                        <p:attrNameLst>
                                          <p:attrName>style.visibility</p:attrName>
                                        </p:attrNameLst>
                                      </p:cBhvr>
                                      <p:to>
                                        <p:strVal val="visible"/>
                                      </p:to>
                                    </p:set>
                                    <p:animEffect transition="in" filter="fade">
                                      <p:cBhvr>
                                        <p:cTn id="893" dur="1000"/>
                                        <p:tgtEl>
                                          <p:spTgt spid="1107"/>
                                        </p:tgtEl>
                                      </p:cBhvr>
                                    </p:animEffect>
                                  </p:childTnLst>
                                </p:cTn>
                              </p:par>
                            </p:childTnLst>
                          </p:cTn>
                        </p:par>
                        <p:par>
                          <p:cTn id="894" fill="hold">
                            <p:stCondLst>
                              <p:cond delay="211500"/>
                            </p:stCondLst>
                            <p:childTnLst>
                              <p:par>
                                <p:cTn id="895" presetID="10" presetClass="entr" presetSubtype="0" fill="hold" nodeType="afterEffect">
                                  <p:stCondLst>
                                    <p:cond delay="0"/>
                                  </p:stCondLst>
                                  <p:childTnLst>
                                    <p:set>
                                      <p:cBhvr>
                                        <p:cTn id="896" dur="1" fill="hold">
                                          <p:stCondLst>
                                            <p:cond delay="0"/>
                                          </p:stCondLst>
                                        </p:cTn>
                                        <p:tgtEl>
                                          <p:spTgt spid="1108"/>
                                        </p:tgtEl>
                                        <p:attrNameLst>
                                          <p:attrName>style.visibility</p:attrName>
                                        </p:attrNameLst>
                                      </p:cBhvr>
                                      <p:to>
                                        <p:strVal val="visible"/>
                                      </p:to>
                                    </p:set>
                                    <p:animEffect transition="in" filter="fade">
                                      <p:cBhvr>
                                        <p:cTn id="897" dur="1000"/>
                                        <p:tgtEl>
                                          <p:spTgt spid="1108"/>
                                        </p:tgtEl>
                                      </p:cBhvr>
                                    </p:animEffect>
                                  </p:childTnLst>
                                </p:cTn>
                              </p:par>
                            </p:childTnLst>
                          </p:cTn>
                        </p:par>
                        <p:par>
                          <p:cTn id="898" fill="hold">
                            <p:stCondLst>
                              <p:cond delay="212500"/>
                            </p:stCondLst>
                            <p:childTnLst>
                              <p:par>
                                <p:cTn id="899" presetID="10" presetClass="entr" presetSubtype="0" fill="hold" nodeType="afterEffect">
                                  <p:stCondLst>
                                    <p:cond delay="0"/>
                                  </p:stCondLst>
                                  <p:childTnLst>
                                    <p:set>
                                      <p:cBhvr>
                                        <p:cTn id="900" dur="1" fill="hold">
                                          <p:stCondLst>
                                            <p:cond delay="0"/>
                                          </p:stCondLst>
                                        </p:cTn>
                                        <p:tgtEl>
                                          <p:spTgt spid="1109"/>
                                        </p:tgtEl>
                                        <p:attrNameLst>
                                          <p:attrName>style.visibility</p:attrName>
                                        </p:attrNameLst>
                                      </p:cBhvr>
                                      <p:to>
                                        <p:strVal val="visible"/>
                                      </p:to>
                                    </p:set>
                                    <p:animEffect transition="in" filter="fade">
                                      <p:cBhvr>
                                        <p:cTn id="901" dur="1000"/>
                                        <p:tgtEl>
                                          <p:spTgt spid="1109"/>
                                        </p:tgtEl>
                                      </p:cBhvr>
                                    </p:animEffect>
                                  </p:childTnLst>
                                </p:cTn>
                              </p:par>
                            </p:childTnLst>
                          </p:cTn>
                        </p:par>
                        <p:par>
                          <p:cTn id="902" fill="hold">
                            <p:stCondLst>
                              <p:cond delay="213500"/>
                            </p:stCondLst>
                            <p:childTnLst>
                              <p:par>
                                <p:cTn id="903" presetID="10" presetClass="entr" presetSubtype="0" fill="hold" nodeType="afterEffect">
                                  <p:stCondLst>
                                    <p:cond delay="0"/>
                                  </p:stCondLst>
                                  <p:childTnLst>
                                    <p:set>
                                      <p:cBhvr>
                                        <p:cTn id="904" dur="1" fill="hold">
                                          <p:stCondLst>
                                            <p:cond delay="0"/>
                                          </p:stCondLst>
                                        </p:cTn>
                                        <p:tgtEl>
                                          <p:spTgt spid="1110"/>
                                        </p:tgtEl>
                                        <p:attrNameLst>
                                          <p:attrName>style.visibility</p:attrName>
                                        </p:attrNameLst>
                                      </p:cBhvr>
                                      <p:to>
                                        <p:strVal val="visible"/>
                                      </p:to>
                                    </p:set>
                                    <p:animEffect transition="in" filter="fade">
                                      <p:cBhvr>
                                        <p:cTn id="905" dur="1000"/>
                                        <p:tgtEl>
                                          <p:spTgt spid="1110"/>
                                        </p:tgtEl>
                                      </p:cBhvr>
                                    </p:animEffect>
                                  </p:childTnLst>
                                </p:cTn>
                              </p:par>
                            </p:childTnLst>
                          </p:cTn>
                        </p:par>
                        <p:par>
                          <p:cTn id="906" fill="hold">
                            <p:stCondLst>
                              <p:cond delay="214500"/>
                            </p:stCondLst>
                            <p:childTnLst>
                              <p:par>
                                <p:cTn id="907" presetID="10" presetClass="entr" presetSubtype="0" fill="hold" nodeType="afterEffect">
                                  <p:stCondLst>
                                    <p:cond delay="0"/>
                                  </p:stCondLst>
                                  <p:childTnLst>
                                    <p:set>
                                      <p:cBhvr>
                                        <p:cTn id="908" dur="1" fill="hold">
                                          <p:stCondLst>
                                            <p:cond delay="0"/>
                                          </p:stCondLst>
                                        </p:cTn>
                                        <p:tgtEl>
                                          <p:spTgt spid="1111"/>
                                        </p:tgtEl>
                                        <p:attrNameLst>
                                          <p:attrName>style.visibility</p:attrName>
                                        </p:attrNameLst>
                                      </p:cBhvr>
                                      <p:to>
                                        <p:strVal val="visible"/>
                                      </p:to>
                                    </p:set>
                                    <p:animEffect transition="in" filter="fade">
                                      <p:cBhvr>
                                        <p:cTn id="909" dur="1000"/>
                                        <p:tgtEl>
                                          <p:spTgt spid="1111"/>
                                        </p:tgtEl>
                                      </p:cBhvr>
                                    </p:animEffect>
                                  </p:childTnLst>
                                </p:cTn>
                              </p:par>
                            </p:childTnLst>
                          </p:cTn>
                        </p:par>
                        <p:par>
                          <p:cTn id="910" fill="hold">
                            <p:stCondLst>
                              <p:cond delay="215500"/>
                            </p:stCondLst>
                            <p:childTnLst>
                              <p:par>
                                <p:cTn id="911" presetID="10" presetClass="entr" presetSubtype="0" fill="hold" nodeType="afterEffect">
                                  <p:stCondLst>
                                    <p:cond delay="0"/>
                                  </p:stCondLst>
                                  <p:childTnLst>
                                    <p:set>
                                      <p:cBhvr>
                                        <p:cTn id="912" dur="1" fill="hold">
                                          <p:stCondLst>
                                            <p:cond delay="0"/>
                                          </p:stCondLst>
                                        </p:cTn>
                                        <p:tgtEl>
                                          <p:spTgt spid="1112"/>
                                        </p:tgtEl>
                                        <p:attrNameLst>
                                          <p:attrName>style.visibility</p:attrName>
                                        </p:attrNameLst>
                                      </p:cBhvr>
                                      <p:to>
                                        <p:strVal val="visible"/>
                                      </p:to>
                                    </p:set>
                                    <p:animEffect transition="in" filter="fade">
                                      <p:cBhvr>
                                        <p:cTn id="913" dur="1000"/>
                                        <p:tgtEl>
                                          <p:spTgt spid="1112"/>
                                        </p:tgtEl>
                                      </p:cBhvr>
                                    </p:animEffect>
                                  </p:childTnLst>
                                </p:cTn>
                              </p:par>
                            </p:childTnLst>
                          </p:cTn>
                        </p:par>
                        <p:par>
                          <p:cTn id="914" fill="hold">
                            <p:stCondLst>
                              <p:cond delay="216500"/>
                            </p:stCondLst>
                            <p:childTnLst>
                              <p:par>
                                <p:cTn id="915" presetID="10" presetClass="entr" presetSubtype="0" fill="hold" nodeType="afterEffect">
                                  <p:stCondLst>
                                    <p:cond delay="0"/>
                                  </p:stCondLst>
                                  <p:childTnLst>
                                    <p:set>
                                      <p:cBhvr>
                                        <p:cTn id="916" dur="1" fill="hold">
                                          <p:stCondLst>
                                            <p:cond delay="0"/>
                                          </p:stCondLst>
                                        </p:cTn>
                                        <p:tgtEl>
                                          <p:spTgt spid="1113"/>
                                        </p:tgtEl>
                                        <p:attrNameLst>
                                          <p:attrName>style.visibility</p:attrName>
                                        </p:attrNameLst>
                                      </p:cBhvr>
                                      <p:to>
                                        <p:strVal val="visible"/>
                                      </p:to>
                                    </p:set>
                                    <p:animEffect transition="in" filter="fade">
                                      <p:cBhvr>
                                        <p:cTn id="917" dur="1000"/>
                                        <p:tgtEl>
                                          <p:spTgt spid="1113"/>
                                        </p:tgtEl>
                                      </p:cBhvr>
                                    </p:animEffect>
                                  </p:childTnLst>
                                </p:cTn>
                              </p:par>
                            </p:childTnLst>
                          </p:cTn>
                        </p:par>
                        <p:par>
                          <p:cTn id="918" fill="hold">
                            <p:stCondLst>
                              <p:cond delay="217500"/>
                            </p:stCondLst>
                            <p:childTnLst>
                              <p:par>
                                <p:cTn id="919" presetID="10" presetClass="entr" presetSubtype="0" fill="hold" nodeType="afterEffect">
                                  <p:stCondLst>
                                    <p:cond delay="0"/>
                                  </p:stCondLst>
                                  <p:childTnLst>
                                    <p:set>
                                      <p:cBhvr>
                                        <p:cTn id="920" dur="1" fill="hold">
                                          <p:stCondLst>
                                            <p:cond delay="0"/>
                                          </p:stCondLst>
                                        </p:cTn>
                                        <p:tgtEl>
                                          <p:spTgt spid="1114"/>
                                        </p:tgtEl>
                                        <p:attrNameLst>
                                          <p:attrName>style.visibility</p:attrName>
                                        </p:attrNameLst>
                                      </p:cBhvr>
                                      <p:to>
                                        <p:strVal val="visible"/>
                                      </p:to>
                                    </p:set>
                                    <p:animEffect transition="in" filter="fade">
                                      <p:cBhvr>
                                        <p:cTn id="921" dur="1000"/>
                                        <p:tgtEl>
                                          <p:spTgt spid="1114"/>
                                        </p:tgtEl>
                                      </p:cBhvr>
                                    </p:animEffect>
                                  </p:childTnLst>
                                </p:cTn>
                              </p:par>
                            </p:childTnLst>
                          </p:cTn>
                        </p:par>
                        <p:par>
                          <p:cTn id="922" fill="hold">
                            <p:stCondLst>
                              <p:cond delay="218500"/>
                            </p:stCondLst>
                            <p:childTnLst>
                              <p:par>
                                <p:cTn id="923" presetID="10" presetClass="entr" presetSubtype="0" fill="hold" nodeType="afterEffect">
                                  <p:stCondLst>
                                    <p:cond delay="0"/>
                                  </p:stCondLst>
                                  <p:childTnLst>
                                    <p:set>
                                      <p:cBhvr>
                                        <p:cTn id="924" dur="1" fill="hold">
                                          <p:stCondLst>
                                            <p:cond delay="0"/>
                                          </p:stCondLst>
                                        </p:cTn>
                                        <p:tgtEl>
                                          <p:spTgt spid="1115"/>
                                        </p:tgtEl>
                                        <p:attrNameLst>
                                          <p:attrName>style.visibility</p:attrName>
                                        </p:attrNameLst>
                                      </p:cBhvr>
                                      <p:to>
                                        <p:strVal val="visible"/>
                                      </p:to>
                                    </p:set>
                                    <p:animEffect transition="in" filter="fade">
                                      <p:cBhvr>
                                        <p:cTn id="925" dur="1000"/>
                                        <p:tgtEl>
                                          <p:spTgt spid="1115"/>
                                        </p:tgtEl>
                                      </p:cBhvr>
                                    </p:animEffect>
                                  </p:childTnLst>
                                </p:cTn>
                              </p:par>
                            </p:childTnLst>
                          </p:cTn>
                        </p:par>
                        <p:par>
                          <p:cTn id="926" fill="hold">
                            <p:stCondLst>
                              <p:cond delay="219500"/>
                            </p:stCondLst>
                            <p:childTnLst>
                              <p:par>
                                <p:cTn id="927" presetID="10" presetClass="entr" presetSubtype="0" fill="hold" nodeType="afterEffect">
                                  <p:stCondLst>
                                    <p:cond delay="0"/>
                                  </p:stCondLst>
                                  <p:childTnLst>
                                    <p:set>
                                      <p:cBhvr>
                                        <p:cTn id="928" dur="1" fill="hold">
                                          <p:stCondLst>
                                            <p:cond delay="0"/>
                                          </p:stCondLst>
                                        </p:cTn>
                                        <p:tgtEl>
                                          <p:spTgt spid="1116"/>
                                        </p:tgtEl>
                                        <p:attrNameLst>
                                          <p:attrName>style.visibility</p:attrName>
                                        </p:attrNameLst>
                                      </p:cBhvr>
                                      <p:to>
                                        <p:strVal val="visible"/>
                                      </p:to>
                                    </p:set>
                                    <p:animEffect transition="in" filter="fade">
                                      <p:cBhvr>
                                        <p:cTn id="929" dur="1000"/>
                                        <p:tgtEl>
                                          <p:spTgt spid="1116"/>
                                        </p:tgtEl>
                                      </p:cBhvr>
                                    </p:animEffect>
                                  </p:childTnLst>
                                </p:cTn>
                              </p:par>
                            </p:childTnLst>
                          </p:cTn>
                        </p:par>
                        <p:par>
                          <p:cTn id="930" fill="hold">
                            <p:stCondLst>
                              <p:cond delay="220500"/>
                            </p:stCondLst>
                            <p:childTnLst>
                              <p:par>
                                <p:cTn id="931" presetID="10" presetClass="entr" presetSubtype="0" fill="hold" nodeType="afterEffect">
                                  <p:stCondLst>
                                    <p:cond delay="0"/>
                                  </p:stCondLst>
                                  <p:childTnLst>
                                    <p:set>
                                      <p:cBhvr>
                                        <p:cTn id="932" dur="1" fill="hold">
                                          <p:stCondLst>
                                            <p:cond delay="0"/>
                                          </p:stCondLst>
                                        </p:cTn>
                                        <p:tgtEl>
                                          <p:spTgt spid="1117"/>
                                        </p:tgtEl>
                                        <p:attrNameLst>
                                          <p:attrName>style.visibility</p:attrName>
                                        </p:attrNameLst>
                                      </p:cBhvr>
                                      <p:to>
                                        <p:strVal val="visible"/>
                                      </p:to>
                                    </p:set>
                                    <p:animEffect transition="in" filter="fade">
                                      <p:cBhvr>
                                        <p:cTn id="933" dur="1000"/>
                                        <p:tgtEl>
                                          <p:spTgt spid="1117"/>
                                        </p:tgtEl>
                                      </p:cBhvr>
                                    </p:animEffect>
                                  </p:childTnLst>
                                </p:cTn>
                              </p:par>
                            </p:childTnLst>
                          </p:cTn>
                        </p:par>
                        <p:par>
                          <p:cTn id="934" fill="hold">
                            <p:stCondLst>
                              <p:cond delay="221500"/>
                            </p:stCondLst>
                            <p:childTnLst>
                              <p:par>
                                <p:cTn id="935" presetID="10" presetClass="entr" presetSubtype="0" fill="hold" nodeType="afterEffect">
                                  <p:stCondLst>
                                    <p:cond delay="0"/>
                                  </p:stCondLst>
                                  <p:childTnLst>
                                    <p:set>
                                      <p:cBhvr>
                                        <p:cTn id="936" dur="1" fill="hold">
                                          <p:stCondLst>
                                            <p:cond delay="0"/>
                                          </p:stCondLst>
                                        </p:cTn>
                                        <p:tgtEl>
                                          <p:spTgt spid="1118"/>
                                        </p:tgtEl>
                                        <p:attrNameLst>
                                          <p:attrName>style.visibility</p:attrName>
                                        </p:attrNameLst>
                                      </p:cBhvr>
                                      <p:to>
                                        <p:strVal val="visible"/>
                                      </p:to>
                                    </p:set>
                                    <p:animEffect transition="in" filter="fade">
                                      <p:cBhvr>
                                        <p:cTn id="937" dur="1000"/>
                                        <p:tgtEl>
                                          <p:spTgt spid="1118"/>
                                        </p:tgtEl>
                                      </p:cBhvr>
                                    </p:animEffect>
                                  </p:childTnLst>
                                </p:cTn>
                              </p:par>
                            </p:childTnLst>
                          </p:cTn>
                        </p:par>
                        <p:par>
                          <p:cTn id="938" fill="hold">
                            <p:stCondLst>
                              <p:cond delay="222500"/>
                            </p:stCondLst>
                            <p:childTnLst>
                              <p:par>
                                <p:cTn id="939" presetID="10" presetClass="entr" presetSubtype="0" fill="hold" nodeType="afterEffect">
                                  <p:stCondLst>
                                    <p:cond delay="0"/>
                                  </p:stCondLst>
                                  <p:childTnLst>
                                    <p:set>
                                      <p:cBhvr>
                                        <p:cTn id="940" dur="1" fill="hold">
                                          <p:stCondLst>
                                            <p:cond delay="0"/>
                                          </p:stCondLst>
                                        </p:cTn>
                                        <p:tgtEl>
                                          <p:spTgt spid="1119"/>
                                        </p:tgtEl>
                                        <p:attrNameLst>
                                          <p:attrName>style.visibility</p:attrName>
                                        </p:attrNameLst>
                                      </p:cBhvr>
                                      <p:to>
                                        <p:strVal val="visible"/>
                                      </p:to>
                                    </p:set>
                                    <p:animEffect transition="in" filter="fade">
                                      <p:cBhvr>
                                        <p:cTn id="941" dur="1000"/>
                                        <p:tgtEl>
                                          <p:spTgt spid="1119"/>
                                        </p:tgtEl>
                                      </p:cBhvr>
                                    </p:animEffect>
                                  </p:childTnLst>
                                </p:cTn>
                              </p:par>
                            </p:childTnLst>
                          </p:cTn>
                        </p:par>
                        <p:par>
                          <p:cTn id="942" fill="hold">
                            <p:stCondLst>
                              <p:cond delay="223500"/>
                            </p:stCondLst>
                            <p:childTnLst>
                              <p:par>
                                <p:cTn id="943" presetID="10" presetClass="entr" presetSubtype="0" fill="hold" nodeType="afterEffect">
                                  <p:stCondLst>
                                    <p:cond delay="0"/>
                                  </p:stCondLst>
                                  <p:childTnLst>
                                    <p:set>
                                      <p:cBhvr>
                                        <p:cTn id="944" dur="1" fill="hold">
                                          <p:stCondLst>
                                            <p:cond delay="0"/>
                                          </p:stCondLst>
                                        </p:cTn>
                                        <p:tgtEl>
                                          <p:spTgt spid="1120"/>
                                        </p:tgtEl>
                                        <p:attrNameLst>
                                          <p:attrName>style.visibility</p:attrName>
                                        </p:attrNameLst>
                                      </p:cBhvr>
                                      <p:to>
                                        <p:strVal val="visible"/>
                                      </p:to>
                                    </p:set>
                                    <p:animEffect transition="in" filter="fade">
                                      <p:cBhvr>
                                        <p:cTn id="945" dur="1000"/>
                                        <p:tgtEl>
                                          <p:spTgt spid="1120"/>
                                        </p:tgtEl>
                                      </p:cBhvr>
                                    </p:animEffect>
                                  </p:childTnLst>
                                </p:cTn>
                              </p:par>
                            </p:childTnLst>
                          </p:cTn>
                        </p:par>
                        <p:par>
                          <p:cTn id="946" fill="hold">
                            <p:stCondLst>
                              <p:cond delay="224500"/>
                            </p:stCondLst>
                            <p:childTnLst>
                              <p:par>
                                <p:cTn id="947" presetID="10" presetClass="entr" presetSubtype="0" fill="hold" nodeType="afterEffect">
                                  <p:stCondLst>
                                    <p:cond delay="0"/>
                                  </p:stCondLst>
                                  <p:childTnLst>
                                    <p:set>
                                      <p:cBhvr>
                                        <p:cTn id="948" dur="1" fill="hold">
                                          <p:stCondLst>
                                            <p:cond delay="0"/>
                                          </p:stCondLst>
                                        </p:cTn>
                                        <p:tgtEl>
                                          <p:spTgt spid="1121"/>
                                        </p:tgtEl>
                                        <p:attrNameLst>
                                          <p:attrName>style.visibility</p:attrName>
                                        </p:attrNameLst>
                                      </p:cBhvr>
                                      <p:to>
                                        <p:strVal val="visible"/>
                                      </p:to>
                                    </p:set>
                                    <p:animEffect transition="in" filter="fade">
                                      <p:cBhvr>
                                        <p:cTn id="949" dur="1000"/>
                                        <p:tgtEl>
                                          <p:spTgt spid="1121"/>
                                        </p:tgtEl>
                                      </p:cBhvr>
                                    </p:animEffect>
                                  </p:childTnLst>
                                </p:cTn>
                              </p:par>
                            </p:childTnLst>
                          </p:cTn>
                        </p:par>
                        <p:par>
                          <p:cTn id="950" fill="hold">
                            <p:stCondLst>
                              <p:cond delay="225500"/>
                            </p:stCondLst>
                            <p:childTnLst>
                              <p:par>
                                <p:cTn id="951" presetID="10" presetClass="entr" presetSubtype="0" fill="hold" nodeType="afterEffect">
                                  <p:stCondLst>
                                    <p:cond delay="0"/>
                                  </p:stCondLst>
                                  <p:childTnLst>
                                    <p:set>
                                      <p:cBhvr>
                                        <p:cTn id="952" dur="1" fill="hold">
                                          <p:stCondLst>
                                            <p:cond delay="0"/>
                                          </p:stCondLst>
                                        </p:cTn>
                                        <p:tgtEl>
                                          <p:spTgt spid="1122"/>
                                        </p:tgtEl>
                                        <p:attrNameLst>
                                          <p:attrName>style.visibility</p:attrName>
                                        </p:attrNameLst>
                                      </p:cBhvr>
                                      <p:to>
                                        <p:strVal val="visible"/>
                                      </p:to>
                                    </p:set>
                                    <p:animEffect transition="in" filter="fade">
                                      <p:cBhvr>
                                        <p:cTn id="953" dur="1000"/>
                                        <p:tgtEl>
                                          <p:spTgt spid="1122"/>
                                        </p:tgtEl>
                                      </p:cBhvr>
                                    </p:animEffect>
                                  </p:childTnLst>
                                </p:cTn>
                              </p:par>
                            </p:childTnLst>
                          </p:cTn>
                        </p:par>
                        <p:par>
                          <p:cTn id="954" fill="hold">
                            <p:stCondLst>
                              <p:cond delay="226500"/>
                            </p:stCondLst>
                            <p:childTnLst>
                              <p:par>
                                <p:cTn id="955" presetID="10" presetClass="entr" presetSubtype="0" fill="hold" nodeType="afterEffect">
                                  <p:stCondLst>
                                    <p:cond delay="0"/>
                                  </p:stCondLst>
                                  <p:childTnLst>
                                    <p:set>
                                      <p:cBhvr>
                                        <p:cTn id="956" dur="1" fill="hold">
                                          <p:stCondLst>
                                            <p:cond delay="0"/>
                                          </p:stCondLst>
                                        </p:cTn>
                                        <p:tgtEl>
                                          <p:spTgt spid="1123"/>
                                        </p:tgtEl>
                                        <p:attrNameLst>
                                          <p:attrName>style.visibility</p:attrName>
                                        </p:attrNameLst>
                                      </p:cBhvr>
                                      <p:to>
                                        <p:strVal val="visible"/>
                                      </p:to>
                                    </p:set>
                                    <p:animEffect transition="in" filter="fade">
                                      <p:cBhvr>
                                        <p:cTn id="957" dur="1000"/>
                                        <p:tgtEl>
                                          <p:spTgt spid="1123"/>
                                        </p:tgtEl>
                                      </p:cBhvr>
                                    </p:animEffect>
                                  </p:childTnLst>
                                </p:cTn>
                              </p:par>
                            </p:childTnLst>
                          </p:cTn>
                        </p:par>
                        <p:par>
                          <p:cTn id="958" fill="hold">
                            <p:stCondLst>
                              <p:cond delay="227500"/>
                            </p:stCondLst>
                            <p:childTnLst>
                              <p:par>
                                <p:cTn id="959" presetID="10" presetClass="entr" presetSubtype="0" fill="hold" nodeType="afterEffect">
                                  <p:stCondLst>
                                    <p:cond delay="0"/>
                                  </p:stCondLst>
                                  <p:childTnLst>
                                    <p:set>
                                      <p:cBhvr>
                                        <p:cTn id="960" dur="1" fill="hold">
                                          <p:stCondLst>
                                            <p:cond delay="0"/>
                                          </p:stCondLst>
                                        </p:cTn>
                                        <p:tgtEl>
                                          <p:spTgt spid="1124"/>
                                        </p:tgtEl>
                                        <p:attrNameLst>
                                          <p:attrName>style.visibility</p:attrName>
                                        </p:attrNameLst>
                                      </p:cBhvr>
                                      <p:to>
                                        <p:strVal val="visible"/>
                                      </p:to>
                                    </p:set>
                                    <p:animEffect transition="in" filter="fade">
                                      <p:cBhvr>
                                        <p:cTn id="961" dur="1000"/>
                                        <p:tgtEl>
                                          <p:spTgt spid="1124"/>
                                        </p:tgtEl>
                                      </p:cBhvr>
                                    </p:animEffect>
                                  </p:childTnLst>
                                </p:cTn>
                              </p:par>
                            </p:childTnLst>
                          </p:cTn>
                        </p:par>
                        <p:par>
                          <p:cTn id="962" fill="hold">
                            <p:stCondLst>
                              <p:cond delay="228500"/>
                            </p:stCondLst>
                            <p:childTnLst>
                              <p:par>
                                <p:cTn id="963" presetID="10" presetClass="entr" presetSubtype="0" fill="hold" nodeType="afterEffect">
                                  <p:stCondLst>
                                    <p:cond delay="0"/>
                                  </p:stCondLst>
                                  <p:childTnLst>
                                    <p:set>
                                      <p:cBhvr>
                                        <p:cTn id="964" dur="1" fill="hold">
                                          <p:stCondLst>
                                            <p:cond delay="0"/>
                                          </p:stCondLst>
                                        </p:cTn>
                                        <p:tgtEl>
                                          <p:spTgt spid="1125"/>
                                        </p:tgtEl>
                                        <p:attrNameLst>
                                          <p:attrName>style.visibility</p:attrName>
                                        </p:attrNameLst>
                                      </p:cBhvr>
                                      <p:to>
                                        <p:strVal val="visible"/>
                                      </p:to>
                                    </p:set>
                                    <p:animEffect transition="in" filter="fade">
                                      <p:cBhvr>
                                        <p:cTn id="965" dur="1000"/>
                                        <p:tgtEl>
                                          <p:spTgt spid="1125"/>
                                        </p:tgtEl>
                                      </p:cBhvr>
                                    </p:animEffect>
                                  </p:childTnLst>
                                </p:cTn>
                              </p:par>
                            </p:childTnLst>
                          </p:cTn>
                        </p:par>
                        <p:par>
                          <p:cTn id="966" fill="hold">
                            <p:stCondLst>
                              <p:cond delay="229500"/>
                            </p:stCondLst>
                            <p:childTnLst>
                              <p:par>
                                <p:cTn id="967" presetID="10" presetClass="entr" presetSubtype="0" fill="hold" nodeType="afterEffect">
                                  <p:stCondLst>
                                    <p:cond delay="0"/>
                                  </p:stCondLst>
                                  <p:childTnLst>
                                    <p:set>
                                      <p:cBhvr>
                                        <p:cTn id="968" dur="1" fill="hold">
                                          <p:stCondLst>
                                            <p:cond delay="0"/>
                                          </p:stCondLst>
                                        </p:cTn>
                                        <p:tgtEl>
                                          <p:spTgt spid="1126"/>
                                        </p:tgtEl>
                                        <p:attrNameLst>
                                          <p:attrName>style.visibility</p:attrName>
                                        </p:attrNameLst>
                                      </p:cBhvr>
                                      <p:to>
                                        <p:strVal val="visible"/>
                                      </p:to>
                                    </p:set>
                                    <p:animEffect transition="in" filter="fade">
                                      <p:cBhvr>
                                        <p:cTn id="969" dur="1000"/>
                                        <p:tgtEl>
                                          <p:spTgt spid="1126"/>
                                        </p:tgtEl>
                                      </p:cBhvr>
                                    </p:animEffect>
                                  </p:childTnLst>
                                </p:cTn>
                              </p:par>
                            </p:childTnLst>
                          </p:cTn>
                        </p:par>
                        <p:par>
                          <p:cTn id="970" fill="hold">
                            <p:stCondLst>
                              <p:cond delay="230500"/>
                            </p:stCondLst>
                            <p:childTnLst>
                              <p:par>
                                <p:cTn id="971" presetID="10" presetClass="entr" presetSubtype="0" fill="hold" nodeType="afterEffect">
                                  <p:stCondLst>
                                    <p:cond delay="0"/>
                                  </p:stCondLst>
                                  <p:childTnLst>
                                    <p:set>
                                      <p:cBhvr>
                                        <p:cTn id="972" dur="1" fill="hold">
                                          <p:stCondLst>
                                            <p:cond delay="0"/>
                                          </p:stCondLst>
                                        </p:cTn>
                                        <p:tgtEl>
                                          <p:spTgt spid="1127"/>
                                        </p:tgtEl>
                                        <p:attrNameLst>
                                          <p:attrName>style.visibility</p:attrName>
                                        </p:attrNameLst>
                                      </p:cBhvr>
                                      <p:to>
                                        <p:strVal val="visible"/>
                                      </p:to>
                                    </p:set>
                                    <p:animEffect transition="in" filter="fade">
                                      <p:cBhvr>
                                        <p:cTn id="973" dur="1000"/>
                                        <p:tgtEl>
                                          <p:spTgt spid="1127"/>
                                        </p:tgtEl>
                                      </p:cBhvr>
                                    </p:animEffect>
                                  </p:childTnLst>
                                </p:cTn>
                              </p:par>
                            </p:childTnLst>
                          </p:cTn>
                        </p:par>
                        <p:par>
                          <p:cTn id="974" fill="hold">
                            <p:stCondLst>
                              <p:cond delay="231500"/>
                            </p:stCondLst>
                            <p:childTnLst>
                              <p:par>
                                <p:cTn id="975" presetID="10" presetClass="entr" presetSubtype="0" fill="hold" nodeType="afterEffect">
                                  <p:stCondLst>
                                    <p:cond delay="0"/>
                                  </p:stCondLst>
                                  <p:childTnLst>
                                    <p:set>
                                      <p:cBhvr>
                                        <p:cTn id="976" dur="1" fill="hold">
                                          <p:stCondLst>
                                            <p:cond delay="0"/>
                                          </p:stCondLst>
                                        </p:cTn>
                                        <p:tgtEl>
                                          <p:spTgt spid="1128"/>
                                        </p:tgtEl>
                                        <p:attrNameLst>
                                          <p:attrName>style.visibility</p:attrName>
                                        </p:attrNameLst>
                                      </p:cBhvr>
                                      <p:to>
                                        <p:strVal val="visible"/>
                                      </p:to>
                                    </p:set>
                                    <p:animEffect transition="in" filter="fade">
                                      <p:cBhvr>
                                        <p:cTn id="977" dur="1000"/>
                                        <p:tgtEl>
                                          <p:spTgt spid="1128"/>
                                        </p:tgtEl>
                                      </p:cBhvr>
                                    </p:animEffect>
                                  </p:childTnLst>
                                </p:cTn>
                              </p:par>
                            </p:childTnLst>
                          </p:cTn>
                        </p:par>
                        <p:par>
                          <p:cTn id="978" fill="hold">
                            <p:stCondLst>
                              <p:cond delay="232500"/>
                            </p:stCondLst>
                            <p:childTnLst>
                              <p:par>
                                <p:cTn id="979" presetID="10" presetClass="entr" presetSubtype="0" fill="hold" nodeType="afterEffect">
                                  <p:stCondLst>
                                    <p:cond delay="0"/>
                                  </p:stCondLst>
                                  <p:childTnLst>
                                    <p:set>
                                      <p:cBhvr>
                                        <p:cTn id="980" dur="1" fill="hold">
                                          <p:stCondLst>
                                            <p:cond delay="0"/>
                                          </p:stCondLst>
                                        </p:cTn>
                                        <p:tgtEl>
                                          <p:spTgt spid="1129"/>
                                        </p:tgtEl>
                                        <p:attrNameLst>
                                          <p:attrName>style.visibility</p:attrName>
                                        </p:attrNameLst>
                                      </p:cBhvr>
                                      <p:to>
                                        <p:strVal val="visible"/>
                                      </p:to>
                                    </p:set>
                                    <p:animEffect transition="in" filter="fade">
                                      <p:cBhvr>
                                        <p:cTn id="981" dur="1000"/>
                                        <p:tgtEl>
                                          <p:spTgt spid="1129"/>
                                        </p:tgtEl>
                                      </p:cBhvr>
                                    </p:animEffect>
                                  </p:childTnLst>
                                </p:cTn>
                              </p:par>
                            </p:childTnLst>
                          </p:cTn>
                        </p:par>
                        <p:par>
                          <p:cTn id="982" fill="hold">
                            <p:stCondLst>
                              <p:cond delay="233500"/>
                            </p:stCondLst>
                            <p:childTnLst>
                              <p:par>
                                <p:cTn id="983" presetID="10" presetClass="entr" presetSubtype="0" fill="hold" nodeType="afterEffect">
                                  <p:stCondLst>
                                    <p:cond delay="0"/>
                                  </p:stCondLst>
                                  <p:childTnLst>
                                    <p:set>
                                      <p:cBhvr>
                                        <p:cTn id="984" dur="1" fill="hold">
                                          <p:stCondLst>
                                            <p:cond delay="0"/>
                                          </p:stCondLst>
                                        </p:cTn>
                                        <p:tgtEl>
                                          <p:spTgt spid="1130"/>
                                        </p:tgtEl>
                                        <p:attrNameLst>
                                          <p:attrName>style.visibility</p:attrName>
                                        </p:attrNameLst>
                                      </p:cBhvr>
                                      <p:to>
                                        <p:strVal val="visible"/>
                                      </p:to>
                                    </p:set>
                                    <p:animEffect transition="in" filter="fade">
                                      <p:cBhvr>
                                        <p:cTn id="985" dur="1000"/>
                                        <p:tgtEl>
                                          <p:spTgt spid="1130"/>
                                        </p:tgtEl>
                                      </p:cBhvr>
                                    </p:animEffect>
                                  </p:childTnLst>
                                </p:cTn>
                              </p:par>
                            </p:childTnLst>
                          </p:cTn>
                        </p:par>
                        <p:par>
                          <p:cTn id="986" fill="hold">
                            <p:stCondLst>
                              <p:cond delay="234500"/>
                            </p:stCondLst>
                            <p:childTnLst>
                              <p:par>
                                <p:cTn id="987" presetID="10" presetClass="entr" presetSubtype="0" fill="hold" nodeType="afterEffect">
                                  <p:stCondLst>
                                    <p:cond delay="0"/>
                                  </p:stCondLst>
                                  <p:childTnLst>
                                    <p:set>
                                      <p:cBhvr>
                                        <p:cTn id="988" dur="1" fill="hold">
                                          <p:stCondLst>
                                            <p:cond delay="0"/>
                                          </p:stCondLst>
                                        </p:cTn>
                                        <p:tgtEl>
                                          <p:spTgt spid="1131"/>
                                        </p:tgtEl>
                                        <p:attrNameLst>
                                          <p:attrName>style.visibility</p:attrName>
                                        </p:attrNameLst>
                                      </p:cBhvr>
                                      <p:to>
                                        <p:strVal val="visible"/>
                                      </p:to>
                                    </p:set>
                                    <p:animEffect transition="in" filter="fade">
                                      <p:cBhvr>
                                        <p:cTn id="989" dur="1000"/>
                                        <p:tgtEl>
                                          <p:spTgt spid="1131"/>
                                        </p:tgtEl>
                                      </p:cBhvr>
                                    </p:animEffect>
                                  </p:childTnLst>
                                </p:cTn>
                              </p:par>
                            </p:childTnLst>
                          </p:cTn>
                        </p:par>
                        <p:par>
                          <p:cTn id="990" fill="hold">
                            <p:stCondLst>
                              <p:cond delay="235500"/>
                            </p:stCondLst>
                            <p:childTnLst>
                              <p:par>
                                <p:cTn id="991" presetID="10" presetClass="entr" presetSubtype="0" fill="hold" nodeType="afterEffect">
                                  <p:stCondLst>
                                    <p:cond delay="0"/>
                                  </p:stCondLst>
                                  <p:childTnLst>
                                    <p:set>
                                      <p:cBhvr>
                                        <p:cTn id="992" dur="1" fill="hold">
                                          <p:stCondLst>
                                            <p:cond delay="0"/>
                                          </p:stCondLst>
                                        </p:cTn>
                                        <p:tgtEl>
                                          <p:spTgt spid="1132"/>
                                        </p:tgtEl>
                                        <p:attrNameLst>
                                          <p:attrName>style.visibility</p:attrName>
                                        </p:attrNameLst>
                                      </p:cBhvr>
                                      <p:to>
                                        <p:strVal val="visible"/>
                                      </p:to>
                                    </p:set>
                                    <p:animEffect transition="in" filter="fade">
                                      <p:cBhvr>
                                        <p:cTn id="993" dur="1000"/>
                                        <p:tgtEl>
                                          <p:spTgt spid="1132"/>
                                        </p:tgtEl>
                                      </p:cBhvr>
                                    </p:animEffect>
                                  </p:childTnLst>
                                </p:cTn>
                              </p:par>
                            </p:childTnLst>
                          </p:cTn>
                        </p:par>
                        <p:par>
                          <p:cTn id="994" fill="hold">
                            <p:stCondLst>
                              <p:cond delay="236500"/>
                            </p:stCondLst>
                            <p:childTnLst>
                              <p:par>
                                <p:cTn id="995" presetID="10" presetClass="entr" presetSubtype="0" fill="hold" nodeType="afterEffect">
                                  <p:stCondLst>
                                    <p:cond delay="0"/>
                                  </p:stCondLst>
                                  <p:childTnLst>
                                    <p:set>
                                      <p:cBhvr>
                                        <p:cTn id="996" dur="1" fill="hold">
                                          <p:stCondLst>
                                            <p:cond delay="0"/>
                                          </p:stCondLst>
                                        </p:cTn>
                                        <p:tgtEl>
                                          <p:spTgt spid="1133"/>
                                        </p:tgtEl>
                                        <p:attrNameLst>
                                          <p:attrName>style.visibility</p:attrName>
                                        </p:attrNameLst>
                                      </p:cBhvr>
                                      <p:to>
                                        <p:strVal val="visible"/>
                                      </p:to>
                                    </p:set>
                                    <p:animEffect transition="in" filter="fade">
                                      <p:cBhvr>
                                        <p:cTn id="997" dur="1000"/>
                                        <p:tgtEl>
                                          <p:spTgt spid="1133"/>
                                        </p:tgtEl>
                                      </p:cBhvr>
                                    </p:animEffect>
                                  </p:childTnLst>
                                </p:cTn>
                              </p:par>
                            </p:childTnLst>
                          </p:cTn>
                        </p:par>
                        <p:par>
                          <p:cTn id="998" fill="hold">
                            <p:stCondLst>
                              <p:cond delay="237500"/>
                            </p:stCondLst>
                            <p:childTnLst>
                              <p:par>
                                <p:cTn id="999" presetID="10" presetClass="entr" presetSubtype="0" fill="hold" nodeType="afterEffect">
                                  <p:stCondLst>
                                    <p:cond delay="0"/>
                                  </p:stCondLst>
                                  <p:childTnLst>
                                    <p:set>
                                      <p:cBhvr>
                                        <p:cTn id="1000" dur="1" fill="hold">
                                          <p:stCondLst>
                                            <p:cond delay="0"/>
                                          </p:stCondLst>
                                        </p:cTn>
                                        <p:tgtEl>
                                          <p:spTgt spid="1134"/>
                                        </p:tgtEl>
                                        <p:attrNameLst>
                                          <p:attrName>style.visibility</p:attrName>
                                        </p:attrNameLst>
                                      </p:cBhvr>
                                      <p:to>
                                        <p:strVal val="visible"/>
                                      </p:to>
                                    </p:set>
                                    <p:animEffect transition="in" filter="fade">
                                      <p:cBhvr>
                                        <p:cTn id="1001" dur="1000"/>
                                        <p:tgtEl>
                                          <p:spTgt spid="1134"/>
                                        </p:tgtEl>
                                      </p:cBhvr>
                                    </p:animEffect>
                                  </p:childTnLst>
                                </p:cTn>
                              </p:par>
                            </p:childTnLst>
                          </p:cTn>
                        </p:par>
                        <p:par>
                          <p:cTn id="1002" fill="hold">
                            <p:stCondLst>
                              <p:cond delay="238500"/>
                            </p:stCondLst>
                            <p:childTnLst>
                              <p:par>
                                <p:cTn id="1003" presetID="10" presetClass="entr" presetSubtype="0" fill="hold" nodeType="afterEffect">
                                  <p:stCondLst>
                                    <p:cond delay="0"/>
                                  </p:stCondLst>
                                  <p:childTnLst>
                                    <p:set>
                                      <p:cBhvr>
                                        <p:cTn id="1004" dur="1" fill="hold">
                                          <p:stCondLst>
                                            <p:cond delay="0"/>
                                          </p:stCondLst>
                                        </p:cTn>
                                        <p:tgtEl>
                                          <p:spTgt spid="1135"/>
                                        </p:tgtEl>
                                        <p:attrNameLst>
                                          <p:attrName>style.visibility</p:attrName>
                                        </p:attrNameLst>
                                      </p:cBhvr>
                                      <p:to>
                                        <p:strVal val="visible"/>
                                      </p:to>
                                    </p:set>
                                    <p:animEffect transition="in" filter="fade">
                                      <p:cBhvr>
                                        <p:cTn id="1005" dur="1000"/>
                                        <p:tgtEl>
                                          <p:spTgt spid="1135"/>
                                        </p:tgtEl>
                                      </p:cBhvr>
                                    </p:animEffect>
                                  </p:childTnLst>
                                </p:cTn>
                              </p:par>
                            </p:childTnLst>
                          </p:cTn>
                        </p:par>
                        <p:par>
                          <p:cTn id="1006" fill="hold">
                            <p:stCondLst>
                              <p:cond delay="239500"/>
                            </p:stCondLst>
                            <p:childTnLst>
                              <p:par>
                                <p:cTn id="1007" presetID="10" presetClass="entr" presetSubtype="0" fill="hold" nodeType="afterEffect">
                                  <p:stCondLst>
                                    <p:cond delay="0"/>
                                  </p:stCondLst>
                                  <p:childTnLst>
                                    <p:set>
                                      <p:cBhvr>
                                        <p:cTn id="1008" dur="1" fill="hold">
                                          <p:stCondLst>
                                            <p:cond delay="0"/>
                                          </p:stCondLst>
                                        </p:cTn>
                                        <p:tgtEl>
                                          <p:spTgt spid="1136"/>
                                        </p:tgtEl>
                                        <p:attrNameLst>
                                          <p:attrName>style.visibility</p:attrName>
                                        </p:attrNameLst>
                                      </p:cBhvr>
                                      <p:to>
                                        <p:strVal val="visible"/>
                                      </p:to>
                                    </p:set>
                                    <p:animEffect transition="in" filter="fade">
                                      <p:cBhvr>
                                        <p:cTn id="1009" dur="1000"/>
                                        <p:tgtEl>
                                          <p:spTgt spid="1136"/>
                                        </p:tgtEl>
                                      </p:cBhvr>
                                    </p:animEffect>
                                  </p:childTnLst>
                                </p:cTn>
                              </p:par>
                            </p:childTnLst>
                          </p:cTn>
                        </p:par>
                        <p:par>
                          <p:cTn id="1010" fill="hold">
                            <p:stCondLst>
                              <p:cond delay="240500"/>
                            </p:stCondLst>
                            <p:childTnLst>
                              <p:par>
                                <p:cTn id="1011" presetID="10" presetClass="entr" presetSubtype="0" fill="hold" nodeType="afterEffect">
                                  <p:stCondLst>
                                    <p:cond delay="0"/>
                                  </p:stCondLst>
                                  <p:childTnLst>
                                    <p:set>
                                      <p:cBhvr>
                                        <p:cTn id="1012" dur="1" fill="hold">
                                          <p:stCondLst>
                                            <p:cond delay="0"/>
                                          </p:stCondLst>
                                        </p:cTn>
                                        <p:tgtEl>
                                          <p:spTgt spid="1137"/>
                                        </p:tgtEl>
                                        <p:attrNameLst>
                                          <p:attrName>style.visibility</p:attrName>
                                        </p:attrNameLst>
                                      </p:cBhvr>
                                      <p:to>
                                        <p:strVal val="visible"/>
                                      </p:to>
                                    </p:set>
                                    <p:animEffect transition="in" filter="fade">
                                      <p:cBhvr>
                                        <p:cTn id="1013" dur="1000"/>
                                        <p:tgtEl>
                                          <p:spTgt spid="1137"/>
                                        </p:tgtEl>
                                      </p:cBhvr>
                                    </p:animEffect>
                                  </p:childTnLst>
                                </p:cTn>
                              </p:par>
                            </p:childTnLst>
                          </p:cTn>
                        </p:par>
                        <p:par>
                          <p:cTn id="1014" fill="hold">
                            <p:stCondLst>
                              <p:cond delay="241500"/>
                            </p:stCondLst>
                            <p:childTnLst>
                              <p:par>
                                <p:cTn id="1015" presetID="10" presetClass="entr" presetSubtype="0" fill="hold" nodeType="afterEffect">
                                  <p:stCondLst>
                                    <p:cond delay="0"/>
                                  </p:stCondLst>
                                  <p:childTnLst>
                                    <p:set>
                                      <p:cBhvr>
                                        <p:cTn id="1016" dur="1" fill="hold">
                                          <p:stCondLst>
                                            <p:cond delay="0"/>
                                          </p:stCondLst>
                                        </p:cTn>
                                        <p:tgtEl>
                                          <p:spTgt spid="1138"/>
                                        </p:tgtEl>
                                        <p:attrNameLst>
                                          <p:attrName>style.visibility</p:attrName>
                                        </p:attrNameLst>
                                      </p:cBhvr>
                                      <p:to>
                                        <p:strVal val="visible"/>
                                      </p:to>
                                    </p:set>
                                    <p:animEffect transition="in" filter="fade">
                                      <p:cBhvr>
                                        <p:cTn id="1017" dur="1000"/>
                                        <p:tgtEl>
                                          <p:spTgt spid="1138"/>
                                        </p:tgtEl>
                                      </p:cBhvr>
                                    </p:animEffect>
                                  </p:childTnLst>
                                </p:cTn>
                              </p:par>
                            </p:childTnLst>
                          </p:cTn>
                        </p:par>
                        <p:par>
                          <p:cTn id="1018" fill="hold">
                            <p:stCondLst>
                              <p:cond delay="242500"/>
                            </p:stCondLst>
                            <p:childTnLst>
                              <p:par>
                                <p:cTn id="1019" presetID="10" presetClass="entr" presetSubtype="0" fill="hold" nodeType="afterEffect">
                                  <p:stCondLst>
                                    <p:cond delay="0"/>
                                  </p:stCondLst>
                                  <p:childTnLst>
                                    <p:set>
                                      <p:cBhvr>
                                        <p:cTn id="1020" dur="1" fill="hold">
                                          <p:stCondLst>
                                            <p:cond delay="0"/>
                                          </p:stCondLst>
                                        </p:cTn>
                                        <p:tgtEl>
                                          <p:spTgt spid="1139"/>
                                        </p:tgtEl>
                                        <p:attrNameLst>
                                          <p:attrName>style.visibility</p:attrName>
                                        </p:attrNameLst>
                                      </p:cBhvr>
                                      <p:to>
                                        <p:strVal val="visible"/>
                                      </p:to>
                                    </p:set>
                                    <p:animEffect transition="in" filter="fade">
                                      <p:cBhvr>
                                        <p:cTn id="1021" dur="1000"/>
                                        <p:tgtEl>
                                          <p:spTgt spid="1139"/>
                                        </p:tgtEl>
                                      </p:cBhvr>
                                    </p:animEffect>
                                  </p:childTnLst>
                                </p:cTn>
                              </p:par>
                            </p:childTnLst>
                          </p:cTn>
                        </p:par>
                        <p:par>
                          <p:cTn id="1022" fill="hold">
                            <p:stCondLst>
                              <p:cond delay="243500"/>
                            </p:stCondLst>
                            <p:childTnLst>
                              <p:par>
                                <p:cTn id="1023" presetID="10" presetClass="entr" presetSubtype="0" fill="hold" nodeType="afterEffect">
                                  <p:stCondLst>
                                    <p:cond delay="0"/>
                                  </p:stCondLst>
                                  <p:childTnLst>
                                    <p:set>
                                      <p:cBhvr>
                                        <p:cTn id="1024" dur="1" fill="hold">
                                          <p:stCondLst>
                                            <p:cond delay="0"/>
                                          </p:stCondLst>
                                        </p:cTn>
                                        <p:tgtEl>
                                          <p:spTgt spid="1140"/>
                                        </p:tgtEl>
                                        <p:attrNameLst>
                                          <p:attrName>style.visibility</p:attrName>
                                        </p:attrNameLst>
                                      </p:cBhvr>
                                      <p:to>
                                        <p:strVal val="visible"/>
                                      </p:to>
                                    </p:set>
                                    <p:animEffect transition="in" filter="fade">
                                      <p:cBhvr>
                                        <p:cTn id="1025" dur="1000"/>
                                        <p:tgtEl>
                                          <p:spTgt spid="1140"/>
                                        </p:tgtEl>
                                      </p:cBhvr>
                                    </p:animEffect>
                                  </p:childTnLst>
                                </p:cTn>
                              </p:par>
                            </p:childTnLst>
                          </p:cTn>
                        </p:par>
                        <p:par>
                          <p:cTn id="1026" fill="hold">
                            <p:stCondLst>
                              <p:cond delay="244500"/>
                            </p:stCondLst>
                            <p:childTnLst>
                              <p:par>
                                <p:cTn id="1027" presetID="10" presetClass="entr" presetSubtype="0" fill="hold" nodeType="afterEffect">
                                  <p:stCondLst>
                                    <p:cond delay="0"/>
                                  </p:stCondLst>
                                  <p:childTnLst>
                                    <p:set>
                                      <p:cBhvr>
                                        <p:cTn id="1028" dur="1" fill="hold">
                                          <p:stCondLst>
                                            <p:cond delay="0"/>
                                          </p:stCondLst>
                                        </p:cTn>
                                        <p:tgtEl>
                                          <p:spTgt spid="1141"/>
                                        </p:tgtEl>
                                        <p:attrNameLst>
                                          <p:attrName>style.visibility</p:attrName>
                                        </p:attrNameLst>
                                      </p:cBhvr>
                                      <p:to>
                                        <p:strVal val="visible"/>
                                      </p:to>
                                    </p:set>
                                    <p:animEffect transition="in" filter="fade">
                                      <p:cBhvr>
                                        <p:cTn id="1029" dur="1000"/>
                                        <p:tgtEl>
                                          <p:spTgt spid="1141"/>
                                        </p:tgtEl>
                                      </p:cBhvr>
                                    </p:animEffect>
                                  </p:childTnLst>
                                </p:cTn>
                              </p:par>
                            </p:childTnLst>
                          </p:cTn>
                        </p:par>
                        <p:par>
                          <p:cTn id="1030" fill="hold">
                            <p:stCondLst>
                              <p:cond delay="245500"/>
                            </p:stCondLst>
                            <p:childTnLst>
                              <p:par>
                                <p:cTn id="1031" presetID="10" presetClass="entr" presetSubtype="0" fill="hold" nodeType="afterEffect">
                                  <p:stCondLst>
                                    <p:cond delay="0"/>
                                  </p:stCondLst>
                                  <p:childTnLst>
                                    <p:set>
                                      <p:cBhvr>
                                        <p:cTn id="1032" dur="1" fill="hold">
                                          <p:stCondLst>
                                            <p:cond delay="0"/>
                                          </p:stCondLst>
                                        </p:cTn>
                                        <p:tgtEl>
                                          <p:spTgt spid="1142"/>
                                        </p:tgtEl>
                                        <p:attrNameLst>
                                          <p:attrName>style.visibility</p:attrName>
                                        </p:attrNameLst>
                                      </p:cBhvr>
                                      <p:to>
                                        <p:strVal val="visible"/>
                                      </p:to>
                                    </p:set>
                                    <p:animEffect transition="in" filter="fade">
                                      <p:cBhvr>
                                        <p:cTn id="1033" dur="1000"/>
                                        <p:tgtEl>
                                          <p:spTgt spid="1142"/>
                                        </p:tgtEl>
                                      </p:cBhvr>
                                    </p:animEffect>
                                  </p:childTnLst>
                                </p:cTn>
                              </p:par>
                            </p:childTnLst>
                          </p:cTn>
                        </p:par>
                        <p:par>
                          <p:cTn id="1034" fill="hold">
                            <p:stCondLst>
                              <p:cond delay="246500"/>
                            </p:stCondLst>
                            <p:childTnLst>
                              <p:par>
                                <p:cTn id="1035" presetID="10" presetClass="entr" presetSubtype="0" fill="hold" nodeType="afterEffect">
                                  <p:stCondLst>
                                    <p:cond delay="0"/>
                                  </p:stCondLst>
                                  <p:childTnLst>
                                    <p:set>
                                      <p:cBhvr>
                                        <p:cTn id="1036" dur="1" fill="hold">
                                          <p:stCondLst>
                                            <p:cond delay="0"/>
                                          </p:stCondLst>
                                        </p:cTn>
                                        <p:tgtEl>
                                          <p:spTgt spid="1143"/>
                                        </p:tgtEl>
                                        <p:attrNameLst>
                                          <p:attrName>style.visibility</p:attrName>
                                        </p:attrNameLst>
                                      </p:cBhvr>
                                      <p:to>
                                        <p:strVal val="visible"/>
                                      </p:to>
                                    </p:set>
                                    <p:animEffect transition="in" filter="fade">
                                      <p:cBhvr>
                                        <p:cTn id="1037" dur="1000"/>
                                        <p:tgtEl>
                                          <p:spTgt spid="1143"/>
                                        </p:tgtEl>
                                      </p:cBhvr>
                                    </p:animEffect>
                                  </p:childTnLst>
                                </p:cTn>
                              </p:par>
                            </p:childTnLst>
                          </p:cTn>
                        </p:par>
                        <p:par>
                          <p:cTn id="1038" fill="hold">
                            <p:stCondLst>
                              <p:cond delay="247500"/>
                            </p:stCondLst>
                            <p:childTnLst>
                              <p:par>
                                <p:cTn id="1039" presetID="10" presetClass="entr" presetSubtype="0" fill="hold" nodeType="afterEffect">
                                  <p:stCondLst>
                                    <p:cond delay="0"/>
                                  </p:stCondLst>
                                  <p:childTnLst>
                                    <p:set>
                                      <p:cBhvr>
                                        <p:cTn id="1040" dur="1" fill="hold">
                                          <p:stCondLst>
                                            <p:cond delay="0"/>
                                          </p:stCondLst>
                                        </p:cTn>
                                        <p:tgtEl>
                                          <p:spTgt spid="1144"/>
                                        </p:tgtEl>
                                        <p:attrNameLst>
                                          <p:attrName>style.visibility</p:attrName>
                                        </p:attrNameLst>
                                      </p:cBhvr>
                                      <p:to>
                                        <p:strVal val="visible"/>
                                      </p:to>
                                    </p:set>
                                    <p:animEffect transition="in" filter="fade">
                                      <p:cBhvr>
                                        <p:cTn id="1041" dur="1000"/>
                                        <p:tgtEl>
                                          <p:spTgt spid="1144"/>
                                        </p:tgtEl>
                                      </p:cBhvr>
                                    </p:animEffect>
                                  </p:childTnLst>
                                </p:cTn>
                              </p:par>
                            </p:childTnLst>
                          </p:cTn>
                        </p:par>
                        <p:par>
                          <p:cTn id="1042" fill="hold">
                            <p:stCondLst>
                              <p:cond delay="248500"/>
                            </p:stCondLst>
                            <p:childTnLst>
                              <p:par>
                                <p:cTn id="1043" presetID="10" presetClass="entr" presetSubtype="0" fill="hold" nodeType="afterEffect">
                                  <p:stCondLst>
                                    <p:cond delay="0"/>
                                  </p:stCondLst>
                                  <p:childTnLst>
                                    <p:set>
                                      <p:cBhvr>
                                        <p:cTn id="1044" dur="1" fill="hold">
                                          <p:stCondLst>
                                            <p:cond delay="0"/>
                                          </p:stCondLst>
                                        </p:cTn>
                                        <p:tgtEl>
                                          <p:spTgt spid="1145"/>
                                        </p:tgtEl>
                                        <p:attrNameLst>
                                          <p:attrName>style.visibility</p:attrName>
                                        </p:attrNameLst>
                                      </p:cBhvr>
                                      <p:to>
                                        <p:strVal val="visible"/>
                                      </p:to>
                                    </p:set>
                                    <p:animEffect transition="in" filter="fade">
                                      <p:cBhvr>
                                        <p:cTn id="1045" dur="1000"/>
                                        <p:tgtEl>
                                          <p:spTgt spid="1145"/>
                                        </p:tgtEl>
                                      </p:cBhvr>
                                    </p:animEffect>
                                  </p:childTnLst>
                                </p:cTn>
                              </p:par>
                            </p:childTnLst>
                          </p:cTn>
                        </p:par>
                        <p:par>
                          <p:cTn id="1046" fill="hold">
                            <p:stCondLst>
                              <p:cond delay="249500"/>
                            </p:stCondLst>
                            <p:childTnLst>
                              <p:par>
                                <p:cTn id="1047" presetID="10" presetClass="entr" presetSubtype="0" fill="hold" nodeType="afterEffect">
                                  <p:stCondLst>
                                    <p:cond delay="0"/>
                                  </p:stCondLst>
                                  <p:childTnLst>
                                    <p:set>
                                      <p:cBhvr>
                                        <p:cTn id="1048" dur="1" fill="hold">
                                          <p:stCondLst>
                                            <p:cond delay="0"/>
                                          </p:stCondLst>
                                        </p:cTn>
                                        <p:tgtEl>
                                          <p:spTgt spid="1146"/>
                                        </p:tgtEl>
                                        <p:attrNameLst>
                                          <p:attrName>style.visibility</p:attrName>
                                        </p:attrNameLst>
                                      </p:cBhvr>
                                      <p:to>
                                        <p:strVal val="visible"/>
                                      </p:to>
                                    </p:set>
                                    <p:animEffect transition="in" filter="fade">
                                      <p:cBhvr>
                                        <p:cTn id="1049" dur="1000"/>
                                        <p:tgtEl>
                                          <p:spTgt spid="1146"/>
                                        </p:tgtEl>
                                      </p:cBhvr>
                                    </p:animEffect>
                                  </p:childTnLst>
                                </p:cTn>
                              </p:par>
                            </p:childTnLst>
                          </p:cTn>
                        </p:par>
                        <p:par>
                          <p:cTn id="1050" fill="hold">
                            <p:stCondLst>
                              <p:cond delay="250500"/>
                            </p:stCondLst>
                            <p:childTnLst>
                              <p:par>
                                <p:cTn id="1051" presetID="10" presetClass="entr" presetSubtype="0" fill="hold" nodeType="afterEffect">
                                  <p:stCondLst>
                                    <p:cond delay="0"/>
                                  </p:stCondLst>
                                  <p:childTnLst>
                                    <p:set>
                                      <p:cBhvr>
                                        <p:cTn id="1052" dur="1" fill="hold">
                                          <p:stCondLst>
                                            <p:cond delay="0"/>
                                          </p:stCondLst>
                                        </p:cTn>
                                        <p:tgtEl>
                                          <p:spTgt spid="1147"/>
                                        </p:tgtEl>
                                        <p:attrNameLst>
                                          <p:attrName>style.visibility</p:attrName>
                                        </p:attrNameLst>
                                      </p:cBhvr>
                                      <p:to>
                                        <p:strVal val="visible"/>
                                      </p:to>
                                    </p:set>
                                    <p:animEffect transition="in" filter="fade">
                                      <p:cBhvr>
                                        <p:cTn id="1053" dur="1000"/>
                                        <p:tgtEl>
                                          <p:spTgt spid="1147"/>
                                        </p:tgtEl>
                                      </p:cBhvr>
                                    </p:animEffect>
                                  </p:childTnLst>
                                </p:cTn>
                              </p:par>
                            </p:childTnLst>
                          </p:cTn>
                        </p:par>
                        <p:par>
                          <p:cTn id="1054" fill="hold">
                            <p:stCondLst>
                              <p:cond delay="251500"/>
                            </p:stCondLst>
                            <p:childTnLst>
                              <p:par>
                                <p:cTn id="1055" presetID="10" presetClass="entr" presetSubtype="0" fill="hold" nodeType="afterEffect">
                                  <p:stCondLst>
                                    <p:cond delay="0"/>
                                  </p:stCondLst>
                                  <p:childTnLst>
                                    <p:set>
                                      <p:cBhvr>
                                        <p:cTn id="1056" dur="1" fill="hold">
                                          <p:stCondLst>
                                            <p:cond delay="0"/>
                                          </p:stCondLst>
                                        </p:cTn>
                                        <p:tgtEl>
                                          <p:spTgt spid="1148"/>
                                        </p:tgtEl>
                                        <p:attrNameLst>
                                          <p:attrName>style.visibility</p:attrName>
                                        </p:attrNameLst>
                                      </p:cBhvr>
                                      <p:to>
                                        <p:strVal val="visible"/>
                                      </p:to>
                                    </p:set>
                                    <p:animEffect transition="in" filter="fade">
                                      <p:cBhvr>
                                        <p:cTn id="1057" dur="1000"/>
                                        <p:tgtEl>
                                          <p:spTgt spid="1148"/>
                                        </p:tgtEl>
                                      </p:cBhvr>
                                    </p:animEffect>
                                  </p:childTnLst>
                                </p:cTn>
                              </p:par>
                            </p:childTnLst>
                          </p:cTn>
                        </p:par>
                        <p:par>
                          <p:cTn id="1058" fill="hold">
                            <p:stCondLst>
                              <p:cond delay="252500"/>
                            </p:stCondLst>
                            <p:childTnLst>
                              <p:par>
                                <p:cTn id="1059" presetID="10" presetClass="entr" presetSubtype="0" fill="hold" nodeType="afterEffect">
                                  <p:stCondLst>
                                    <p:cond delay="0"/>
                                  </p:stCondLst>
                                  <p:childTnLst>
                                    <p:set>
                                      <p:cBhvr>
                                        <p:cTn id="1060" dur="1" fill="hold">
                                          <p:stCondLst>
                                            <p:cond delay="0"/>
                                          </p:stCondLst>
                                        </p:cTn>
                                        <p:tgtEl>
                                          <p:spTgt spid="1149"/>
                                        </p:tgtEl>
                                        <p:attrNameLst>
                                          <p:attrName>style.visibility</p:attrName>
                                        </p:attrNameLst>
                                      </p:cBhvr>
                                      <p:to>
                                        <p:strVal val="visible"/>
                                      </p:to>
                                    </p:set>
                                    <p:animEffect transition="in" filter="fade">
                                      <p:cBhvr>
                                        <p:cTn id="1061" dur="1000"/>
                                        <p:tgtEl>
                                          <p:spTgt spid="1149"/>
                                        </p:tgtEl>
                                      </p:cBhvr>
                                    </p:animEffect>
                                  </p:childTnLst>
                                </p:cTn>
                              </p:par>
                            </p:childTnLst>
                          </p:cTn>
                        </p:par>
                        <p:par>
                          <p:cTn id="1062" fill="hold">
                            <p:stCondLst>
                              <p:cond delay="253500"/>
                            </p:stCondLst>
                            <p:childTnLst>
                              <p:par>
                                <p:cTn id="1063" presetID="10" presetClass="entr" presetSubtype="0" fill="hold" nodeType="afterEffect">
                                  <p:stCondLst>
                                    <p:cond delay="0"/>
                                  </p:stCondLst>
                                  <p:childTnLst>
                                    <p:set>
                                      <p:cBhvr>
                                        <p:cTn id="1064" dur="1" fill="hold">
                                          <p:stCondLst>
                                            <p:cond delay="0"/>
                                          </p:stCondLst>
                                        </p:cTn>
                                        <p:tgtEl>
                                          <p:spTgt spid="1150"/>
                                        </p:tgtEl>
                                        <p:attrNameLst>
                                          <p:attrName>style.visibility</p:attrName>
                                        </p:attrNameLst>
                                      </p:cBhvr>
                                      <p:to>
                                        <p:strVal val="visible"/>
                                      </p:to>
                                    </p:set>
                                    <p:animEffect transition="in" filter="fade">
                                      <p:cBhvr>
                                        <p:cTn id="1065" dur="1000"/>
                                        <p:tgtEl>
                                          <p:spTgt spid="1150"/>
                                        </p:tgtEl>
                                      </p:cBhvr>
                                    </p:animEffect>
                                  </p:childTnLst>
                                </p:cTn>
                              </p:par>
                            </p:childTnLst>
                          </p:cTn>
                        </p:par>
                        <p:par>
                          <p:cTn id="1066" fill="hold">
                            <p:stCondLst>
                              <p:cond delay="254500"/>
                            </p:stCondLst>
                            <p:childTnLst>
                              <p:par>
                                <p:cTn id="1067" presetID="10" presetClass="entr" presetSubtype="0" fill="hold" nodeType="afterEffect">
                                  <p:stCondLst>
                                    <p:cond delay="0"/>
                                  </p:stCondLst>
                                  <p:childTnLst>
                                    <p:set>
                                      <p:cBhvr>
                                        <p:cTn id="1068" dur="1" fill="hold">
                                          <p:stCondLst>
                                            <p:cond delay="0"/>
                                          </p:stCondLst>
                                        </p:cTn>
                                        <p:tgtEl>
                                          <p:spTgt spid="1151"/>
                                        </p:tgtEl>
                                        <p:attrNameLst>
                                          <p:attrName>style.visibility</p:attrName>
                                        </p:attrNameLst>
                                      </p:cBhvr>
                                      <p:to>
                                        <p:strVal val="visible"/>
                                      </p:to>
                                    </p:set>
                                    <p:animEffect transition="in" filter="fade">
                                      <p:cBhvr>
                                        <p:cTn id="1069" dur="1000"/>
                                        <p:tgtEl>
                                          <p:spTgt spid="1151"/>
                                        </p:tgtEl>
                                      </p:cBhvr>
                                    </p:animEffect>
                                  </p:childTnLst>
                                </p:cTn>
                              </p:par>
                            </p:childTnLst>
                          </p:cTn>
                        </p:par>
                        <p:par>
                          <p:cTn id="1070" fill="hold">
                            <p:stCondLst>
                              <p:cond delay="255500"/>
                            </p:stCondLst>
                            <p:childTnLst>
                              <p:par>
                                <p:cTn id="1071" presetID="10" presetClass="entr" presetSubtype="0" fill="hold" nodeType="afterEffect">
                                  <p:stCondLst>
                                    <p:cond delay="0"/>
                                  </p:stCondLst>
                                  <p:childTnLst>
                                    <p:set>
                                      <p:cBhvr>
                                        <p:cTn id="1072" dur="1" fill="hold">
                                          <p:stCondLst>
                                            <p:cond delay="0"/>
                                          </p:stCondLst>
                                        </p:cTn>
                                        <p:tgtEl>
                                          <p:spTgt spid="1152"/>
                                        </p:tgtEl>
                                        <p:attrNameLst>
                                          <p:attrName>style.visibility</p:attrName>
                                        </p:attrNameLst>
                                      </p:cBhvr>
                                      <p:to>
                                        <p:strVal val="visible"/>
                                      </p:to>
                                    </p:set>
                                    <p:animEffect transition="in" filter="fade">
                                      <p:cBhvr>
                                        <p:cTn id="1073" dur="1000"/>
                                        <p:tgtEl>
                                          <p:spTgt spid="1152"/>
                                        </p:tgtEl>
                                      </p:cBhvr>
                                    </p:animEffect>
                                  </p:childTnLst>
                                </p:cTn>
                              </p:par>
                            </p:childTnLst>
                          </p:cTn>
                        </p:par>
                        <p:par>
                          <p:cTn id="1074" fill="hold">
                            <p:stCondLst>
                              <p:cond delay="256500"/>
                            </p:stCondLst>
                            <p:childTnLst>
                              <p:par>
                                <p:cTn id="1075" presetID="10" presetClass="entr" presetSubtype="0" fill="hold" nodeType="afterEffect">
                                  <p:stCondLst>
                                    <p:cond delay="0"/>
                                  </p:stCondLst>
                                  <p:childTnLst>
                                    <p:set>
                                      <p:cBhvr>
                                        <p:cTn id="1076" dur="1" fill="hold">
                                          <p:stCondLst>
                                            <p:cond delay="0"/>
                                          </p:stCondLst>
                                        </p:cTn>
                                        <p:tgtEl>
                                          <p:spTgt spid="1153"/>
                                        </p:tgtEl>
                                        <p:attrNameLst>
                                          <p:attrName>style.visibility</p:attrName>
                                        </p:attrNameLst>
                                      </p:cBhvr>
                                      <p:to>
                                        <p:strVal val="visible"/>
                                      </p:to>
                                    </p:set>
                                    <p:animEffect transition="in" filter="fade">
                                      <p:cBhvr>
                                        <p:cTn id="1077" dur="1000"/>
                                        <p:tgtEl>
                                          <p:spTgt spid="1153"/>
                                        </p:tgtEl>
                                      </p:cBhvr>
                                    </p:animEffect>
                                  </p:childTnLst>
                                </p:cTn>
                              </p:par>
                            </p:childTnLst>
                          </p:cTn>
                        </p:par>
                        <p:par>
                          <p:cTn id="1078" fill="hold">
                            <p:stCondLst>
                              <p:cond delay="257500"/>
                            </p:stCondLst>
                            <p:childTnLst>
                              <p:par>
                                <p:cTn id="1079" presetID="10" presetClass="entr" presetSubtype="0" fill="hold" nodeType="afterEffect">
                                  <p:stCondLst>
                                    <p:cond delay="0"/>
                                  </p:stCondLst>
                                  <p:childTnLst>
                                    <p:set>
                                      <p:cBhvr>
                                        <p:cTn id="1080" dur="1" fill="hold">
                                          <p:stCondLst>
                                            <p:cond delay="0"/>
                                          </p:stCondLst>
                                        </p:cTn>
                                        <p:tgtEl>
                                          <p:spTgt spid="1154"/>
                                        </p:tgtEl>
                                        <p:attrNameLst>
                                          <p:attrName>style.visibility</p:attrName>
                                        </p:attrNameLst>
                                      </p:cBhvr>
                                      <p:to>
                                        <p:strVal val="visible"/>
                                      </p:to>
                                    </p:set>
                                    <p:animEffect transition="in" filter="fade">
                                      <p:cBhvr>
                                        <p:cTn id="1081" dur="1000"/>
                                        <p:tgtEl>
                                          <p:spTgt spid="1154"/>
                                        </p:tgtEl>
                                      </p:cBhvr>
                                    </p:animEffect>
                                  </p:childTnLst>
                                </p:cTn>
                              </p:par>
                            </p:childTnLst>
                          </p:cTn>
                        </p:par>
                        <p:par>
                          <p:cTn id="1082" fill="hold">
                            <p:stCondLst>
                              <p:cond delay="258500"/>
                            </p:stCondLst>
                            <p:childTnLst>
                              <p:par>
                                <p:cTn id="1083" presetID="10" presetClass="entr" presetSubtype="0" fill="hold" nodeType="afterEffect">
                                  <p:stCondLst>
                                    <p:cond delay="0"/>
                                  </p:stCondLst>
                                  <p:childTnLst>
                                    <p:set>
                                      <p:cBhvr>
                                        <p:cTn id="1084" dur="1" fill="hold">
                                          <p:stCondLst>
                                            <p:cond delay="0"/>
                                          </p:stCondLst>
                                        </p:cTn>
                                        <p:tgtEl>
                                          <p:spTgt spid="1155"/>
                                        </p:tgtEl>
                                        <p:attrNameLst>
                                          <p:attrName>style.visibility</p:attrName>
                                        </p:attrNameLst>
                                      </p:cBhvr>
                                      <p:to>
                                        <p:strVal val="visible"/>
                                      </p:to>
                                    </p:set>
                                    <p:animEffect transition="in" filter="fade">
                                      <p:cBhvr>
                                        <p:cTn id="1085" dur="1000"/>
                                        <p:tgtEl>
                                          <p:spTgt spid="1155"/>
                                        </p:tgtEl>
                                      </p:cBhvr>
                                    </p:animEffect>
                                  </p:childTnLst>
                                </p:cTn>
                              </p:par>
                            </p:childTnLst>
                          </p:cTn>
                        </p:par>
                        <p:par>
                          <p:cTn id="1086" fill="hold">
                            <p:stCondLst>
                              <p:cond delay="259500"/>
                            </p:stCondLst>
                            <p:childTnLst>
                              <p:par>
                                <p:cTn id="1087" presetID="10" presetClass="entr" presetSubtype="0" fill="hold" nodeType="afterEffect">
                                  <p:stCondLst>
                                    <p:cond delay="0"/>
                                  </p:stCondLst>
                                  <p:childTnLst>
                                    <p:set>
                                      <p:cBhvr>
                                        <p:cTn id="1088" dur="1" fill="hold">
                                          <p:stCondLst>
                                            <p:cond delay="0"/>
                                          </p:stCondLst>
                                        </p:cTn>
                                        <p:tgtEl>
                                          <p:spTgt spid="1156"/>
                                        </p:tgtEl>
                                        <p:attrNameLst>
                                          <p:attrName>style.visibility</p:attrName>
                                        </p:attrNameLst>
                                      </p:cBhvr>
                                      <p:to>
                                        <p:strVal val="visible"/>
                                      </p:to>
                                    </p:set>
                                    <p:animEffect transition="in" filter="fade">
                                      <p:cBhvr>
                                        <p:cTn id="1089" dur="1000"/>
                                        <p:tgtEl>
                                          <p:spTgt spid="1156"/>
                                        </p:tgtEl>
                                      </p:cBhvr>
                                    </p:animEffect>
                                  </p:childTnLst>
                                </p:cTn>
                              </p:par>
                            </p:childTnLst>
                          </p:cTn>
                        </p:par>
                        <p:par>
                          <p:cTn id="1090" fill="hold">
                            <p:stCondLst>
                              <p:cond delay="260500"/>
                            </p:stCondLst>
                            <p:childTnLst>
                              <p:par>
                                <p:cTn id="1091" presetID="10" presetClass="entr" presetSubtype="0" fill="hold" nodeType="afterEffect">
                                  <p:stCondLst>
                                    <p:cond delay="0"/>
                                  </p:stCondLst>
                                  <p:childTnLst>
                                    <p:set>
                                      <p:cBhvr>
                                        <p:cTn id="1092" dur="1" fill="hold">
                                          <p:stCondLst>
                                            <p:cond delay="0"/>
                                          </p:stCondLst>
                                        </p:cTn>
                                        <p:tgtEl>
                                          <p:spTgt spid="1157"/>
                                        </p:tgtEl>
                                        <p:attrNameLst>
                                          <p:attrName>style.visibility</p:attrName>
                                        </p:attrNameLst>
                                      </p:cBhvr>
                                      <p:to>
                                        <p:strVal val="visible"/>
                                      </p:to>
                                    </p:set>
                                    <p:animEffect transition="in" filter="fade">
                                      <p:cBhvr>
                                        <p:cTn id="1093" dur="1000"/>
                                        <p:tgtEl>
                                          <p:spTgt spid="1157"/>
                                        </p:tgtEl>
                                      </p:cBhvr>
                                    </p:animEffect>
                                  </p:childTnLst>
                                </p:cTn>
                              </p:par>
                            </p:childTnLst>
                          </p:cTn>
                        </p:par>
                        <p:par>
                          <p:cTn id="1094" fill="hold">
                            <p:stCondLst>
                              <p:cond delay="261500"/>
                            </p:stCondLst>
                            <p:childTnLst>
                              <p:par>
                                <p:cTn id="1095" presetID="10" presetClass="entr" presetSubtype="0" fill="hold" nodeType="afterEffect">
                                  <p:stCondLst>
                                    <p:cond delay="0"/>
                                  </p:stCondLst>
                                  <p:childTnLst>
                                    <p:set>
                                      <p:cBhvr>
                                        <p:cTn id="1096" dur="1" fill="hold">
                                          <p:stCondLst>
                                            <p:cond delay="0"/>
                                          </p:stCondLst>
                                        </p:cTn>
                                        <p:tgtEl>
                                          <p:spTgt spid="1158"/>
                                        </p:tgtEl>
                                        <p:attrNameLst>
                                          <p:attrName>style.visibility</p:attrName>
                                        </p:attrNameLst>
                                      </p:cBhvr>
                                      <p:to>
                                        <p:strVal val="visible"/>
                                      </p:to>
                                    </p:set>
                                    <p:animEffect transition="in" filter="fade">
                                      <p:cBhvr>
                                        <p:cTn id="1097" dur="1000"/>
                                        <p:tgtEl>
                                          <p:spTgt spid="1158"/>
                                        </p:tgtEl>
                                      </p:cBhvr>
                                    </p:animEffect>
                                  </p:childTnLst>
                                </p:cTn>
                              </p:par>
                            </p:childTnLst>
                          </p:cTn>
                        </p:par>
                        <p:par>
                          <p:cTn id="1098" fill="hold">
                            <p:stCondLst>
                              <p:cond delay="262500"/>
                            </p:stCondLst>
                            <p:childTnLst>
                              <p:par>
                                <p:cTn id="1099" presetID="10" presetClass="entr" presetSubtype="0" fill="hold" nodeType="afterEffect">
                                  <p:stCondLst>
                                    <p:cond delay="0"/>
                                  </p:stCondLst>
                                  <p:childTnLst>
                                    <p:set>
                                      <p:cBhvr>
                                        <p:cTn id="1100" dur="1" fill="hold">
                                          <p:stCondLst>
                                            <p:cond delay="0"/>
                                          </p:stCondLst>
                                        </p:cTn>
                                        <p:tgtEl>
                                          <p:spTgt spid="1159"/>
                                        </p:tgtEl>
                                        <p:attrNameLst>
                                          <p:attrName>style.visibility</p:attrName>
                                        </p:attrNameLst>
                                      </p:cBhvr>
                                      <p:to>
                                        <p:strVal val="visible"/>
                                      </p:to>
                                    </p:set>
                                    <p:animEffect transition="in" filter="fade">
                                      <p:cBhvr>
                                        <p:cTn id="1101" dur="1000"/>
                                        <p:tgtEl>
                                          <p:spTgt spid="1159"/>
                                        </p:tgtEl>
                                      </p:cBhvr>
                                    </p:animEffect>
                                  </p:childTnLst>
                                </p:cTn>
                              </p:par>
                            </p:childTnLst>
                          </p:cTn>
                        </p:par>
                        <p:par>
                          <p:cTn id="1102" fill="hold">
                            <p:stCondLst>
                              <p:cond delay="263500"/>
                            </p:stCondLst>
                            <p:childTnLst>
                              <p:par>
                                <p:cTn id="1103" presetID="10" presetClass="entr" presetSubtype="0" fill="hold" nodeType="afterEffect">
                                  <p:stCondLst>
                                    <p:cond delay="0"/>
                                  </p:stCondLst>
                                  <p:childTnLst>
                                    <p:set>
                                      <p:cBhvr>
                                        <p:cTn id="1104" dur="1" fill="hold">
                                          <p:stCondLst>
                                            <p:cond delay="0"/>
                                          </p:stCondLst>
                                        </p:cTn>
                                        <p:tgtEl>
                                          <p:spTgt spid="1160"/>
                                        </p:tgtEl>
                                        <p:attrNameLst>
                                          <p:attrName>style.visibility</p:attrName>
                                        </p:attrNameLst>
                                      </p:cBhvr>
                                      <p:to>
                                        <p:strVal val="visible"/>
                                      </p:to>
                                    </p:set>
                                    <p:animEffect transition="in" filter="fade">
                                      <p:cBhvr>
                                        <p:cTn id="1105" dur="1000"/>
                                        <p:tgtEl>
                                          <p:spTgt spid="1160"/>
                                        </p:tgtEl>
                                      </p:cBhvr>
                                    </p:animEffect>
                                  </p:childTnLst>
                                </p:cTn>
                              </p:par>
                            </p:childTnLst>
                          </p:cTn>
                        </p:par>
                        <p:par>
                          <p:cTn id="1106" fill="hold">
                            <p:stCondLst>
                              <p:cond delay="264500"/>
                            </p:stCondLst>
                            <p:childTnLst>
                              <p:par>
                                <p:cTn id="1107" presetID="10" presetClass="entr" presetSubtype="0" fill="hold" nodeType="afterEffect">
                                  <p:stCondLst>
                                    <p:cond delay="0"/>
                                  </p:stCondLst>
                                  <p:childTnLst>
                                    <p:set>
                                      <p:cBhvr>
                                        <p:cTn id="1108" dur="1" fill="hold">
                                          <p:stCondLst>
                                            <p:cond delay="0"/>
                                          </p:stCondLst>
                                        </p:cTn>
                                        <p:tgtEl>
                                          <p:spTgt spid="1161"/>
                                        </p:tgtEl>
                                        <p:attrNameLst>
                                          <p:attrName>style.visibility</p:attrName>
                                        </p:attrNameLst>
                                      </p:cBhvr>
                                      <p:to>
                                        <p:strVal val="visible"/>
                                      </p:to>
                                    </p:set>
                                    <p:animEffect transition="in" filter="fade">
                                      <p:cBhvr>
                                        <p:cTn id="1109" dur="1000"/>
                                        <p:tgtEl>
                                          <p:spTgt spid="1161"/>
                                        </p:tgtEl>
                                      </p:cBhvr>
                                    </p:animEffect>
                                  </p:childTnLst>
                                </p:cTn>
                              </p:par>
                            </p:childTnLst>
                          </p:cTn>
                        </p:par>
                        <p:par>
                          <p:cTn id="1110" fill="hold">
                            <p:stCondLst>
                              <p:cond delay="265500"/>
                            </p:stCondLst>
                            <p:childTnLst>
                              <p:par>
                                <p:cTn id="1111" presetID="10" presetClass="entr" presetSubtype="0" fill="hold" nodeType="afterEffect">
                                  <p:stCondLst>
                                    <p:cond delay="0"/>
                                  </p:stCondLst>
                                  <p:childTnLst>
                                    <p:set>
                                      <p:cBhvr>
                                        <p:cTn id="1112" dur="1" fill="hold">
                                          <p:stCondLst>
                                            <p:cond delay="0"/>
                                          </p:stCondLst>
                                        </p:cTn>
                                        <p:tgtEl>
                                          <p:spTgt spid="1162"/>
                                        </p:tgtEl>
                                        <p:attrNameLst>
                                          <p:attrName>style.visibility</p:attrName>
                                        </p:attrNameLst>
                                      </p:cBhvr>
                                      <p:to>
                                        <p:strVal val="visible"/>
                                      </p:to>
                                    </p:set>
                                    <p:animEffect transition="in" filter="fade">
                                      <p:cBhvr>
                                        <p:cTn id="1113" dur="1000"/>
                                        <p:tgtEl>
                                          <p:spTgt spid="1162"/>
                                        </p:tgtEl>
                                      </p:cBhvr>
                                    </p:animEffect>
                                  </p:childTnLst>
                                </p:cTn>
                              </p:par>
                            </p:childTnLst>
                          </p:cTn>
                        </p:par>
                        <p:par>
                          <p:cTn id="1114" fill="hold">
                            <p:stCondLst>
                              <p:cond delay="266500"/>
                            </p:stCondLst>
                            <p:childTnLst>
                              <p:par>
                                <p:cTn id="1115" presetID="10" presetClass="entr" presetSubtype="0" fill="hold" nodeType="afterEffect">
                                  <p:stCondLst>
                                    <p:cond delay="0"/>
                                  </p:stCondLst>
                                  <p:childTnLst>
                                    <p:set>
                                      <p:cBhvr>
                                        <p:cTn id="1116" dur="1" fill="hold">
                                          <p:stCondLst>
                                            <p:cond delay="0"/>
                                          </p:stCondLst>
                                        </p:cTn>
                                        <p:tgtEl>
                                          <p:spTgt spid="1163"/>
                                        </p:tgtEl>
                                        <p:attrNameLst>
                                          <p:attrName>style.visibility</p:attrName>
                                        </p:attrNameLst>
                                      </p:cBhvr>
                                      <p:to>
                                        <p:strVal val="visible"/>
                                      </p:to>
                                    </p:set>
                                    <p:animEffect transition="in" filter="fade">
                                      <p:cBhvr>
                                        <p:cTn id="1117" dur="1000"/>
                                        <p:tgtEl>
                                          <p:spTgt spid="1163"/>
                                        </p:tgtEl>
                                      </p:cBhvr>
                                    </p:animEffect>
                                  </p:childTnLst>
                                </p:cTn>
                              </p:par>
                            </p:childTnLst>
                          </p:cTn>
                        </p:par>
                        <p:par>
                          <p:cTn id="1118" fill="hold">
                            <p:stCondLst>
                              <p:cond delay="267500"/>
                            </p:stCondLst>
                            <p:childTnLst>
                              <p:par>
                                <p:cTn id="1119" presetID="10" presetClass="entr" presetSubtype="0" fill="hold" nodeType="afterEffect">
                                  <p:stCondLst>
                                    <p:cond delay="0"/>
                                  </p:stCondLst>
                                  <p:childTnLst>
                                    <p:set>
                                      <p:cBhvr>
                                        <p:cTn id="1120" dur="1" fill="hold">
                                          <p:stCondLst>
                                            <p:cond delay="0"/>
                                          </p:stCondLst>
                                        </p:cTn>
                                        <p:tgtEl>
                                          <p:spTgt spid="1164"/>
                                        </p:tgtEl>
                                        <p:attrNameLst>
                                          <p:attrName>style.visibility</p:attrName>
                                        </p:attrNameLst>
                                      </p:cBhvr>
                                      <p:to>
                                        <p:strVal val="visible"/>
                                      </p:to>
                                    </p:set>
                                    <p:animEffect transition="in" filter="fade">
                                      <p:cBhvr>
                                        <p:cTn id="1121" dur="1000"/>
                                        <p:tgtEl>
                                          <p:spTgt spid="1164"/>
                                        </p:tgtEl>
                                      </p:cBhvr>
                                    </p:animEffect>
                                  </p:childTnLst>
                                </p:cTn>
                              </p:par>
                            </p:childTnLst>
                          </p:cTn>
                        </p:par>
                        <p:par>
                          <p:cTn id="1122" fill="hold">
                            <p:stCondLst>
                              <p:cond delay="268500"/>
                            </p:stCondLst>
                            <p:childTnLst>
                              <p:par>
                                <p:cTn id="1123" presetID="10" presetClass="entr" presetSubtype="0" fill="hold" nodeType="afterEffect">
                                  <p:stCondLst>
                                    <p:cond delay="0"/>
                                  </p:stCondLst>
                                  <p:childTnLst>
                                    <p:set>
                                      <p:cBhvr>
                                        <p:cTn id="1124" dur="1" fill="hold">
                                          <p:stCondLst>
                                            <p:cond delay="0"/>
                                          </p:stCondLst>
                                        </p:cTn>
                                        <p:tgtEl>
                                          <p:spTgt spid="1165"/>
                                        </p:tgtEl>
                                        <p:attrNameLst>
                                          <p:attrName>style.visibility</p:attrName>
                                        </p:attrNameLst>
                                      </p:cBhvr>
                                      <p:to>
                                        <p:strVal val="visible"/>
                                      </p:to>
                                    </p:set>
                                    <p:animEffect transition="in" filter="fade">
                                      <p:cBhvr>
                                        <p:cTn id="1125" dur="1000"/>
                                        <p:tgtEl>
                                          <p:spTgt spid="1165"/>
                                        </p:tgtEl>
                                      </p:cBhvr>
                                    </p:animEffect>
                                  </p:childTnLst>
                                </p:cTn>
                              </p:par>
                            </p:childTnLst>
                          </p:cTn>
                        </p:par>
                        <p:par>
                          <p:cTn id="1126" fill="hold">
                            <p:stCondLst>
                              <p:cond delay="269500"/>
                            </p:stCondLst>
                            <p:childTnLst>
                              <p:par>
                                <p:cTn id="1127" presetID="10" presetClass="entr" presetSubtype="0" fill="hold" nodeType="afterEffect">
                                  <p:stCondLst>
                                    <p:cond delay="0"/>
                                  </p:stCondLst>
                                  <p:childTnLst>
                                    <p:set>
                                      <p:cBhvr>
                                        <p:cTn id="1128" dur="1" fill="hold">
                                          <p:stCondLst>
                                            <p:cond delay="0"/>
                                          </p:stCondLst>
                                        </p:cTn>
                                        <p:tgtEl>
                                          <p:spTgt spid="1166"/>
                                        </p:tgtEl>
                                        <p:attrNameLst>
                                          <p:attrName>style.visibility</p:attrName>
                                        </p:attrNameLst>
                                      </p:cBhvr>
                                      <p:to>
                                        <p:strVal val="visible"/>
                                      </p:to>
                                    </p:set>
                                    <p:animEffect transition="in" filter="fade">
                                      <p:cBhvr>
                                        <p:cTn id="1129" dur="1000"/>
                                        <p:tgtEl>
                                          <p:spTgt spid="1166"/>
                                        </p:tgtEl>
                                      </p:cBhvr>
                                    </p:animEffect>
                                  </p:childTnLst>
                                </p:cTn>
                              </p:par>
                            </p:childTnLst>
                          </p:cTn>
                        </p:par>
                        <p:par>
                          <p:cTn id="1130" fill="hold">
                            <p:stCondLst>
                              <p:cond delay="270500"/>
                            </p:stCondLst>
                            <p:childTnLst>
                              <p:par>
                                <p:cTn id="1131" presetID="10" presetClass="entr" presetSubtype="0" fill="hold" nodeType="afterEffect">
                                  <p:stCondLst>
                                    <p:cond delay="0"/>
                                  </p:stCondLst>
                                  <p:childTnLst>
                                    <p:set>
                                      <p:cBhvr>
                                        <p:cTn id="1132" dur="1" fill="hold">
                                          <p:stCondLst>
                                            <p:cond delay="0"/>
                                          </p:stCondLst>
                                        </p:cTn>
                                        <p:tgtEl>
                                          <p:spTgt spid="1167"/>
                                        </p:tgtEl>
                                        <p:attrNameLst>
                                          <p:attrName>style.visibility</p:attrName>
                                        </p:attrNameLst>
                                      </p:cBhvr>
                                      <p:to>
                                        <p:strVal val="visible"/>
                                      </p:to>
                                    </p:set>
                                    <p:animEffect transition="in" filter="fade">
                                      <p:cBhvr>
                                        <p:cTn id="1133" dur="1000"/>
                                        <p:tgtEl>
                                          <p:spTgt spid="1167"/>
                                        </p:tgtEl>
                                      </p:cBhvr>
                                    </p:animEffect>
                                  </p:childTnLst>
                                </p:cTn>
                              </p:par>
                            </p:childTnLst>
                          </p:cTn>
                        </p:par>
                        <p:par>
                          <p:cTn id="1134" fill="hold">
                            <p:stCondLst>
                              <p:cond delay="271500"/>
                            </p:stCondLst>
                            <p:childTnLst>
                              <p:par>
                                <p:cTn id="1135" presetID="10" presetClass="entr" presetSubtype="0" fill="hold" nodeType="afterEffect">
                                  <p:stCondLst>
                                    <p:cond delay="0"/>
                                  </p:stCondLst>
                                  <p:childTnLst>
                                    <p:set>
                                      <p:cBhvr>
                                        <p:cTn id="1136" dur="1" fill="hold">
                                          <p:stCondLst>
                                            <p:cond delay="0"/>
                                          </p:stCondLst>
                                        </p:cTn>
                                        <p:tgtEl>
                                          <p:spTgt spid="1168"/>
                                        </p:tgtEl>
                                        <p:attrNameLst>
                                          <p:attrName>style.visibility</p:attrName>
                                        </p:attrNameLst>
                                      </p:cBhvr>
                                      <p:to>
                                        <p:strVal val="visible"/>
                                      </p:to>
                                    </p:set>
                                    <p:animEffect transition="in" filter="fade">
                                      <p:cBhvr>
                                        <p:cTn id="1137" dur="1000"/>
                                        <p:tgtEl>
                                          <p:spTgt spid="1168"/>
                                        </p:tgtEl>
                                      </p:cBhvr>
                                    </p:animEffect>
                                  </p:childTnLst>
                                </p:cTn>
                              </p:par>
                            </p:childTnLst>
                          </p:cTn>
                        </p:par>
                        <p:par>
                          <p:cTn id="1138" fill="hold">
                            <p:stCondLst>
                              <p:cond delay="272500"/>
                            </p:stCondLst>
                            <p:childTnLst>
                              <p:par>
                                <p:cTn id="1139" presetID="10" presetClass="entr" presetSubtype="0" fill="hold" nodeType="afterEffect">
                                  <p:stCondLst>
                                    <p:cond delay="0"/>
                                  </p:stCondLst>
                                  <p:childTnLst>
                                    <p:set>
                                      <p:cBhvr>
                                        <p:cTn id="1140" dur="1" fill="hold">
                                          <p:stCondLst>
                                            <p:cond delay="0"/>
                                          </p:stCondLst>
                                        </p:cTn>
                                        <p:tgtEl>
                                          <p:spTgt spid="1169"/>
                                        </p:tgtEl>
                                        <p:attrNameLst>
                                          <p:attrName>style.visibility</p:attrName>
                                        </p:attrNameLst>
                                      </p:cBhvr>
                                      <p:to>
                                        <p:strVal val="visible"/>
                                      </p:to>
                                    </p:set>
                                    <p:animEffect transition="in" filter="fade">
                                      <p:cBhvr>
                                        <p:cTn id="1141" dur="1000"/>
                                        <p:tgtEl>
                                          <p:spTgt spid="1169"/>
                                        </p:tgtEl>
                                      </p:cBhvr>
                                    </p:animEffect>
                                  </p:childTnLst>
                                </p:cTn>
                              </p:par>
                            </p:childTnLst>
                          </p:cTn>
                        </p:par>
                        <p:par>
                          <p:cTn id="1142" fill="hold">
                            <p:stCondLst>
                              <p:cond delay="273500"/>
                            </p:stCondLst>
                            <p:childTnLst>
                              <p:par>
                                <p:cTn id="1143" presetID="10" presetClass="entr" presetSubtype="0" fill="hold" nodeType="afterEffect">
                                  <p:stCondLst>
                                    <p:cond delay="0"/>
                                  </p:stCondLst>
                                  <p:childTnLst>
                                    <p:set>
                                      <p:cBhvr>
                                        <p:cTn id="1144" dur="1" fill="hold">
                                          <p:stCondLst>
                                            <p:cond delay="0"/>
                                          </p:stCondLst>
                                        </p:cTn>
                                        <p:tgtEl>
                                          <p:spTgt spid="1170"/>
                                        </p:tgtEl>
                                        <p:attrNameLst>
                                          <p:attrName>style.visibility</p:attrName>
                                        </p:attrNameLst>
                                      </p:cBhvr>
                                      <p:to>
                                        <p:strVal val="visible"/>
                                      </p:to>
                                    </p:set>
                                    <p:animEffect transition="in" filter="fade">
                                      <p:cBhvr>
                                        <p:cTn id="1145" dur="1000"/>
                                        <p:tgtEl>
                                          <p:spTgt spid="1170"/>
                                        </p:tgtEl>
                                      </p:cBhvr>
                                    </p:animEffect>
                                  </p:childTnLst>
                                </p:cTn>
                              </p:par>
                            </p:childTnLst>
                          </p:cTn>
                        </p:par>
                        <p:par>
                          <p:cTn id="1146" fill="hold">
                            <p:stCondLst>
                              <p:cond delay="274500"/>
                            </p:stCondLst>
                            <p:childTnLst>
                              <p:par>
                                <p:cTn id="1147" presetID="10" presetClass="entr" presetSubtype="0" fill="hold" nodeType="afterEffect">
                                  <p:stCondLst>
                                    <p:cond delay="0"/>
                                  </p:stCondLst>
                                  <p:childTnLst>
                                    <p:set>
                                      <p:cBhvr>
                                        <p:cTn id="1148" dur="1" fill="hold">
                                          <p:stCondLst>
                                            <p:cond delay="0"/>
                                          </p:stCondLst>
                                        </p:cTn>
                                        <p:tgtEl>
                                          <p:spTgt spid="1171"/>
                                        </p:tgtEl>
                                        <p:attrNameLst>
                                          <p:attrName>style.visibility</p:attrName>
                                        </p:attrNameLst>
                                      </p:cBhvr>
                                      <p:to>
                                        <p:strVal val="visible"/>
                                      </p:to>
                                    </p:set>
                                    <p:animEffect transition="in" filter="fade">
                                      <p:cBhvr>
                                        <p:cTn id="1149" dur="1000"/>
                                        <p:tgtEl>
                                          <p:spTgt spid="1171"/>
                                        </p:tgtEl>
                                      </p:cBhvr>
                                    </p:animEffect>
                                  </p:childTnLst>
                                </p:cTn>
                              </p:par>
                            </p:childTnLst>
                          </p:cTn>
                        </p:par>
                        <p:par>
                          <p:cTn id="1150" fill="hold">
                            <p:stCondLst>
                              <p:cond delay="275500"/>
                            </p:stCondLst>
                            <p:childTnLst>
                              <p:par>
                                <p:cTn id="1151" presetID="10" presetClass="entr" presetSubtype="0" fill="hold" nodeType="afterEffect">
                                  <p:stCondLst>
                                    <p:cond delay="0"/>
                                  </p:stCondLst>
                                  <p:childTnLst>
                                    <p:set>
                                      <p:cBhvr>
                                        <p:cTn id="1152" dur="1" fill="hold">
                                          <p:stCondLst>
                                            <p:cond delay="0"/>
                                          </p:stCondLst>
                                        </p:cTn>
                                        <p:tgtEl>
                                          <p:spTgt spid="1172"/>
                                        </p:tgtEl>
                                        <p:attrNameLst>
                                          <p:attrName>style.visibility</p:attrName>
                                        </p:attrNameLst>
                                      </p:cBhvr>
                                      <p:to>
                                        <p:strVal val="visible"/>
                                      </p:to>
                                    </p:set>
                                    <p:animEffect transition="in" filter="fade">
                                      <p:cBhvr>
                                        <p:cTn id="1153" dur="1000"/>
                                        <p:tgtEl>
                                          <p:spTgt spid="1172"/>
                                        </p:tgtEl>
                                      </p:cBhvr>
                                    </p:animEffect>
                                  </p:childTnLst>
                                </p:cTn>
                              </p:par>
                            </p:childTnLst>
                          </p:cTn>
                        </p:par>
                        <p:par>
                          <p:cTn id="1154" fill="hold">
                            <p:stCondLst>
                              <p:cond delay="276500"/>
                            </p:stCondLst>
                            <p:childTnLst>
                              <p:par>
                                <p:cTn id="1155" presetID="10" presetClass="entr" presetSubtype="0" fill="hold" nodeType="afterEffect">
                                  <p:stCondLst>
                                    <p:cond delay="0"/>
                                  </p:stCondLst>
                                  <p:childTnLst>
                                    <p:set>
                                      <p:cBhvr>
                                        <p:cTn id="1156" dur="1" fill="hold">
                                          <p:stCondLst>
                                            <p:cond delay="0"/>
                                          </p:stCondLst>
                                        </p:cTn>
                                        <p:tgtEl>
                                          <p:spTgt spid="1173"/>
                                        </p:tgtEl>
                                        <p:attrNameLst>
                                          <p:attrName>style.visibility</p:attrName>
                                        </p:attrNameLst>
                                      </p:cBhvr>
                                      <p:to>
                                        <p:strVal val="visible"/>
                                      </p:to>
                                    </p:set>
                                    <p:animEffect transition="in" filter="fade">
                                      <p:cBhvr>
                                        <p:cTn id="1157" dur="1000"/>
                                        <p:tgtEl>
                                          <p:spTgt spid="1173"/>
                                        </p:tgtEl>
                                      </p:cBhvr>
                                    </p:animEffect>
                                  </p:childTnLst>
                                </p:cTn>
                              </p:par>
                            </p:childTnLst>
                          </p:cTn>
                        </p:par>
                        <p:par>
                          <p:cTn id="1158" fill="hold">
                            <p:stCondLst>
                              <p:cond delay="277500"/>
                            </p:stCondLst>
                            <p:childTnLst>
                              <p:par>
                                <p:cTn id="1159" presetID="10" presetClass="entr" presetSubtype="0" fill="hold" nodeType="afterEffect">
                                  <p:stCondLst>
                                    <p:cond delay="0"/>
                                  </p:stCondLst>
                                  <p:childTnLst>
                                    <p:set>
                                      <p:cBhvr>
                                        <p:cTn id="1160" dur="1" fill="hold">
                                          <p:stCondLst>
                                            <p:cond delay="0"/>
                                          </p:stCondLst>
                                        </p:cTn>
                                        <p:tgtEl>
                                          <p:spTgt spid="1174"/>
                                        </p:tgtEl>
                                        <p:attrNameLst>
                                          <p:attrName>style.visibility</p:attrName>
                                        </p:attrNameLst>
                                      </p:cBhvr>
                                      <p:to>
                                        <p:strVal val="visible"/>
                                      </p:to>
                                    </p:set>
                                    <p:animEffect transition="in" filter="fade">
                                      <p:cBhvr>
                                        <p:cTn id="1161" dur="1000"/>
                                        <p:tgtEl>
                                          <p:spTgt spid="1174"/>
                                        </p:tgtEl>
                                      </p:cBhvr>
                                    </p:animEffect>
                                  </p:childTnLst>
                                </p:cTn>
                              </p:par>
                            </p:childTnLst>
                          </p:cTn>
                        </p:par>
                        <p:par>
                          <p:cTn id="1162" fill="hold">
                            <p:stCondLst>
                              <p:cond delay="278500"/>
                            </p:stCondLst>
                            <p:childTnLst>
                              <p:par>
                                <p:cTn id="1163" presetID="10" presetClass="entr" presetSubtype="0" fill="hold" nodeType="afterEffect">
                                  <p:stCondLst>
                                    <p:cond delay="0"/>
                                  </p:stCondLst>
                                  <p:childTnLst>
                                    <p:set>
                                      <p:cBhvr>
                                        <p:cTn id="1164" dur="1" fill="hold">
                                          <p:stCondLst>
                                            <p:cond delay="0"/>
                                          </p:stCondLst>
                                        </p:cTn>
                                        <p:tgtEl>
                                          <p:spTgt spid="1175"/>
                                        </p:tgtEl>
                                        <p:attrNameLst>
                                          <p:attrName>style.visibility</p:attrName>
                                        </p:attrNameLst>
                                      </p:cBhvr>
                                      <p:to>
                                        <p:strVal val="visible"/>
                                      </p:to>
                                    </p:set>
                                    <p:animEffect transition="in" filter="fade">
                                      <p:cBhvr>
                                        <p:cTn id="1165" dur="1000"/>
                                        <p:tgtEl>
                                          <p:spTgt spid="1175"/>
                                        </p:tgtEl>
                                      </p:cBhvr>
                                    </p:animEffect>
                                  </p:childTnLst>
                                </p:cTn>
                              </p:par>
                            </p:childTnLst>
                          </p:cTn>
                        </p:par>
                        <p:par>
                          <p:cTn id="1166" fill="hold">
                            <p:stCondLst>
                              <p:cond delay="279500"/>
                            </p:stCondLst>
                            <p:childTnLst>
                              <p:par>
                                <p:cTn id="1167" presetID="10" presetClass="entr" presetSubtype="0" fill="hold" nodeType="afterEffect">
                                  <p:stCondLst>
                                    <p:cond delay="0"/>
                                  </p:stCondLst>
                                  <p:childTnLst>
                                    <p:set>
                                      <p:cBhvr>
                                        <p:cTn id="1168" dur="1" fill="hold">
                                          <p:stCondLst>
                                            <p:cond delay="0"/>
                                          </p:stCondLst>
                                        </p:cTn>
                                        <p:tgtEl>
                                          <p:spTgt spid="1176"/>
                                        </p:tgtEl>
                                        <p:attrNameLst>
                                          <p:attrName>style.visibility</p:attrName>
                                        </p:attrNameLst>
                                      </p:cBhvr>
                                      <p:to>
                                        <p:strVal val="visible"/>
                                      </p:to>
                                    </p:set>
                                    <p:animEffect transition="in" filter="fade">
                                      <p:cBhvr>
                                        <p:cTn id="1169" dur="1000"/>
                                        <p:tgtEl>
                                          <p:spTgt spid="1176"/>
                                        </p:tgtEl>
                                      </p:cBhvr>
                                    </p:animEffect>
                                  </p:childTnLst>
                                </p:cTn>
                              </p:par>
                            </p:childTnLst>
                          </p:cTn>
                        </p:par>
                        <p:par>
                          <p:cTn id="1170" fill="hold">
                            <p:stCondLst>
                              <p:cond delay="280500"/>
                            </p:stCondLst>
                            <p:childTnLst>
                              <p:par>
                                <p:cTn id="1171" presetID="10" presetClass="entr" presetSubtype="0" fill="hold" nodeType="afterEffect">
                                  <p:stCondLst>
                                    <p:cond delay="0"/>
                                  </p:stCondLst>
                                  <p:childTnLst>
                                    <p:set>
                                      <p:cBhvr>
                                        <p:cTn id="1172" dur="1" fill="hold">
                                          <p:stCondLst>
                                            <p:cond delay="0"/>
                                          </p:stCondLst>
                                        </p:cTn>
                                        <p:tgtEl>
                                          <p:spTgt spid="1177"/>
                                        </p:tgtEl>
                                        <p:attrNameLst>
                                          <p:attrName>style.visibility</p:attrName>
                                        </p:attrNameLst>
                                      </p:cBhvr>
                                      <p:to>
                                        <p:strVal val="visible"/>
                                      </p:to>
                                    </p:set>
                                    <p:animEffect transition="in" filter="fade">
                                      <p:cBhvr>
                                        <p:cTn id="1173" dur="1000"/>
                                        <p:tgtEl>
                                          <p:spTgt spid="1177"/>
                                        </p:tgtEl>
                                      </p:cBhvr>
                                    </p:animEffect>
                                  </p:childTnLst>
                                </p:cTn>
                              </p:par>
                            </p:childTnLst>
                          </p:cTn>
                        </p:par>
                        <p:par>
                          <p:cTn id="1174" fill="hold">
                            <p:stCondLst>
                              <p:cond delay="281500"/>
                            </p:stCondLst>
                            <p:childTnLst>
                              <p:par>
                                <p:cTn id="1175" presetID="10" presetClass="entr" presetSubtype="0" fill="hold" nodeType="afterEffect">
                                  <p:stCondLst>
                                    <p:cond delay="0"/>
                                  </p:stCondLst>
                                  <p:childTnLst>
                                    <p:set>
                                      <p:cBhvr>
                                        <p:cTn id="1176" dur="1" fill="hold">
                                          <p:stCondLst>
                                            <p:cond delay="0"/>
                                          </p:stCondLst>
                                        </p:cTn>
                                        <p:tgtEl>
                                          <p:spTgt spid="1178"/>
                                        </p:tgtEl>
                                        <p:attrNameLst>
                                          <p:attrName>style.visibility</p:attrName>
                                        </p:attrNameLst>
                                      </p:cBhvr>
                                      <p:to>
                                        <p:strVal val="visible"/>
                                      </p:to>
                                    </p:set>
                                    <p:animEffect transition="in" filter="fade">
                                      <p:cBhvr>
                                        <p:cTn id="1177" dur="1000"/>
                                        <p:tgtEl>
                                          <p:spTgt spid="1178"/>
                                        </p:tgtEl>
                                      </p:cBhvr>
                                    </p:animEffect>
                                  </p:childTnLst>
                                </p:cTn>
                              </p:par>
                            </p:childTnLst>
                          </p:cTn>
                        </p:par>
                        <p:par>
                          <p:cTn id="1178" fill="hold">
                            <p:stCondLst>
                              <p:cond delay="282500"/>
                            </p:stCondLst>
                            <p:childTnLst>
                              <p:par>
                                <p:cTn id="1179" presetID="10" presetClass="entr" presetSubtype="0" fill="hold" nodeType="afterEffect">
                                  <p:stCondLst>
                                    <p:cond delay="0"/>
                                  </p:stCondLst>
                                  <p:childTnLst>
                                    <p:set>
                                      <p:cBhvr>
                                        <p:cTn id="1180" dur="1" fill="hold">
                                          <p:stCondLst>
                                            <p:cond delay="0"/>
                                          </p:stCondLst>
                                        </p:cTn>
                                        <p:tgtEl>
                                          <p:spTgt spid="1179"/>
                                        </p:tgtEl>
                                        <p:attrNameLst>
                                          <p:attrName>style.visibility</p:attrName>
                                        </p:attrNameLst>
                                      </p:cBhvr>
                                      <p:to>
                                        <p:strVal val="visible"/>
                                      </p:to>
                                    </p:set>
                                    <p:animEffect transition="in" filter="fade">
                                      <p:cBhvr>
                                        <p:cTn id="1181" dur="1000"/>
                                        <p:tgtEl>
                                          <p:spTgt spid="1179"/>
                                        </p:tgtEl>
                                      </p:cBhvr>
                                    </p:animEffect>
                                  </p:childTnLst>
                                </p:cTn>
                              </p:par>
                            </p:childTnLst>
                          </p:cTn>
                        </p:par>
                        <p:par>
                          <p:cTn id="1182" fill="hold">
                            <p:stCondLst>
                              <p:cond delay="283500"/>
                            </p:stCondLst>
                            <p:childTnLst>
                              <p:par>
                                <p:cTn id="1183" presetID="10" presetClass="entr" presetSubtype="0" fill="hold" nodeType="afterEffect">
                                  <p:stCondLst>
                                    <p:cond delay="0"/>
                                  </p:stCondLst>
                                  <p:childTnLst>
                                    <p:set>
                                      <p:cBhvr>
                                        <p:cTn id="1184" dur="1" fill="hold">
                                          <p:stCondLst>
                                            <p:cond delay="0"/>
                                          </p:stCondLst>
                                        </p:cTn>
                                        <p:tgtEl>
                                          <p:spTgt spid="1180"/>
                                        </p:tgtEl>
                                        <p:attrNameLst>
                                          <p:attrName>style.visibility</p:attrName>
                                        </p:attrNameLst>
                                      </p:cBhvr>
                                      <p:to>
                                        <p:strVal val="visible"/>
                                      </p:to>
                                    </p:set>
                                    <p:animEffect transition="in" filter="fade">
                                      <p:cBhvr>
                                        <p:cTn id="1185" dur="1000"/>
                                        <p:tgtEl>
                                          <p:spTgt spid="1180"/>
                                        </p:tgtEl>
                                      </p:cBhvr>
                                    </p:animEffect>
                                  </p:childTnLst>
                                </p:cTn>
                              </p:par>
                            </p:childTnLst>
                          </p:cTn>
                        </p:par>
                        <p:par>
                          <p:cTn id="1186" fill="hold">
                            <p:stCondLst>
                              <p:cond delay="284500"/>
                            </p:stCondLst>
                            <p:childTnLst>
                              <p:par>
                                <p:cTn id="1187" presetID="10" presetClass="entr" presetSubtype="0" fill="hold" nodeType="afterEffect">
                                  <p:stCondLst>
                                    <p:cond delay="0"/>
                                  </p:stCondLst>
                                  <p:childTnLst>
                                    <p:set>
                                      <p:cBhvr>
                                        <p:cTn id="1188" dur="1" fill="hold">
                                          <p:stCondLst>
                                            <p:cond delay="0"/>
                                          </p:stCondLst>
                                        </p:cTn>
                                        <p:tgtEl>
                                          <p:spTgt spid="1181"/>
                                        </p:tgtEl>
                                        <p:attrNameLst>
                                          <p:attrName>style.visibility</p:attrName>
                                        </p:attrNameLst>
                                      </p:cBhvr>
                                      <p:to>
                                        <p:strVal val="visible"/>
                                      </p:to>
                                    </p:set>
                                    <p:animEffect transition="in" filter="fade">
                                      <p:cBhvr>
                                        <p:cTn id="1189" dur="1000"/>
                                        <p:tgtEl>
                                          <p:spTgt spid="1181"/>
                                        </p:tgtEl>
                                      </p:cBhvr>
                                    </p:animEffect>
                                  </p:childTnLst>
                                </p:cTn>
                              </p:par>
                            </p:childTnLst>
                          </p:cTn>
                        </p:par>
                        <p:par>
                          <p:cTn id="1190" fill="hold">
                            <p:stCondLst>
                              <p:cond delay="285500"/>
                            </p:stCondLst>
                            <p:childTnLst>
                              <p:par>
                                <p:cTn id="1191" presetID="10" presetClass="entr" presetSubtype="0" fill="hold" nodeType="afterEffect">
                                  <p:stCondLst>
                                    <p:cond delay="0"/>
                                  </p:stCondLst>
                                  <p:childTnLst>
                                    <p:set>
                                      <p:cBhvr>
                                        <p:cTn id="1192" dur="1" fill="hold">
                                          <p:stCondLst>
                                            <p:cond delay="0"/>
                                          </p:stCondLst>
                                        </p:cTn>
                                        <p:tgtEl>
                                          <p:spTgt spid="1182"/>
                                        </p:tgtEl>
                                        <p:attrNameLst>
                                          <p:attrName>style.visibility</p:attrName>
                                        </p:attrNameLst>
                                      </p:cBhvr>
                                      <p:to>
                                        <p:strVal val="visible"/>
                                      </p:to>
                                    </p:set>
                                    <p:animEffect transition="in" filter="fade">
                                      <p:cBhvr>
                                        <p:cTn id="1193" dur="1000"/>
                                        <p:tgtEl>
                                          <p:spTgt spid="1182"/>
                                        </p:tgtEl>
                                      </p:cBhvr>
                                    </p:animEffect>
                                  </p:childTnLst>
                                </p:cTn>
                              </p:par>
                            </p:childTnLst>
                          </p:cTn>
                        </p:par>
                        <p:par>
                          <p:cTn id="1194" fill="hold">
                            <p:stCondLst>
                              <p:cond delay="286500"/>
                            </p:stCondLst>
                            <p:childTnLst>
                              <p:par>
                                <p:cTn id="1195" presetID="10" presetClass="entr" presetSubtype="0" fill="hold" nodeType="afterEffect">
                                  <p:stCondLst>
                                    <p:cond delay="0"/>
                                  </p:stCondLst>
                                  <p:childTnLst>
                                    <p:set>
                                      <p:cBhvr>
                                        <p:cTn id="1196" dur="1" fill="hold">
                                          <p:stCondLst>
                                            <p:cond delay="0"/>
                                          </p:stCondLst>
                                        </p:cTn>
                                        <p:tgtEl>
                                          <p:spTgt spid="1183"/>
                                        </p:tgtEl>
                                        <p:attrNameLst>
                                          <p:attrName>style.visibility</p:attrName>
                                        </p:attrNameLst>
                                      </p:cBhvr>
                                      <p:to>
                                        <p:strVal val="visible"/>
                                      </p:to>
                                    </p:set>
                                    <p:animEffect transition="in" filter="fade">
                                      <p:cBhvr>
                                        <p:cTn id="1197" dur="1000"/>
                                        <p:tgtEl>
                                          <p:spTgt spid="1183"/>
                                        </p:tgtEl>
                                      </p:cBhvr>
                                    </p:animEffect>
                                  </p:childTnLst>
                                </p:cTn>
                              </p:par>
                            </p:childTnLst>
                          </p:cTn>
                        </p:par>
                        <p:par>
                          <p:cTn id="1198" fill="hold">
                            <p:stCondLst>
                              <p:cond delay="287500"/>
                            </p:stCondLst>
                            <p:childTnLst>
                              <p:par>
                                <p:cTn id="1199" presetID="10" presetClass="entr" presetSubtype="0" fill="hold" nodeType="afterEffect">
                                  <p:stCondLst>
                                    <p:cond delay="0"/>
                                  </p:stCondLst>
                                  <p:childTnLst>
                                    <p:set>
                                      <p:cBhvr>
                                        <p:cTn id="1200" dur="1" fill="hold">
                                          <p:stCondLst>
                                            <p:cond delay="0"/>
                                          </p:stCondLst>
                                        </p:cTn>
                                        <p:tgtEl>
                                          <p:spTgt spid="1184"/>
                                        </p:tgtEl>
                                        <p:attrNameLst>
                                          <p:attrName>style.visibility</p:attrName>
                                        </p:attrNameLst>
                                      </p:cBhvr>
                                      <p:to>
                                        <p:strVal val="visible"/>
                                      </p:to>
                                    </p:set>
                                    <p:animEffect transition="in" filter="fade">
                                      <p:cBhvr>
                                        <p:cTn id="1201" dur="1000"/>
                                        <p:tgtEl>
                                          <p:spTgt spid="1184"/>
                                        </p:tgtEl>
                                      </p:cBhvr>
                                    </p:animEffect>
                                  </p:childTnLst>
                                </p:cTn>
                              </p:par>
                            </p:childTnLst>
                          </p:cTn>
                        </p:par>
                        <p:par>
                          <p:cTn id="1202" fill="hold">
                            <p:stCondLst>
                              <p:cond delay="288500"/>
                            </p:stCondLst>
                            <p:childTnLst>
                              <p:par>
                                <p:cTn id="1203" presetID="10" presetClass="entr" presetSubtype="0" fill="hold" nodeType="afterEffect">
                                  <p:stCondLst>
                                    <p:cond delay="0"/>
                                  </p:stCondLst>
                                  <p:childTnLst>
                                    <p:set>
                                      <p:cBhvr>
                                        <p:cTn id="1204" dur="1" fill="hold">
                                          <p:stCondLst>
                                            <p:cond delay="0"/>
                                          </p:stCondLst>
                                        </p:cTn>
                                        <p:tgtEl>
                                          <p:spTgt spid="1185"/>
                                        </p:tgtEl>
                                        <p:attrNameLst>
                                          <p:attrName>style.visibility</p:attrName>
                                        </p:attrNameLst>
                                      </p:cBhvr>
                                      <p:to>
                                        <p:strVal val="visible"/>
                                      </p:to>
                                    </p:set>
                                    <p:animEffect transition="in" filter="fade">
                                      <p:cBhvr>
                                        <p:cTn id="1205" dur="1000"/>
                                        <p:tgtEl>
                                          <p:spTgt spid="1185"/>
                                        </p:tgtEl>
                                      </p:cBhvr>
                                    </p:animEffect>
                                  </p:childTnLst>
                                </p:cTn>
                              </p:par>
                            </p:childTnLst>
                          </p:cTn>
                        </p:par>
                        <p:par>
                          <p:cTn id="1206" fill="hold">
                            <p:stCondLst>
                              <p:cond delay="289500"/>
                            </p:stCondLst>
                            <p:childTnLst>
                              <p:par>
                                <p:cTn id="1207" presetID="10" presetClass="entr" presetSubtype="0" fill="hold" nodeType="afterEffect">
                                  <p:stCondLst>
                                    <p:cond delay="0"/>
                                  </p:stCondLst>
                                  <p:childTnLst>
                                    <p:set>
                                      <p:cBhvr>
                                        <p:cTn id="1208" dur="1" fill="hold">
                                          <p:stCondLst>
                                            <p:cond delay="0"/>
                                          </p:stCondLst>
                                        </p:cTn>
                                        <p:tgtEl>
                                          <p:spTgt spid="1186"/>
                                        </p:tgtEl>
                                        <p:attrNameLst>
                                          <p:attrName>style.visibility</p:attrName>
                                        </p:attrNameLst>
                                      </p:cBhvr>
                                      <p:to>
                                        <p:strVal val="visible"/>
                                      </p:to>
                                    </p:set>
                                    <p:animEffect transition="in" filter="fade">
                                      <p:cBhvr>
                                        <p:cTn id="1209" dur="1000"/>
                                        <p:tgtEl>
                                          <p:spTgt spid="1186"/>
                                        </p:tgtEl>
                                      </p:cBhvr>
                                    </p:animEffect>
                                  </p:childTnLst>
                                </p:cTn>
                              </p:par>
                            </p:childTnLst>
                          </p:cTn>
                        </p:par>
                        <p:par>
                          <p:cTn id="1210" fill="hold">
                            <p:stCondLst>
                              <p:cond delay="290500"/>
                            </p:stCondLst>
                            <p:childTnLst>
                              <p:par>
                                <p:cTn id="1211" presetID="10" presetClass="entr" presetSubtype="0" fill="hold" nodeType="afterEffect">
                                  <p:stCondLst>
                                    <p:cond delay="0"/>
                                  </p:stCondLst>
                                  <p:childTnLst>
                                    <p:set>
                                      <p:cBhvr>
                                        <p:cTn id="1212" dur="1" fill="hold">
                                          <p:stCondLst>
                                            <p:cond delay="0"/>
                                          </p:stCondLst>
                                        </p:cTn>
                                        <p:tgtEl>
                                          <p:spTgt spid="1187"/>
                                        </p:tgtEl>
                                        <p:attrNameLst>
                                          <p:attrName>style.visibility</p:attrName>
                                        </p:attrNameLst>
                                      </p:cBhvr>
                                      <p:to>
                                        <p:strVal val="visible"/>
                                      </p:to>
                                    </p:set>
                                    <p:animEffect transition="in" filter="fade">
                                      <p:cBhvr>
                                        <p:cTn id="1213" dur="1000"/>
                                        <p:tgtEl>
                                          <p:spTgt spid="1187"/>
                                        </p:tgtEl>
                                      </p:cBhvr>
                                    </p:animEffect>
                                  </p:childTnLst>
                                </p:cTn>
                              </p:par>
                            </p:childTnLst>
                          </p:cTn>
                        </p:par>
                        <p:par>
                          <p:cTn id="1214" fill="hold">
                            <p:stCondLst>
                              <p:cond delay="291500"/>
                            </p:stCondLst>
                            <p:childTnLst>
                              <p:par>
                                <p:cTn id="1215" presetID="10" presetClass="entr" presetSubtype="0" fill="hold" nodeType="afterEffect">
                                  <p:stCondLst>
                                    <p:cond delay="0"/>
                                  </p:stCondLst>
                                  <p:childTnLst>
                                    <p:set>
                                      <p:cBhvr>
                                        <p:cTn id="1216" dur="1" fill="hold">
                                          <p:stCondLst>
                                            <p:cond delay="0"/>
                                          </p:stCondLst>
                                        </p:cTn>
                                        <p:tgtEl>
                                          <p:spTgt spid="1188"/>
                                        </p:tgtEl>
                                        <p:attrNameLst>
                                          <p:attrName>style.visibility</p:attrName>
                                        </p:attrNameLst>
                                      </p:cBhvr>
                                      <p:to>
                                        <p:strVal val="visible"/>
                                      </p:to>
                                    </p:set>
                                    <p:animEffect transition="in" filter="fade">
                                      <p:cBhvr>
                                        <p:cTn id="1217" dur="1000"/>
                                        <p:tgtEl>
                                          <p:spTgt spid="1188"/>
                                        </p:tgtEl>
                                      </p:cBhvr>
                                    </p:animEffect>
                                  </p:childTnLst>
                                </p:cTn>
                              </p:par>
                            </p:childTnLst>
                          </p:cTn>
                        </p:par>
                        <p:par>
                          <p:cTn id="1218" fill="hold">
                            <p:stCondLst>
                              <p:cond delay="292500"/>
                            </p:stCondLst>
                            <p:childTnLst>
                              <p:par>
                                <p:cTn id="1219" presetID="10" presetClass="entr" presetSubtype="0" fill="hold" nodeType="afterEffect">
                                  <p:stCondLst>
                                    <p:cond delay="0"/>
                                  </p:stCondLst>
                                  <p:childTnLst>
                                    <p:set>
                                      <p:cBhvr>
                                        <p:cTn id="1220" dur="1" fill="hold">
                                          <p:stCondLst>
                                            <p:cond delay="0"/>
                                          </p:stCondLst>
                                        </p:cTn>
                                        <p:tgtEl>
                                          <p:spTgt spid="1189"/>
                                        </p:tgtEl>
                                        <p:attrNameLst>
                                          <p:attrName>style.visibility</p:attrName>
                                        </p:attrNameLst>
                                      </p:cBhvr>
                                      <p:to>
                                        <p:strVal val="visible"/>
                                      </p:to>
                                    </p:set>
                                    <p:animEffect transition="in" filter="fade">
                                      <p:cBhvr>
                                        <p:cTn id="1221" dur="1000"/>
                                        <p:tgtEl>
                                          <p:spTgt spid="1189"/>
                                        </p:tgtEl>
                                      </p:cBhvr>
                                    </p:animEffect>
                                  </p:childTnLst>
                                </p:cTn>
                              </p:par>
                            </p:childTnLst>
                          </p:cTn>
                        </p:par>
                        <p:par>
                          <p:cTn id="1222" fill="hold">
                            <p:stCondLst>
                              <p:cond delay="293500"/>
                            </p:stCondLst>
                            <p:childTnLst>
                              <p:par>
                                <p:cTn id="1223" presetID="10" presetClass="entr" presetSubtype="0" fill="hold" nodeType="afterEffect">
                                  <p:stCondLst>
                                    <p:cond delay="0"/>
                                  </p:stCondLst>
                                  <p:childTnLst>
                                    <p:set>
                                      <p:cBhvr>
                                        <p:cTn id="1224" dur="1" fill="hold">
                                          <p:stCondLst>
                                            <p:cond delay="0"/>
                                          </p:stCondLst>
                                        </p:cTn>
                                        <p:tgtEl>
                                          <p:spTgt spid="1190"/>
                                        </p:tgtEl>
                                        <p:attrNameLst>
                                          <p:attrName>style.visibility</p:attrName>
                                        </p:attrNameLst>
                                      </p:cBhvr>
                                      <p:to>
                                        <p:strVal val="visible"/>
                                      </p:to>
                                    </p:set>
                                    <p:animEffect transition="in" filter="fade">
                                      <p:cBhvr>
                                        <p:cTn id="1225" dur="1000"/>
                                        <p:tgtEl>
                                          <p:spTgt spid="1190"/>
                                        </p:tgtEl>
                                      </p:cBhvr>
                                    </p:animEffect>
                                  </p:childTnLst>
                                </p:cTn>
                              </p:par>
                            </p:childTnLst>
                          </p:cTn>
                        </p:par>
                        <p:par>
                          <p:cTn id="1226" fill="hold">
                            <p:stCondLst>
                              <p:cond delay="294500"/>
                            </p:stCondLst>
                            <p:childTnLst>
                              <p:par>
                                <p:cTn id="1227" presetID="10" presetClass="entr" presetSubtype="0" fill="hold" nodeType="afterEffect">
                                  <p:stCondLst>
                                    <p:cond delay="0"/>
                                  </p:stCondLst>
                                  <p:childTnLst>
                                    <p:set>
                                      <p:cBhvr>
                                        <p:cTn id="1228" dur="1" fill="hold">
                                          <p:stCondLst>
                                            <p:cond delay="0"/>
                                          </p:stCondLst>
                                        </p:cTn>
                                        <p:tgtEl>
                                          <p:spTgt spid="1191"/>
                                        </p:tgtEl>
                                        <p:attrNameLst>
                                          <p:attrName>style.visibility</p:attrName>
                                        </p:attrNameLst>
                                      </p:cBhvr>
                                      <p:to>
                                        <p:strVal val="visible"/>
                                      </p:to>
                                    </p:set>
                                    <p:animEffect transition="in" filter="fade">
                                      <p:cBhvr>
                                        <p:cTn id="1229" dur="1000"/>
                                        <p:tgtEl>
                                          <p:spTgt spid="1191"/>
                                        </p:tgtEl>
                                      </p:cBhvr>
                                    </p:animEffect>
                                  </p:childTnLst>
                                </p:cTn>
                              </p:par>
                            </p:childTnLst>
                          </p:cTn>
                        </p:par>
                        <p:par>
                          <p:cTn id="1230" fill="hold">
                            <p:stCondLst>
                              <p:cond delay="295500"/>
                            </p:stCondLst>
                            <p:childTnLst>
                              <p:par>
                                <p:cTn id="1231" presetID="10" presetClass="entr" presetSubtype="0" fill="hold" nodeType="afterEffect">
                                  <p:stCondLst>
                                    <p:cond delay="0"/>
                                  </p:stCondLst>
                                  <p:childTnLst>
                                    <p:set>
                                      <p:cBhvr>
                                        <p:cTn id="1232" dur="1" fill="hold">
                                          <p:stCondLst>
                                            <p:cond delay="0"/>
                                          </p:stCondLst>
                                        </p:cTn>
                                        <p:tgtEl>
                                          <p:spTgt spid="1192"/>
                                        </p:tgtEl>
                                        <p:attrNameLst>
                                          <p:attrName>style.visibility</p:attrName>
                                        </p:attrNameLst>
                                      </p:cBhvr>
                                      <p:to>
                                        <p:strVal val="visible"/>
                                      </p:to>
                                    </p:set>
                                    <p:animEffect transition="in" filter="fade">
                                      <p:cBhvr>
                                        <p:cTn id="1233" dur="1000"/>
                                        <p:tgtEl>
                                          <p:spTgt spid="1192"/>
                                        </p:tgtEl>
                                      </p:cBhvr>
                                    </p:animEffect>
                                  </p:childTnLst>
                                </p:cTn>
                              </p:par>
                            </p:childTnLst>
                          </p:cTn>
                        </p:par>
                        <p:par>
                          <p:cTn id="1234" fill="hold">
                            <p:stCondLst>
                              <p:cond delay="296500"/>
                            </p:stCondLst>
                            <p:childTnLst>
                              <p:par>
                                <p:cTn id="1235" presetID="10" presetClass="entr" presetSubtype="0" fill="hold" nodeType="afterEffect">
                                  <p:stCondLst>
                                    <p:cond delay="0"/>
                                  </p:stCondLst>
                                  <p:childTnLst>
                                    <p:set>
                                      <p:cBhvr>
                                        <p:cTn id="1236" dur="1" fill="hold">
                                          <p:stCondLst>
                                            <p:cond delay="0"/>
                                          </p:stCondLst>
                                        </p:cTn>
                                        <p:tgtEl>
                                          <p:spTgt spid="1193"/>
                                        </p:tgtEl>
                                        <p:attrNameLst>
                                          <p:attrName>style.visibility</p:attrName>
                                        </p:attrNameLst>
                                      </p:cBhvr>
                                      <p:to>
                                        <p:strVal val="visible"/>
                                      </p:to>
                                    </p:set>
                                    <p:animEffect transition="in" filter="fade">
                                      <p:cBhvr>
                                        <p:cTn id="1237" dur="1000"/>
                                        <p:tgtEl>
                                          <p:spTgt spid="1193"/>
                                        </p:tgtEl>
                                      </p:cBhvr>
                                    </p:animEffect>
                                  </p:childTnLst>
                                </p:cTn>
                              </p:par>
                            </p:childTnLst>
                          </p:cTn>
                        </p:par>
                        <p:par>
                          <p:cTn id="1238" fill="hold">
                            <p:stCondLst>
                              <p:cond delay="297500"/>
                            </p:stCondLst>
                            <p:childTnLst>
                              <p:par>
                                <p:cTn id="1239" presetID="10" presetClass="entr" presetSubtype="0" fill="hold" nodeType="afterEffect">
                                  <p:stCondLst>
                                    <p:cond delay="0"/>
                                  </p:stCondLst>
                                  <p:childTnLst>
                                    <p:set>
                                      <p:cBhvr>
                                        <p:cTn id="1240" dur="1" fill="hold">
                                          <p:stCondLst>
                                            <p:cond delay="0"/>
                                          </p:stCondLst>
                                        </p:cTn>
                                        <p:tgtEl>
                                          <p:spTgt spid="1194"/>
                                        </p:tgtEl>
                                        <p:attrNameLst>
                                          <p:attrName>style.visibility</p:attrName>
                                        </p:attrNameLst>
                                      </p:cBhvr>
                                      <p:to>
                                        <p:strVal val="visible"/>
                                      </p:to>
                                    </p:set>
                                    <p:animEffect transition="in" filter="fade">
                                      <p:cBhvr>
                                        <p:cTn id="1241" dur="1000"/>
                                        <p:tgtEl>
                                          <p:spTgt spid="1194"/>
                                        </p:tgtEl>
                                      </p:cBhvr>
                                    </p:animEffect>
                                  </p:childTnLst>
                                </p:cTn>
                              </p:par>
                            </p:childTnLst>
                          </p:cTn>
                        </p:par>
                        <p:par>
                          <p:cTn id="1242" fill="hold">
                            <p:stCondLst>
                              <p:cond delay="298500"/>
                            </p:stCondLst>
                            <p:childTnLst>
                              <p:par>
                                <p:cTn id="1243" presetID="10" presetClass="entr" presetSubtype="0" fill="hold" nodeType="afterEffect">
                                  <p:stCondLst>
                                    <p:cond delay="0"/>
                                  </p:stCondLst>
                                  <p:childTnLst>
                                    <p:set>
                                      <p:cBhvr>
                                        <p:cTn id="1244" dur="1" fill="hold">
                                          <p:stCondLst>
                                            <p:cond delay="0"/>
                                          </p:stCondLst>
                                        </p:cTn>
                                        <p:tgtEl>
                                          <p:spTgt spid="1195"/>
                                        </p:tgtEl>
                                        <p:attrNameLst>
                                          <p:attrName>style.visibility</p:attrName>
                                        </p:attrNameLst>
                                      </p:cBhvr>
                                      <p:to>
                                        <p:strVal val="visible"/>
                                      </p:to>
                                    </p:set>
                                    <p:animEffect transition="in" filter="fade">
                                      <p:cBhvr>
                                        <p:cTn id="1245" dur="1000"/>
                                        <p:tgtEl>
                                          <p:spTgt spid="1195"/>
                                        </p:tgtEl>
                                      </p:cBhvr>
                                    </p:animEffect>
                                  </p:childTnLst>
                                </p:cTn>
                              </p:par>
                            </p:childTnLst>
                          </p:cTn>
                        </p:par>
                        <p:par>
                          <p:cTn id="1246" fill="hold">
                            <p:stCondLst>
                              <p:cond delay="299500"/>
                            </p:stCondLst>
                            <p:childTnLst>
                              <p:par>
                                <p:cTn id="1247" presetID="10" presetClass="entr" presetSubtype="0" fill="hold" nodeType="afterEffect">
                                  <p:stCondLst>
                                    <p:cond delay="0"/>
                                  </p:stCondLst>
                                  <p:childTnLst>
                                    <p:set>
                                      <p:cBhvr>
                                        <p:cTn id="1248" dur="1" fill="hold">
                                          <p:stCondLst>
                                            <p:cond delay="0"/>
                                          </p:stCondLst>
                                        </p:cTn>
                                        <p:tgtEl>
                                          <p:spTgt spid="1196"/>
                                        </p:tgtEl>
                                        <p:attrNameLst>
                                          <p:attrName>style.visibility</p:attrName>
                                        </p:attrNameLst>
                                      </p:cBhvr>
                                      <p:to>
                                        <p:strVal val="visible"/>
                                      </p:to>
                                    </p:set>
                                    <p:animEffect transition="in" filter="fade">
                                      <p:cBhvr>
                                        <p:cTn id="1249" dur="1000"/>
                                        <p:tgtEl>
                                          <p:spTgt spid="1196"/>
                                        </p:tgtEl>
                                      </p:cBhvr>
                                    </p:animEffect>
                                  </p:childTnLst>
                                </p:cTn>
                              </p:par>
                            </p:childTnLst>
                          </p:cTn>
                        </p:par>
                        <p:par>
                          <p:cTn id="1250" fill="hold">
                            <p:stCondLst>
                              <p:cond delay="300500"/>
                            </p:stCondLst>
                            <p:childTnLst>
                              <p:par>
                                <p:cTn id="1251" presetID="10" presetClass="entr" presetSubtype="0" fill="hold" nodeType="afterEffect">
                                  <p:stCondLst>
                                    <p:cond delay="0"/>
                                  </p:stCondLst>
                                  <p:childTnLst>
                                    <p:set>
                                      <p:cBhvr>
                                        <p:cTn id="1252" dur="1" fill="hold">
                                          <p:stCondLst>
                                            <p:cond delay="0"/>
                                          </p:stCondLst>
                                        </p:cTn>
                                        <p:tgtEl>
                                          <p:spTgt spid="1197"/>
                                        </p:tgtEl>
                                        <p:attrNameLst>
                                          <p:attrName>style.visibility</p:attrName>
                                        </p:attrNameLst>
                                      </p:cBhvr>
                                      <p:to>
                                        <p:strVal val="visible"/>
                                      </p:to>
                                    </p:set>
                                    <p:animEffect transition="in" filter="fade">
                                      <p:cBhvr>
                                        <p:cTn id="1253"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2</a:t>
              </a:r>
              <a:endParaRPr/>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 calcmode="lin" valueType="num">
                                      <p:cBhvr additive="base">
                                        <p:cTn id="12" dur="500"/>
                                        <p:tgtEl>
                                          <p:spTgt spid="1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 calcmode="lin" valueType="num">
                                      <p:cBhvr additive="base">
                                        <p:cTn id="17" dur="500"/>
                                        <p:tgtEl>
                                          <p:spTgt spid="12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 calcmode="lin" valueType="num">
                                      <p:cBhvr additive="base">
                                        <p:cTn id="22" dur="500"/>
                                        <p:tgtEl>
                                          <p:spTgt spid="12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67"/>
                                        </p:tgtEl>
                                        <p:attrNameLst>
                                          <p:attrName>style.visibility</p:attrName>
                                        </p:attrNameLst>
                                      </p:cBhvr>
                                      <p:to>
                                        <p:strVal val="visible"/>
                                      </p:to>
                                    </p:set>
                                    <p:anim calcmode="lin" valueType="num">
                                      <p:cBhvr additive="base">
                                        <p:cTn id="27" dur="500"/>
                                        <p:tgtEl>
                                          <p:spTgt spid="1267"/>
                                        </p:tgtEl>
                                        <p:attrNameLst>
                                          <p:attrName>ppt_w</p:attrName>
                                        </p:attrNameLst>
                                      </p:cBhvr>
                                      <p:tavLst>
                                        <p:tav tm="0">
                                          <p:val>
                                            <p:strVal val="0"/>
                                          </p:val>
                                        </p:tav>
                                        <p:tav tm="100000">
                                          <p:val>
                                            <p:strVal val="#ppt_w"/>
                                          </p:val>
                                        </p:tav>
                                      </p:tavLst>
                                    </p:anim>
                                    <p:anim calcmode="lin" valueType="num">
                                      <p:cBhvr additive="base">
                                        <p:cTn id="28" dur="500"/>
                                        <p:tgtEl>
                                          <p:spTgt spid="126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fade">
                                      <p:cBhvr>
                                        <p:cTn id="33" dur="500"/>
                                        <p:tgtEl>
                                          <p:spTgt spid="126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0"/>
                                        </p:tgtEl>
                                        <p:attrNameLst>
                                          <p:attrName>style.visibility</p:attrName>
                                        </p:attrNameLst>
                                      </p:cBhvr>
                                      <p:to>
                                        <p:strVal val="visible"/>
                                      </p:to>
                                    </p:set>
                                    <p:animEffect transition="in" filter="fade">
                                      <p:cBhvr>
                                        <p:cTn id="38"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just" rtl="0">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p:tgtEl>
                                          <p:spTgt spid="129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6"/>
                                        </p:tgtEl>
                                        <p:attrNameLst>
                                          <p:attrName>style.visibility</p:attrName>
                                        </p:attrNameLst>
                                      </p:cBhvr>
                                      <p:to>
                                        <p:strVal val="visible"/>
                                      </p:to>
                                    </p:set>
                                    <p:animEffect transition="in" filter="fade">
                                      <p:cBhvr>
                                        <p:cTn id="16" dur="500"/>
                                        <p:tgtEl>
                                          <p:spTgt spid="13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Effect transition="in" filter="fade">
                                      <p:cBhvr>
                                        <p:cTn id="21" dur="500"/>
                                        <p:tgtEl>
                                          <p:spTgt spid="13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fade">
                                      <p:cBhvr>
                                        <p:cTn id="26" dur="500"/>
                                        <p:tgtEl>
                                          <p:spTgt spid="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2"/>
                                        </p:tgtEl>
                                        <p:attrNameLst>
                                          <p:attrName>style.visibility</p:attrName>
                                        </p:attrNameLst>
                                      </p:cBhvr>
                                      <p:to>
                                        <p:strVal val="visible"/>
                                      </p:to>
                                    </p:set>
                                    <p:animEffect transition="in" filter="fade">
                                      <p:cBhvr>
                                        <p:cTn id="31" dur="1822"/>
                                        <p:tgtEl>
                                          <p:spTgt spid="13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10"/>
                                        </p:tgtEl>
                                        <p:attrNameLst>
                                          <p:attrName>style.visibility</p:attrName>
                                        </p:attrNameLst>
                                      </p:cBhvr>
                                      <p:to>
                                        <p:strVal val="visible"/>
                                      </p:to>
                                    </p:set>
                                    <p:anim calcmode="lin" valueType="num">
                                      <p:cBhvr additive="base">
                                        <p:cTn id="36" dur="500"/>
                                        <p:tgtEl>
                                          <p:spTgt spid="13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1"/>
                                        </p:tgtEl>
                                        <p:attrNameLst>
                                          <p:attrName>style.visibility</p:attrName>
                                        </p:attrNameLst>
                                      </p:cBhvr>
                                      <p:to>
                                        <p:strVal val="visible"/>
                                      </p:to>
                                    </p:set>
                                    <p:animEffect transition="in" filter="fade">
                                      <p:cBhvr>
                                        <p:cTn id="41" dur="500"/>
                                        <p:tgtEl>
                                          <p:spTgt spid="13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311"/>
                                        </p:tgtEl>
                                        <p:attrNameLst>
                                          <p:attrName>ppt_y</p:attrName>
                                        </p:attrNameLst>
                                      </p:cBhvr>
                                      <p:tavLst>
                                        <p:tav tm="0">
                                          <p:val>
                                            <p:strVal val="#ppt_y"/>
                                          </p:val>
                                        </p:tav>
                                        <p:tav tm="100000">
                                          <p:val>
                                            <p:strVal val="#ppt_y+1"/>
                                          </p:val>
                                        </p:tav>
                                      </p:tavLst>
                                    </p:anim>
                                    <p:set>
                                      <p:cBhvr>
                                        <p:cTn id="46" dur="1" fill="hold">
                                          <p:stCondLst>
                                            <p:cond delay="500"/>
                                          </p:stCondLst>
                                        </p:cTn>
                                        <p:tgtEl>
                                          <p:spTgt spid="13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313"/>
                                        </p:tgtEl>
                                        <p:attrNameLst>
                                          <p:attrName>style.visibility</p:attrName>
                                        </p:attrNameLst>
                                      </p:cBhvr>
                                      <p:to>
                                        <p:strVal val="visible"/>
                                      </p:to>
                                    </p:set>
                                    <p:anim calcmode="lin" valueType="num">
                                      <p:cBhvr additive="base">
                                        <p:cTn id="51" dur="500"/>
                                        <p:tgtEl>
                                          <p:spTgt spid="1313"/>
                                        </p:tgtEl>
                                        <p:attrNameLst>
                                          <p:attrName>ppt_w</p:attrName>
                                        </p:attrNameLst>
                                      </p:cBhvr>
                                      <p:tavLst>
                                        <p:tav tm="0">
                                          <p:val>
                                            <p:strVal val="0"/>
                                          </p:val>
                                        </p:tav>
                                        <p:tav tm="100000">
                                          <p:val>
                                            <p:strVal val="#ppt_w"/>
                                          </p:val>
                                        </p:tav>
                                      </p:tavLst>
                                    </p:anim>
                                    <p:anim calcmode="lin" valueType="num">
                                      <p:cBhvr additive="base">
                                        <p:cTn id="52" dur="500"/>
                                        <p:tgtEl>
                                          <p:spTgt spid="1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3.</a:t>
            </a:r>
            <a:r>
              <a:rPr lang="en-US" sz="3200" b="1">
                <a:solidFill>
                  <a:schemeClr val="dk1"/>
                </a:solidFill>
                <a:latin typeface="Arial"/>
                <a:ea typeface="Arial"/>
                <a:cs typeface="Arial"/>
                <a:sym typeface="Arial"/>
              </a:rPr>
              <a:t> Cường độ âm được xác định bởi:</a:t>
            </a:r>
            <a:endParaRPr sz="3200" b="1">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4.</a:t>
            </a:r>
            <a:r>
              <a:rPr lang="en-US" sz="3200" b="1">
                <a:solidFill>
                  <a:schemeClr val="dk1"/>
                </a:solidFill>
                <a:latin typeface="Arial"/>
                <a:ea typeface="Arial"/>
                <a:cs typeface="Arial"/>
                <a:sym typeface="Arial"/>
              </a:rPr>
              <a:t> Chọn phát biểu đúng. Vận tốc truyền âm:</a:t>
            </a:r>
            <a:endParaRPr sz="3200" b="1">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lang="en-US" sz="3200" baseline="300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id="1511" name="Google Shape;1511;p54" descr="C:\Documents and Settings\jaewook\Desktop\Eng\그림1.png"/>
            <p:cNvPicPr preferRelativeResize="0"/>
            <p:nvPr/>
          </p:nvPicPr>
          <p:blipFill rotWithShape="1">
            <a:blip r:embed="rId3">
              <a:alphaModFix/>
            </a:blip>
            <a:srcRect/>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id="1517" name="Google Shape;1517;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rot="10800000" flipH="1">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ÔN</a:t>
                </a:r>
                <a:endParaRPr sz="2800" b="1" i="1">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 Học phần sóng cơ, các đặc trưng của sóng.</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id="1525" name="Google Shape;1525;p54" descr="C:\Documents and Settings\jaewook\Desktop\Eng\그림1.png"/>
            <p:cNvPicPr preferRelativeResize="0"/>
            <p:nvPr/>
          </p:nvPicPr>
          <p:blipFill rotWithShape="1">
            <a:blip r:embed="rId3">
              <a:alphaModFix/>
            </a:blip>
            <a:srcRect/>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id="1530" name="Google Shape;1530;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rot="10800000" flipH="1">
                  <a:off x="4921250" y="2190023"/>
                  <a:ext cx="1314938" cy="1315187"/>
                </a:xfrm>
                <a:prstGeom prst="rtTriangle">
                  <a:avLst/>
                </a:prstGeom>
                <a:solidFill>
                  <a:srgbClr val="F5CE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1">
                  <a:solidFill>
                    <a:schemeClr val="dk1"/>
                  </a:solidFill>
                  <a:latin typeface="Arial"/>
                  <a:ea typeface="Arial"/>
                  <a:cs typeface="Arial"/>
                  <a:sym typeface="Arial"/>
                </a:rPr>
                <a:t>LUYỆN</a:t>
              </a:r>
              <a:endParaRPr sz="2800" b="1" i="1">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id="1538" name="Google Shape;1538;p54" descr="C:\Documents and Settings\jaewook\Desktop\Eng\그림1.png"/>
            <p:cNvPicPr preferRelativeResize="0"/>
            <p:nvPr/>
          </p:nvPicPr>
          <p:blipFill rotWithShape="1">
            <a:blip r:embed="rId3">
              <a:alphaModFix/>
            </a:blip>
            <a:srcRect/>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id="1543" name="Google Shape;1543;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rot="10800000" flipH="1">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RÈN</a:t>
              </a:r>
              <a:endParaRPr sz="2800" b="1" i="1">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	</a:t>
            </a:r>
            <a:r>
              <a:rPr lang="en-US" sz="4000" b="1">
                <a:solidFill>
                  <a:srgbClr val="C00000"/>
                </a:solidFill>
                <a:latin typeface="Arial"/>
                <a:ea typeface="Arial"/>
                <a:cs typeface="Arial"/>
                <a:sym typeface="Arial"/>
              </a:rPr>
              <a:t>DẶN DÒ</a:t>
            </a:r>
            <a:endParaRPr sz="4000" b="1">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 calcmode="lin" valueType="num">
                                      <p:cBhvr additive="base">
                                        <p:cTn id="12" dur="500"/>
                                        <p:tgtEl>
                                          <p:spTgt spid="15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id="156" name="Google Shape;156;p19"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id="166" name="Google Shape;166;p19"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id="180" name="Google Shape;180;p19"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id="194" name="Google Shape;194;p19"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3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4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CHUẨN BỊ BÀI 9. SÓNG NGANG, SÓNG DỌC</a:t>
            </a:r>
            <a:endParaRPr/>
          </a:p>
          <a:p>
            <a:pPr marL="0" marR="0" lvl="0" indent="0" algn="ctr" rtl="0">
              <a:spcBef>
                <a:spcPts val="0"/>
              </a:spcBef>
              <a:spcAft>
                <a:spcPts val="0"/>
              </a:spcAft>
              <a:buNone/>
            </a:pPr>
            <a:r>
              <a:rPr lang="en-US" sz="2800" b="1">
                <a:solidFill>
                  <a:srgbClr val="FF0000"/>
                </a:solidFill>
                <a:latin typeface="Arial"/>
                <a:ea typeface="Arial"/>
                <a:cs typeface="Arial"/>
                <a:sym typeface="Arial"/>
              </a:rPr>
              <a:t>SỰ TRUYỀN NĂNG LƯỢNG CỦA SÓNG CƠ</a:t>
            </a:r>
            <a:endParaRPr/>
          </a:p>
        </p:txBody>
      </p:sp>
      <p:sp>
        <p:nvSpPr>
          <p:cNvPr id="1556" name="Google Shape;1556;p55"/>
          <p:cNvSpPr txBox="1">
            <a:spLocks noGrp="1"/>
          </p:cNvSpPr>
          <p:nvPr>
            <p:ph type="sldNum" idx="12"/>
          </p:nvPr>
        </p:nvSpPr>
        <p:spPr>
          <a:xfrm>
            <a:off x="10063164" y="6515101"/>
            <a:ext cx="555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Arial"/>
                <a:ea typeface="Arial"/>
                <a:cs typeface="Arial"/>
                <a:sym typeface="Arial"/>
              </a:rPr>
              <a:t>40</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name="adj" fmla="val 281623"/>
                </a:avLst>
              </a:prstGeom>
              <a:gradFill>
                <a:gsLst>
                  <a:gs pos="0">
                    <a:srgbClr val="E1C9AF"/>
                  </a:gs>
                  <a:gs pos="100000">
                    <a:srgbClr val="B8895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avLst/>
                <a:gdLst/>
                <a:ahLst/>
                <a:cxnLst/>
                <a:rect l="l" t="t" r="r" b="b"/>
                <a:pathLst>
                  <a:path w="273845" h="3776859" extrusionOk="0">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avLst/>
                <a:gdLst/>
                <a:ahLst/>
                <a:cxnLst/>
                <a:rect l="l" t="t" r="r" b="b"/>
                <a:pathLst>
                  <a:path w="226544" h="70612" extrusionOk="0">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5" name="Google Shape;1565;p55"/>
              <p:cNvCxnSpPr/>
              <p:nvPr/>
            </p:nvCxnSpPr>
            <p:spPr>
              <a:xfrm>
                <a:off x="1374774" y="1562425"/>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6" name="Google Shape;1566;p55"/>
              <p:cNvCxnSpPr/>
              <p:nvPr/>
            </p:nvCxnSpPr>
            <p:spPr>
              <a:xfrm>
                <a:off x="1374774" y="1638202"/>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7" name="Google Shape;1567;p55"/>
              <p:cNvCxnSpPr/>
              <p:nvPr/>
            </p:nvCxnSpPr>
            <p:spPr>
              <a:xfrm>
                <a:off x="1374774" y="1713979"/>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8" name="Google Shape;1568;p55"/>
              <p:cNvCxnSpPr/>
              <p:nvPr/>
            </p:nvCxnSpPr>
            <p:spPr>
              <a:xfrm>
                <a:off x="1374774" y="1789756"/>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9" name="Google Shape;1569;p55"/>
              <p:cNvCxnSpPr/>
              <p:nvPr/>
            </p:nvCxnSpPr>
            <p:spPr>
              <a:xfrm>
                <a:off x="1374774" y="1865533"/>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70" name="Google Shape;1570;p55"/>
              <p:cNvCxnSpPr/>
              <p:nvPr/>
            </p:nvCxnSpPr>
            <p:spPr>
              <a:xfrm>
                <a:off x="1374774" y="1941308"/>
                <a:ext cx="274320" cy="0"/>
              </a:xfrm>
              <a:prstGeom prst="straightConnector1">
                <a:avLst/>
              </a:prstGeom>
              <a:noFill/>
              <a:ln w="9525" cap="flat" cmpd="sng">
                <a:solidFill>
                  <a:srgbClr val="A5A5A5"/>
                </a:solidFill>
                <a:prstDash val="solid"/>
                <a:miter lim="800000"/>
                <a:headEnd type="none" w="sm" len="sm"/>
                <a:tailEnd type="none" w="sm" len="sm"/>
              </a:ln>
            </p:spPr>
          </p:cxnSp>
        </p:grpSp>
        <p:sp>
          <p:nvSpPr>
            <p:cNvPr id="1571" name="Google Shape;1571;p55"/>
            <p:cNvSpPr/>
            <p:nvPr/>
          </p:nvSpPr>
          <p:spPr>
            <a:xfrm rot="-5400000">
              <a:off x="997347" y="4194455"/>
              <a:ext cx="695326" cy="59529"/>
            </a:xfrm>
            <a:prstGeom prst="trapezoid">
              <a:avLst>
                <a:gd name="adj" fmla="val 69837"/>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name="adj" fmla="val 69837"/>
              </a:avLst>
            </a:prstGeom>
            <a:solidFill>
              <a:srgbClr val="00B0F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name="adj" fmla="val 69837"/>
              </a:avLst>
            </a:prstGeom>
            <a:solidFill>
              <a:srgbClr val="883F08"/>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name="adj" fmla="val 36274"/>
              </a:avLst>
            </a:prstGeom>
            <a:solidFill>
              <a:srgbClr val="CCCCC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name="adj" fmla="val 36274"/>
              </a:avLst>
            </a:prstGeom>
            <a:solidFill>
              <a:schemeClr val="lt1"/>
            </a:solidFill>
            <a:ln w="28575" cap="flat" cmpd="sng">
              <a:solidFill>
                <a:srgbClr val="0066F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name="adj" fmla="val 36274"/>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Sóng âm?</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7"/>
                                        </p:tgtEl>
                                        <p:attrNameLst>
                                          <p:attrName>style.visibility</p:attrName>
                                        </p:attrNameLst>
                                      </p:cBhvr>
                                      <p:to>
                                        <p:strVal val="visible"/>
                                      </p:to>
                                    </p:set>
                                    <p:anim calcmode="lin" valueType="num">
                                      <p:cBhvr additive="base">
                                        <p:cTn id="7" dur="500"/>
                                        <p:tgtEl>
                                          <p:spTgt spid="1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i="1">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id="1588" name="Google Shape;1588;p56" descr="D:\GIAO AN DIEN TU\12\tính chất và cấu tạo hạt nhân\Thao giang Tuan\quyluatcuocsong.jpg"/>
          <p:cNvPicPr preferRelativeResize="0"/>
          <p:nvPr/>
        </p:nvPicPr>
        <p:blipFill rotWithShape="1">
          <a:blip r:embed="rId3">
            <a:alphaModFix/>
          </a:blip>
          <a:srcRect/>
          <a:stretch/>
        </p:blipFill>
        <p:spPr>
          <a:xfrm>
            <a:off x="6901764" y="381000"/>
            <a:ext cx="4756837" cy="36651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1000"/>
                                        <p:tgtEl>
                                          <p:spTgt spid="1587"/>
                                        </p:tgtEl>
                                      </p:cBhvr>
                                    </p:animEffect>
                                  </p:childTnLst>
                                </p:cTn>
                              </p:par>
                              <p:par>
                                <p:cTn id="8" presetID="10" presetClass="entr" presetSubtype="0" fill="hold" nodeType="withEffect">
                                  <p:stCondLst>
                                    <p:cond delay="0"/>
                                  </p:stCondLst>
                                  <p:childTnLst>
                                    <p:set>
                                      <p:cBhvr>
                                        <p:cTn id="9" dur="1" fill="hold">
                                          <p:stCondLst>
                                            <p:cond delay="0"/>
                                          </p:stCondLst>
                                        </p:cTn>
                                        <p:tgtEl>
                                          <p:spTgt spid="1588"/>
                                        </p:tgtEl>
                                        <p:attrNameLst>
                                          <p:attrName>style.visibility</p:attrName>
                                        </p:attrNameLst>
                                      </p:cBhvr>
                                      <p:to>
                                        <p:strVal val="visible"/>
                                      </p:to>
                                    </p:set>
                                    <p:animEffect transition="in" filter="fade">
                                      <p:cBhvr>
                                        <p:cTn id="10" dur="20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2057400" y="1436488"/>
            <a:ext cx="9693841" cy="1798865"/>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9525"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0">
            <a:hlinkClick r:id="rId3" action="ppaction://hlinksldjump"/>
          </p:cNvPr>
          <p:cNvSpPr/>
          <p:nvPr/>
        </p:nvSpPr>
        <p:spPr>
          <a:xfrm rot="5400000">
            <a:off x="3965884" y="2504913"/>
            <a:ext cx="371475"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38100"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0">
            <a:hlinkClick r:id="rId4" action="ppaction://hlinksldjump"/>
          </p:cNvPr>
          <p:cNvSpPr/>
          <p:nvPr/>
        </p:nvSpPr>
        <p:spPr>
          <a:xfrm rot="5400000">
            <a:off x="3928271" y="4481779"/>
            <a:ext cx="373062"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Kiến thức</a:t>
            </a:r>
            <a:endParaRPr sz="2800" b="1">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tx="0" ty="0" sx="100000" sy="100000" flip="none" algn="tl"/>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Năng lực </a:t>
            </a:r>
            <a:br>
              <a:rPr lang="en-US" sz="2800" b="1">
                <a:solidFill>
                  <a:srgbClr val="C00000"/>
                </a:solidFill>
                <a:latin typeface="Arial"/>
                <a:ea typeface="Arial"/>
                <a:cs typeface="Arial"/>
                <a:sym typeface="Arial"/>
              </a:rPr>
            </a:br>
            <a:r>
              <a:rPr lang="en-US" sz="2800" b="1">
                <a:solidFill>
                  <a:srgbClr val="C00000"/>
                </a:solidFill>
                <a:latin typeface="Arial"/>
                <a:ea typeface="Arial"/>
                <a:cs typeface="Arial"/>
                <a:sym typeface="Arial"/>
              </a:rPr>
              <a:t>vật lí</a:t>
            </a:r>
            <a:endParaRPr sz="2800" b="1">
              <a:solidFill>
                <a:srgbClr val="C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par>
                                <p:cTn id="31" presetID="10"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id="232" name="Google Shape;232;p21"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id="242" name="Google Shape;242;p21"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id="256" name="Google Shape;256;p21"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id="270" name="Google Shape;270;p21"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1"/>
                                        </p:tgtEl>
                                        <p:attrNameLst>
                                          <p:attrName>ppt_y</p:attrName>
                                        </p:attrNameLst>
                                      </p:cBhvr>
                                      <p:tavLst>
                                        <p:tav tm="0">
                                          <p:val>
                                            <p:strVal val="#ppt_y"/>
                                          </p:val>
                                        </p:tav>
                                        <p:tav tm="100000">
                                          <p:val>
                                            <p:strVal val="#ppt_y+1"/>
                                          </p:val>
                                        </p:tav>
                                      </p:tavLst>
                                    </p:anim>
                                    <p:set>
                                      <p:cBhvr>
                                        <p:cTn id="7" dur="1" fill="hold">
                                          <p:stCondLst>
                                            <p:cond delay="500"/>
                                          </p:stCondLst>
                                        </p:cTn>
                                        <p:tgtEl>
                                          <p:spTgt spid="251"/>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65"/>
                                        </p:tgtEl>
                                        <p:attrNameLst>
                                          <p:attrName>ppt_y</p:attrName>
                                        </p:attrNameLst>
                                      </p:cBhvr>
                                      <p:tavLst>
                                        <p:tav tm="0">
                                          <p:val>
                                            <p:strVal val="#ppt_y"/>
                                          </p:val>
                                        </p:tav>
                                        <p:tav tm="100000">
                                          <p:val>
                                            <p:strVal val="#ppt_y+1"/>
                                          </p:val>
                                        </p:tav>
                                      </p:tavLst>
                                    </p:anim>
                                    <p:set>
                                      <p:cBhvr>
                                        <p:cTn id="10" dur="1" fill="hold">
                                          <p:stCondLst>
                                            <p:cond delay="500"/>
                                          </p:stCondLst>
                                        </p:cTn>
                                        <p:tgtEl>
                                          <p:spTgt spid="265"/>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27"/>
                                        </p:tgtEl>
                                        <p:attrNameLst>
                                          <p:attrName>ppt_y</p:attrName>
                                        </p:attrNameLst>
                                      </p:cBhvr>
                                      <p:tavLst>
                                        <p:tav tm="0">
                                          <p:val>
                                            <p:strVal val="#ppt_y"/>
                                          </p:val>
                                        </p:tav>
                                        <p:tav tm="100000">
                                          <p:val>
                                            <p:strVal val="#ppt_y+1"/>
                                          </p:val>
                                        </p:tav>
                                      </p:tavLst>
                                    </p:anim>
                                    <p:set>
                                      <p:cBhvr>
                                        <p:cTn id="13"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NHÓM 2</a:t>
              </a:r>
              <a:endParaRPr/>
            </a:p>
          </p:txBody>
        </p:sp>
        <p:pic>
          <p:nvPicPr>
            <p:cNvPr id="290" name="Google Shape;290;p22" descr="https://lh3.googleusercontent.com/-2fLD_x45vKc/WsOKv2HIVgI/AAAAAAAACgk/iPzpunGtwfsUQF3ZkMFkinAtWymOdAMyQCHMYCw/h136/4-ctu.vn_anh_dong_mau_slide_powerpoint_dep_(139).gif"/>
            <p:cNvPicPr preferRelativeResize="0"/>
            <p:nvPr/>
          </p:nvPicPr>
          <p:blipFill rotWithShape="1">
            <a:blip r:embed="rId3">
              <a:alphaModFix/>
            </a:blip>
            <a:srcRect/>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name="adj" fmla="val 12500"/>
            </a:avLst>
          </a:prstGeom>
          <a:solidFill>
            <a:srgbClr val="F5CEC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id="600" name="Google Shape;600;p22" descr="Giải Vật lí 11 Kết nối Bài 8 Mô tả sóng | Vật lí 11 KNTT - Tech12h"/>
          <p:cNvPicPr preferRelativeResize="0"/>
          <p:nvPr/>
        </p:nvPicPr>
        <p:blipFill rotWithShape="1">
          <a:blip r:embed="rId4">
            <a:alphaModFix/>
          </a:blip>
          <a:srcRect/>
          <a:stretch/>
        </p:blipFill>
        <p:spPr>
          <a:xfrm>
            <a:off x="8046382" y="243179"/>
            <a:ext cx="3871638" cy="29919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3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300"/>
                                        <p:tgtEl>
                                          <p:spTgt spid="2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1000"/>
                                        <p:tgtEl>
                                          <p:spTgt spid="283"/>
                                        </p:tgtEl>
                                      </p:cBhvr>
                                    </p:animEffect>
                                  </p:childTnLst>
                                </p:cTn>
                              </p:par>
                              <p:par>
                                <p:cTn id="16" presetID="2" presetClass="entr" presetSubtype="4" fill="hold" nodeType="withEffect">
                                  <p:stCondLst>
                                    <p:cond delay="0"/>
                                  </p:stCondLst>
                                  <p:childTnLst>
                                    <p:set>
                                      <p:cBhvr>
                                        <p:cTn id="17" dur="1" fill="hold">
                                          <p:stCondLst>
                                            <p:cond delay="0"/>
                                          </p:stCondLst>
                                        </p:cTn>
                                        <p:tgtEl>
                                          <p:spTgt spid="599"/>
                                        </p:tgtEl>
                                        <p:attrNameLst>
                                          <p:attrName>style.visibility</p:attrName>
                                        </p:attrNameLst>
                                      </p:cBhvr>
                                      <p:to>
                                        <p:strVal val="visible"/>
                                      </p:to>
                                    </p:set>
                                    <p:anim calcmode="lin" valueType="num">
                                      <p:cBhvr additive="base">
                                        <p:cTn id="18" dur="500"/>
                                        <p:tgtEl>
                                          <p:spTgt spid="5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animEffect transition="in" filter="fade">
                                      <p:cBhvr>
                                        <p:cTn id="23" dur="1822"/>
                                        <p:tgtEl>
                                          <p:spTgt spid="6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98"/>
                                        </p:tgtEl>
                                      </p:cBhvr>
                                    </p:animEffect>
                                    <p:set>
                                      <p:cBhvr>
                                        <p:cTn id="28" dur="1" fill="hold">
                                          <p:stCondLst>
                                            <p:cond delay="500"/>
                                          </p:stCondLst>
                                        </p:cTn>
                                        <p:tgtEl>
                                          <p:spTgt spid="59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fade">
                                      <p:cBhvr>
                                        <p:cTn id="32" dur="1000"/>
                                        <p:tgtEl>
                                          <p:spTgt spid="29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1000"/>
                                        <p:tgtEl>
                                          <p:spTgt spid="29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1000"/>
                                        <p:tgtEl>
                                          <p:spTgt spid="29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1000"/>
                                        <p:tgtEl>
                                          <p:spTgt spid="30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01"/>
                                        </p:tgtEl>
                                        <p:attrNameLst>
                                          <p:attrName>style.visibility</p:attrName>
                                        </p:attrNameLst>
                                      </p:cBhvr>
                                      <p:to>
                                        <p:strVal val="visible"/>
                                      </p:to>
                                    </p:set>
                                    <p:animEffect transition="in" filter="fade">
                                      <p:cBhvr>
                                        <p:cTn id="48" dur="1000"/>
                                        <p:tgtEl>
                                          <p:spTgt spid="301"/>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02"/>
                                        </p:tgtEl>
                                        <p:attrNameLst>
                                          <p:attrName>style.visibility</p:attrName>
                                        </p:attrNameLst>
                                      </p:cBhvr>
                                      <p:to>
                                        <p:strVal val="visible"/>
                                      </p:to>
                                    </p:set>
                                    <p:animEffect transition="in" filter="fade">
                                      <p:cBhvr>
                                        <p:cTn id="52" dur="1000"/>
                                        <p:tgtEl>
                                          <p:spTgt spid="302"/>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303"/>
                                        </p:tgtEl>
                                        <p:attrNameLst>
                                          <p:attrName>style.visibility</p:attrName>
                                        </p:attrNameLst>
                                      </p:cBhvr>
                                      <p:to>
                                        <p:strVal val="visible"/>
                                      </p:to>
                                    </p:set>
                                    <p:animEffect transition="in" filter="fade">
                                      <p:cBhvr>
                                        <p:cTn id="56" dur="1000"/>
                                        <p:tgtEl>
                                          <p:spTgt spid="303"/>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fade">
                                      <p:cBhvr>
                                        <p:cTn id="64" dur="1000"/>
                                        <p:tgtEl>
                                          <p:spTgt spid="305"/>
                                        </p:tgtEl>
                                      </p:cBhvr>
                                    </p:animEffect>
                                  </p:childTnLst>
                                </p:cTn>
                              </p:par>
                            </p:childTnLst>
                          </p:cTn>
                        </p:par>
                        <p:par>
                          <p:cTn id="65" fill="hold">
                            <p:stCondLst>
                              <p:cond delay="9500"/>
                            </p:stCondLst>
                            <p:childTnLst>
                              <p:par>
                                <p:cTn id="66" presetID="10" presetClass="entr" presetSubtype="0" fill="hold" nodeType="afterEffect">
                                  <p:stCondLst>
                                    <p:cond delay="0"/>
                                  </p:stCondLst>
                                  <p:childTnLst>
                                    <p:set>
                                      <p:cBhvr>
                                        <p:cTn id="67" dur="1" fill="hold">
                                          <p:stCondLst>
                                            <p:cond delay="0"/>
                                          </p:stCondLst>
                                        </p:cTn>
                                        <p:tgtEl>
                                          <p:spTgt spid="306"/>
                                        </p:tgtEl>
                                        <p:attrNameLst>
                                          <p:attrName>style.visibility</p:attrName>
                                        </p:attrNameLst>
                                      </p:cBhvr>
                                      <p:to>
                                        <p:strVal val="visible"/>
                                      </p:to>
                                    </p:set>
                                    <p:animEffect transition="in" filter="fade">
                                      <p:cBhvr>
                                        <p:cTn id="68" dur="1000"/>
                                        <p:tgtEl>
                                          <p:spTgt spid="306"/>
                                        </p:tgtEl>
                                      </p:cBhvr>
                                    </p:animEffect>
                                  </p:childTnLst>
                                </p:cTn>
                              </p:par>
                            </p:childTnLst>
                          </p:cTn>
                        </p:par>
                        <p:par>
                          <p:cTn id="69" fill="hold">
                            <p:stCondLst>
                              <p:cond delay="10500"/>
                            </p:stCondLst>
                            <p:childTnLst>
                              <p:par>
                                <p:cTn id="70" presetID="10" presetClass="entr" presetSubtype="0" fill="hold" nodeType="afterEffect">
                                  <p:stCondLst>
                                    <p:cond delay="0"/>
                                  </p:stCondLst>
                                  <p:childTnLst>
                                    <p:set>
                                      <p:cBhvr>
                                        <p:cTn id="71" dur="1" fill="hold">
                                          <p:stCondLst>
                                            <p:cond delay="0"/>
                                          </p:stCondLst>
                                        </p:cTn>
                                        <p:tgtEl>
                                          <p:spTgt spid="307"/>
                                        </p:tgtEl>
                                        <p:attrNameLst>
                                          <p:attrName>style.visibility</p:attrName>
                                        </p:attrNameLst>
                                      </p:cBhvr>
                                      <p:to>
                                        <p:strVal val="visible"/>
                                      </p:to>
                                    </p:set>
                                    <p:animEffect transition="in" filter="fade">
                                      <p:cBhvr>
                                        <p:cTn id="72" dur="1000"/>
                                        <p:tgtEl>
                                          <p:spTgt spid="307"/>
                                        </p:tgtEl>
                                      </p:cBhvr>
                                    </p:animEffect>
                                  </p:childTnLst>
                                </p:cTn>
                              </p:par>
                            </p:childTnLst>
                          </p:cTn>
                        </p:par>
                        <p:par>
                          <p:cTn id="73" fill="hold">
                            <p:stCondLst>
                              <p:cond delay="11500"/>
                            </p:stCondLst>
                            <p:childTnLst>
                              <p:par>
                                <p:cTn id="74" presetID="10" presetClass="entr" presetSubtype="0" fill="hold" nodeType="afterEffect">
                                  <p:stCondLst>
                                    <p:cond delay="0"/>
                                  </p:stCondLst>
                                  <p:childTnLst>
                                    <p:set>
                                      <p:cBhvr>
                                        <p:cTn id="75" dur="1" fill="hold">
                                          <p:stCondLst>
                                            <p:cond delay="0"/>
                                          </p:stCondLst>
                                        </p:cTn>
                                        <p:tgtEl>
                                          <p:spTgt spid="308"/>
                                        </p:tgtEl>
                                        <p:attrNameLst>
                                          <p:attrName>style.visibility</p:attrName>
                                        </p:attrNameLst>
                                      </p:cBhvr>
                                      <p:to>
                                        <p:strVal val="visible"/>
                                      </p:to>
                                    </p:set>
                                    <p:animEffect transition="in" filter="fade">
                                      <p:cBhvr>
                                        <p:cTn id="76" dur="1000"/>
                                        <p:tgtEl>
                                          <p:spTgt spid="308"/>
                                        </p:tgtEl>
                                      </p:cBhvr>
                                    </p:animEffect>
                                  </p:childTnLst>
                                </p:cTn>
                              </p:par>
                            </p:childTnLst>
                          </p:cTn>
                        </p:par>
                        <p:par>
                          <p:cTn id="77" fill="hold">
                            <p:stCondLst>
                              <p:cond delay="12500"/>
                            </p:stCondLst>
                            <p:childTnLst>
                              <p:par>
                                <p:cTn id="78" presetID="10" presetClass="entr" presetSubtype="0" fill="hold" nodeType="after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fade">
                                      <p:cBhvr>
                                        <p:cTn id="80" dur="1000"/>
                                        <p:tgtEl>
                                          <p:spTgt spid="309"/>
                                        </p:tgtEl>
                                      </p:cBhvr>
                                    </p:animEffect>
                                  </p:childTnLst>
                                </p:cTn>
                              </p:par>
                            </p:childTnLst>
                          </p:cTn>
                        </p:par>
                        <p:par>
                          <p:cTn id="81" fill="hold">
                            <p:stCondLst>
                              <p:cond delay="13500"/>
                            </p:stCondLst>
                            <p:childTnLst>
                              <p:par>
                                <p:cTn id="82" presetID="10" presetClass="entr" presetSubtype="0" fill="hold" nodeType="afterEffect">
                                  <p:stCondLst>
                                    <p:cond delay="0"/>
                                  </p:stCondLst>
                                  <p:childTnLst>
                                    <p:set>
                                      <p:cBhvr>
                                        <p:cTn id="83" dur="1" fill="hold">
                                          <p:stCondLst>
                                            <p:cond delay="0"/>
                                          </p:stCondLst>
                                        </p:cTn>
                                        <p:tgtEl>
                                          <p:spTgt spid="310"/>
                                        </p:tgtEl>
                                        <p:attrNameLst>
                                          <p:attrName>style.visibility</p:attrName>
                                        </p:attrNameLst>
                                      </p:cBhvr>
                                      <p:to>
                                        <p:strVal val="visible"/>
                                      </p:to>
                                    </p:set>
                                    <p:animEffect transition="in" filter="fade">
                                      <p:cBhvr>
                                        <p:cTn id="84" dur="1000"/>
                                        <p:tgtEl>
                                          <p:spTgt spid="310"/>
                                        </p:tgtEl>
                                      </p:cBhvr>
                                    </p:animEffect>
                                  </p:childTnLst>
                                </p:cTn>
                              </p:par>
                            </p:childTnLst>
                          </p:cTn>
                        </p:par>
                        <p:par>
                          <p:cTn id="85" fill="hold">
                            <p:stCondLst>
                              <p:cond delay="14500"/>
                            </p:stCondLst>
                            <p:childTnLst>
                              <p:par>
                                <p:cTn id="86" presetID="10" presetClass="entr" presetSubtype="0" fill="hold"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fade">
                                      <p:cBhvr>
                                        <p:cTn id="88" dur="1000"/>
                                        <p:tgtEl>
                                          <p:spTgt spid="311"/>
                                        </p:tgtEl>
                                      </p:cBhvr>
                                    </p:animEffect>
                                  </p:childTnLst>
                                </p:cTn>
                              </p:par>
                            </p:childTnLst>
                          </p:cTn>
                        </p:par>
                        <p:par>
                          <p:cTn id="89" fill="hold">
                            <p:stCondLst>
                              <p:cond delay="15500"/>
                            </p:stCondLst>
                            <p:childTnLst>
                              <p:par>
                                <p:cTn id="90" presetID="10" presetClass="entr" presetSubtype="0" fill="hold"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1000"/>
                                        <p:tgtEl>
                                          <p:spTgt spid="312"/>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313"/>
                                        </p:tgtEl>
                                        <p:attrNameLst>
                                          <p:attrName>style.visibility</p:attrName>
                                        </p:attrNameLst>
                                      </p:cBhvr>
                                      <p:to>
                                        <p:strVal val="visible"/>
                                      </p:to>
                                    </p:set>
                                    <p:animEffect transition="in" filter="fade">
                                      <p:cBhvr>
                                        <p:cTn id="96" dur="1000"/>
                                        <p:tgtEl>
                                          <p:spTgt spid="313"/>
                                        </p:tgtEl>
                                      </p:cBhvr>
                                    </p:animEffect>
                                  </p:childTnLst>
                                </p:cTn>
                              </p:par>
                            </p:childTnLst>
                          </p:cTn>
                        </p:par>
                        <p:par>
                          <p:cTn id="97" fill="hold">
                            <p:stCondLst>
                              <p:cond delay="17500"/>
                            </p:stCondLst>
                            <p:childTnLst>
                              <p:par>
                                <p:cTn id="98" presetID="10" presetClass="entr" presetSubtype="0" fill="hold" nodeType="afterEffect">
                                  <p:stCondLst>
                                    <p:cond delay="0"/>
                                  </p:stCondLst>
                                  <p:childTnLst>
                                    <p:set>
                                      <p:cBhvr>
                                        <p:cTn id="99" dur="1" fill="hold">
                                          <p:stCondLst>
                                            <p:cond delay="0"/>
                                          </p:stCondLst>
                                        </p:cTn>
                                        <p:tgtEl>
                                          <p:spTgt spid="314"/>
                                        </p:tgtEl>
                                        <p:attrNameLst>
                                          <p:attrName>style.visibility</p:attrName>
                                        </p:attrNameLst>
                                      </p:cBhvr>
                                      <p:to>
                                        <p:strVal val="visible"/>
                                      </p:to>
                                    </p:set>
                                    <p:animEffect transition="in" filter="fade">
                                      <p:cBhvr>
                                        <p:cTn id="100" dur="1000"/>
                                        <p:tgtEl>
                                          <p:spTgt spid="314"/>
                                        </p:tgtEl>
                                      </p:cBhvr>
                                    </p:animEffect>
                                  </p:childTnLst>
                                </p:cTn>
                              </p:par>
                            </p:childTnLst>
                          </p:cTn>
                        </p:par>
                        <p:par>
                          <p:cTn id="101" fill="hold">
                            <p:stCondLst>
                              <p:cond delay="18500"/>
                            </p:stCondLst>
                            <p:childTnLst>
                              <p:par>
                                <p:cTn id="102" presetID="10" presetClass="entr" presetSubtype="0" fill="hold" nodeType="afterEffect">
                                  <p:stCondLst>
                                    <p:cond delay="0"/>
                                  </p:stCondLst>
                                  <p:childTnLst>
                                    <p:set>
                                      <p:cBhvr>
                                        <p:cTn id="103" dur="1" fill="hold">
                                          <p:stCondLst>
                                            <p:cond delay="0"/>
                                          </p:stCondLst>
                                        </p:cTn>
                                        <p:tgtEl>
                                          <p:spTgt spid="315"/>
                                        </p:tgtEl>
                                        <p:attrNameLst>
                                          <p:attrName>style.visibility</p:attrName>
                                        </p:attrNameLst>
                                      </p:cBhvr>
                                      <p:to>
                                        <p:strVal val="visible"/>
                                      </p:to>
                                    </p:set>
                                    <p:animEffect transition="in" filter="fade">
                                      <p:cBhvr>
                                        <p:cTn id="104" dur="1000"/>
                                        <p:tgtEl>
                                          <p:spTgt spid="315"/>
                                        </p:tgtEl>
                                      </p:cBhvr>
                                    </p:animEffect>
                                  </p:childTnLst>
                                </p:cTn>
                              </p:par>
                            </p:childTnLst>
                          </p:cTn>
                        </p:par>
                        <p:par>
                          <p:cTn id="105" fill="hold">
                            <p:stCondLst>
                              <p:cond delay="19500"/>
                            </p:stCondLst>
                            <p:childTnLst>
                              <p:par>
                                <p:cTn id="106" presetID="10" presetClass="entr" presetSubtype="0" fill="hold"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1000"/>
                                        <p:tgtEl>
                                          <p:spTgt spid="316"/>
                                        </p:tgtEl>
                                      </p:cBhvr>
                                    </p:animEffect>
                                  </p:childTnLst>
                                </p:cTn>
                              </p:par>
                            </p:childTnLst>
                          </p:cTn>
                        </p:par>
                        <p:par>
                          <p:cTn id="109" fill="hold">
                            <p:stCondLst>
                              <p:cond delay="20500"/>
                            </p:stCondLst>
                            <p:childTnLst>
                              <p:par>
                                <p:cTn id="110" presetID="10" presetClass="entr" presetSubtype="0" fill="hold" nodeType="afterEffect">
                                  <p:stCondLst>
                                    <p:cond delay="0"/>
                                  </p:stCondLst>
                                  <p:childTnLst>
                                    <p:set>
                                      <p:cBhvr>
                                        <p:cTn id="111" dur="1" fill="hold">
                                          <p:stCondLst>
                                            <p:cond delay="0"/>
                                          </p:stCondLst>
                                        </p:cTn>
                                        <p:tgtEl>
                                          <p:spTgt spid="317"/>
                                        </p:tgtEl>
                                        <p:attrNameLst>
                                          <p:attrName>style.visibility</p:attrName>
                                        </p:attrNameLst>
                                      </p:cBhvr>
                                      <p:to>
                                        <p:strVal val="visible"/>
                                      </p:to>
                                    </p:set>
                                    <p:animEffect transition="in" filter="fade">
                                      <p:cBhvr>
                                        <p:cTn id="112" dur="1000"/>
                                        <p:tgtEl>
                                          <p:spTgt spid="317"/>
                                        </p:tgtEl>
                                      </p:cBhvr>
                                    </p:animEffect>
                                  </p:childTnLst>
                                </p:cTn>
                              </p:par>
                            </p:childTnLst>
                          </p:cTn>
                        </p:par>
                        <p:par>
                          <p:cTn id="113" fill="hold">
                            <p:stCondLst>
                              <p:cond delay="21500"/>
                            </p:stCondLst>
                            <p:childTnLst>
                              <p:par>
                                <p:cTn id="114" presetID="10" presetClass="entr" presetSubtype="0" fill="hold" nodeType="afterEffect">
                                  <p:stCondLst>
                                    <p:cond delay="0"/>
                                  </p:stCondLst>
                                  <p:childTnLst>
                                    <p:set>
                                      <p:cBhvr>
                                        <p:cTn id="115" dur="1" fill="hold">
                                          <p:stCondLst>
                                            <p:cond delay="0"/>
                                          </p:stCondLst>
                                        </p:cTn>
                                        <p:tgtEl>
                                          <p:spTgt spid="318"/>
                                        </p:tgtEl>
                                        <p:attrNameLst>
                                          <p:attrName>style.visibility</p:attrName>
                                        </p:attrNameLst>
                                      </p:cBhvr>
                                      <p:to>
                                        <p:strVal val="visible"/>
                                      </p:to>
                                    </p:set>
                                    <p:animEffect transition="in" filter="fade">
                                      <p:cBhvr>
                                        <p:cTn id="116" dur="1000"/>
                                        <p:tgtEl>
                                          <p:spTgt spid="318"/>
                                        </p:tgtEl>
                                      </p:cBhvr>
                                    </p:animEffect>
                                  </p:childTnLst>
                                </p:cTn>
                              </p:par>
                            </p:childTnLst>
                          </p:cTn>
                        </p:par>
                        <p:par>
                          <p:cTn id="117" fill="hold">
                            <p:stCondLst>
                              <p:cond delay="22500"/>
                            </p:stCondLst>
                            <p:childTnLst>
                              <p:par>
                                <p:cTn id="118" presetID="10" presetClass="entr" presetSubtype="0" fill="hold" nodeType="afterEffect">
                                  <p:stCondLst>
                                    <p:cond delay="0"/>
                                  </p:stCondLst>
                                  <p:childTnLst>
                                    <p:set>
                                      <p:cBhvr>
                                        <p:cTn id="119" dur="1" fill="hold">
                                          <p:stCondLst>
                                            <p:cond delay="0"/>
                                          </p:stCondLst>
                                        </p:cTn>
                                        <p:tgtEl>
                                          <p:spTgt spid="319"/>
                                        </p:tgtEl>
                                        <p:attrNameLst>
                                          <p:attrName>style.visibility</p:attrName>
                                        </p:attrNameLst>
                                      </p:cBhvr>
                                      <p:to>
                                        <p:strVal val="visible"/>
                                      </p:to>
                                    </p:set>
                                    <p:animEffect transition="in" filter="fade">
                                      <p:cBhvr>
                                        <p:cTn id="120" dur="1000"/>
                                        <p:tgtEl>
                                          <p:spTgt spid="319"/>
                                        </p:tgtEl>
                                      </p:cBhvr>
                                    </p:animEffect>
                                  </p:childTnLst>
                                </p:cTn>
                              </p:par>
                            </p:childTnLst>
                          </p:cTn>
                        </p:par>
                        <p:par>
                          <p:cTn id="121" fill="hold">
                            <p:stCondLst>
                              <p:cond delay="23500"/>
                            </p:stCondLst>
                            <p:childTnLst>
                              <p:par>
                                <p:cTn id="122" presetID="10" presetClass="entr" presetSubtype="0" fill="hold" nodeType="afterEffect">
                                  <p:stCondLst>
                                    <p:cond delay="0"/>
                                  </p:stCondLst>
                                  <p:childTnLst>
                                    <p:set>
                                      <p:cBhvr>
                                        <p:cTn id="123" dur="1" fill="hold">
                                          <p:stCondLst>
                                            <p:cond delay="0"/>
                                          </p:stCondLst>
                                        </p:cTn>
                                        <p:tgtEl>
                                          <p:spTgt spid="320"/>
                                        </p:tgtEl>
                                        <p:attrNameLst>
                                          <p:attrName>style.visibility</p:attrName>
                                        </p:attrNameLst>
                                      </p:cBhvr>
                                      <p:to>
                                        <p:strVal val="visible"/>
                                      </p:to>
                                    </p:set>
                                    <p:animEffect transition="in" filter="fade">
                                      <p:cBhvr>
                                        <p:cTn id="124" dur="1000"/>
                                        <p:tgtEl>
                                          <p:spTgt spid="320"/>
                                        </p:tgtEl>
                                      </p:cBhvr>
                                    </p:animEffect>
                                  </p:childTnLst>
                                </p:cTn>
                              </p:par>
                            </p:childTnLst>
                          </p:cTn>
                        </p:par>
                        <p:par>
                          <p:cTn id="125" fill="hold">
                            <p:stCondLst>
                              <p:cond delay="24500"/>
                            </p:stCondLst>
                            <p:childTnLst>
                              <p:par>
                                <p:cTn id="126" presetID="10" presetClass="entr" presetSubtype="0" fill="hold" nodeType="after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fade">
                                      <p:cBhvr>
                                        <p:cTn id="128" dur="1000"/>
                                        <p:tgtEl>
                                          <p:spTgt spid="321"/>
                                        </p:tgtEl>
                                      </p:cBhvr>
                                    </p:animEffect>
                                  </p:childTnLst>
                                </p:cTn>
                              </p:par>
                            </p:childTnLst>
                          </p:cTn>
                        </p:par>
                        <p:par>
                          <p:cTn id="129" fill="hold">
                            <p:stCondLst>
                              <p:cond delay="25500"/>
                            </p:stCondLst>
                            <p:childTnLst>
                              <p:par>
                                <p:cTn id="130" presetID="10" presetClass="entr" presetSubtype="0" fill="hold" nodeType="afterEffect">
                                  <p:stCondLst>
                                    <p:cond delay="0"/>
                                  </p:stCondLst>
                                  <p:childTnLst>
                                    <p:set>
                                      <p:cBhvr>
                                        <p:cTn id="131" dur="1" fill="hold">
                                          <p:stCondLst>
                                            <p:cond delay="0"/>
                                          </p:stCondLst>
                                        </p:cTn>
                                        <p:tgtEl>
                                          <p:spTgt spid="322"/>
                                        </p:tgtEl>
                                        <p:attrNameLst>
                                          <p:attrName>style.visibility</p:attrName>
                                        </p:attrNameLst>
                                      </p:cBhvr>
                                      <p:to>
                                        <p:strVal val="visible"/>
                                      </p:to>
                                    </p:set>
                                    <p:animEffect transition="in" filter="fade">
                                      <p:cBhvr>
                                        <p:cTn id="132" dur="1000"/>
                                        <p:tgtEl>
                                          <p:spTgt spid="322"/>
                                        </p:tgtEl>
                                      </p:cBhvr>
                                    </p:animEffect>
                                  </p:childTnLst>
                                </p:cTn>
                              </p:par>
                            </p:childTnLst>
                          </p:cTn>
                        </p:par>
                        <p:par>
                          <p:cTn id="133" fill="hold">
                            <p:stCondLst>
                              <p:cond delay="26500"/>
                            </p:stCondLst>
                            <p:childTnLst>
                              <p:par>
                                <p:cTn id="134" presetID="10" presetClass="entr" presetSubtype="0" fill="hold" nodeType="afterEffect">
                                  <p:stCondLst>
                                    <p:cond delay="0"/>
                                  </p:stCondLst>
                                  <p:childTnLst>
                                    <p:set>
                                      <p:cBhvr>
                                        <p:cTn id="135" dur="1" fill="hold">
                                          <p:stCondLst>
                                            <p:cond delay="0"/>
                                          </p:stCondLst>
                                        </p:cTn>
                                        <p:tgtEl>
                                          <p:spTgt spid="323"/>
                                        </p:tgtEl>
                                        <p:attrNameLst>
                                          <p:attrName>style.visibility</p:attrName>
                                        </p:attrNameLst>
                                      </p:cBhvr>
                                      <p:to>
                                        <p:strVal val="visible"/>
                                      </p:to>
                                    </p:set>
                                    <p:animEffect transition="in" filter="fade">
                                      <p:cBhvr>
                                        <p:cTn id="136" dur="1000"/>
                                        <p:tgtEl>
                                          <p:spTgt spid="323"/>
                                        </p:tgtEl>
                                      </p:cBhvr>
                                    </p:animEffect>
                                  </p:childTnLst>
                                </p:cTn>
                              </p:par>
                            </p:childTnLst>
                          </p:cTn>
                        </p:par>
                        <p:par>
                          <p:cTn id="137" fill="hold">
                            <p:stCondLst>
                              <p:cond delay="27500"/>
                            </p:stCondLst>
                            <p:childTnLst>
                              <p:par>
                                <p:cTn id="138" presetID="10" presetClass="entr" presetSubtype="0" fill="hold" nodeType="afterEffect">
                                  <p:stCondLst>
                                    <p:cond delay="0"/>
                                  </p:stCondLst>
                                  <p:childTnLst>
                                    <p:set>
                                      <p:cBhvr>
                                        <p:cTn id="139" dur="1" fill="hold">
                                          <p:stCondLst>
                                            <p:cond delay="0"/>
                                          </p:stCondLst>
                                        </p:cTn>
                                        <p:tgtEl>
                                          <p:spTgt spid="324"/>
                                        </p:tgtEl>
                                        <p:attrNameLst>
                                          <p:attrName>style.visibility</p:attrName>
                                        </p:attrNameLst>
                                      </p:cBhvr>
                                      <p:to>
                                        <p:strVal val="visible"/>
                                      </p:to>
                                    </p:set>
                                    <p:animEffect transition="in" filter="fade">
                                      <p:cBhvr>
                                        <p:cTn id="140" dur="1000"/>
                                        <p:tgtEl>
                                          <p:spTgt spid="324"/>
                                        </p:tgtEl>
                                      </p:cBhvr>
                                    </p:animEffect>
                                  </p:childTnLst>
                                </p:cTn>
                              </p:par>
                            </p:childTnLst>
                          </p:cTn>
                        </p:par>
                        <p:par>
                          <p:cTn id="141" fill="hold">
                            <p:stCondLst>
                              <p:cond delay="28500"/>
                            </p:stCondLst>
                            <p:childTnLst>
                              <p:par>
                                <p:cTn id="142" presetID="10" presetClass="entr" presetSubtype="0" fill="hold" nodeType="afterEffect">
                                  <p:stCondLst>
                                    <p:cond delay="0"/>
                                  </p:stCondLst>
                                  <p:childTnLst>
                                    <p:set>
                                      <p:cBhvr>
                                        <p:cTn id="143" dur="1" fill="hold">
                                          <p:stCondLst>
                                            <p:cond delay="0"/>
                                          </p:stCondLst>
                                        </p:cTn>
                                        <p:tgtEl>
                                          <p:spTgt spid="325"/>
                                        </p:tgtEl>
                                        <p:attrNameLst>
                                          <p:attrName>style.visibility</p:attrName>
                                        </p:attrNameLst>
                                      </p:cBhvr>
                                      <p:to>
                                        <p:strVal val="visible"/>
                                      </p:to>
                                    </p:set>
                                    <p:animEffect transition="in" filter="fade">
                                      <p:cBhvr>
                                        <p:cTn id="144" dur="1000"/>
                                        <p:tgtEl>
                                          <p:spTgt spid="325"/>
                                        </p:tgtEl>
                                      </p:cBhvr>
                                    </p:animEffect>
                                  </p:childTnLst>
                                </p:cTn>
                              </p:par>
                            </p:childTnLst>
                          </p:cTn>
                        </p:par>
                        <p:par>
                          <p:cTn id="145" fill="hold">
                            <p:stCondLst>
                              <p:cond delay="29500"/>
                            </p:stCondLst>
                            <p:childTnLst>
                              <p:par>
                                <p:cTn id="146" presetID="10" presetClass="entr" presetSubtype="0" fill="hold" nodeType="afterEffect">
                                  <p:stCondLst>
                                    <p:cond delay="0"/>
                                  </p:stCondLst>
                                  <p:childTnLst>
                                    <p:set>
                                      <p:cBhvr>
                                        <p:cTn id="147" dur="1" fill="hold">
                                          <p:stCondLst>
                                            <p:cond delay="0"/>
                                          </p:stCondLst>
                                        </p:cTn>
                                        <p:tgtEl>
                                          <p:spTgt spid="326"/>
                                        </p:tgtEl>
                                        <p:attrNameLst>
                                          <p:attrName>style.visibility</p:attrName>
                                        </p:attrNameLst>
                                      </p:cBhvr>
                                      <p:to>
                                        <p:strVal val="visible"/>
                                      </p:to>
                                    </p:set>
                                    <p:animEffect transition="in" filter="fade">
                                      <p:cBhvr>
                                        <p:cTn id="148" dur="1000"/>
                                        <p:tgtEl>
                                          <p:spTgt spid="326"/>
                                        </p:tgtEl>
                                      </p:cBhvr>
                                    </p:animEffect>
                                  </p:childTnLst>
                                </p:cTn>
                              </p:par>
                            </p:childTnLst>
                          </p:cTn>
                        </p:par>
                        <p:par>
                          <p:cTn id="149" fill="hold">
                            <p:stCondLst>
                              <p:cond delay="30500"/>
                            </p:stCondLst>
                            <p:childTnLst>
                              <p:par>
                                <p:cTn id="150" presetID="10" presetClass="entr" presetSubtype="0" fill="hold" nodeType="afterEffect">
                                  <p:stCondLst>
                                    <p:cond delay="0"/>
                                  </p:stCondLst>
                                  <p:childTnLst>
                                    <p:set>
                                      <p:cBhvr>
                                        <p:cTn id="151" dur="1" fill="hold">
                                          <p:stCondLst>
                                            <p:cond delay="0"/>
                                          </p:stCondLst>
                                        </p:cTn>
                                        <p:tgtEl>
                                          <p:spTgt spid="327"/>
                                        </p:tgtEl>
                                        <p:attrNameLst>
                                          <p:attrName>style.visibility</p:attrName>
                                        </p:attrNameLst>
                                      </p:cBhvr>
                                      <p:to>
                                        <p:strVal val="visible"/>
                                      </p:to>
                                    </p:set>
                                    <p:animEffect transition="in" filter="fade">
                                      <p:cBhvr>
                                        <p:cTn id="152" dur="1000"/>
                                        <p:tgtEl>
                                          <p:spTgt spid="327"/>
                                        </p:tgtEl>
                                      </p:cBhvr>
                                    </p:animEffect>
                                  </p:childTnLst>
                                </p:cTn>
                              </p:par>
                            </p:childTnLst>
                          </p:cTn>
                        </p:par>
                        <p:par>
                          <p:cTn id="153" fill="hold">
                            <p:stCondLst>
                              <p:cond delay="31500"/>
                            </p:stCondLst>
                            <p:childTnLst>
                              <p:par>
                                <p:cTn id="154" presetID="10" presetClass="entr" presetSubtype="0" fill="hold" nodeType="afterEffect">
                                  <p:stCondLst>
                                    <p:cond delay="0"/>
                                  </p:stCondLst>
                                  <p:childTnLst>
                                    <p:set>
                                      <p:cBhvr>
                                        <p:cTn id="155" dur="1" fill="hold">
                                          <p:stCondLst>
                                            <p:cond delay="0"/>
                                          </p:stCondLst>
                                        </p:cTn>
                                        <p:tgtEl>
                                          <p:spTgt spid="328"/>
                                        </p:tgtEl>
                                        <p:attrNameLst>
                                          <p:attrName>style.visibility</p:attrName>
                                        </p:attrNameLst>
                                      </p:cBhvr>
                                      <p:to>
                                        <p:strVal val="visible"/>
                                      </p:to>
                                    </p:set>
                                    <p:animEffect transition="in" filter="fade">
                                      <p:cBhvr>
                                        <p:cTn id="156" dur="1000"/>
                                        <p:tgtEl>
                                          <p:spTgt spid="328"/>
                                        </p:tgtEl>
                                      </p:cBhvr>
                                    </p:animEffect>
                                  </p:childTnLst>
                                </p:cTn>
                              </p:par>
                            </p:childTnLst>
                          </p:cTn>
                        </p:par>
                        <p:par>
                          <p:cTn id="157" fill="hold">
                            <p:stCondLst>
                              <p:cond delay="32500"/>
                            </p:stCondLst>
                            <p:childTnLst>
                              <p:par>
                                <p:cTn id="158" presetID="10" presetClass="entr" presetSubtype="0" fill="hold" nodeType="afterEffect">
                                  <p:stCondLst>
                                    <p:cond delay="0"/>
                                  </p:stCondLst>
                                  <p:childTnLst>
                                    <p:set>
                                      <p:cBhvr>
                                        <p:cTn id="159" dur="1" fill="hold">
                                          <p:stCondLst>
                                            <p:cond delay="0"/>
                                          </p:stCondLst>
                                        </p:cTn>
                                        <p:tgtEl>
                                          <p:spTgt spid="329"/>
                                        </p:tgtEl>
                                        <p:attrNameLst>
                                          <p:attrName>style.visibility</p:attrName>
                                        </p:attrNameLst>
                                      </p:cBhvr>
                                      <p:to>
                                        <p:strVal val="visible"/>
                                      </p:to>
                                    </p:set>
                                    <p:animEffect transition="in" filter="fade">
                                      <p:cBhvr>
                                        <p:cTn id="160" dur="1000"/>
                                        <p:tgtEl>
                                          <p:spTgt spid="329"/>
                                        </p:tgtEl>
                                      </p:cBhvr>
                                    </p:animEffect>
                                  </p:childTnLst>
                                </p:cTn>
                              </p:par>
                            </p:childTnLst>
                          </p:cTn>
                        </p:par>
                        <p:par>
                          <p:cTn id="161" fill="hold">
                            <p:stCondLst>
                              <p:cond delay="33500"/>
                            </p:stCondLst>
                            <p:childTnLst>
                              <p:par>
                                <p:cTn id="162" presetID="10" presetClass="entr" presetSubtype="0" fill="hold" nodeType="afterEffect">
                                  <p:stCondLst>
                                    <p:cond delay="0"/>
                                  </p:stCondLst>
                                  <p:childTnLst>
                                    <p:set>
                                      <p:cBhvr>
                                        <p:cTn id="163" dur="1" fill="hold">
                                          <p:stCondLst>
                                            <p:cond delay="0"/>
                                          </p:stCondLst>
                                        </p:cTn>
                                        <p:tgtEl>
                                          <p:spTgt spid="330"/>
                                        </p:tgtEl>
                                        <p:attrNameLst>
                                          <p:attrName>style.visibility</p:attrName>
                                        </p:attrNameLst>
                                      </p:cBhvr>
                                      <p:to>
                                        <p:strVal val="visible"/>
                                      </p:to>
                                    </p:set>
                                    <p:animEffect transition="in" filter="fade">
                                      <p:cBhvr>
                                        <p:cTn id="164" dur="1000"/>
                                        <p:tgtEl>
                                          <p:spTgt spid="330"/>
                                        </p:tgtEl>
                                      </p:cBhvr>
                                    </p:animEffect>
                                  </p:childTnLst>
                                </p:cTn>
                              </p:par>
                            </p:childTnLst>
                          </p:cTn>
                        </p:par>
                        <p:par>
                          <p:cTn id="165" fill="hold">
                            <p:stCondLst>
                              <p:cond delay="34500"/>
                            </p:stCondLst>
                            <p:childTnLst>
                              <p:par>
                                <p:cTn id="166" presetID="10" presetClass="entr" presetSubtype="0" fill="hold" nodeType="afterEffect">
                                  <p:stCondLst>
                                    <p:cond delay="0"/>
                                  </p:stCondLst>
                                  <p:childTnLst>
                                    <p:set>
                                      <p:cBhvr>
                                        <p:cTn id="167" dur="1" fill="hold">
                                          <p:stCondLst>
                                            <p:cond delay="0"/>
                                          </p:stCondLst>
                                        </p:cTn>
                                        <p:tgtEl>
                                          <p:spTgt spid="331"/>
                                        </p:tgtEl>
                                        <p:attrNameLst>
                                          <p:attrName>style.visibility</p:attrName>
                                        </p:attrNameLst>
                                      </p:cBhvr>
                                      <p:to>
                                        <p:strVal val="visible"/>
                                      </p:to>
                                    </p:set>
                                    <p:animEffect transition="in" filter="fade">
                                      <p:cBhvr>
                                        <p:cTn id="168" dur="1000"/>
                                        <p:tgtEl>
                                          <p:spTgt spid="331"/>
                                        </p:tgtEl>
                                      </p:cBhvr>
                                    </p:animEffect>
                                  </p:childTnLst>
                                </p:cTn>
                              </p:par>
                            </p:childTnLst>
                          </p:cTn>
                        </p:par>
                        <p:par>
                          <p:cTn id="169" fill="hold">
                            <p:stCondLst>
                              <p:cond delay="35500"/>
                            </p:stCondLst>
                            <p:childTnLst>
                              <p:par>
                                <p:cTn id="170" presetID="10" presetClass="entr" presetSubtype="0" fill="hold" nodeType="afterEffect">
                                  <p:stCondLst>
                                    <p:cond delay="0"/>
                                  </p:stCondLst>
                                  <p:childTnLst>
                                    <p:set>
                                      <p:cBhvr>
                                        <p:cTn id="171" dur="1" fill="hold">
                                          <p:stCondLst>
                                            <p:cond delay="0"/>
                                          </p:stCondLst>
                                        </p:cTn>
                                        <p:tgtEl>
                                          <p:spTgt spid="332"/>
                                        </p:tgtEl>
                                        <p:attrNameLst>
                                          <p:attrName>style.visibility</p:attrName>
                                        </p:attrNameLst>
                                      </p:cBhvr>
                                      <p:to>
                                        <p:strVal val="visible"/>
                                      </p:to>
                                    </p:set>
                                    <p:animEffect transition="in" filter="fade">
                                      <p:cBhvr>
                                        <p:cTn id="172" dur="1000"/>
                                        <p:tgtEl>
                                          <p:spTgt spid="332"/>
                                        </p:tgtEl>
                                      </p:cBhvr>
                                    </p:animEffect>
                                  </p:childTnLst>
                                </p:cTn>
                              </p:par>
                            </p:childTnLst>
                          </p:cTn>
                        </p:par>
                        <p:par>
                          <p:cTn id="173" fill="hold">
                            <p:stCondLst>
                              <p:cond delay="36500"/>
                            </p:stCondLst>
                            <p:childTnLst>
                              <p:par>
                                <p:cTn id="174" presetID="10" presetClass="entr" presetSubtype="0" fill="hold" nodeType="afterEffect">
                                  <p:stCondLst>
                                    <p:cond delay="0"/>
                                  </p:stCondLst>
                                  <p:childTnLst>
                                    <p:set>
                                      <p:cBhvr>
                                        <p:cTn id="175" dur="1" fill="hold">
                                          <p:stCondLst>
                                            <p:cond delay="0"/>
                                          </p:stCondLst>
                                        </p:cTn>
                                        <p:tgtEl>
                                          <p:spTgt spid="333"/>
                                        </p:tgtEl>
                                        <p:attrNameLst>
                                          <p:attrName>style.visibility</p:attrName>
                                        </p:attrNameLst>
                                      </p:cBhvr>
                                      <p:to>
                                        <p:strVal val="visible"/>
                                      </p:to>
                                    </p:set>
                                    <p:animEffect transition="in" filter="fade">
                                      <p:cBhvr>
                                        <p:cTn id="176" dur="1000"/>
                                        <p:tgtEl>
                                          <p:spTgt spid="333"/>
                                        </p:tgtEl>
                                      </p:cBhvr>
                                    </p:animEffect>
                                  </p:childTnLst>
                                </p:cTn>
                              </p:par>
                            </p:childTnLst>
                          </p:cTn>
                        </p:par>
                        <p:par>
                          <p:cTn id="177" fill="hold">
                            <p:stCondLst>
                              <p:cond delay="37500"/>
                            </p:stCondLst>
                            <p:childTnLst>
                              <p:par>
                                <p:cTn id="178" presetID="10" presetClass="entr" presetSubtype="0" fill="hold" nodeType="afterEffect">
                                  <p:stCondLst>
                                    <p:cond delay="0"/>
                                  </p:stCondLst>
                                  <p:childTnLst>
                                    <p:set>
                                      <p:cBhvr>
                                        <p:cTn id="179" dur="1" fill="hold">
                                          <p:stCondLst>
                                            <p:cond delay="0"/>
                                          </p:stCondLst>
                                        </p:cTn>
                                        <p:tgtEl>
                                          <p:spTgt spid="334"/>
                                        </p:tgtEl>
                                        <p:attrNameLst>
                                          <p:attrName>style.visibility</p:attrName>
                                        </p:attrNameLst>
                                      </p:cBhvr>
                                      <p:to>
                                        <p:strVal val="visible"/>
                                      </p:to>
                                    </p:set>
                                    <p:animEffect transition="in" filter="fade">
                                      <p:cBhvr>
                                        <p:cTn id="180" dur="1000"/>
                                        <p:tgtEl>
                                          <p:spTgt spid="334"/>
                                        </p:tgtEl>
                                      </p:cBhvr>
                                    </p:animEffect>
                                  </p:childTnLst>
                                </p:cTn>
                              </p:par>
                            </p:childTnLst>
                          </p:cTn>
                        </p:par>
                        <p:par>
                          <p:cTn id="181" fill="hold">
                            <p:stCondLst>
                              <p:cond delay="38500"/>
                            </p:stCondLst>
                            <p:childTnLst>
                              <p:par>
                                <p:cTn id="182" presetID="10" presetClass="entr" presetSubtype="0" fill="hold" nodeType="afterEffect">
                                  <p:stCondLst>
                                    <p:cond delay="0"/>
                                  </p:stCondLst>
                                  <p:childTnLst>
                                    <p:set>
                                      <p:cBhvr>
                                        <p:cTn id="183" dur="1" fill="hold">
                                          <p:stCondLst>
                                            <p:cond delay="0"/>
                                          </p:stCondLst>
                                        </p:cTn>
                                        <p:tgtEl>
                                          <p:spTgt spid="335"/>
                                        </p:tgtEl>
                                        <p:attrNameLst>
                                          <p:attrName>style.visibility</p:attrName>
                                        </p:attrNameLst>
                                      </p:cBhvr>
                                      <p:to>
                                        <p:strVal val="visible"/>
                                      </p:to>
                                    </p:set>
                                    <p:animEffect transition="in" filter="fade">
                                      <p:cBhvr>
                                        <p:cTn id="184" dur="1000"/>
                                        <p:tgtEl>
                                          <p:spTgt spid="335"/>
                                        </p:tgtEl>
                                      </p:cBhvr>
                                    </p:animEffect>
                                  </p:childTnLst>
                                </p:cTn>
                              </p:par>
                            </p:childTnLst>
                          </p:cTn>
                        </p:par>
                        <p:par>
                          <p:cTn id="185" fill="hold">
                            <p:stCondLst>
                              <p:cond delay="39500"/>
                            </p:stCondLst>
                            <p:childTnLst>
                              <p:par>
                                <p:cTn id="186" presetID="10" presetClass="entr" presetSubtype="0" fill="hold" nodeType="afterEffect">
                                  <p:stCondLst>
                                    <p:cond delay="0"/>
                                  </p:stCondLst>
                                  <p:childTnLst>
                                    <p:set>
                                      <p:cBhvr>
                                        <p:cTn id="187" dur="1" fill="hold">
                                          <p:stCondLst>
                                            <p:cond delay="0"/>
                                          </p:stCondLst>
                                        </p:cTn>
                                        <p:tgtEl>
                                          <p:spTgt spid="336"/>
                                        </p:tgtEl>
                                        <p:attrNameLst>
                                          <p:attrName>style.visibility</p:attrName>
                                        </p:attrNameLst>
                                      </p:cBhvr>
                                      <p:to>
                                        <p:strVal val="visible"/>
                                      </p:to>
                                    </p:set>
                                    <p:animEffect transition="in" filter="fade">
                                      <p:cBhvr>
                                        <p:cTn id="188" dur="1000"/>
                                        <p:tgtEl>
                                          <p:spTgt spid="336"/>
                                        </p:tgtEl>
                                      </p:cBhvr>
                                    </p:animEffect>
                                  </p:childTnLst>
                                </p:cTn>
                              </p:par>
                            </p:childTnLst>
                          </p:cTn>
                        </p:par>
                        <p:par>
                          <p:cTn id="189" fill="hold">
                            <p:stCondLst>
                              <p:cond delay="40500"/>
                            </p:stCondLst>
                            <p:childTnLst>
                              <p:par>
                                <p:cTn id="190" presetID="10" presetClass="entr" presetSubtype="0" fill="hold" nodeType="afterEffect">
                                  <p:stCondLst>
                                    <p:cond delay="0"/>
                                  </p:stCondLst>
                                  <p:childTnLst>
                                    <p:set>
                                      <p:cBhvr>
                                        <p:cTn id="191" dur="1" fill="hold">
                                          <p:stCondLst>
                                            <p:cond delay="0"/>
                                          </p:stCondLst>
                                        </p:cTn>
                                        <p:tgtEl>
                                          <p:spTgt spid="337"/>
                                        </p:tgtEl>
                                        <p:attrNameLst>
                                          <p:attrName>style.visibility</p:attrName>
                                        </p:attrNameLst>
                                      </p:cBhvr>
                                      <p:to>
                                        <p:strVal val="visible"/>
                                      </p:to>
                                    </p:set>
                                    <p:animEffect transition="in" filter="fade">
                                      <p:cBhvr>
                                        <p:cTn id="192" dur="1000"/>
                                        <p:tgtEl>
                                          <p:spTgt spid="337"/>
                                        </p:tgtEl>
                                      </p:cBhvr>
                                    </p:animEffect>
                                  </p:childTnLst>
                                </p:cTn>
                              </p:par>
                            </p:childTnLst>
                          </p:cTn>
                        </p:par>
                        <p:par>
                          <p:cTn id="193" fill="hold">
                            <p:stCondLst>
                              <p:cond delay="41500"/>
                            </p:stCondLst>
                            <p:childTnLst>
                              <p:par>
                                <p:cTn id="194" presetID="10" presetClass="entr" presetSubtype="0" fill="hold" nodeType="afterEffect">
                                  <p:stCondLst>
                                    <p:cond delay="0"/>
                                  </p:stCondLst>
                                  <p:childTnLst>
                                    <p:set>
                                      <p:cBhvr>
                                        <p:cTn id="195" dur="1" fill="hold">
                                          <p:stCondLst>
                                            <p:cond delay="0"/>
                                          </p:stCondLst>
                                        </p:cTn>
                                        <p:tgtEl>
                                          <p:spTgt spid="338"/>
                                        </p:tgtEl>
                                        <p:attrNameLst>
                                          <p:attrName>style.visibility</p:attrName>
                                        </p:attrNameLst>
                                      </p:cBhvr>
                                      <p:to>
                                        <p:strVal val="visible"/>
                                      </p:to>
                                    </p:set>
                                    <p:animEffect transition="in" filter="fade">
                                      <p:cBhvr>
                                        <p:cTn id="196" dur="1000"/>
                                        <p:tgtEl>
                                          <p:spTgt spid="338"/>
                                        </p:tgtEl>
                                      </p:cBhvr>
                                    </p:animEffect>
                                  </p:childTnLst>
                                </p:cTn>
                              </p:par>
                            </p:childTnLst>
                          </p:cTn>
                        </p:par>
                        <p:par>
                          <p:cTn id="197" fill="hold">
                            <p:stCondLst>
                              <p:cond delay="42500"/>
                            </p:stCondLst>
                            <p:childTnLst>
                              <p:par>
                                <p:cTn id="198" presetID="10" presetClass="entr" presetSubtype="0" fill="hold" nodeType="afterEffect">
                                  <p:stCondLst>
                                    <p:cond delay="0"/>
                                  </p:stCondLst>
                                  <p:childTnLst>
                                    <p:set>
                                      <p:cBhvr>
                                        <p:cTn id="199" dur="1" fill="hold">
                                          <p:stCondLst>
                                            <p:cond delay="0"/>
                                          </p:stCondLst>
                                        </p:cTn>
                                        <p:tgtEl>
                                          <p:spTgt spid="339"/>
                                        </p:tgtEl>
                                        <p:attrNameLst>
                                          <p:attrName>style.visibility</p:attrName>
                                        </p:attrNameLst>
                                      </p:cBhvr>
                                      <p:to>
                                        <p:strVal val="visible"/>
                                      </p:to>
                                    </p:set>
                                    <p:animEffect transition="in" filter="fade">
                                      <p:cBhvr>
                                        <p:cTn id="200" dur="1000"/>
                                        <p:tgtEl>
                                          <p:spTgt spid="339"/>
                                        </p:tgtEl>
                                      </p:cBhvr>
                                    </p:animEffect>
                                  </p:childTnLst>
                                </p:cTn>
                              </p:par>
                            </p:childTnLst>
                          </p:cTn>
                        </p:par>
                        <p:par>
                          <p:cTn id="201" fill="hold">
                            <p:stCondLst>
                              <p:cond delay="43500"/>
                            </p:stCondLst>
                            <p:childTnLst>
                              <p:par>
                                <p:cTn id="202" presetID="10" presetClass="entr" presetSubtype="0" fill="hold" nodeType="afterEffect">
                                  <p:stCondLst>
                                    <p:cond delay="0"/>
                                  </p:stCondLst>
                                  <p:childTnLst>
                                    <p:set>
                                      <p:cBhvr>
                                        <p:cTn id="203" dur="1" fill="hold">
                                          <p:stCondLst>
                                            <p:cond delay="0"/>
                                          </p:stCondLst>
                                        </p:cTn>
                                        <p:tgtEl>
                                          <p:spTgt spid="340"/>
                                        </p:tgtEl>
                                        <p:attrNameLst>
                                          <p:attrName>style.visibility</p:attrName>
                                        </p:attrNameLst>
                                      </p:cBhvr>
                                      <p:to>
                                        <p:strVal val="visible"/>
                                      </p:to>
                                    </p:set>
                                    <p:animEffect transition="in" filter="fade">
                                      <p:cBhvr>
                                        <p:cTn id="204" dur="1000"/>
                                        <p:tgtEl>
                                          <p:spTgt spid="340"/>
                                        </p:tgtEl>
                                      </p:cBhvr>
                                    </p:animEffect>
                                  </p:childTnLst>
                                </p:cTn>
                              </p:par>
                            </p:childTnLst>
                          </p:cTn>
                        </p:par>
                        <p:par>
                          <p:cTn id="205" fill="hold">
                            <p:stCondLst>
                              <p:cond delay="44500"/>
                            </p:stCondLst>
                            <p:childTnLst>
                              <p:par>
                                <p:cTn id="206" presetID="10" presetClass="entr" presetSubtype="0" fill="hold" nodeType="afterEffect">
                                  <p:stCondLst>
                                    <p:cond delay="0"/>
                                  </p:stCondLst>
                                  <p:childTnLst>
                                    <p:set>
                                      <p:cBhvr>
                                        <p:cTn id="207" dur="1" fill="hold">
                                          <p:stCondLst>
                                            <p:cond delay="0"/>
                                          </p:stCondLst>
                                        </p:cTn>
                                        <p:tgtEl>
                                          <p:spTgt spid="341"/>
                                        </p:tgtEl>
                                        <p:attrNameLst>
                                          <p:attrName>style.visibility</p:attrName>
                                        </p:attrNameLst>
                                      </p:cBhvr>
                                      <p:to>
                                        <p:strVal val="visible"/>
                                      </p:to>
                                    </p:set>
                                    <p:animEffect transition="in" filter="fade">
                                      <p:cBhvr>
                                        <p:cTn id="208" dur="1000"/>
                                        <p:tgtEl>
                                          <p:spTgt spid="341"/>
                                        </p:tgtEl>
                                      </p:cBhvr>
                                    </p:animEffect>
                                  </p:childTnLst>
                                </p:cTn>
                              </p:par>
                            </p:childTnLst>
                          </p:cTn>
                        </p:par>
                        <p:par>
                          <p:cTn id="209" fill="hold">
                            <p:stCondLst>
                              <p:cond delay="45500"/>
                            </p:stCondLst>
                            <p:childTnLst>
                              <p:par>
                                <p:cTn id="210" presetID="10" presetClass="entr" presetSubtype="0" fill="hold" nodeType="afterEffect">
                                  <p:stCondLst>
                                    <p:cond delay="0"/>
                                  </p:stCondLst>
                                  <p:childTnLst>
                                    <p:set>
                                      <p:cBhvr>
                                        <p:cTn id="211" dur="1" fill="hold">
                                          <p:stCondLst>
                                            <p:cond delay="0"/>
                                          </p:stCondLst>
                                        </p:cTn>
                                        <p:tgtEl>
                                          <p:spTgt spid="342"/>
                                        </p:tgtEl>
                                        <p:attrNameLst>
                                          <p:attrName>style.visibility</p:attrName>
                                        </p:attrNameLst>
                                      </p:cBhvr>
                                      <p:to>
                                        <p:strVal val="visible"/>
                                      </p:to>
                                    </p:set>
                                    <p:animEffect transition="in" filter="fade">
                                      <p:cBhvr>
                                        <p:cTn id="212" dur="1000"/>
                                        <p:tgtEl>
                                          <p:spTgt spid="342"/>
                                        </p:tgtEl>
                                      </p:cBhvr>
                                    </p:animEffect>
                                  </p:childTnLst>
                                </p:cTn>
                              </p:par>
                            </p:childTnLst>
                          </p:cTn>
                        </p:par>
                        <p:par>
                          <p:cTn id="213" fill="hold">
                            <p:stCondLst>
                              <p:cond delay="46500"/>
                            </p:stCondLst>
                            <p:childTnLst>
                              <p:par>
                                <p:cTn id="214" presetID="10" presetClass="entr" presetSubtype="0" fill="hold" nodeType="afterEffect">
                                  <p:stCondLst>
                                    <p:cond delay="0"/>
                                  </p:stCondLst>
                                  <p:childTnLst>
                                    <p:set>
                                      <p:cBhvr>
                                        <p:cTn id="215" dur="1" fill="hold">
                                          <p:stCondLst>
                                            <p:cond delay="0"/>
                                          </p:stCondLst>
                                        </p:cTn>
                                        <p:tgtEl>
                                          <p:spTgt spid="343"/>
                                        </p:tgtEl>
                                        <p:attrNameLst>
                                          <p:attrName>style.visibility</p:attrName>
                                        </p:attrNameLst>
                                      </p:cBhvr>
                                      <p:to>
                                        <p:strVal val="visible"/>
                                      </p:to>
                                    </p:set>
                                    <p:animEffect transition="in" filter="fade">
                                      <p:cBhvr>
                                        <p:cTn id="216" dur="1000"/>
                                        <p:tgtEl>
                                          <p:spTgt spid="343"/>
                                        </p:tgtEl>
                                      </p:cBhvr>
                                    </p:animEffect>
                                  </p:childTnLst>
                                </p:cTn>
                              </p:par>
                            </p:childTnLst>
                          </p:cTn>
                        </p:par>
                        <p:par>
                          <p:cTn id="217" fill="hold">
                            <p:stCondLst>
                              <p:cond delay="47500"/>
                            </p:stCondLst>
                            <p:childTnLst>
                              <p:par>
                                <p:cTn id="218" presetID="10" presetClass="entr" presetSubtype="0" fill="hold" nodeType="afterEffect">
                                  <p:stCondLst>
                                    <p:cond delay="0"/>
                                  </p:stCondLst>
                                  <p:childTnLst>
                                    <p:set>
                                      <p:cBhvr>
                                        <p:cTn id="219" dur="1" fill="hold">
                                          <p:stCondLst>
                                            <p:cond delay="0"/>
                                          </p:stCondLst>
                                        </p:cTn>
                                        <p:tgtEl>
                                          <p:spTgt spid="344"/>
                                        </p:tgtEl>
                                        <p:attrNameLst>
                                          <p:attrName>style.visibility</p:attrName>
                                        </p:attrNameLst>
                                      </p:cBhvr>
                                      <p:to>
                                        <p:strVal val="visible"/>
                                      </p:to>
                                    </p:set>
                                    <p:animEffect transition="in" filter="fade">
                                      <p:cBhvr>
                                        <p:cTn id="220" dur="1000"/>
                                        <p:tgtEl>
                                          <p:spTgt spid="344"/>
                                        </p:tgtEl>
                                      </p:cBhvr>
                                    </p:animEffect>
                                  </p:childTnLst>
                                </p:cTn>
                              </p:par>
                            </p:childTnLst>
                          </p:cTn>
                        </p:par>
                        <p:par>
                          <p:cTn id="221" fill="hold">
                            <p:stCondLst>
                              <p:cond delay="48500"/>
                            </p:stCondLst>
                            <p:childTnLst>
                              <p:par>
                                <p:cTn id="222" presetID="10" presetClass="entr" presetSubtype="0" fill="hold" nodeType="afterEffect">
                                  <p:stCondLst>
                                    <p:cond delay="0"/>
                                  </p:stCondLst>
                                  <p:childTnLst>
                                    <p:set>
                                      <p:cBhvr>
                                        <p:cTn id="223" dur="1" fill="hold">
                                          <p:stCondLst>
                                            <p:cond delay="0"/>
                                          </p:stCondLst>
                                        </p:cTn>
                                        <p:tgtEl>
                                          <p:spTgt spid="345"/>
                                        </p:tgtEl>
                                        <p:attrNameLst>
                                          <p:attrName>style.visibility</p:attrName>
                                        </p:attrNameLst>
                                      </p:cBhvr>
                                      <p:to>
                                        <p:strVal val="visible"/>
                                      </p:to>
                                    </p:set>
                                    <p:animEffect transition="in" filter="fade">
                                      <p:cBhvr>
                                        <p:cTn id="224" dur="1000"/>
                                        <p:tgtEl>
                                          <p:spTgt spid="345"/>
                                        </p:tgtEl>
                                      </p:cBhvr>
                                    </p:animEffect>
                                  </p:childTnLst>
                                </p:cTn>
                              </p:par>
                            </p:childTnLst>
                          </p:cTn>
                        </p:par>
                        <p:par>
                          <p:cTn id="225" fill="hold">
                            <p:stCondLst>
                              <p:cond delay="49500"/>
                            </p:stCondLst>
                            <p:childTnLst>
                              <p:par>
                                <p:cTn id="226" presetID="10" presetClass="entr" presetSubtype="0" fill="hold" nodeType="afterEffect">
                                  <p:stCondLst>
                                    <p:cond delay="0"/>
                                  </p:stCondLst>
                                  <p:childTnLst>
                                    <p:set>
                                      <p:cBhvr>
                                        <p:cTn id="227" dur="1" fill="hold">
                                          <p:stCondLst>
                                            <p:cond delay="0"/>
                                          </p:stCondLst>
                                        </p:cTn>
                                        <p:tgtEl>
                                          <p:spTgt spid="346"/>
                                        </p:tgtEl>
                                        <p:attrNameLst>
                                          <p:attrName>style.visibility</p:attrName>
                                        </p:attrNameLst>
                                      </p:cBhvr>
                                      <p:to>
                                        <p:strVal val="visible"/>
                                      </p:to>
                                    </p:set>
                                    <p:animEffect transition="in" filter="fade">
                                      <p:cBhvr>
                                        <p:cTn id="228" dur="1000"/>
                                        <p:tgtEl>
                                          <p:spTgt spid="346"/>
                                        </p:tgtEl>
                                      </p:cBhvr>
                                    </p:animEffect>
                                  </p:childTnLst>
                                </p:cTn>
                              </p:par>
                            </p:childTnLst>
                          </p:cTn>
                        </p:par>
                        <p:par>
                          <p:cTn id="229" fill="hold">
                            <p:stCondLst>
                              <p:cond delay="50500"/>
                            </p:stCondLst>
                            <p:childTnLst>
                              <p:par>
                                <p:cTn id="230" presetID="10" presetClass="entr" presetSubtype="0" fill="hold" nodeType="afterEffect">
                                  <p:stCondLst>
                                    <p:cond delay="0"/>
                                  </p:stCondLst>
                                  <p:childTnLst>
                                    <p:set>
                                      <p:cBhvr>
                                        <p:cTn id="231" dur="1" fill="hold">
                                          <p:stCondLst>
                                            <p:cond delay="0"/>
                                          </p:stCondLst>
                                        </p:cTn>
                                        <p:tgtEl>
                                          <p:spTgt spid="347"/>
                                        </p:tgtEl>
                                        <p:attrNameLst>
                                          <p:attrName>style.visibility</p:attrName>
                                        </p:attrNameLst>
                                      </p:cBhvr>
                                      <p:to>
                                        <p:strVal val="visible"/>
                                      </p:to>
                                    </p:set>
                                    <p:animEffect transition="in" filter="fade">
                                      <p:cBhvr>
                                        <p:cTn id="232" dur="1000"/>
                                        <p:tgtEl>
                                          <p:spTgt spid="347"/>
                                        </p:tgtEl>
                                      </p:cBhvr>
                                    </p:animEffect>
                                  </p:childTnLst>
                                </p:cTn>
                              </p:par>
                            </p:childTnLst>
                          </p:cTn>
                        </p:par>
                        <p:par>
                          <p:cTn id="233" fill="hold">
                            <p:stCondLst>
                              <p:cond delay="51500"/>
                            </p:stCondLst>
                            <p:childTnLst>
                              <p:par>
                                <p:cTn id="234" presetID="10" presetClass="entr" presetSubtype="0" fill="hold" nodeType="afterEffect">
                                  <p:stCondLst>
                                    <p:cond delay="0"/>
                                  </p:stCondLst>
                                  <p:childTnLst>
                                    <p:set>
                                      <p:cBhvr>
                                        <p:cTn id="235" dur="1" fill="hold">
                                          <p:stCondLst>
                                            <p:cond delay="0"/>
                                          </p:stCondLst>
                                        </p:cTn>
                                        <p:tgtEl>
                                          <p:spTgt spid="348"/>
                                        </p:tgtEl>
                                        <p:attrNameLst>
                                          <p:attrName>style.visibility</p:attrName>
                                        </p:attrNameLst>
                                      </p:cBhvr>
                                      <p:to>
                                        <p:strVal val="visible"/>
                                      </p:to>
                                    </p:set>
                                    <p:animEffect transition="in" filter="fade">
                                      <p:cBhvr>
                                        <p:cTn id="236" dur="1000"/>
                                        <p:tgtEl>
                                          <p:spTgt spid="348"/>
                                        </p:tgtEl>
                                      </p:cBhvr>
                                    </p:animEffect>
                                  </p:childTnLst>
                                </p:cTn>
                              </p:par>
                            </p:childTnLst>
                          </p:cTn>
                        </p:par>
                        <p:par>
                          <p:cTn id="237" fill="hold">
                            <p:stCondLst>
                              <p:cond delay="52500"/>
                            </p:stCondLst>
                            <p:childTnLst>
                              <p:par>
                                <p:cTn id="238" presetID="10" presetClass="entr" presetSubtype="0" fill="hold" nodeType="afterEffect">
                                  <p:stCondLst>
                                    <p:cond delay="0"/>
                                  </p:stCondLst>
                                  <p:childTnLst>
                                    <p:set>
                                      <p:cBhvr>
                                        <p:cTn id="239" dur="1" fill="hold">
                                          <p:stCondLst>
                                            <p:cond delay="0"/>
                                          </p:stCondLst>
                                        </p:cTn>
                                        <p:tgtEl>
                                          <p:spTgt spid="349"/>
                                        </p:tgtEl>
                                        <p:attrNameLst>
                                          <p:attrName>style.visibility</p:attrName>
                                        </p:attrNameLst>
                                      </p:cBhvr>
                                      <p:to>
                                        <p:strVal val="visible"/>
                                      </p:to>
                                    </p:set>
                                    <p:animEffect transition="in" filter="fade">
                                      <p:cBhvr>
                                        <p:cTn id="240" dur="1000"/>
                                        <p:tgtEl>
                                          <p:spTgt spid="349"/>
                                        </p:tgtEl>
                                      </p:cBhvr>
                                    </p:animEffect>
                                  </p:childTnLst>
                                </p:cTn>
                              </p:par>
                            </p:childTnLst>
                          </p:cTn>
                        </p:par>
                        <p:par>
                          <p:cTn id="241" fill="hold">
                            <p:stCondLst>
                              <p:cond delay="53500"/>
                            </p:stCondLst>
                            <p:childTnLst>
                              <p:par>
                                <p:cTn id="242" presetID="10" presetClass="entr" presetSubtype="0" fill="hold" nodeType="afterEffect">
                                  <p:stCondLst>
                                    <p:cond delay="0"/>
                                  </p:stCondLst>
                                  <p:childTnLst>
                                    <p:set>
                                      <p:cBhvr>
                                        <p:cTn id="243" dur="1" fill="hold">
                                          <p:stCondLst>
                                            <p:cond delay="0"/>
                                          </p:stCondLst>
                                        </p:cTn>
                                        <p:tgtEl>
                                          <p:spTgt spid="350"/>
                                        </p:tgtEl>
                                        <p:attrNameLst>
                                          <p:attrName>style.visibility</p:attrName>
                                        </p:attrNameLst>
                                      </p:cBhvr>
                                      <p:to>
                                        <p:strVal val="visible"/>
                                      </p:to>
                                    </p:set>
                                    <p:animEffect transition="in" filter="fade">
                                      <p:cBhvr>
                                        <p:cTn id="244" dur="1000"/>
                                        <p:tgtEl>
                                          <p:spTgt spid="350"/>
                                        </p:tgtEl>
                                      </p:cBhvr>
                                    </p:animEffect>
                                  </p:childTnLst>
                                </p:cTn>
                              </p:par>
                            </p:childTnLst>
                          </p:cTn>
                        </p:par>
                        <p:par>
                          <p:cTn id="245" fill="hold">
                            <p:stCondLst>
                              <p:cond delay="54500"/>
                            </p:stCondLst>
                            <p:childTnLst>
                              <p:par>
                                <p:cTn id="246" presetID="10" presetClass="entr" presetSubtype="0" fill="hold" nodeType="afterEffect">
                                  <p:stCondLst>
                                    <p:cond delay="0"/>
                                  </p:stCondLst>
                                  <p:childTnLst>
                                    <p:set>
                                      <p:cBhvr>
                                        <p:cTn id="247" dur="1" fill="hold">
                                          <p:stCondLst>
                                            <p:cond delay="0"/>
                                          </p:stCondLst>
                                        </p:cTn>
                                        <p:tgtEl>
                                          <p:spTgt spid="351"/>
                                        </p:tgtEl>
                                        <p:attrNameLst>
                                          <p:attrName>style.visibility</p:attrName>
                                        </p:attrNameLst>
                                      </p:cBhvr>
                                      <p:to>
                                        <p:strVal val="visible"/>
                                      </p:to>
                                    </p:set>
                                    <p:animEffect transition="in" filter="fade">
                                      <p:cBhvr>
                                        <p:cTn id="248" dur="1000"/>
                                        <p:tgtEl>
                                          <p:spTgt spid="351"/>
                                        </p:tgtEl>
                                      </p:cBhvr>
                                    </p:animEffect>
                                  </p:childTnLst>
                                </p:cTn>
                              </p:par>
                            </p:childTnLst>
                          </p:cTn>
                        </p:par>
                        <p:par>
                          <p:cTn id="249" fill="hold">
                            <p:stCondLst>
                              <p:cond delay="55500"/>
                            </p:stCondLst>
                            <p:childTnLst>
                              <p:par>
                                <p:cTn id="250" presetID="10" presetClass="entr" presetSubtype="0" fill="hold" nodeType="afterEffect">
                                  <p:stCondLst>
                                    <p:cond delay="0"/>
                                  </p:stCondLst>
                                  <p:childTnLst>
                                    <p:set>
                                      <p:cBhvr>
                                        <p:cTn id="251" dur="1" fill="hold">
                                          <p:stCondLst>
                                            <p:cond delay="0"/>
                                          </p:stCondLst>
                                        </p:cTn>
                                        <p:tgtEl>
                                          <p:spTgt spid="352"/>
                                        </p:tgtEl>
                                        <p:attrNameLst>
                                          <p:attrName>style.visibility</p:attrName>
                                        </p:attrNameLst>
                                      </p:cBhvr>
                                      <p:to>
                                        <p:strVal val="visible"/>
                                      </p:to>
                                    </p:set>
                                    <p:animEffect transition="in" filter="fade">
                                      <p:cBhvr>
                                        <p:cTn id="252" dur="1000"/>
                                        <p:tgtEl>
                                          <p:spTgt spid="352"/>
                                        </p:tgtEl>
                                      </p:cBhvr>
                                    </p:animEffect>
                                  </p:childTnLst>
                                </p:cTn>
                              </p:par>
                            </p:childTnLst>
                          </p:cTn>
                        </p:par>
                        <p:par>
                          <p:cTn id="253" fill="hold">
                            <p:stCondLst>
                              <p:cond delay="56500"/>
                            </p:stCondLst>
                            <p:childTnLst>
                              <p:par>
                                <p:cTn id="254" presetID="10" presetClass="entr" presetSubtype="0" fill="hold" nodeType="afterEffect">
                                  <p:stCondLst>
                                    <p:cond delay="0"/>
                                  </p:stCondLst>
                                  <p:childTnLst>
                                    <p:set>
                                      <p:cBhvr>
                                        <p:cTn id="255" dur="1" fill="hold">
                                          <p:stCondLst>
                                            <p:cond delay="0"/>
                                          </p:stCondLst>
                                        </p:cTn>
                                        <p:tgtEl>
                                          <p:spTgt spid="353"/>
                                        </p:tgtEl>
                                        <p:attrNameLst>
                                          <p:attrName>style.visibility</p:attrName>
                                        </p:attrNameLst>
                                      </p:cBhvr>
                                      <p:to>
                                        <p:strVal val="visible"/>
                                      </p:to>
                                    </p:set>
                                    <p:animEffect transition="in" filter="fade">
                                      <p:cBhvr>
                                        <p:cTn id="256" dur="1000"/>
                                        <p:tgtEl>
                                          <p:spTgt spid="353"/>
                                        </p:tgtEl>
                                      </p:cBhvr>
                                    </p:animEffect>
                                  </p:childTnLst>
                                </p:cTn>
                              </p:par>
                            </p:childTnLst>
                          </p:cTn>
                        </p:par>
                        <p:par>
                          <p:cTn id="257" fill="hold">
                            <p:stCondLst>
                              <p:cond delay="57500"/>
                            </p:stCondLst>
                            <p:childTnLst>
                              <p:par>
                                <p:cTn id="258" presetID="10" presetClass="entr" presetSubtype="0" fill="hold" nodeType="afterEffect">
                                  <p:stCondLst>
                                    <p:cond delay="0"/>
                                  </p:stCondLst>
                                  <p:childTnLst>
                                    <p:set>
                                      <p:cBhvr>
                                        <p:cTn id="259" dur="1" fill="hold">
                                          <p:stCondLst>
                                            <p:cond delay="0"/>
                                          </p:stCondLst>
                                        </p:cTn>
                                        <p:tgtEl>
                                          <p:spTgt spid="354"/>
                                        </p:tgtEl>
                                        <p:attrNameLst>
                                          <p:attrName>style.visibility</p:attrName>
                                        </p:attrNameLst>
                                      </p:cBhvr>
                                      <p:to>
                                        <p:strVal val="visible"/>
                                      </p:to>
                                    </p:set>
                                    <p:animEffect transition="in" filter="fade">
                                      <p:cBhvr>
                                        <p:cTn id="260" dur="1000"/>
                                        <p:tgtEl>
                                          <p:spTgt spid="354"/>
                                        </p:tgtEl>
                                      </p:cBhvr>
                                    </p:animEffect>
                                  </p:childTnLst>
                                </p:cTn>
                              </p:par>
                            </p:childTnLst>
                          </p:cTn>
                        </p:par>
                        <p:par>
                          <p:cTn id="261" fill="hold">
                            <p:stCondLst>
                              <p:cond delay="58500"/>
                            </p:stCondLst>
                            <p:childTnLst>
                              <p:par>
                                <p:cTn id="262" presetID="10" presetClass="entr" presetSubtype="0" fill="hold" nodeType="afterEffect">
                                  <p:stCondLst>
                                    <p:cond delay="0"/>
                                  </p:stCondLst>
                                  <p:childTnLst>
                                    <p:set>
                                      <p:cBhvr>
                                        <p:cTn id="263" dur="1" fill="hold">
                                          <p:stCondLst>
                                            <p:cond delay="0"/>
                                          </p:stCondLst>
                                        </p:cTn>
                                        <p:tgtEl>
                                          <p:spTgt spid="355"/>
                                        </p:tgtEl>
                                        <p:attrNameLst>
                                          <p:attrName>style.visibility</p:attrName>
                                        </p:attrNameLst>
                                      </p:cBhvr>
                                      <p:to>
                                        <p:strVal val="visible"/>
                                      </p:to>
                                    </p:set>
                                    <p:animEffect transition="in" filter="fade">
                                      <p:cBhvr>
                                        <p:cTn id="264" dur="1000"/>
                                        <p:tgtEl>
                                          <p:spTgt spid="355"/>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356"/>
                                        </p:tgtEl>
                                        <p:attrNameLst>
                                          <p:attrName>style.visibility</p:attrName>
                                        </p:attrNameLst>
                                      </p:cBhvr>
                                      <p:to>
                                        <p:strVal val="visible"/>
                                      </p:to>
                                    </p:set>
                                    <p:animEffect transition="in" filter="fade">
                                      <p:cBhvr>
                                        <p:cTn id="268" dur="1000"/>
                                        <p:tgtEl>
                                          <p:spTgt spid="356"/>
                                        </p:tgtEl>
                                      </p:cBhvr>
                                    </p:animEffect>
                                  </p:childTnLst>
                                </p:cTn>
                              </p:par>
                            </p:childTnLst>
                          </p:cTn>
                        </p:par>
                        <p:par>
                          <p:cTn id="269" fill="hold">
                            <p:stCondLst>
                              <p:cond delay="60500"/>
                            </p:stCondLst>
                            <p:childTnLst>
                              <p:par>
                                <p:cTn id="270" presetID="10" presetClass="entr" presetSubtype="0" fill="hold" nodeType="afterEffect">
                                  <p:stCondLst>
                                    <p:cond delay="0"/>
                                  </p:stCondLst>
                                  <p:childTnLst>
                                    <p:set>
                                      <p:cBhvr>
                                        <p:cTn id="271" dur="1" fill="hold">
                                          <p:stCondLst>
                                            <p:cond delay="0"/>
                                          </p:stCondLst>
                                        </p:cTn>
                                        <p:tgtEl>
                                          <p:spTgt spid="357"/>
                                        </p:tgtEl>
                                        <p:attrNameLst>
                                          <p:attrName>style.visibility</p:attrName>
                                        </p:attrNameLst>
                                      </p:cBhvr>
                                      <p:to>
                                        <p:strVal val="visible"/>
                                      </p:to>
                                    </p:set>
                                    <p:animEffect transition="in" filter="fade">
                                      <p:cBhvr>
                                        <p:cTn id="272" dur="1000"/>
                                        <p:tgtEl>
                                          <p:spTgt spid="357"/>
                                        </p:tgtEl>
                                      </p:cBhvr>
                                    </p:animEffect>
                                  </p:childTnLst>
                                </p:cTn>
                              </p:par>
                            </p:childTnLst>
                          </p:cTn>
                        </p:par>
                        <p:par>
                          <p:cTn id="273" fill="hold">
                            <p:stCondLst>
                              <p:cond delay="61500"/>
                            </p:stCondLst>
                            <p:childTnLst>
                              <p:par>
                                <p:cTn id="274" presetID="10" presetClass="entr" presetSubtype="0" fill="hold" nodeType="afterEffect">
                                  <p:stCondLst>
                                    <p:cond delay="0"/>
                                  </p:stCondLst>
                                  <p:childTnLst>
                                    <p:set>
                                      <p:cBhvr>
                                        <p:cTn id="275" dur="1" fill="hold">
                                          <p:stCondLst>
                                            <p:cond delay="0"/>
                                          </p:stCondLst>
                                        </p:cTn>
                                        <p:tgtEl>
                                          <p:spTgt spid="358"/>
                                        </p:tgtEl>
                                        <p:attrNameLst>
                                          <p:attrName>style.visibility</p:attrName>
                                        </p:attrNameLst>
                                      </p:cBhvr>
                                      <p:to>
                                        <p:strVal val="visible"/>
                                      </p:to>
                                    </p:set>
                                    <p:animEffect transition="in" filter="fade">
                                      <p:cBhvr>
                                        <p:cTn id="276" dur="1000"/>
                                        <p:tgtEl>
                                          <p:spTgt spid="358"/>
                                        </p:tgtEl>
                                      </p:cBhvr>
                                    </p:animEffect>
                                  </p:childTnLst>
                                </p:cTn>
                              </p:par>
                            </p:childTnLst>
                          </p:cTn>
                        </p:par>
                        <p:par>
                          <p:cTn id="277" fill="hold">
                            <p:stCondLst>
                              <p:cond delay="62500"/>
                            </p:stCondLst>
                            <p:childTnLst>
                              <p:par>
                                <p:cTn id="278" presetID="10" presetClass="entr" presetSubtype="0" fill="hold" nodeType="afterEffect">
                                  <p:stCondLst>
                                    <p:cond delay="0"/>
                                  </p:stCondLst>
                                  <p:childTnLst>
                                    <p:set>
                                      <p:cBhvr>
                                        <p:cTn id="279" dur="1" fill="hold">
                                          <p:stCondLst>
                                            <p:cond delay="0"/>
                                          </p:stCondLst>
                                        </p:cTn>
                                        <p:tgtEl>
                                          <p:spTgt spid="359"/>
                                        </p:tgtEl>
                                        <p:attrNameLst>
                                          <p:attrName>style.visibility</p:attrName>
                                        </p:attrNameLst>
                                      </p:cBhvr>
                                      <p:to>
                                        <p:strVal val="visible"/>
                                      </p:to>
                                    </p:set>
                                    <p:animEffect transition="in" filter="fade">
                                      <p:cBhvr>
                                        <p:cTn id="280" dur="1000"/>
                                        <p:tgtEl>
                                          <p:spTgt spid="359"/>
                                        </p:tgtEl>
                                      </p:cBhvr>
                                    </p:animEffect>
                                  </p:childTnLst>
                                </p:cTn>
                              </p:par>
                            </p:childTnLst>
                          </p:cTn>
                        </p:par>
                        <p:par>
                          <p:cTn id="281" fill="hold">
                            <p:stCondLst>
                              <p:cond delay="63500"/>
                            </p:stCondLst>
                            <p:childTnLst>
                              <p:par>
                                <p:cTn id="282" presetID="10" presetClass="entr" presetSubtype="0" fill="hold" nodeType="afterEffect">
                                  <p:stCondLst>
                                    <p:cond delay="0"/>
                                  </p:stCondLst>
                                  <p:childTnLst>
                                    <p:set>
                                      <p:cBhvr>
                                        <p:cTn id="283" dur="1" fill="hold">
                                          <p:stCondLst>
                                            <p:cond delay="0"/>
                                          </p:stCondLst>
                                        </p:cTn>
                                        <p:tgtEl>
                                          <p:spTgt spid="360"/>
                                        </p:tgtEl>
                                        <p:attrNameLst>
                                          <p:attrName>style.visibility</p:attrName>
                                        </p:attrNameLst>
                                      </p:cBhvr>
                                      <p:to>
                                        <p:strVal val="visible"/>
                                      </p:to>
                                    </p:set>
                                    <p:animEffect transition="in" filter="fade">
                                      <p:cBhvr>
                                        <p:cTn id="284" dur="1000"/>
                                        <p:tgtEl>
                                          <p:spTgt spid="360"/>
                                        </p:tgtEl>
                                      </p:cBhvr>
                                    </p:animEffect>
                                  </p:childTnLst>
                                </p:cTn>
                              </p:par>
                            </p:childTnLst>
                          </p:cTn>
                        </p:par>
                        <p:par>
                          <p:cTn id="285" fill="hold">
                            <p:stCondLst>
                              <p:cond delay="64500"/>
                            </p:stCondLst>
                            <p:childTnLst>
                              <p:par>
                                <p:cTn id="286" presetID="10" presetClass="entr" presetSubtype="0" fill="hold" nodeType="afterEffect">
                                  <p:stCondLst>
                                    <p:cond delay="0"/>
                                  </p:stCondLst>
                                  <p:childTnLst>
                                    <p:set>
                                      <p:cBhvr>
                                        <p:cTn id="287" dur="1" fill="hold">
                                          <p:stCondLst>
                                            <p:cond delay="0"/>
                                          </p:stCondLst>
                                        </p:cTn>
                                        <p:tgtEl>
                                          <p:spTgt spid="361"/>
                                        </p:tgtEl>
                                        <p:attrNameLst>
                                          <p:attrName>style.visibility</p:attrName>
                                        </p:attrNameLst>
                                      </p:cBhvr>
                                      <p:to>
                                        <p:strVal val="visible"/>
                                      </p:to>
                                    </p:set>
                                    <p:animEffect transition="in" filter="fade">
                                      <p:cBhvr>
                                        <p:cTn id="288" dur="1000"/>
                                        <p:tgtEl>
                                          <p:spTgt spid="361"/>
                                        </p:tgtEl>
                                      </p:cBhvr>
                                    </p:animEffect>
                                  </p:childTnLst>
                                </p:cTn>
                              </p:par>
                            </p:childTnLst>
                          </p:cTn>
                        </p:par>
                        <p:par>
                          <p:cTn id="289" fill="hold">
                            <p:stCondLst>
                              <p:cond delay="65500"/>
                            </p:stCondLst>
                            <p:childTnLst>
                              <p:par>
                                <p:cTn id="290" presetID="10" presetClass="entr" presetSubtype="0" fill="hold" nodeType="afterEffect">
                                  <p:stCondLst>
                                    <p:cond delay="0"/>
                                  </p:stCondLst>
                                  <p:childTnLst>
                                    <p:set>
                                      <p:cBhvr>
                                        <p:cTn id="291" dur="1" fill="hold">
                                          <p:stCondLst>
                                            <p:cond delay="0"/>
                                          </p:stCondLst>
                                        </p:cTn>
                                        <p:tgtEl>
                                          <p:spTgt spid="362"/>
                                        </p:tgtEl>
                                        <p:attrNameLst>
                                          <p:attrName>style.visibility</p:attrName>
                                        </p:attrNameLst>
                                      </p:cBhvr>
                                      <p:to>
                                        <p:strVal val="visible"/>
                                      </p:to>
                                    </p:set>
                                    <p:animEffect transition="in" filter="fade">
                                      <p:cBhvr>
                                        <p:cTn id="292" dur="1000"/>
                                        <p:tgtEl>
                                          <p:spTgt spid="362"/>
                                        </p:tgtEl>
                                      </p:cBhvr>
                                    </p:animEffect>
                                  </p:childTnLst>
                                </p:cTn>
                              </p:par>
                            </p:childTnLst>
                          </p:cTn>
                        </p:par>
                        <p:par>
                          <p:cTn id="293" fill="hold">
                            <p:stCondLst>
                              <p:cond delay="66500"/>
                            </p:stCondLst>
                            <p:childTnLst>
                              <p:par>
                                <p:cTn id="294" presetID="10" presetClass="entr" presetSubtype="0" fill="hold" nodeType="afterEffect">
                                  <p:stCondLst>
                                    <p:cond delay="0"/>
                                  </p:stCondLst>
                                  <p:childTnLst>
                                    <p:set>
                                      <p:cBhvr>
                                        <p:cTn id="295" dur="1" fill="hold">
                                          <p:stCondLst>
                                            <p:cond delay="0"/>
                                          </p:stCondLst>
                                        </p:cTn>
                                        <p:tgtEl>
                                          <p:spTgt spid="363"/>
                                        </p:tgtEl>
                                        <p:attrNameLst>
                                          <p:attrName>style.visibility</p:attrName>
                                        </p:attrNameLst>
                                      </p:cBhvr>
                                      <p:to>
                                        <p:strVal val="visible"/>
                                      </p:to>
                                    </p:set>
                                    <p:animEffect transition="in" filter="fade">
                                      <p:cBhvr>
                                        <p:cTn id="296" dur="1000"/>
                                        <p:tgtEl>
                                          <p:spTgt spid="363"/>
                                        </p:tgtEl>
                                      </p:cBhvr>
                                    </p:animEffect>
                                  </p:childTnLst>
                                </p:cTn>
                              </p:par>
                            </p:childTnLst>
                          </p:cTn>
                        </p:par>
                        <p:par>
                          <p:cTn id="297" fill="hold">
                            <p:stCondLst>
                              <p:cond delay="67500"/>
                            </p:stCondLst>
                            <p:childTnLst>
                              <p:par>
                                <p:cTn id="298" presetID="10" presetClass="entr" presetSubtype="0" fill="hold" nodeType="afterEffect">
                                  <p:stCondLst>
                                    <p:cond delay="0"/>
                                  </p:stCondLst>
                                  <p:childTnLst>
                                    <p:set>
                                      <p:cBhvr>
                                        <p:cTn id="299" dur="1" fill="hold">
                                          <p:stCondLst>
                                            <p:cond delay="0"/>
                                          </p:stCondLst>
                                        </p:cTn>
                                        <p:tgtEl>
                                          <p:spTgt spid="364"/>
                                        </p:tgtEl>
                                        <p:attrNameLst>
                                          <p:attrName>style.visibility</p:attrName>
                                        </p:attrNameLst>
                                      </p:cBhvr>
                                      <p:to>
                                        <p:strVal val="visible"/>
                                      </p:to>
                                    </p:set>
                                    <p:animEffect transition="in" filter="fade">
                                      <p:cBhvr>
                                        <p:cTn id="300" dur="1000"/>
                                        <p:tgtEl>
                                          <p:spTgt spid="364"/>
                                        </p:tgtEl>
                                      </p:cBhvr>
                                    </p:animEffect>
                                  </p:childTnLst>
                                </p:cTn>
                              </p:par>
                            </p:childTnLst>
                          </p:cTn>
                        </p:par>
                        <p:par>
                          <p:cTn id="301" fill="hold">
                            <p:stCondLst>
                              <p:cond delay="68500"/>
                            </p:stCondLst>
                            <p:childTnLst>
                              <p:par>
                                <p:cTn id="302" presetID="10" presetClass="entr" presetSubtype="0" fill="hold" nodeType="afterEffect">
                                  <p:stCondLst>
                                    <p:cond delay="0"/>
                                  </p:stCondLst>
                                  <p:childTnLst>
                                    <p:set>
                                      <p:cBhvr>
                                        <p:cTn id="303" dur="1" fill="hold">
                                          <p:stCondLst>
                                            <p:cond delay="0"/>
                                          </p:stCondLst>
                                        </p:cTn>
                                        <p:tgtEl>
                                          <p:spTgt spid="365"/>
                                        </p:tgtEl>
                                        <p:attrNameLst>
                                          <p:attrName>style.visibility</p:attrName>
                                        </p:attrNameLst>
                                      </p:cBhvr>
                                      <p:to>
                                        <p:strVal val="visible"/>
                                      </p:to>
                                    </p:set>
                                    <p:animEffect transition="in" filter="fade">
                                      <p:cBhvr>
                                        <p:cTn id="304" dur="1000"/>
                                        <p:tgtEl>
                                          <p:spTgt spid="365"/>
                                        </p:tgtEl>
                                      </p:cBhvr>
                                    </p:animEffect>
                                  </p:childTnLst>
                                </p:cTn>
                              </p:par>
                            </p:childTnLst>
                          </p:cTn>
                        </p:par>
                        <p:par>
                          <p:cTn id="305" fill="hold">
                            <p:stCondLst>
                              <p:cond delay="69500"/>
                            </p:stCondLst>
                            <p:childTnLst>
                              <p:par>
                                <p:cTn id="306" presetID="10" presetClass="entr" presetSubtype="0" fill="hold" nodeType="afterEffect">
                                  <p:stCondLst>
                                    <p:cond delay="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1000"/>
                                        <p:tgtEl>
                                          <p:spTgt spid="366"/>
                                        </p:tgtEl>
                                      </p:cBhvr>
                                    </p:animEffect>
                                  </p:childTnLst>
                                </p:cTn>
                              </p:par>
                            </p:childTnLst>
                          </p:cTn>
                        </p:par>
                        <p:par>
                          <p:cTn id="309" fill="hold">
                            <p:stCondLst>
                              <p:cond delay="70500"/>
                            </p:stCondLst>
                            <p:childTnLst>
                              <p:par>
                                <p:cTn id="310" presetID="10" presetClass="entr" presetSubtype="0" fill="hold" nodeType="afterEffect">
                                  <p:stCondLst>
                                    <p:cond delay="0"/>
                                  </p:stCondLst>
                                  <p:childTnLst>
                                    <p:set>
                                      <p:cBhvr>
                                        <p:cTn id="311" dur="1" fill="hold">
                                          <p:stCondLst>
                                            <p:cond delay="0"/>
                                          </p:stCondLst>
                                        </p:cTn>
                                        <p:tgtEl>
                                          <p:spTgt spid="367"/>
                                        </p:tgtEl>
                                        <p:attrNameLst>
                                          <p:attrName>style.visibility</p:attrName>
                                        </p:attrNameLst>
                                      </p:cBhvr>
                                      <p:to>
                                        <p:strVal val="visible"/>
                                      </p:to>
                                    </p:set>
                                    <p:animEffect transition="in" filter="fade">
                                      <p:cBhvr>
                                        <p:cTn id="312" dur="1000"/>
                                        <p:tgtEl>
                                          <p:spTgt spid="367"/>
                                        </p:tgtEl>
                                      </p:cBhvr>
                                    </p:animEffect>
                                  </p:childTnLst>
                                </p:cTn>
                              </p:par>
                            </p:childTnLst>
                          </p:cTn>
                        </p:par>
                        <p:par>
                          <p:cTn id="313" fill="hold">
                            <p:stCondLst>
                              <p:cond delay="71500"/>
                            </p:stCondLst>
                            <p:childTnLst>
                              <p:par>
                                <p:cTn id="314" presetID="10" presetClass="entr" presetSubtype="0" fill="hold" nodeType="afterEffect">
                                  <p:stCondLst>
                                    <p:cond delay="0"/>
                                  </p:stCondLst>
                                  <p:childTnLst>
                                    <p:set>
                                      <p:cBhvr>
                                        <p:cTn id="315" dur="1" fill="hold">
                                          <p:stCondLst>
                                            <p:cond delay="0"/>
                                          </p:stCondLst>
                                        </p:cTn>
                                        <p:tgtEl>
                                          <p:spTgt spid="368"/>
                                        </p:tgtEl>
                                        <p:attrNameLst>
                                          <p:attrName>style.visibility</p:attrName>
                                        </p:attrNameLst>
                                      </p:cBhvr>
                                      <p:to>
                                        <p:strVal val="visible"/>
                                      </p:to>
                                    </p:set>
                                    <p:animEffect transition="in" filter="fade">
                                      <p:cBhvr>
                                        <p:cTn id="316" dur="1000"/>
                                        <p:tgtEl>
                                          <p:spTgt spid="368"/>
                                        </p:tgtEl>
                                      </p:cBhvr>
                                    </p:animEffect>
                                  </p:childTnLst>
                                </p:cTn>
                              </p:par>
                            </p:childTnLst>
                          </p:cTn>
                        </p:par>
                        <p:par>
                          <p:cTn id="317" fill="hold">
                            <p:stCondLst>
                              <p:cond delay="72500"/>
                            </p:stCondLst>
                            <p:childTnLst>
                              <p:par>
                                <p:cTn id="318" presetID="10" presetClass="entr" presetSubtype="0" fill="hold" nodeType="afterEffect">
                                  <p:stCondLst>
                                    <p:cond delay="0"/>
                                  </p:stCondLst>
                                  <p:childTnLst>
                                    <p:set>
                                      <p:cBhvr>
                                        <p:cTn id="319" dur="1" fill="hold">
                                          <p:stCondLst>
                                            <p:cond delay="0"/>
                                          </p:stCondLst>
                                        </p:cTn>
                                        <p:tgtEl>
                                          <p:spTgt spid="369"/>
                                        </p:tgtEl>
                                        <p:attrNameLst>
                                          <p:attrName>style.visibility</p:attrName>
                                        </p:attrNameLst>
                                      </p:cBhvr>
                                      <p:to>
                                        <p:strVal val="visible"/>
                                      </p:to>
                                    </p:set>
                                    <p:animEffect transition="in" filter="fade">
                                      <p:cBhvr>
                                        <p:cTn id="320" dur="1000"/>
                                        <p:tgtEl>
                                          <p:spTgt spid="369"/>
                                        </p:tgtEl>
                                      </p:cBhvr>
                                    </p:animEffect>
                                  </p:childTnLst>
                                </p:cTn>
                              </p:par>
                            </p:childTnLst>
                          </p:cTn>
                        </p:par>
                        <p:par>
                          <p:cTn id="321" fill="hold">
                            <p:stCondLst>
                              <p:cond delay="73500"/>
                            </p:stCondLst>
                            <p:childTnLst>
                              <p:par>
                                <p:cTn id="322" presetID="10" presetClass="entr" presetSubtype="0" fill="hold" nodeType="afterEffect">
                                  <p:stCondLst>
                                    <p:cond delay="0"/>
                                  </p:stCondLst>
                                  <p:childTnLst>
                                    <p:set>
                                      <p:cBhvr>
                                        <p:cTn id="323" dur="1" fill="hold">
                                          <p:stCondLst>
                                            <p:cond delay="0"/>
                                          </p:stCondLst>
                                        </p:cTn>
                                        <p:tgtEl>
                                          <p:spTgt spid="370"/>
                                        </p:tgtEl>
                                        <p:attrNameLst>
                                          <p:attrName>style.visibility</p:attrName>
                                        </p:attrNameLst>
                                      </p:cBhvr>
                                      <p:to>
                                        <p:strVal val="visible"/>
                                      </p:to>
                                    </p:set>
                                    <p:animEffect transition="in" filter="fade">
                                      <p:cBhvr>
                                        <p:cTn id="324" dur="1000"/>
                                        <p:tgtEl>
                                          <p:spTgt spid="370"/>
                                        </p:tgtEl>
                                      </p:cBhvr>
                                    </p:animEffect>
                                  </p:childTnLst>
                                </p:cTn>
                              </p:par>
                            </p:childTnLst>
                          </p:cTn>
                        </p:par>
                        <p:par>
                          <p:cTn id="325" fill="hold">
                            <p:stCondLst>
                              <p:cond delay="74500"/>
                            </p:stCondLst>
                            <p:childTnLst>
                              <p:par>
                                <p:cTn id="326" presetID="10" presetClass="entr" presetSubtype="0" fill="hold" nodeType="afterEffect">
                                  <p:stCondLst>
                                    <p:cond delay="0"/>
                                  </p:stCondLst>
                                  <p:childTnLst>
                                    <p:set>
                                      <p:cBhvr>
                                        <p:cTn id="327" dur="1" fill="hold">
                                          <p:stCondLst>
                                            <p:cond delay="0"/>
                                          </p:stCondLst>
                                        </p:cTn>
                                        <p:tgtEl>
                                          <p:spTgt spid="371"/>
                                        </p:tgtEl>
                                        <p:attrNameLst>
                                          <p:attrName>style.visibility</p:attrName>
                                        </p:attrNameLst>
                                      </p:cBhvr>
                                      <p:to>
                                        <p:strVal val="visible"/>
                                      </p:to>
                                    </p:set>
                                    <p:animEffect transition="in" filter="fade">
                                      <p:cBhvr>
                                        <p:cTn id="328" dur="1000"/>
                                        <p:tgtEl>
                                          <p:spTgt spid="371"/>
                                        </p:tgtEl>
                                      </p:cBhvr>
                                    </p:animEffect>
                                  </p:childTnLst>
                                </p:cTn>
                              </p:par>
                            </p:childTnLst>
                          </p:cTn>
                        </p:par>
                        <p:par>
                          <p:cTn id="329" fill="hold">
                            <p:stCondLst>
                              <p:cond delay="75500"/>
                            </p:stCondLst>
                            <p:childTnLst>
                              <p:par>
                                <p:cTn id="330" presetID="10" presetClass="entr" presetSubtype="0" fill="hold" nodeType="after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fade">
                                      <p:cBhvr>
                                        <p:cTn id="332" dur="1000"/>
                                        <p:tgtEl>
                                          <p:spTgt spid="372"/>
                                        </p:tgtEl>
                                      </p:cBhvr>
                                    </p:animEffect>
                                  </p:childTnLst>
                                </p:cTn>
                              </p:par>
                            </p:childTnLst>
                          </p:cTn>
                        </p:par>
                        <p:par>
                          <p:cTn id="333" fill="hold">
                            <p:stCondLst>
                              <p:cond delay="76500"/>
                            </p:stCondLst>
                            <p:childTnLst>
                              <p:par>
                                <p:cTn id="334" presetID="10" presetClass="entr" presetSubtype="0" fill="hold" nodeType="afterEffect">
                                  <p:stCondLst>
                                    <p:cond delay="0"/>
                                  </p:stCondLst>
                                  <p:childTnLst>
                                    <p:set>
                                      <p:cBhvr>
                                        <p:cTn id="335" dur="1" fill="hold">
                                          <p:stCondLst>
                                            <p:cond delay="0"/>
                                          </p:stCondLst>
                                        </p:cTn>
                                        <p:tgtEl>
                                          <p:spTgt spid="373"/>
                                        </p:tgtEl>
                                        <p:attrNameLst>
                                          <p:attrName>style.visibility</p:attrName>
                                        </p:attrNameLst>
                                      </p:cBhvr>
                                      <p:to>
                                        <p:strVal val="visible"/>
                                      </p:to>
                                    </p:set>
                                    <p:animEffect transition="in" filter="fade">
                                      <p:cBhvr>
                                        <p:cTn id="336" dur="1000"/>
                                        <p:tgtEl>
                                          <p:spTgt spid="373"/>
                                        </p:tgtEl>
                                      </p:cBhvr>
                                    </p:animEffect>
                                  </p:childTnLst>
                                </p:cTn>
                              </p:par>
                            </p:childTnLst>
                          </p:cTn>
                        </p:par>
                        <p:par>
                          <p:cTn id="337" fill="hold">
                            <p:stCondLst>
                              <p:cond delay="77500"/>
                            </p:stCondLst>
                            <p:childTnLst>
                              <p:par>
                                <p:cTn id="338" presetID="10" presetClass="entr" presetSubtype="0" fill="hold" nodeType="afterEffect">
                                  <p:stCondLst>
                                    <p:cond delay="0"/>
                                  </p:stCondLst>
                                  <p:childTnLst>
                                    <p:set>
                                      <p:cBhvr>
                                        <p:cTn id="339" dur="1" fill="hold">
                                          <p:stCondLst>
                                            <p:cond delay="0"/>
                                          </p:stCondLst>
                                        </p:cTn>
                                        <p:tgtEl>
                                          <p:spTgt spid="374"/>
                                        </p:tgtEl>
                                        <p:attrNameLst>
                                          <p:attrName>style.visibility</p:attrName>
                                        </p:attrNameLst>
                                      </p:cBhvr>
                                      <p:to>
                                        <p:strVal val="visible"/>
                                      </p:to>
                                    </p:set>
                                    <p:animEffect transition="in" filter="fade">
                                      <p:cBhvr>
                                        <p:cTn id="340" dur="1000"/>
                                        <p:tgtEl>
                                          <p:spTgt spid="374"/>
                                        </p:tgtEl>
                                      </p:cBhvr>
                                    </p:animEffect>
                                  </p:childTnLst>
                                </p:cTn>
                              </p:par>
                            </p:childTnLst>
                          </p:cTn>
                        </p:par>
                        <p:par>
                          <p:cTn id="341" fill="hold">
                            <p:stCondLst>
                              <p:cond delay="78500"/>
                            </p:stCondLst>
                            <p:childTnLst>
                              <p:par>
                                <p:cTn id="342" presetID="10" presetClass="entr" presetSubtype="0" fill="hold" nodeType="afterEffect">
                                  <p:stCondLst>
                                    <p:cond delay="0"/>
                                  </p:stCondLst>
                                  <p:childTnLst>
                                    <p:set>
                                      <p:cBhvr>
                                        <p:cTn id="343" dur="1" fill="hold">
                                          <p:stCondLst>
                                            <p:cond delay="0"/>
                                          </p:stCondLst>
                                        </p:cTn>
                                        <p:tgtEl>
                                          <p:spTgt spid="375"/>
                                        </p:tgtEl>
                                        <p:attrNameLst>
                                          <p:attrName>style.visibility</p:attrName>
                                        </p:attrNameLst>
                                      </p:cBhvr>
                                      <p:to>
                                        <p:strVal val="visible"/>
                                      </p:to>
                                    </p:set>
                                    <p:animEffect transition="in" filter="fade">
                                      <p:cBhvr>
                                        <p:cTn id="344" dur="1000"/>
                                        <p:tgtEl>
                                          <p:spTgt spid="375"/>
                                        </p:tgtEl>
                                      </p:cBhvr>
                                    </p:animEffect>
                                  </p:childTnLst>
                                </p:cTn>
                              </p:par>
                            </p:childTnLst>
                          </p:cTn>
                        </p:par>
                        <p:par>
                          <p:cTn id="345" fill="hold">
                            <p:stCondLst>
                              <p:cond delay="79500"/>
                            </p:stCondLst>
                            <p:childTnLst>
                              <p:par>
                                <p:cTn id="346" presetID="10" presetClass="entr" presetSubtype="0" fill="hold" nodeType="afterEffect">
                                  <p:stCondLst>
                                    <p:cond delay="0"/>
                                  </p:stCondLst>
                                  <p:childTnLst>
                                    <p:set>
                                      <p:cBhvr>
                                        <p:cTn id="347" dur="1" fill="hold">
                                          <p:stCondLst>
                                            <p:cond delay="0"/>
                                          </p:stCondLst>
                                        </p:cTn>
                                        <p:tgtEl>
                                          <p:spTgt spid="376"/>
                                        </p:tgtEl>
                                        <p:attrNameLst>
                                          <p:attrName>style.visibility</p:attrName>
                                        </p:attrNameLst>
                                      </p:cBhvr>
                                      <p:to>
                                        <p:strVal val="visible"/>
                                      </p:to>
                                    </p:set>
                                    <p:animEffect transition="in" filter="fade">
                                      <p:cBhvr>
                                        <p:cTn id="348" dur="1000"/>
                                        <p:tgtEl>
                                          <p:spTgt spid="376"/>
                                        </p:tgtEl>
                                      </p:cBhvr>
                                    </p:animEffect>
                                  </p:childTnLst>
                                </p:cTn>
                              </p:par>
                            </p:childTnLst>
                          </p:cTn>
                        </p:par>
                        <p:par>
                          <p:cTn id="349" fill="hold">
                            <p:stCondLst>
                              <p:cond delay="80500"/>
                            </p:stCondLst>
                            <p:childTnLst>
                              <p:par>
                                <p:cTn id="350" presetID="10" presetClass="entr" presetSubtype="0" fill="hold" nodeType="afterEffect">
                                  <p:stCondLst>
                                    <p:cond delay="0"/>
                                  </p:stCondLst>
                                  <p:childTnLst>
                                    <p:set>
                                      <p:cBhvr>
                                        <p:cTn id="351" dur="1" fill="hold">
                                          <p:stCondLst>
                                            <p:cond delay="0"/>
                                          </p:stCondLst>
                                        </p:cTn>
                                        <p:tgtEl>
                                          <p:spTgt spid="377"/>
                                        </p:tgtEl>
                                        <p:attrNameLst>
                                          <p:attrName>style.visibility</p:attrName>
                                        </p:attrNameLst>
                                      </p:cBhvr>
                                      <p:to>
                                        <p:strVal val="visible"/>
                                      </p:to>
                                    </p:set>
                                    <p:animEffect transition="in" filter="fade">
                                      <p:cBhvr>
                                        <p:cTn id="352" dur="1000"/>
                                        <p:tgtEl>
                                          <p:spTgt spid="377"/>
                                        </p:tgtEl>
                                      </p:cBhvr>
                                    </p:animEffect>
                                  </p:childTnLst>
                                </p:cTn>
                              </p:par>
                            </p:childTnLst>
                          </p:cTn>
                        </p:par>
                        <p:par>
                          <p:cTn id="353" fill="hold">
                            <p:stCondLst>
                              <p:cond delay="81500"/>
                            </p:stCondLst>
                            <p:childTnLst>
                              <p:par>
                                <p:cTn id="354" presetID="10" presetClass="entr" presetSubtype="0" fill="hold" nodeType="afterEffect">
                                  <p:stCondLst>
                                    <p:cond delay="0"/>
                                  </p:stCondLst>
                                  <p:childTnLst>
                                    <p:set>
                                      <p:cBhvr>
                                        <p:cTn id="355" dur="1" fill="hold">
                                          <p:stCondLst>
                                            <p:cond delay="0"/>
                                          </p:stCondLst>
                                        </p:cTn>
                                        <p:tgtEl>
                                          <p:spTgt spid="378"/>
                                        </p:tgtEl>
                                        <p:attrNameLst>
                                          <p:attrName>style.visibility</p:attrName>
                                        </p:attrNameLst>
                                      </p:cBhvr>
                                      <p:to>
                                        <p:strVal val="visible"/>
                                      </p:to>
                                    </p:set>
                                    <p:animEffect transition="in" filter="fade">
                                      <p:cBhvr>
                                        <p:cTn id="356" dur="1000"/>
                                        <p:tgtEl>
                                          <p:spTgt spid="378"/>
                                        </p:tgtEl>
                                      </p:cBhvr>
                                    </p:animEffect>
                                  </p:childTnLst>
                                </p:cTn>
                              </p:par>
                            </p:childTnLst>
                          </p:cTn>
                        </p:par>
                        <p:par>
                          <p:cTn id="357" fill="hold">
                            <p:stCondLst>
                              <p:cond delay="82500"/>
                            </p:stCondLst>
                            <p:childTnLst>
                              <p:par>
                                <p:cTn id="358" presetID="10" presetClass="entr" presetSubtype="0" fill="hold" nodeType="afterEffect">
                                  <p:stCondLst>
                                    <p:cond delay="0"/>
                                  </p:stCondLst>
                                  <p:childTnLst>
                                    <p:set>
                                      <p:cBhvr>
                                        <p:cTn id="359" dur="1" fill="hold">
                                          <p:stCondLst>
                                            <p:cond delay="0"/>
                                          </p:stCondLst>
                                        </p:cTn>
                                        <p:tgtEl>
                                          <p:spTgt spid="379"/>
                                        </p:tgtEl>
                                        <p:attrNameLst>
                                          <p:attrName>style.visibility</p:attrName>
                                        </p:attrNameLst>
                                      </p:cBhvr>
                                      <p:to>
                                        <p:strVal val="visible"/>
                                      </p:to>
                                    </p:set>
                                    <p:animEffect transition="in" filter="fade">
                                      <p:cBhvr>
                                        <p:cTn id="360" dur="1000"/>
                                        <p:tgtEl>
                                          <p:spTgt spid="379"/>
                                        </p:tgtEl>
                                      </p:cBhvr>
                                    </p:animEffect>
                                  </p:childTnLst>
                                </p:cTn>
                              </p:par>
                            </p:childTnLst>
                          </p:cTn>
                        </p:par>
                        <p:par>
                          <p:cTn id="361" fill="hold">
                            <p:stCondLst>
                              <p:cond delay="83500"/>
                            </p:stCondLst>
                            <p:childTnLst>
                              <p:par>
                                <p:cTn id="362" presetID="10" presetClass="entr" presetSubtype="0" fill="hold" nodeType="afterEffect">
                                  <p:stCondLst>
                                    <p:cond delay="0"/>
                                  </p:stCondLst>
                                  <p:childTnLst>
                                    <p:set>
                                      <p:cBhvr>
                                        <p:cTn id="363" dur="1" fill="hold">
                                          <p:stCondLst>
                                            <p:cond delay="0"/>
                                          </p:stCondLst>
                                        </p:cTn>
                                        <p:tgtEl>
                                          <p:spTgt spid="380"/>
                                        </p:tgtEl>
                                        <p:attrNameLst>
                                          <p:attrName>style.visibility</p:attrName>
                                        </p:attrNameLst>
                                      </p:cBhvr>
                                      <p:to>
                                        <p:strVal val="visible"/>
                                      </p:to>
                                    </p:set>
                                    <p:animEffect transition="in" filter="fade">
                                      <p:cBhvr>
                                        <p:cTn id="364" dur="1000"/>
                                        <p:tgtEl>
                                          <p:spTgt spid="380"/>
                                        </p:tgtEl>
                                      </p:cBhvr>
                                    </p:animEffect>
                                  </p:childTnLst>
                                </p:cTn>
                              </p:par>
                            </p:childTnLst>
                          </p:cTn>
                        </p:par>
                        <p:par>
                          <p:cTn id="365" fill="hold">
                            <p:stCondLst>
                              <p:cond delay="84500"/>
                            </p:stCondLst>
                            <p:childTnLst>
                              <p:par>
                                <p:cTn id="366" presetID="10" presetClass="entr" presetSubtype="0" fill="hold" nodeType="afterEffect">
                                  <p:stCondLst>
                                    <p:cond delay="0"/>
                                  </p:stCondLst>
                                  <p:childTnLst>
                                    <p:set>
                                      <p:cBhvr>
                                        <p:cTn id="367" dur="1" fill="hold">
                                          <p:stCondLst>
                                            <p:cond delay="0"/>
                                          </p:stCondLst>
                                        </p:cTn>
                                        <p:tgtEl>
                                          <p:spTgt spid="381"/>
                                        </p:tgtEl>
                                        <p:attrNameLst>
                                          <p:attrName>style.visibility</p:attrName>
                                        </p:attrNameLst>
                                      </p:cBhvr>
                                      <p:to>
                                        <p:strVal val="visible"/>
                                      </p:to>
                                    </p:set>
                                    <p:animEffect transition="in" filter="fade">
                                      <p:cBhvr>
                                        <p:cTn id="368" dur="1000"/>
                                        <p:tgtEl>
                                          <p:spTgt spid="381"/>
                                        </p:tgtEl>
                                      </p:cBhvr>
                                    </p:animEffect>
                                  </p:childTnLst>
                                </p:cTn>
                              </p:par>
                            </p:childTnLst>
                          </p:cTn>
                        </p:par>
                        <p:par>
                          <p:cTn id="369" fill="hold">
                            <p:stCondLst>
                              <p:cond delay="85500"/>
                            </p:stCondLst>
                            <p:childTnLst>
                              <p:par>
                                <p:cTn id="370" presetID="10" presetClass="entr" presetSubtype="0" fill="hold" nodeType="afterEffect">
                                  <p:stCondLst>
                                    <p:cond delay="0"/>
                                  </p:stCondLst>
                                  <p:childTnLst>
                                    <p:set>
                                      <p:cBhvr>
                                        <p:cTn id="371" dur="1" fill="hold">
                                          <p:stCondLst>
                                            <p:cond delay="0"/>
                                          </p:stCondLst>
                                        </p:cTn>
                                        <p:tgtEl>
                                          <p:spTgt spid="382"/>
                                        </p:tgtEl>
                                        <p:attrNameLst>
                                          <p:attrName>style.visibility</p:attrName>
                                        </p:attrNameLst>
                                      </p:cBhvr>
                                      <p:to>
                                        <p:strVal val="visible"/>
                                      </p:to>
                                    </p:set>
                                    <p:animEffect transition="in" filter="fade">
                                      <p:cBhvr>
                                        <p:cTn id="372" dur="1000"/>
                                        <p:tgtEl>
                                          <p:spTgt spid="382"/>
                                        </p:tgtEl>
                                      </p:cBhvr>
                                    </p:animEffect>
                                  </p:childTnLst>
                                </p:cTn>
                              </p:par>
                            </p:childTnLst>
                          </p:cTn>
                        </p:par>
                        <p:par>
                          <p:cTn id="373" fill="hold">
                            <p:stCondLst>
                              <p:cond delay="86500"/>
                            </p:stCondLst>
                            <p:childTnLst>
                              <p:par>
                                <p:cTn id="374" presetID="10" presetClass="entr" presetSubtype="0" fill="hold" nodeType="afterEffect">
                                  <p:stCondLst>
                                    <p:cond delay="0"/>
                                  </p:stCondLst>
                                  <p:childTnLst>
                                    <p:set>
                                      <p:cBhvr>
                                        <p:cTn id="375" dur="1" fill="hold">
                                          <p:stCondLst>
                                            <p:cond delay="0"/>
                                          </p:stCondLst>
                                        </p:cTn>
                                        <p:tgtEl>
                                          <p:spTgt spid="383"/>
                                        </p:tgtEl>
                                        <p:attrNameLst>
                                          <p:attrName>style.visibility</p:attrName>
                                        </p:attrNameLst>
                                      </p:cBhvr>
                                      <p:to>
                                        <p:strVal val="visible"/>
                                      </p:to>
                                    </p:set>
                                    <p:animEffect transition="in" filter="fade">
                                      <p:cBhvr>
                                        <p:cTn id="376" dur="1000"/>
                                        <p:tgtEl>
                                          <p:spTgt spid="383"/>
                                        </p:tgtEl>
                                      </p:cBhvr>
                                    </p:animEffect>
                                  </p:childTnLst>
                                </p:cTn>
                              </p:par>
                            </p:childTnLst>
                          </p:cTn>
                        </p:par>
                        <p:par>
                          <p:cTn id="377" fill="hold">
                            <p:stCondLst>
                              <p:cond delay="87500"/>
                            </p:stCondLst>
                            <p:childTnLst>
                              <p:par>
                                <p:cTn id="378" presetID="10" presetClass="entr" presetSubtype="0" fill="hold" nodeType="afterEffect">
                                  <p:stCondLst>
                                    <p:cond delay="0"/>
                                  </p:stCondLst>
                                  <p:childTnLst>
                                    <p:set>
                                      <p:cBhvr>
                                        <p:cTn id="379" dur="1" fill="hold">
                                          <p:stCondLst>
                                            <p:cond delay="0"/>
                                          </p:stCondLst>
                                        </p:cTn>
                                        <p:tgtEl>
                                          <p:spTgt spid="384"/>
                                        </p:tgtEl>
                                        <p:attrNameLst>
                                          <p:attrName>style.visibility</p:attrName>
                                        </p:attrNameLst>
                                      </p:cBhvr>
                                      <p:to>
                                        <p:strVal val="visible"/>
                                      </p:to>
                                    </p:set>
                                    <p:animEffect transition="in" filter="fade">
                                      <p:cBhvr>
                                        <p:cTn id="380" dur="1000"/>
                                        <p:tgtEl>
                                          <p:spTgt spid="384"/>
                                        </p:tgtEl>
                                      </p:cBhvr>
                                    </p:animEffect>
                                  </p:childTnLst>
                                </p:cTn>
                              </p:par>
                            </p:childTnLst>
                          </p:cTn>
                        </p:par>
                        <p:par>
                          <p:cTn id="381" fill="hold">
                            <p:stCondLst>
                              <p:cond delay="88500"/>
                            </p:stCondLst>
                            <p:childTnLst>
                              <p:par>
                                <p:cTn id="382" presetID="10" presetClass="entr" presetSubtype="0" fill="hold" nodeType="afterEffect">
                                  <p:stCondLst>
                                    <p:cond delay="0"/>
                                  </p:stCondLst>
                                  <p:childTnLst>
                                    <p:set>
                                      <p:cBhvr>
                                        <p:cTn id="383" dur="1" fill="hold">
                                          <p:stCondLst>
                                            <p:cond delay="0"/>
                                          </p:stCondLst>
                                        </p:cTn>
                                        <p:tgtEl>
                                          <p:spTgt spid="385"/>
                                        </p:tgtEl>
                                        <p:attrNameLst>
                                          <p:attrName>style.visibility</p:attrName>
                                        </p:attrNameLst>
                                      </p:cBhvr>
                                      <p:to>
                                        <p:strVal val="visible"/>
                                      </p:to>
                                    </p:set>
                                    <p:animEffect transition="in" filter="fade">
                                      <p:cBhvr>
                                        <p:cTn id="384" dur="1000"/>
                                        <p:tgtEl>
                                          <p:spTgt spid="385"/>
                                        </p:tgtEl>
                                      </p:cBhvr>
                                    </p:animEffect>
                                  </p:childTnLst>
                                </p:cTn>
                              </p:par>
                            </p:childTnLst>
                          </p:cTn>
                        </p:par>
                        <p:par>
                          <p:cTn id="385" fill="hold">
                            <p:stCondLst>
                              <p:cond delay="89500"/>
                            </p:stCondLst>
                            <p:childTnLst>
                              <p:par>
                                <p:cTn id="386" presetID="10" presetClass="entr" presetSubtype="0" fill="hold" nodeType="afterEffect">
                                  <p:stCondLst>
                                    <p:cond delay="0"/>
                                  </p:stCondLst>
                                  <p:childTnLst>
                                    <p:set>
                                      <p:cBhvr>
                                        <p:cTn id="387" dur="1" fill="hold">
                                          <p:stCondLst>
                                            <p:cond delay="0"/>
                                          </p:stCondLst>
                                        </p:cTn>
                                        <p:tgtEl>
                                          <p:spTgt spid="386"/>
                                        </p:tgtEl>
                                        <p:attrNameLst>
                                          <p:attrName>style.visibility</p:attrName>
                                        </p:attrNameLst>
                                      </p:cBhvr>
                                      <p:to>
                                        <p:strVal val="visible"/>
                                      </p:to>
                                    </p:set>
                                    <p:animEffect transition="in" filter="fade">
                                      <p:cBhvr>
                                        <p:cTn id="388" dur="1000"/>
                                        <p:tgtEl>
                                          <p:spTgt spid="386"/>
                                        </p:tgtEl>
                                      </p:cBhvr>
                                    </p:animEffect>
                                  </p:childTnLst>
                                </p:cTn>
                              </p:par>
                            </p:childTnLst>
                          </p:cTn>
                        </p:par>
                        <p:par>
                          <p:cTn id="389" fill="hold">
                            <p:stCondLst>
                              <p:cond delay="90500"/>
                            </p:stCondLst>
                            <p:childTnLst>
                              <p:par>
                                <p:cTn id="390" presetID="10" presetClass="entr" presetSubtype="0" fill="hold" nodeType="afterEffect">
                                  <p:stCondLst>
                                    <p:cond delay="0"/>
                                  </p:stCondLst>
                                  <p:childTnLst>
                                    <p:set>
                                      <p:cBhvr>
                                        <p:cTn id="391" dur="1" fill="hold">
                                          <p:stCondLst>
                                            <p:cond delay="0"/>
                                          </p:stCondLst>
                                        </p:cTn>
                                        <p:tgtEl>
                                          <p:spTgt spid="387"/>
                                        </p:tgtEl>
                                        <p:attrNameLst>
                                          <p:attrName>style.visibility</p:attrName>
                                        </p:attrNameLst>
                                      </p:cBhvr>
                                      <p:to>
                                        <p:strVal val="visible"/>
                                      </p:to>
                                    </p:set>
                                    <p:animEffect transition="in" filter="fade">
                                      <p:cBhvr>
                                        <p:cTn id="392" dur="1000"/>
                                        <p:tgtEl>
                                          <p:spTgt spid="387"/>
                                        </p:tgtEl>
                                      </p:cBhvr>
                                    </p:animEffect>
                                  </p:childTnLst>
                                </p:cTn>
                              </p:par>
                            </p:childTnLst>
                          </p:cTn>
                        </p:par>
                        <p:par>
                          <p:cTn id="393" fill="hold">
                            <p:stCondLst>
                              <p:cond delay="91500"/>
                            </p:stCondLst>
                            <p:childTnLst>
                              <p:par>
                                <p:cTn id="394" presetID="10" presetClass="entr" presetSubtype="0" fill="hold" nodeType="afterEffect">
                                  <p:stCondLst>
                                    <p:cond delay="0"/>
                                  </p:stCondLst>
                                  <p:childTnLst>
                                    <p:set>
                                      <p:cBhvr>
                                        <p:cTn id="395" dur="1" fill="hold">
                                          <p:stCondLst>
                                            <p:cond delay="0"/>
                                          </p:stCondLst>
                                        </p:cTn>
                                        <p:tgtEl>
                                          <p:spTgt spid="388"/>
                                        </p:tgtEl>
                                        <p:attrNameLst>
                                          <p:attrName>style.visibility</p:attrName>
                                        </p:attrNameLst>
                                      </p:cBhvr>
                                      <p:to>
                                        <p:strVal val="visible"/>
                                      </p:to>
                                    </p:set>
                                    <p:animEffect transition="in" filter="fade">
                                      <p:cBhvr>
                                        <p:cTn id="396" dur="1000"/>
                                        <p:tgtEl>
                                          <p:spTgt spid="388"/>
                                        </p:tgtEl>
                                      </p:cBhvr>
                                    </p:animEffect>
                                  </p:childTnLst>
                                </p:cTn>
                              </p:par>
                            </p:childTnLst>
                          </p:cTn>
                        </p:par>
                        <p:par>
                          <p:cTn id="397" fill="hold">
                            <p:stCondLst>
                              <p:cond delay="92500"/>
                            </p:stCondLst>
                            <p:childTnLst>
                              <p:par>
                                <p:cTn id="398" presetID="10" presetClass="entr" presetSubtype="0" fill="hold" nodeType="afterEffect">
                                  <p:stCondLst>
                                    <p:cond delay="0"/>
                                  </p:stCondLst>
                                  <p:childTnLst>
                                    <p:set>
                                      <p:cBhvr>
                                        <p:cTn id="399" dur="1" fill="hold">
                                          <p:stCondLst>
                                            <p:cond delay="0"/>
                                          </p:stCondLst>
                                        </p:cTn>
                                        <p:tgtEl>
                                          <p:spTgt spid="389"/>
                                        </p:tgtEl>
                                        <p:attrNameLst>
                                          <p:attrName>style.visibility</p:attrName>
                                        </p:attrNameLst>
                                      </p:cBhvr>
                                      <p:to>
                                        <p:strVal val="visible"/>
                                      </p:to>
                                    </p:set>
                                    <p:animEffect transition="in" filter="fade">
                                      <p:cBhvr>
                                        <p:cTn id="400" dur="1000"/>
                                        <p:tgtEl>
                                          <p:spTgt spid="389"/>
                                        </p:tgtEl>
                                      </p:cBhvr>
                                    </p:animEffect>
                                  </p:childTnLst>
                                </p:cTn>
                              </p:par>
                            </p:childTnLst>
                          </p:cTn>
                        </p:par>
                        <p:par>
                          <p:cTn id="401" fill="hold">
                            <p:stCondLst>
                              <p:cond delay="93500"/>
                            </p:stCondLst>
                            <p:childTnLst>
                              <p:par>
                                <p:cTn id="402" presetID="10" presetClass="entr" presetSubtype="0" fill="hold" nodeType="afterEffect">
                                  <p:stCondLst>
                                    <p:cond delay="0"/>
                                  </p:stCondLst>
                                  <p:childTnLst>
                                    <p:set>
                                      <p:cBhvr>
                                        <p:cTn id="403" dur="1" fill="hold">
                                          <p:stCondLst>
                                            <p:cond delay="0"/>
                                          </p:stCondLst>
                                        </p:cTn>
                                        <p:tgtEl>
                                          <p:spTgt spid="390"/>
                                        </p:tgtEl>
                                        <p:attrNameLst>
                                          <p:attrName>style.visibility</p:attrName>
                                        </p:attrNameLst>
                                      </p:cBhvr>
                                      <p:to>
                                        <p:strVal val="visible"/>
                                      </p:to>
                                    </p:set>
                                    <p:animEffect transition="in" filter="fade">
                                      <p:cBhvr>
                                        <p:cTn id="404" dur="1000"/>
                                        <p:tgtEl>
                                          <p:spTgt spid="390"/>
                                        </p:tgtEl>
                                      </p:cBhvr>
                                    </p:animEffect>
                                  </p:childTnLst>
                                </p:cTn>
                              </p:par>
                            </p:childTnLst>
                          </p:cTn>
                        </p:par>
                        <p:par>
                          <p:cTn id="405" fill="hold">
                            <p:stCondLst>
                              <p:cond delay="94500"/>
                            </p:stCondLst>
                            <p:childTnLst>
                              <p:par>
                                <p:cTn id="406" presetID="10" presetClass="entr" presetSubtype="0" fill="hold" nodeType="afterEffect">
                                  <p:stCondLst>
                                    <p:cond delay="0"/>
                                  </p:stCondLst>
                                  <p:childTnLst>
                                    <p:set>
                                      <p:cBhvr>
                                        <p:cTn id="407" dur="1" fill="hold">
                                          <p:stCondLst>
                                            <p:cond delay="0"/>
                                          </p:stCondLst>
                                        </p:cTn>
                                        <p:tgtEl>
                                          <p:spTgt spid="391"/>
                                        </p:tgtEl>
                                        <p:attrNameLst>
                                          <p:attrName>style.visibility</p:attrName>
                                        </p:attrNameLst>
                                      </p:cBhvr>
                                      <p:to>
                                        <p:strVal val="visible"/>
                                      </p:to>
                                    </p:set>
                                    <p:animEffect transition="in" filter="fade">
                                      <p:cBhvr>
                                        <p:cTn id="408" dur="1000"/>
                                        <p:tgtEl>
                                          <p:spTgt spid="391"/>
                                        </p:tgtEl>
                                      </p:cBhvr>
                                    </p:animEffect>
                                  </p:childTnLst>
                                </p:cTn>
                              </p:par>
                            </p:childTnLst>
                          </p:cTn>
                        </p:par>
                        <p:par>
                          <p:cTn id="409" fill="hold">
                            <p:stCondLst>
                              <p:cond delay="95500"/>
                            </p:stCondLst>
                            <p:childTnLst>
                              <p:par>
                                <p:cTn id="410" presetID="10" presetClass="entr" presetSubtype="0" fill="hold" nodeType="afterEffect">
                                  <p:stCondLst>
                                    <p:cond delay="0"/>
                                  </p:stCondLst>
                                  <p:childTnLst>
                                    <p:set>
                                      <p:cBhvr>
                                        <p:cTn id="411" dur="1" fill="hold">
                                          <p:stCondLst>
                                            <p:cond delay="0"/>
                                          </p:stCondLst>
                                        </p:cTn>
                                        <p:tgtEl>
                                          <p:spTgt spid="392"/>
                                        </p:tgtEl>
                                        <p:attrNameLst>
                                          <p:attrName>style.visibility</p:attrName>
                                        </p:attrNameLst>
                                      </p:cBhvr>
                                      <p:to>
                                        <p:strVal val="visible"/>
                                      </p:to>
                                    </p:set>
                                    <p:animEffect transition="in" filter="fade">
                                      <p:cBhvr>
                                        <p:cTn id="412" dur="1000"/>
                                        <p:tgtEl>
                                          <p:spTgt spid="392"/>
                                        </p:tgtEl>
                                      </p:cBhvr>
                                    </p:animEffect>
                                  </p:childTnLst>
                                </p:cTn>
                              </p:par>
                            </p:childTnLst>
                          </p:cTn>
                        </p:par>
                        <p:par>
                          <p:cTn id="413" fill="hold">
                            <p:stCondLst>
                              <p:cond delay="96500"/>
                            </p:stCondLst>
                            <p:childTnLst>
                              <p:par>
                                <p:cTn id="414" presetID="10" presetClass="entr" presetSubtype="0" fill="hold" nodeType="afterEffect">
                                  <p:stCondLst>
                                    <p:cond delay="0"/>
                                  </p:stCondLst>
                                  <p:childTnLst>
                                    <p:set>
                                      <p:cBhvr>
                                        <p:cTn id="415" dur="1" fill="hold">
                                          <p:stCondLst>
                                            <p:cond delay="0"/>
                                          </p:stCondLst>
                                        </p:cTn>
                                        <p:tgtEl>
                                          <p:spTgt spid="393"/>
                                        </p:tgtEl>
                                        <p:attrNameLst>
                                          <p:attrName>style.visibility</p:attrName>
                                        </p:attrNameLst>
                                      </p:cBhvr>
                                      <p:to>
                                        <p:strVal val="visible"/>
                                      </p:to>
                                    </p:set>
                                    <p:animEffect transition="in" filter="fade">
                                      <p:cBhvr>
                                        <p:cTn id="416" dur="1000"/>
                                        <p:tgtEl>
                                          <p:spTgt spid="393"/>
                                        </p:tgtEl>
                                      </p:cBhvr>
                                    </p:animEffect>
                                  </p:childTnLst>
                                </p:cTn>
                              </p:par>
                            </p:childTnLst>
                          </p:cTn>
                        </p:par>
                        <p:par>
                          <p:cTn id="417" fill="hold">
                            <p:stCondLst>
                              <p:cond delay="97500"/>
                            </p:stCondLst>
                            <p:childTnLst>
                              <p:par>
                                <p:cTn id="418" presetID="10" presetClass="entr" presetSubtype="0" fill="hold" nodeType="afterEffect">
                                  <p:stCondLst>
                                    <p:cond delay="0"/>
                                  </p:stCondLst>
                                  <p:childTnLst>
                                    <p:set>
                                      <p:cBhvr>
                                        <p:cTn id="419" dur="1" fill="hold">
                                          <p:stCondLst>
                                            <p:cond delay="0"/>
                                          </p:stCondLst>
                                        </p:cTn>
                                        <p:tgtEl>
                                          <p:spTgt spid="394"/>
                                        </p:tgtEl>
                                        <p:attrNameLst>
                                          <p:attrName>style.visibility</p:attrName>
                                        </p:attrNameLst>
                                      </p:cBhvr>
                                      <p:to>
                                        <p:strVal val="visible"/>
                                      </p:to>
                                    </p:set>
                                    <p:animEffect transition="in" filter="fade">
                                      <p:cBhvr>
                                        <p:cTn id="420" dur="1000"/>
                                        <p:tgtEl>
                                          <p:spTgt spid="394"/>
                                        </p:tgtEl>
                                      </p:cBhvr>
                                    </p:animEffect>
                                  </p:childTnLst>
                                </p:cTn>
                              </p:par>
                            </p:childTnLst>
                          </p:cTn>
                        </p:par>
                        <p:par>
                          <p:cTn id="421" fill="hold">
                            <p:stCondLst>
                              <p:cond delay="98500"/>
                            </p:stCondLst>
                            <p:childTnLst>
                              <p:par>
                                <p:cTn id="422" presetID="10" presetClass="entr" presetSubtype="0" fill="hold" nodeType="afterEffect">
                                  <p:stCondLst>
                                    <p:cond delay="0"/>
                                  </p:stCondLst>
                                  <p:childTnLst>
                                    <p:set>
                                      <p:cBhvr>
                                        <p:cTn id="423" dur="1" fill="hold">
                                          <p:stCondLst>
                                            <p:cond delay="0"/>
                                          </p:stCondLst>
                                        </p:cTn>
                                        <p:tgtEl>
                                          <p:spTgt spid="395"/>
                                        </p:tgtEl>
                                        <p:attrNameLst>
                                          <p:attrName>style.visibility</p:attrName>
                                        </p:attrNameLst>
                                      </p:cBhvr>
                                      <p:to>
                                        <p:strVal val="visible"/>
                                      </p:to>
                                    </p:set>
                                    <p:animEffect transition="in" filter="fade">
                                      <p:cBhvr>
                                        <p:cTn id="424" dur="1000"/>
                                        <p:tgtEl>
                                          <p:spTgt spid="395"/>
                                        </p:tgtEl>
                                      </p:cBhvr>
                                    </p:animEffect>
                                  </p:childTnLst>
                                </p:cTn>
                              </p:par>
                            </p:childTnLst>
                          </p:cTn>
                        </p:par>
                        <p:par>
                          <p:cTn id="425" fill="hold">
                            <p:stCondLst>
                              <p:cond delay="99500"/>
                            </p:stCondLst>
                            <p:childTnLst>
                              <p:par>
                                <p:cTn id="426" presetID="10" presetClass="entr" presetSubtype="0" fill="hold" nodeType="afterEffect">
                                  <p:stCondLst>
                                    <p:cond delay="0"/>
                                  </p:stCondLst>
                                  <p:childTnLst>
                                    <p:set>
                                      <p:cBhvr>
                                        <p:cTn id="427" dur="1" fill="hold">
                                          <p:stCondLst>
                                            <p:cond delay="0"/>
                                          </p:stCondLst>
                                        </p:cTn>
                                        <p:tgtEl>
                                          <p:spTgt spid="396"/>
                                        </p:tgtEl>
                                        <p:attrNameLst>
                                          <p:attrName>style.visibility</p:attrName>
                                        </p:attrNameLst>
                                      </p:cBhvr>
                                      <p:to>
                                        <p:strVal val="visible"/>
                                      </p:to>
                                    </p:set>
                                    <p:animEffect transition="in" filter="fade">
                                      <p:cBhvr>
                                        <p:cTn id="428" dur="1000"/>
                                        <p:tgtEl>
                                          <p:spTgt spid="396"/>
                                        </p:tgtEl>
                                      </p:cBhvr>
                                    </p:animEffect>
                                  </p:childTnLst>
                                </p:cTn>
                              </p:par>
                            </p:childTnLst>
                          </p:cTn>
                        </p:par>
                        <p:par>
                          <p:cTn id="429" fill="hold">
                            <p:stCondLst>
                              <p:cond delay="100500"/>
                            </p:stCondLst>
                            <p:childTnLst>
                              <p:par>
                                <p:cTn id="430" presetID="10" presetClass="entr" presetSubtype="0" fill="hold" nodeType="afterEffect">
                                  <p:stCondLst>
                                    <p:cond delay="0"/>
                                  </p:stCondLst>
                                  <p:childTnLst>
                                    <p:set>
                                      <p:cBhvr>
                                        <p:cTn id="431" dur="1" fill="hold">
                                          <p:stCondLst>
                                            <p:cond delay="0"/>
                                          </p:stCondLst>
                                        </p:cTn>
                                        <p:tgtEl>
                                          <p:spTgt spid="397"/>
                                        </p:tgtEl>
                                        <p:attrNameLst>
                                          <p:attrName>style.visibility</p:attrName>
                                        </p:attrNameLst>
                                      </p:cBhvr>
                                      <p:to>
                                        <p:strVal val="visible"/>
                                      </p:to>
                                    </p:set>
                                    <p:animEffect transition="in" filter="fade">
                                      <p:cBhvr>
                                        <p:cTn id="432" dur="1000"/>
                                        <p:tgtEl>
                                          <p:spTgt spid="397"/>
                                        </p:tgtEl>
                                      </p:cBhvr>
                                    </p:animEffect>
                                  </p:childTnLst>
                                </p:cTn>
                              </p:par>
                            </p:childTnLst>
                          </p:cTn>
                        </p:par>
                        <p:par>
                          <p:cTn id="433" fill="hold">
                            <p:stCondLst>
                              <p:cond delay="101500"/>
                            </p:stCondLst>
                            <p:childTnLst>
                              <p:par>
                                <p:cTn id="434" presetID="10" presetClass="entr" presetSubtype="0" fill="hold" nodeType="afterEffect">
                                  <p:stCondLst>
                                    <p:cond delay="0"/>
                                  </p:stCondLst>
                                  <p:childTnLst>
                                    <p:set>
                                      <p:cBhvr>
                                        <p:cTn id="435" dur="1" fill="hold">
                                          <p:stCondLst>
                                            <p:cond delay="0"/>
                                          </p:stCondLst>
                                        </p:cTn>
                                        <p:tgtEl>
                                          <p:spTgt spid="398"/>
                                        </p:tgtEl>
                                        <p:attrNameLst>
                                          <p:attrName>style.visibility</p:attrName>
                                        </p:attrNameLst>
                                      </p:cBhvr>
                                      <p:to>
                                        <p:strVal val="visible"/>
                                      </p:to>
                                    </p:set>
                                    <p:animEffect transition="in" filter="fade">
                                      <p:cBhvr>
                                        <p:cTn id="436" dur="1000"/>
                                        <p:tgtEl>
                                          <p:spTgt spid="398"/>
                                        </p:tgtEl>
                                      </p:cBhvr>
                                    </p:animEffect>
                                  </p:childTnLst>
                                </p:cTn>
                              </p:par>
                            </p:childTnLst>
                          </p:cTn>
                        </p:par>
                        <p:par>
                          <p:cTn id="437" fill="hold">
                            <p:stCondLst>
                              <p:cond delay="102500"/>
                            </p:stCondLst>
                            <p:childTnLst>
                              <p:par>
                                <p:cTn id="438" presetID="10" presetClass="entr" presetSubtype="0" fill="hold" nodeType="afterEffect">
                                  <p:stCondLst>
                                    <p:cond delay="0"/>
                                  </p:stCondLst>
                                  <p:childTnLst>
                                    <p:set>
                                      <p:cBhvr>
                                        <p:cTn id="439" dur="1" fill="hold">
                                          <p:stCondLst>
                                            <p:cond delay="0"/>
                                          </p:stCondLst>
                                        </p:cTn>
                                        <p:tgtEl>
                                          <p:spTgt spid="399"/>
                                        </p:tgtEl>
                                        <p:attrNameLst>
                                          <p:attrName>style.visibility</p:attrName>
                                        </p:attrNameLst>
                                      </p:cBhvr>
                                      <p:to>
                                        <p:strVal val="visible"/>
                                      </p:to>
                                    </p:set>
                                    <p:animEffect transition="in" filter="fade">
                                      <p:cBhvr>
                                        <p:cTn id="440" dur="1000"/>
                                        <p:tgtEl>
                                          <p:spTgt spid="399"/>
                                        </p:tgtEl>
                                      </p:cBhvr>
                                    </p:animEffect>
                                  </p:childTnLst>
                                </p:cTn>
                              </p:par>
                            </p:childTnLst>
                          </p:cTn>
                        </p:par>
                        <p:par>
                          <p:cTn id="441" fill="hold">
                            <p:stCondLst>
                              <p:cond delay="103500"/>
                            </p:stCondLst>
                            <p:childTnLst>
                              <p:par>
                                <p:cTn id="442" presetID="10" presetClass="entr" presetSubtype="0" fill="hold" nodeType="afterEffect">
                                  <p:stCondLst>
                                    <p:cond delay="0"/>
                                  </p:stCondLst>
                                  <p:childTnLst>
                                    <p:set>
                                      <p:cBhvr>
                                        <p:cTn id="443" dur="1" fill="hold">
                                          <p:stCondLst>
                                            <p:cond delay="0"/>
                                          </p:stCondLst>
                                        </p:cTn>
                                        <p:tgtEl>
                                          <p:spTgt spid="400"/>
                                        </p:tgtEl>
                                        <p:attrNameLst>
                                          <p:attrName>style.visibility</p:attrName>
                                        </p:attrNameLst>
                                      </p:cBhvr>
                                      <p:to>
                                        <p:strVal val="visible"/>
                                      </p:to>
                                    </p:set>
                                    <p:animEffect transition="in" filter="fade">
                                      <p:cBhvr>
                                        <p:cTn id="444" dur="1000"/>
                                        <p:tgtEl>
                                          <p:spTgt spid="400"/>
                                        </p:tgtEl>
                                      </p:cBhvr>
                                    </p:animEffect>
                                  </p:childTnLst>
                                </p:cTn>
                              </p:par>
                            </p:childTnLst>
                          </p:cTn>
                        </p:par>
                        <p:par>
                          <p:cTn id="445" fill="hold">
                            <p:stCondLst>
                              <p:cond delay="104500"/>
                            </p:stCondLst>
                            <p:childTnLst>
                              <p:par>
                                <p:cTn id="446" presetID="10" presetClass="entr" presetSubtype="0" fill="hold" nodeType="afterEffect">
                                  <p:stCondLst>
                                    <p:cond delay="0"/>
                                  </p:stCondLst>
                                  <p:childTnLst>
                                    <p:set>
                                      <p:cBhvr>
                                        <p:cTn id="447" dur="1" fill="hold">
                                          <p:stCondLst>
                                            <p:cond delay="0"/>
                                          </p:stCondLst>
                                        </p:cTn>
                                        <p:tgtEl>
                                          <p:spTgt spid="401"/>
                                        </p:tgtEl>
                                        <p:attrNameLst>
                                          <p:attrName>style.visibility</p:attrName>
                                        </p:attrNameLst>
                                      </p:cBhvr>
                                      <p:to>
                                        <p:strVal val="visible"/>
                                      </p:to>
                                    </p:set>
                                    <p:animEffect transition="in" filter="fade">
                                      <p:cBhvr>
                                        <p:cTn id="448" dur="1000"/>
                                        <p:tgtEl>
                                          <p:spTgt spid="401"/>
                                        </p:tgtEl>
                                      </p:cBhvr>
                                    </p:animEffect>
                                  </p:childTnLst>
                                </p:cTn>
                              </p:par>
                            </p:childTnLst>
                          </p:cTn>
                        </p:par>
                        <p:par>
                          <p:cTn id="449" fill="hold">
                            <p:stCondLst>
                              <p:cond delay="105500"/>
                            </p:stCondLst>
                            <p:childTnLst>
                              <p:par>
                                <p:cTn id="450" presetID="10" presetClass="entr" presetSubtype="0" fill="hold" nodeType="afterEffect">
                                  <p:stCondLst>
                                    <p:cond delay="0"/>
                                  </p:stCondLst>
                                  <p:childTnLst>
                                    <p:set>
                                      <p:cBhvr>
                                        <p:cTn id="451" dur="1" fill="hold">
                                          <p:stCondLst>
                                            <p:cond delay="0"/>
                                          </p:stCondLst>
                                        </p:cTn>
                                        <p:tgtEl>
                                          <p:spTgt spid="402"/>
                                        </p:tgtEl>
                                        <p:attrNameLst>
                                          <p:attrName>style.visibility</p:attrName>
                                        </p:attrNameLst>
                                      </p:cBhvr>
                                      <p:to>
                                        <p:strVal val="visible"/>
                                      </p:to>
                                    </p:set>
                                    <p:animEffect transition="in" filter="fade">
                                      <p:cBhvr>
                                        <p:cTn id="452" dur="1000"/>
                                        <p:tgtEl>
                                          <p:spTgt spid="402"/>
                                        </p:tgtEl>
                                      </p:cBhvr>
                                    </p:animEffect>
                                  </p:childTnLst>
                                </p:cTn>
                              </p:par>
                            </p:childTnLst>
                          </p:cTn>
                        </p:par>
                        <p:par>
                          <p:cTn id="453" fill="hold">
                            <p:stCondLst>
                              <p:cond delay="106500"/>
                            </p:stCondLst>
                            <p:childTnLst>
                              <p:par>
                                <p:cTn id="454" presetID="10" presetClass="entr" presetSubtype="0" fill="hold" nodeType="afterEffect">
                                  <p:stCondLst>
                                    <p:cond delay="0"/>
                                  </p:stCondLst>
                                  <p:childTnLst>
                                    <p:set>
                                      <p:cBhvr>
                                        <p:cTn id="455" dur="1" fill="hold">
                                          <p:stCondLst>
                                            <p:cond delay="0"/>
                                          </p:stCondLst>
                                        </p:cTn>
                                        <p:tgtEl>
                                          <p:spTgt spid="403"/>
                                        </p:tgtEl>
                                        <p:attrNameLst>
                                          <p:attrName>style.visibility</p:attrName>
                                        </p:attrNameLst>
                                      </p:cBhvr>
                                      <p:to>
                                        <p:strVal val="visible"/>
                                      </p:to>
                                    </p:set>
                                    <p:animEffect transition="in" filter="fade">
                                      <p:cBhvr>
                                        <p:cTn id="456" dur="1000"/>
                                        <p:tgtEl>
                                          <p:spTgt spid="403"/>
                                        </p:tgtEl>
                                      </p:cBhvr>
                                    </p:animEffect>
                                  </p:childTnLst>
                                </p:cTn>
                              </p:par>
                            </p:childTnLst>
                          </p:cTn>
                        </p:par>
                        <p:par>
                          <p:cTn id="457" fill="hold">
                            <p:stCondLst>
                              <p:cond delay="107500"/>
                            </p:stCondLst>
                            <p:childTnLst>
                              <p:par>
                                <p:cTn id="458" presetID="10" presetClass="entr" presetSubtype="0" fill="hold" nodeType="afterEffect">
                                  <p:stCondLst>
                                    <p:cond delay="0"/>
                                  </p:stCondLst>
                                  <p:childTnLst>
                                    <p:set>
                                      <p:cBhvr>
                                        <p:cTn id="459" dur="1" fill="hold">
                                          <p:stCondLst>
                                            <p:cond delay="0"/>
                                          </p:stCondLst>
                                        </p:cTn>
                                        <p:tgtEl>
                                          <p:spTgt spid="404"/>
                                        </p:tgtEl>
                                        <p:attrNameLst>
                                          <p:attrName>style.visibility</p:attrName>
                                        </p:attrNameLst>
                                      </p:cBhvr>
                                      <p:to>
                                        <p:strVal val="visible"/>
                                      </p:to>
                                    </p:set>
                                    <p:animEffect transition="in" filter="fade">
                                      <p:cBhvr>
                                        <p:cTn id="460" dur="1000"/>
                                        <p:tgtEl>
                                          <p:spTgt spid="404"/>
                                        </p:tgtEl>
                                      </p:cBhvr>
                                    </p:animEffect>
                                  </p:childTnLst>
                                </p:cTn>
                              </p:par>
                            </p:childTnLst>
                          </p:cTn>
                        </p:par>
                        <p:par>
                          <p:cTn id="461" fill="hold">
                            <p:stCondLst>
                              <p:cond delay="108500"/>
                            </p:stCondLst>
                            <p:childTnLst>
                              <p:par>
                                <p:cTn id="462" presetID="10" presetClass="entr" presetSubtype="0" fill="hold" nodeType="afterEffect">
                                  <p:stCondLst>
                                    <p:cond delay="0"/>
                                  </p:stCondLst>
                                  <p:childTnLst>
                                    <p:set>
                                      <p:cBhvr>
                                        <p:cTn id="463" dur="1" fill="hold">
                                          <p:stCondLst>
                                            <p:cond delay="0"/>
                                          </p:stCondLst>
                                        </p:cTn>
                                        <p:tgtEl>
                                          <p:spTgt spid="405"/>
                                        </p:tgtEl>
                                        <p:attrNameLst>
                                          <p:attrName>style.visibility</p:attrName>
                                        </p:attrNameLst>
                                      </p:cBhvr>
                                      <p:to>
                                        <p:strVal val="visible"/>
                                      </p:to>
                                    </p:set>
                                    <p:animEffect transition="in" filter="fade">
                                      <p:cBhvr>
                                        <p:cTn id="464" dur="1000"/>
                                        <p:tgtEl>
                                          <p:spTgt spid="405"/>
                                        </p:tgtEl>
                                      </p:cBhvr>
                                    </p:animEffect>
                                  </p:childTnLst>
                                </p:cTn>
                              </p:par>
                            </p:childTnLst>
                          </p:cTn>
                        </p:par>
                        <p:par>
                          <p:cTn id="465" fill="hold">
                            <p:stCondLst>
                              <p:cond delay="109500"/>
                            </p:stCondLst>
                            <p:childTnLst>
                              <p:par>
                                <p:cTn id="466" presetID="10" presetClass="entr" presetSubtype="0" fill="hold" nodeType="afterEffect">
                                  <p:stCondLst>
                                    <p:cond delay="0"/>
                                  </p:stCondLst>
                                  <p:childTnLst>
                                    <p:set>
                                      <p:cBhvr>
                                        <p:cTn id="467" dur="1" fill="hold">
                                          <p:stCondLst>
                                            <p:cond delay="0"/>
                                          </p:stCondLst>
                                        </p:cTn>
                                        <p:tgtEl>
                                          <p:spTgt spid="406"/>
                                        </p:tgtEl>
                                        <p:attrNameLst>
                                          <p:attrName>style.visibility</p:attrName>
                                        </p:attrNameLst>
                                      </p:cBhvr>
                                      <p:to>
                                        <p:strVal val="visible"/>
                                      </p:to>
                                    </p:set>
                                    <p:animEffect transition="in" filter="fade">
                                      <p:cBhvr>
                                        <p:cTn id="468" dur="1000"/>
                                        <p:tgtEl>
                                          <p:spTgt spid="406"/>
                                        </p:tgtEl>
                                      </p:cBhvr>
                                    </p:animEffect>
                                  </p:childTnLst>
                                </p:cTn>
                              </p:par>
                            </p:childTnLst>
                          </p:cTn>
                        </p:par>
                        <p:par>
                          <p:cTn id="469" fill="hold">
                            <p:stCondLst>
                              <p:cond delay="110500"/>
                            </p:stCondLst>
                            <p:childTnLst>
                              <p:par>
                                <p:cTn id="470" presetID="10" presetClass="entr" presetSubtype="0" fill="hold" nodeType="afterEffect">
                                  <p:stCondLst>
                                    <p:cond delay="0"/>
                                  </p:stCondLst>
                                  <p:childTnLst>
                                    <p:set>
                                      <p:cBhvr>
                                        <p:cTn id="471" dur="1" fill="hold">
                                          <p:stCondLst>
                                            <p:cond delay="0"/>
                                          </p:stCondLst>
                                        </p:cTn>
                                        <p:tgtEl>
                                          <p:spTgt spid="407"/>
                                        </p:tgtEl>
                                        <p:attrNameLst>
                                          <p:attrName>style.visibility</p:attrName>
                                        </p:attrNameLst>
                                      </p:cBhvr>
                                      <p:to>
                                        <p:strVal val="visible"/>
                                      </p:to>
                                    </p:set>
                                    <p:animEffect transition="in" filter="fade">
                                      <p:cBhvr>
                                        <p:cTn id="472" dur="1000"/>
                                        <p:tgtEl>
                                          <p:spTgt spid="407"/>
                                        </p:tgtEl>
                                      </p:cBhvr>
                                    </p:animEffect>
                                  </p:childTnLst>
                                </p:cTn>
                              </p:par>
                            </p:childTnLst>
                          </p:cTn>
                        </p:par>
                        <p:par>
                          <p:cTn id="473" fill="hold">
                            <p:stCondLst>
                              <p:cond delay="111500"/>
                            </p:stCondLst>
                            <p:childTnLst>
                              <p:par>
                                <p:cTn id="474" presetID="10" presetClass="entr" presetSubtype="0" fill="hold" nodeType="afterEffect">
                                  <p:stCondLst>
                                    <p:cond delay="0"/>
                                  </p:stCondLst>
                                  <p:childTnLst>
                                    <p:set>
                                      <p:cBhvr>
                                        <p:cTn id="475" dur="1" fill="hold">
                                          <p:stCondLst>
                                            <p:cond delay="0"/>
                                          </p:stCondLst>
                                        </p:cTn>
                                        <p:tgtEl>
                                          <p:spTgt spid="408"/>
                                        </p:tgtEl>
                                        <p:attrNameLst>
                                          <p:attrName>style.visibility</p:attrName>
                                        </p:attrNameLst>
                                      </p:cBhvr>
                                      <p:to>
                                        <p:strVal val="visible"/>
                                      </p:to>
                                    </p:set>
                                    <p:animEffect transition="in" filter="fade">
                                      <p:cBhvr>
                                        <p:cTn id="476" dur="1000"/>
                                        <p:tgtEl>
                                          <p:spTgt spid="408"/>
                                        </p:tgtEl>
                                      </p:cBhvr>
                                    </p:animEffect>
                                  </p:childTnLst>
                                </p:cTn>
                              </p:par>
                            </p:childTnLst>
                          </p:cTn>
                        </p:par>
                        <p:par>
                          <p:cTn id="477" fill="hold">
                            <p:stCondLst>
                              <p:cond delay="112500"/>
                            </p:stCondLst>
                            <p:childTnLst>
                              <p:par>
                                <p:cTn id="478" presetID="10" presetClass="entr" presetSubtype="0" fill="hold" nodeType="afterEffect">
                                  <p:stCondLst>
                                    <p:cond delay="0"/>
                                  </p:stCondLst>
                                  <p:childTnLst>
                                    <p:set>
                                      <p:cBhvr>
                                        <p:cTn id="479" dur="1" fill="hold">
                                          <p:stCondLst>
                                            <p:cond delay="0"/>
                                          </p:stCondLst>
                                        </p:cTn>
                                        <p:tgtEl>
                                          <p:spTgt spid="409"/>
                                        </p:tgtEl>
                                        <p:attrNameLst>
                                          <p:attrName>style.visibility</p:attrName>
                                        </p:attrNameLst>
                                      </p:cBhvr>
                                      <p:to>
                                        <p:strVal val="visible"/>
                                      </p:to>
                                    </p:set>
                                    <p:animEffect transition="in" filter="fade">
                                      <p:cBhvr>
                                        <p:cTn id="480" dur="1000"/>
                                        <p:tgtEl>
                                          <p:spTgt spid="409"/>
                                        </p:tgtEl>
                                      </p:cBhvr>
                                    </p:animEffect>
                                  </p:childTnLst>
                                </p:cTn>
                              </p:par>
                            </p:childTnLst>
                          </p:cTn>
                        </p:par>
                        <p:par>
                          <p:cTn id="481" fill="hold">
                            <p:stCondLst>
                              <p:cond delay="113500"/>
                            </p:stCondLst>
                            <p:childTnLst>
                              <p:par>
                                <p:cTn id="482" presetID="10" presetClass="entr" presetSubtype="0" fill="hold" nodeType="afterEffect">
                                  <p:stCondLst>
                                    <p:cond delay="0"/>
                                  </p:stCondLst>
                                  <p:childTnLst>
                                    <p:set>
                                      <p:cBhvr>
                                        <p:cTn id="483" dur="1" fill="hold">
                                          <p:stCondLst>
                                            <p:cond delay="0"/>
                                          </p:stCondLst>
                                        </p:cTn>
                                        <p:tgtEl>
                                          <p:spTgt spid="410"/>
                                        </p:tgtEl>
                                        <p:attrNameLst>
                                          <p:attrName>style.visibility</p:attrName>
                                        </p:attrNameLst>
                                      </p:cBhvr>
                                      <p:to>
                                        <p:strVal val="visible"/>
                                      </p:to>
                                    </p:set>
                                    <p:animEffect transition="in" filter="fade">
                                      <p:cBhvr>
                                        <p:cTn id="484" dur="1000"/>
                                        <p:tgtEl>
                                          <p:spTgt spid="410"/>
                                        </p:tgtEl>
                                      </p:cBhvr>
                                    </p:animEffect>
                                  </p:childTnLst>
                                </p:cTn>
                              </p:par>
                            </p:childTnLst>
                          </p:cTn>
                        </p:par>
                        <p:par>
                          <p:cTn id="485" fill="hold">
                            <p:stCondLst>
                              <p:cond delay="114500"/>
                            </p:stCondLst>
                            <p:childTnLst>
                              <p:par>
                                <p:cTn id="486" presetID="10" presetClass="entr" presetSubtype="0" fill="hold" nodeType="afterEffect">
                                  <p:stCondLst>
                                    <p:cond delay="0"/>
                                  </p:stCondLst>
                                  <p:childTnLst>
                                    <p:set>
                                      <p:cBhvr>
                                        <p:cTn id="487" dur="1" fill="hold">
                                          <p:stCondLst>
                                            <p:cond delay="0"/>
                                          </p:stCondLst>
                                        </p:cTn>
                                        <p:tgtEl>
                                          <p:spTgt spid="411"/>
                                        </p:tgtEl>
                                        <p:attrNameLst>
                                          <p:attrName>style.visibility</p:attrName>
                                        </p:attrNameLst>
                                      </p:cBhvr>
                                      <p:to>
                                        <p:strVal val="visible"/>
                                      </p:to>
                                    </p:set>
                                    <p:animEffect transition="in" filter="fade">
                                      <p:cBhvr>
                                        <p:cTn id="488" dur="1000"/>
                                        <p:tgtEl>
                                          <p:spTgt spid="411"/>
                                        </p:tgtEl>
                                      </p:cBhvr>
                                    </p:animEffect>
                                  </p:childTnLst>
                                </p:cTn>
                              </p:par>
                            </p:childTnLst>
                          </p:cTn>
                        </p:par>
                        <p:par>
                          <p:cTn id="489" fill="hold">
                            <p:stCondLst>
                              <p:cond delay="115500"/>
                            </p:stCondLst>
                            <p:childTnLst>
                              <p:par>
                                <p:cTn id="490" presetID="10" presetClass="entr" presetSubtype="0" fill="hold" nodeType="afterEffect">
                                  <p:stCondLst>
                                    <p:cond delay="0"/>
                                  </p:stCondLst>
                                  <p:childTnLst>
                                    <p:set>
                                      <p:cBhvr>
                                        <p:cTn id="491" dur="1" fill="hold">
                                          <p:stCondLst>
                                            <p:cond delay="0"/>
                                          </p:stCondLst>
                                        </p:cTn>
                                        <p:tgtEl>
                                          <p:spTgt spid="412"/>
                                        </p:tgtEl>
                                        <p:attrNameLst>
                                          <p:attrName>style.visibility</p:attrName>
                                        </p:attrNameLst>
                                      </p:cBhvr>
                                      <p:to>
                                        <p:strVal val="visible"/>
                                      </p:to>
                                    </p:set>
                                    <p:animEffect transition="in" filter="fade">
                                      <p:cBhvr>
                                        <p:cTn id="492" dur="1000"/>
                                        <p:tgtEl>
                                          <p:spTgt spid="412"/>
                                        </p:tgtEl>
                                      </p:cBhvr>
                                    </p:animEffect>
                                  </p:childTnLst>
                                </p:cTn>
                              </p:par>
                            </p:childTnLst>
                          </p:cTn>
                        </p:par>
                        <p:par>
                          <p:cTn id="493" fill="hold">
                            <p:stCondLst>
                              <p:cond delay="116500"/>
                            </p:stCondLst>
                            <p:childTnLst>
                              <p:par>
                                <p:cTn id="494" presetID="10" presetClass="entr" presetSubtype="0" fill="hold" nodeType="afterEffect">
                                  <p:stCondLst>
                                    <p:cond delay="0"/>
                                  </p:stCondLst>
                                  <p:childTnLst>
                                    <p:set>
                                      <p:cBhvr>
                                        <p:cTn id="495" dur="1" fill="hold">
                                          <p:stCondLst>
                                            <p:cond delay="0"/>
                                          </p:stCondLst>
                                        </p:cTn>
                                        <p:tgtEl>
                                          <p:spTgt spid="413"/>
                                        </p:tgtEl>
                                        <p:attrNameLst>
                                          <p:attrName>style.visibility</p:attrName>
                                        </p:attrNameLst>
                                      </p:cBhvr>
                                      <p:to>
                                        <p:strVal val="visible"/>
                                      </p:to>
                                    </p:set>
                                    <p:animEffect transition="in" filter="fade">
                                      <p:cBhvr>
                                        <p:cTn id="496" dur="1000"/>
                                        <p:tgtEl>
                                          <p:spTgt spid="413"/>
                                        </p:tgtEl>
                                      </p:cBhvr>
                                    </p:animEffect>
                                  </p:childTnLst>
                                </p:cTn>
                              </p:par>
                            </p:childTnLst>
                          </p:cTn>
                        </p:par>
                        <p:par>
                          <p:cTn id="497" fill="hold">
                            <p:stCondLst>
                              <p:cond delay="117500"/>
                            </p:stCondLst>
                            <p:childTnLst>
                              <p:par>
                                <p:cTn id="498" presetID="10" presetClass="entr" presetSubtype="0" fill="hold" nodeType="afterEffect">
                                  <p:stCondLst>
                                    <p:cond delay="0"/>
                                  </p:stCondLst>
                                  <p:childTnLst>
                                    <p:set>
                                      <p:cBhvr>
                                        <p:cTn id="499" dur="1" fill="hold">
                                          <p:stCondLst>
                                            <p:cond delay="0"/>
                                          </p:stCondLst>
                                        </p:cTn>
                                        <p:tgtEl>
                                          <p:spTgt spid="414"/>
                                        </p:tgtEl>
                                        <p:attrNameLst>
                                          <p:attrName>style.visibility</p:attrName>
                                        </p:attrNameLst>
                                      </p:cBhvr>
                                      <p:to>
                                        <p:strVal val="visible"/>
                                      </p:to>
                                    </p:set>
                                    <p:animEffect transition="in" filter="fade">
                                      <p:cBhvr>
                                        <p:cTn id="500" dur="1000"/>
                                        <p:tgtEl>
                                          <p:spTgt spid="414"/>
                                        </p:tgtEl>
                                      </p:cBhvr>
                                    </p:animEffect>
                                  </p:childTnLst>
                                </p:cTn>
                              </p:par>
                            </p:childTnLst>
                          </p:cTn>
                        </p:par>
                        <p:par>
                          <p:cTn id="501" fill="hold">
                            <p:stCondLst>
                              <p:cond delay="118500"/>
                            </p:stCondLst>
                            <p:childTnLst>
                              <p:par>
                                <p:cTn id="502" presetID="10" presetClass="entr" presetSubtype="0" fill="hold" nodeType="afterEffect">
                                  <p:stCondLst>
                                    <p:cond delay="0"/>
                                  </p:stCondLst>
                                  <p:childTnLst>
                                    <p:set>
                                      <p:cBhvr>
                                        <p:cTn id="503" dur="1" fill="hold">
                                          <p:stCondLst>
                                            <p:cond delay="0"/>
                                          </p:stCondLst>
                                        </p:cTn>
                                        <p:tgtEl>
                                          <p:spTgt spid="415"/>
                                        </p:tgtEl>
                                        <p:attrNameLst>
                                          <p:attrName>style.visibility</p:attrName>
                                        </p:attrNameLst>
                                      </p:cBhvr>
                                      <p:to>
                                        <p:strVal val="visible"/>
                                      </p:to>
                                    </p:set>
                                    <p:animEffect transition="in" filter="fade">
                                      <p:cBhvr>
                                        <p:cTn id="504" dur="1000"/>
                                        <p:tgtEl>
                                          <p:spTgt spid="415"/>
                                        </p:tgtEl>
                                      </p:cBhvr>
                                    </p:animEffect>
                                  </p:childTnLst>
                                </p:cTn>
                              </p:par>
                            </p:childTnLst>
                          </p:cTn>
                        </p:par>
                        <p:par>
                          <p:cTn id="505" fill="hold">
                            <p:stCondLst>
                              <p:cond delay="119500"/>
                            </p:stCondLst>
                            <p:childTnLst>
                              <p:par>
                                <p:cTn id="506" presetID="10" presetClass="entr" presetSubtype="0" fill="hold" nodeType="afterEffect">
                                  <p:stCondLst>
                                    <p:cond delay="0"/>
                                  </p:stCondLst>
                                  <p:childTnLst>
                                    <p:set>
                                      <p:cBhvr>
                                        <p:cTn id="507" dur="1" fill="hold">
                                          <p:stCondLst>
                                            <p:cond delay="0"/>
                                          </p:stCondLst>
                                        </p:cTn>
                                        <p:tgtEl>
                                          <p:spTgt spid="416"/>
                                        </p:tgtEl>
                                        <p:attrNameLst>
                                          <p:attrName>style.visibility</p:attrName>
                                        </p:attrNameLst>
                                      </p:cBhvr>
                                      <p:to>
                                        <p:strVal val="visible"/>
                                      </p:to>
                                    </p:set>
                                    <p:animEffect transition="in" filter="fade">
                                      <p:cBhvr>
                                        <p:cTn id="508" dur="1000"/>
                                        <p:tgtEl>
                                          <p:spTgt spid="416"/>
                                        </p:tgtEl>
                                      </p:cBhvr>
                                    </p:animEffect>
                                  </p:childTnLst>
                                </p:cTn>
                              </p:par>
                            </p:childTnLst>
                          </p:cTn>
                        </p:par>
                        <p:par>
                          <p:cTn id="509" fill="hold">
                            <p:stCondLst>
                              <p:cond delay="120500"/>
                            </p:stCondLst>
                            <p:childTnLst>
                              <p:par>
                                <p:cTn id="510" presetID="10" presetClass="entr" presetSubtype="0" fill="hold" nodeType="afterEffect">
                                  <p:stCondLst>
                                    <p:cond delay="0"/>
                                  </p:stCondLst>
                                  <p:childTnLst>
                                    <p:set>
                                      <p:cBhvr>
                                        <p:cTn id="511" dur="1" fill="hold">
                                          <p:stCondLst>
                                            <p:cond delay="0"/>
                                          </p:stCondLst>
                                        </p:cTn>
                                        <p:tgtEl>
                                          <p:spTgt spid="417"/>
                                        </p:tgtEl>
                                        <p:attrNameLst>
                                          <p:attrName>style.visibility</p:attrName>
                                        </p:attrNameLst>
                                      </p:cBhvr>
                                      <p:to>
                                        <p:strVal val="visible"/>
                                      </p:to>
                                    </p:set>
                                    <p:animEffect transition="in" filter="fade">
                                      <p:cBhvr>
                                        <p:cTn id="512" dur="1000"/>
                                        <p:tgtEl>
                                          <p:spTgt spid="417"/>
                                        </p:tgtEl>
                                      </p:cBhvr>
                                    </p:animEffect>
                                  </p:childTnLst>
                                </p:cTn>
                              </p:par>
                            </p:childTnLst>
                          </p:cTn>
                        </p:par>
                        <p:par>
                          <p:cTn id="513" fill="hold">
                            <p:stCondLst>
                              <p:cond delay="121500"/>
                            </p:stCondLst>
                            <p:childTnLst>
                              <p:par>
                                <p:cTn id="514" presetID="10" presetClass="entr" presetSubtype="0" fill="hold" nodeType="afterEffect">
                                  <p:stCondLst>
                                    <p:cond delay="0"/>
                                  </p:stCondLst>
                                  <p:childTnLst>
                                    <p:set>
                                      <p:cBhvr>
                                        <p:cTn id="515" dur="1" fill="hold">
                                          <p:stCondLst>
                                            <p:cond delay="0"/>
                                          </p:stCondLst>
                                        </p:cTn>
                                        <p:tgtEl>
                                          <p:spTgt spid="418"/>
                                        </p:tgtEl>
                                        <p:attrNameLst>
                                          <p:attrName>style.visibility</p:attrName>
                                        </p:attrNameLst>
                                      </p:cBhvr>
                                      <p:to>
                                        <p:strVal val="visible"/>
                                      </p:to>
                                    </p:set>
                                    <p:animEffect transition="in" filter="fade">
                                      <p:cBhvr>
                                        <p:cTn id="516" dur="1000"/>
                                        <p:tgtEl>
                                          <p:spTgt spid="418"/>
                                        </p:tgtEl>
                                      </p:cBhvr>
                                    </p:animEffect>
                                  </p:childTnLst>
                                </p:cTn>
                              </p:par>
                            </p:childTnLst>
                          </p:cTn>
                        </p:par>
                        <p:par>
                          <p:cTn id="517" fill="hold">
                            <p:stCondLst>
                              <p:cond delay="122500"/>
                            </p:stCondLst>
                            <p:childTnLst>
                              <p:par>
                                <p:cTn id="518" presetID="10" presetClass="entr" presetSubtype="0" fill="hold" nodeType="afterEffect">
                                  <p:stCondLst>
                                    <p:cond delay="0"/>
                                  </p:stCondLst>
                                  <p:childTnLst>
                                    <p:set>
                                      <p:cBhvr>
                                        <p:cTn id="519" dur="1" fill="hold">
                                          <p:stCondLst>
                                            <p:cond delay="0"/>
                                          </p:stCondLst>
                                        </p:cTn>
                                        <p:tgtEl>
                                          <p:spTgt spid="419"/>
                                        </p:tgtEl>
                                        <p:attrNameLst>
                                          <p:attrName>style.visibility</p:attrName>
                                        </p:attrNameLst>
                                      </p:cBhvr>
                                      <p:to>
                                        <p:strVal val="visible"/>
                                      </p:to>
                                    </p:set>
                                    <p:animEffect transition="in" filter="fade">
                                      <p:cBhvr>
                                        <p:cTn id="520" dur="1000"/>
                                        <p:tgtEl>
                                          <p:spTgt spid="419"/>
                                        </p:tgtEl>
                                      </p:cBhvr>
                                    </p:animEffect>
                                  </p:childTnLst>
                                </p:cTn>
                              </p:par>
                            </p:childTnLst>
                          </p:cTn>
                        </p:par>
                        <p:par>
                          <p:cTn id="521" fill="hold">
                            <p:stCondLst>
                              <p:cond delay="123500"/>
                            </p:stCondLst>
                            <p:childTnLst>
                              <p:par>
                                <p:cTn id="522" presetID="10" presetClass="entr" presetSubtype="0" fill="hold" nodeType="afterEffect">
                                  <p:stCondLst>
                                    <p:cond delay="0"/>
                                  </p:stCondLst>
                                  <p:childTnLst>
                                    <p:set>
                                      <p:cBhvr>
                                        <p:cTn id="523" dur="1" fill="hold">
                                          <p:stCondLst>
                                            <p:cond delay="0"/>
                                          </p:stCondLst>
                                        </p:cTn>
                                        <p:tgtEl>
                                          <p:spTgt spid="420"/>
                                        </p:tgtEl>
                                        <p:attrNameLst>
                                          <p:attrName>style.visibility</p:attrName>
                                        </p:attrNameLst>
                                      </p:cBhvr>
                                      <p:to>
                                        <p:strVal val="visible"/>
                                      </p:to>
                                    </p:set>
                                    <p:animEffect transition="in" filter="fade">
                                      <p:cBhvr>
                                        <p:cTn id="524" dur="1000"/>
                                        <p:tgtEl>
                                          <p:spTgt spid="420"/>
                                        </p:tgtEl>
                                      </p:cBhvr>
                                    </p:animEffect>
                                  </p:childTnLst>
                                </p:cTn>
                              </p:par>
                            </p:childTnLst>
                          </p:cTn>
                        </p:par>
                        <p:par>
                          <p:cTn id="525" fill="hold">
                            <p:stCondLst>
                              <p:cond delay="124500"/>
                            </p:stCondLst>
                            <p:childTnLst>
                              <p:par>
                                <p:cTn id="526" presetID="10" presetClass="entr" presetSubtype="0" fill="hold" nodeType="afterEffect">
                                  <p:stCondLst>
                                    <p:cond delay="0"/>
                                  </p:stCondLst>
                                  <p:childTnLst>
                                    <p:set>
                                      <p:cBhvr>
                                        <p:cTn id="527" dur="1" fill="hold">
                                          <p:stCondLst>
                                            <p:cond delay="0"/>
                                          </p:stCondLst>
                                        </p:cTn>
                                        <p:tgtEl>
                                          <p:spTgt spid="421"/>
                                        </p:tgtEl>
                                        <p:attrNameLst>
                                          <p:attrName>style.visibility</p:attrName>
                                        </p:attrNameLst>
                                      </p:cBhvr>
                                      <p:to>
                                        <p:strVal val="visible"/>
                                      </p:to>
                                    </p:set>
                                    <p:animEffect transition="in" filter="fade">
                                      <p:cBhvr>
                                        <p:cTn id="528" dur="1000"/>
                                        <p:tgtEl>
                                          <p:spTgt spid="421"/>
                                        </p:tgtEl>
                                      </p:cBhvr>
                                    </p:animEffect>
                                  </p:childTnLst>
                                </p:cTn>
                              </p:par>
                            </p:childTnLst>
                          </p:cTn>
                        </p:par>
                        <p:par>
                          <p:cTn id="529" fill="hold">
                            <p:stCondLst>
                              <p:cond delay="125500"/>
                            </p:stCondLst>
                            <p:childTnLst>
                              <p:par>
                                <p:cTn id="530" presetID="10" presetClass="entr" presetSubtype="0" fill="hold" nodeType="afterEffect">
                                  <p:stCondLst>
                                    <p:cond delay="0"/>
                                  </p:stCondLst>
                                  <p:childTnLst>
                                    <p:set>
                                      <p:cBhvr>
                                        <p:cTn id="531" dur="1" fill="hold">
                                          <p:stCondLst>
                                            <p:cond delay="0"/>
                                          </p:stCondLst>
                                        </p:cTn>
                                        <p:tgtEl>
                                          <p:spTgt spid="422"/>
                                        </p:tgtEl>
                                        <p:attrNameLst>
                                          <p:attrName>style.visibility</p:attrName>
                                        </p:attrNameLst>
                                      </p:cBhvr>
                                      <p:to>
                                        <p:strVal val="visible"/>
                                      </p:to>
                                    </p:set>
                                    <p:animEffect transition="in" filter="fade">
                                      <p:cBhvr>
                                        <p:cTn id="532" dur="1000"/>
                                        <p:tgtEl>
                                          <p:spTgt spid="422"/>
                                        </p:tgtEl>
                                      </p:cBhvr>
                                    </p:animEffect>
                                  </p:childTnLst>
                                </p:cTn>
                              </p:par>
                            </p:childTnLst>
                          </p:cTn>
                        </p:par>
                        <p:par>
                          <p:cTn id="533" fill="hold">
                            <p:stCondLst>
                              <p:cond delay="126500"/>
                            </p:stCondLst>
                            <p:childTnLst>
                              <p:par>
                                <p:cTn id="534" presetID="10" presetClass="entr" presetSubtype="0" fill="hold" nodeType="afterEffect">
                                  <p:stCondLst>
                                    <p:cond delay="0"/>
                                  </p:stCondLst>
                                  <p:childTnLst>
                                    <p:set>
                                      <p:cBhvr>
                                        <p:cTn id="535" dur="1" fill="hold">
                                          <p:stCondLst>
                                            <p:cond delay="0"/>
                                          </p:stCondLst>
                                        </p:cTn>
                                        <p:tgtEl>
                                          <p:spTgt spid="423"/>
                                        </p:tgtEl>
                                        <p:attrNameLst>
                                          <p:attrName>style.visibility</p:attrName>
                                        </p:attrNameLst>
                                      </p:cBhvr>
                                      <p:to>
                                        <p:strVal val="visible"/>
                                      </p:to>
                                    </p:set>
                                    <p:animEffect transition="in" filter="fade">
                                      <p:cBhvr>
                                        <p:cTn id="536" dur="1000"/>
                                        <p:tgtEl>
                                          <p:spTgt spid="423"/>
                                        </p:tgtEl>
                                      </p:cBhvr>
                                    </p:animEffect>
                                  </p:childTnLst>
                                </p:cTn>
                              </p:par>
                            </p:childTnLst>
                          </p:cTn>
                        </p:par>
                        <p:par>
                          <p:cTn id="537" fill="hold">
                            <p:stCondLst>
                              <p:cond delay="127500"/>
                            </p:stCondLst>
                            <p:childTnLst>
                              <p:par>
                                <p:cTn id="538" presetID="10" presetClass="entr" presetSubtype="0" fill="hold" nodeType="afterEffect">
                                  <p:stCondLst>
                                    <p:cond delay="0"/>
                                  </p:stCondLst>
                                  <p:childTnLst>
                                    <p:set>
                                      <p:cBhvr>
                                        <p:cTn id="539" dur="1" fill="hold">
                                          <p:stCondLst>
                                            <p:cond delay="0"/>
                                          </p:stCondLst>
                                        </p:cTn>
                                        <p:tgtEl>
                                          <p:spTgt spid="424"/>
                                        </p:tgtEl>
                                        <p:attrNameLst>
                                          <p:attrName>style.visibility</p:attrName>
                                        </p:attrNameLst>
                                      </p:cBhvr>
                                      <p:to>
                                        <p:strVal val="visible"/>
                                      </p:to>
                                    </p:set>
                                    <p:animEffect transition="in" filter="fade">
                                      <p:cBhvr>
                                        <p:cTn id="540" dur="1000"/>
                                        <p:tgtEl>
                                          <p:spTgt spid="424"/>
                                        </p:tgtEl>
                                      </p:cBhvr>
                                    </p:animEffect>
                                  </p:childTnLst>
                                </p:cTn>
                              </p:par>
                            </p:childTnLst>
                          </p:cTn>
                        </p:par>
                        <p:par>
                          <p:cTn id="541" fill="hold">
                            <p:stCondLst>
                              <p:cond delay="128500"/>
                            </p:stCondLst>
                            <p:childTnLst>
                              <p:par>
                                <p:cTn id="542" presetID="10" presetClass="entr" presetSubtype="0" fill="hold" nodeType="afterEffect">
                                  <p:stCondLst>
                                    <p:cond delay="0"/>
                                  </p:stCondLst>
                                  <p:childTnLst>
                                    <p:set>
                                      <p:cBhvr>
                                        <p:cTn id="543" dur="1" fill="hold">
                                          <p:stCondLst>
                                            <p:cond delay="0"/>
                                          </p:stCondLst>
                                        </p:cTn>
                                        <p:tgtEl>
                                          <p:spTgt spid="425"/>
                                        </p:tgtEl>
                                        <p:attrNameLst>
                                          <p:attrName>style.visibility</p:attrName>
                                        </p:attrNameLst>
                                      </p:cBhvr>
                                      <p:to>
                                        <p:strVal val="visible"/>
                                      </p:to>
                                    </p:set>
                                    <p:animEffect transition="in" filter="fade">
                                      <p:cBhvr>
                                        <p:cTn id="544" dur="1000"/>
                                        <p:tgtEl>
                                          <p:spTgt spid="425"/>
                                        </p:tgtEl>
                                      </p:cBhvr>
                                    </p:animEffect>
                                  </p:childTnLst>
                                </p:cTn>
                              </p:par>
                            </p:childTnLst>
                          </p:cTn>
                        </p:par>
                        <p:par>
                          <p:cTn id="545" fill="hold">
                            <p:stCondLst>
                              <p:cond delay="129500"/>
                            </p:stCondLst>
                            <p:childTnLst>
                              <p:par>
                                <p:cTn id="546" presetID="10" presetClass="entr" presetSubtype="0" fill="hold" nodeType="afterEffect">
                                  <p:stCondLst>
                                    <p:cond delay="0"/>
                                  </p:stCondLst>
                                  <p:childTnLst>
                                    <p:set>
                                      <p:cBhvr>
                                        <p:cTn id="547" dur="1" fill="hold">
                                          <p:stCondLst>
                                            <p:cond delay="0"/>
                                          </p:stCondLst>
                                        </p:cTn>
                                        <p:tgtEl>
                                          <p:spTgt spid="426"/>
                                        </p:tgtEl>
                                        <p:attrNameLst>
                                          <p:attrName>style.visibility</p:attrName>
                                        </p:attrNameLst>
                                      </p:cBhvr>
                                      <p:to>
                                        <p:strVal val="visible"/>
                                      </p:to>
                                    </p:set>
                                    <p:animEffect transition="in" filter="fade">
                                      <p:cBhvr>
                                        <p:cTn id="548" dur="1000"/>
                                        <p:tgtEl>
                                          <p:spTgt spid="426"/>
                                        </p:tgtEl>
                                      </p:cBhvr>
                                    </p:animEffect>
                                  </p:childTnLst>
                                </p:cTn>
                              </p:par>
                            </p:childTnLst>
                          </p:cTn>
                        </p:par>
                        <p:par>
                          <p:cTn id="549" fill="hold">
                            <p:stCondLst>
                              <p:cond delay="130500"/>
                            </p:stCondLst>
                            <p:childTnLst>
                              <p:par>
                                <p:cTn id="550" presetID="10" presetClass="entr" presetSubtype="0" fill="hold" nodeType="afterEffect">
                                  <p:stCondLst>
                                    <p:cond delay="0"/>
                                  </p:stCondLst>
                                  <p:childTnLst>
                                    <p:set>
                                      <p:cBhvr>
                                        <p:cTn id="551" dur="1" fill="hold">
                                          <p:stCondLst>
                                            <p:cond delay="0"/>
                                          </p:stCondLst>
                                        </p:cTn>
                                        <p:tgtEl>
                                          <p:spTgt spid="427"/>
                                        </p:tgtEl>
                                        <p:attrNameLst>
                                          <p:attrName>style.visibility</p:attrName>
                                        </p:attrNameLst>
                                      </p:cBhvr>
                                      <p:to>
                                        <p:strVal val="visible"/>
                                      </p:to>
                                    </p:set>
                                    <p:animEffect transition="in" filter="fade">
                                      <p:cBhvr>
                                        <p:cTn id="552" dur="1000"/>
                                        <p:tgtEl>
                                          <p:spTgt spid="427"/>
                                        </p:tgtEl>
                                      </p:cBhvr>
                                    </p:animEffect>
                                  </p:childTnLst>
                                </p:cTn>
                              </p:par>
                            </p:childTnLst>
                          </p:cTn>
                        </p:par>
                        <p:par>
                          <p:cTn id="553" fill="hold">
                            <p:stCondLst>
                              <p:cond delay="131500"/>
                            </p:stCondLst>
                            <p:childTnLst>
                              <p:par>
                                <p:cTn id="554" presetID="10" presetClass="entr" presetSubtype="0" fill="hold" nodeType="afterEffect">
                                  <p:stCondLst>
                                    <p:cond delay="0"/>
                                  </p:stCondLst>
                                  <p:childTnLst>
                                    <p:set>
                                      <p:cBhvr>
                                        <p:cTn id="555" dur="1" fill="hold">
                                          <p:stCondLst>
                                            <p:cond delay="0"/>
                                          </p:stCondLst>
                                        </p:cTn>
                                        <p:tgtEl>
                                          <p:spTgt spid="428"/>
                                        </p:tgtEl>
                                        <p:attrNameLst>
                                          <p:attrName>style.visibility</p:attrName>
                                        </p:attrNameLst>
                                      </p:cBhvr>
                                      <p:to>
                                        <p:strVal val="visible"/>
                                      </p:to>
                                    </p:set>
                                    <p:animEffect transition="in" filter="fade">
                                      <p:cBhvr>
                                        <p:cTn id="556" dur="1000"/>
                                        <p:tgtEl>
                                          <p:spTgt spid="428"/>
                                        </p:tgtEl>
                                      </p:cBhvr>
                                    </p:animEffect>
                                  </p:childTnLst>
                                </p:cTn>
                              </p:par>
                            </p:childTnLst>
                          </p:cTn>
                        </p:par>
                        <p:par>
                          <p:cTn id="557" fill="hold">
                            <p:stCondLst>
                              <p:cond delay="132500"/>
                            </p:stCondLst>
                            <p:childTnLst>
                              <p:par>
                                <p:cTn id="558" presetID="10" presetClass="entr" presetSubtype="0" fill="hold" nodeType="afterEffect">
                                  <p:stCondLst>
                                    <p:cond delay="0"/>
                                  </p:stCondLst>
                                  <p:childTnLst>
                                    <p:set>
                                      <p:cBhvr>
                                        <p:cTn id="559" dur="1" fill="hold">
                                          <p:stCondLst>
                                            <p:cond delay="0"/>
                                          </p:stCondLst>
                                        </p:cTn>
                                        <p:tgtEl>
                                          <p:spTgt spid="429"/>
                                        </p:tgtEl>
                                        <p:attrNameLst>
                                          <p:attrName>style.visibility</p:attrName>
                                        </p:attrNameLst>
                                      </p:cBhvr>
                                      <p:to>
                                        <p:strVal val="visible"/>
                                      </p:to>
                                    </p:set>
                                    <p:animEffect transition="in" filter="fade">
                                      <p:cBhvr>
                                        <p:cTn id="560" dur="1000"/>
                                        <p:tgtEl>
                                          <p:spTgt spid="429"/>
                                        </p:tgtEl>
                                      </p:cBhvr>
                                    </p:animEffect>
                                  </p:childTnLst>
                                </p:cTn>
                              </p:par>
                            </p:childTnLst>
                          </p:cTn>
                        </p:par>
                        <p:par>
                          <p:cTn id="561" fill="hold">
                            <p:stCondLst>
                              <p:cond delay="133500"/>
                            </p:stCondLst>
                            <p:childTnLst>
                              <p:par>
                                <p:cTn id="562" presetID="10" presetClass="entr" presetSubtype="0" fill="hold" nodeType="afterEffect">
                                  <p:stCondLst>
                                    <p:cond delay="0"/>
                                  </p:stCondLst>
                                  <p:childTnLst>
                                    <p:set>
                                      <p:cBhvr>
                                        <p:cTn id="563" dur="1" fill="hold">
                                          <p:stCondLst>
                                            <p:cond delay="0"/>
                                          </p:stCondLst>
                                        </p:cTn>
                                        <p:tgtEl>
                                          <p:spTgt spid="430"/>
                                        </p:tgtEl>
                                        <p:attrNameLst>
                                          <p:attrName>style.visibility</p:attrName>
                                        </p:attrNameLst>
                                      </p:cBhvr>
                                      <p:to>
                                        <p:strVal val="visible"/>
                                      </p:to>
                                    </p:set>
                                    <p:animEffect transition="in" filter="fade">
                                      <p:cBhvr>
                                        <p:cTn id="564" dur="1000"/>
                                        <p:tgtEl>
                                          <p:spTgt spid="430"/>
                                        </p:tgtEl>
                                      </p:cBhvr>
                                    </p:animEffect>
                                  </p:childTnLst>
                                </p:cTn>
                              </p:par>
                            </p:childTnLst>
                          </p:cTn>
                        </p:par>
                        <p:par>
                          <p:cTn id="565" fill="hold">
                            <p:stCondLst>
                              <p:cond delay="134500"/>
                            </p:stCondLst>
                            <p:childTnLst>
                              <p:par>
                                <p:cTn id="566" presetID="10" presetClass="entr" presetSubtype="0" fill="hold" nodeType="afterEffect">
                                  <p:stCondLst>
                                    <p:cond delay="0"/>
                                  </p:stCondLst>
                                  <p:childTnLst>
                                    <p:set>
                                      <p:cBhvr>
                                        <p:cTn id="567" dur="1" fill="hold">
                                          <p:stCondLst>
                                            <p:cond delay="0"/>
                                          </p:stCondLst>
                                        </p:cTn>
                                        <p:tgtEl>
                                          <p:spTgt spid="431"/>
                                        </p:tgtEl>
                                        <p:attrNameLst>
                                          <p:attrName>style.visibility</p:attrName>
                                        </p:attrNameLst>
                                      </p:cBhvr>
                                      <p:to>
                                        <p:strVal val="visible"/>
                                      </p:to>
                                    </p:set>
                                    <p:animEffect transition="in" filter="fade">
                                      <p:cBhvr>
                                        <p:cTn id="568" dur="1000"/>
                                        <p:tgtEl>
                                          <p:spTgt spid="431"/>
                                        </p:tgtEl>
                                      </p:cBhvr>
                                    </p:animEffect>
                                  </p:childTnLst>
                                </p:cTn>
                              </p:par>
                            </p:childTnLst>
                          </p:cTn>
                        </p:par>
                        <p:par>
                          <p:cTn id="569" fill="hold">
                            <p:stCondLst>
                              <p:cond delay="135500"/>
                            </p:stCondLst>
                            <p:childTnLst>
                              <p:par>
                                <p:cTn id="570" presetID="10" presetClass="entr" presetSubtype="0" fill="hold" nodeType="afterEffect">
                                  <p:stCondLst>
                                    <p:cond delay="0"/>
                                  </p:stCondLst>
                                  <p:childTnLst>
                                    <p:set>
                                      <p:cBhvr>
                                        <p:cTn id="571" dur="1" fill="hold">
                                          <p:stCondLst>
                                            <p:cond delay="0"/>
                                          </p:stCondLst>
                                        </p:cTn>
                                        <p:tgtEl>
                                          <p:spTgt spid="432"/>
                                        </p:tgtEl>
                                        <p:attrNameLst>
                                          <p:attrName>style.visibility</p:attrName>
                                        </p:attrNameLst>
                                      </p:cBhvr>
                                      <p:to>
                                        <p:strVal val="visible"/>
                                      </p:to>
                                    </p:set>
                                    <p:animEffect transition="in" filter="fade">
                                      <p:cBhvr>
                                        <p:cTn id="572" dur="1000"/>
                                        <p:tgtEl>
                                          <p:spTgt spid="432"/>
                                        </p:tgtEl>
                                      </p:cBhvr>
                                    </p:animEffect>
                                  </p:childTnLst>
                                </p:cTn>
                              </p:par>
                            </p:childTnLst>
                          </p:cTn>
                        </p:par>
                        <p:par>
                          <p:cTn id="573" fill="hold">
                            <p:stCondLst>
                              <p:cond delay="136500"/>
                            </p:stCondLst>
                            <p:childTnLst>
                              <p:par>
                                <p:cTn id="574" presetID="10" presetClass="entr" presetSubtype="0" fill="hold" nodeType="afterEffect">
                                  <p:stCondLst>
                                    <p:cond delay="0"/>
                                  </p:stCondLst>
                                  <p:childTnLst>
                                    <p:set>
                                      <p:cBhvr>
                                        <p:cTn id="575" dur="1" fill="hold">
                                          <p:stCondLst>
                                            <p:cond delay="0"/>
                                          </p:stCondLst>
                                        </p:cTn>
                                        <p:tgtEl>
                                          <p:spTgt spid="433"/>
                                        </p:tgtEl>
                                        <p:attrNameLst>
                                          <p:attrName>style.visibility</p:attrName>
                                        </p:attrNameLst>
                                      </p:cBhvr>
                                      <p:to>
                                        <p:strVal val="visible"/>
                                      </p:to>
                                    </p:set>
                                    <p:animEffect transition="in" filter="fade">
                                      <p:cBhvr>
                                        <p:cTn id="576" dur="1000"/>
                                        <p:tgtEl>
                                          <p:spTgt spid="433"/>
                                        </p:tgtEl>
                                      </p:cBhvr>
                                    </p:animEffect>
                                  </p:childTnLst>
                                </p:cTn>
                              </p:par>
                            </p:childTnLst>
                          </p:cTn>
                        </p:par>
                        <p:par>
                          <p:cTn id="577" fill="hold">
                            <p:stCondLst>
                              <p:cond delay="137500"/>
                            </p:stCondLst>
                            <p:childTnLst>
                              <p:par>
                                <p:cTn id="578" presetID="10" presetClass="entr" presetSubtype="0" fill="hold" nodeType="afterEffect">
                                  <p:stCondLst>
                                    <p:cond delay="0"/>
                                  </p:stCondLst>
                                  <p:childTnLst>
                                    <p:set>
                                      <p:cBhvr>
                                        <p:cTn id="579" dur="1" fill="hold">
                                          <p:stCondLst>
                                            <p:cond delay="0"/>
                                          </p:stCondLst>
                                        </p:cTn>
                                        <p:tgtEl>
                                          <p:spTgt spid="434"/>
                                        </p:tgtEl>
                                        <p:attrNameLst>
                                          <p:attrName>style.visibility</p:attrName>
                                        </p:attrNameLst>
                                      </p:cBhvr>
                                      <p:to>
                                        <p:strVal val="visible"/>
                                      </p:to>
                                    </p:set>
                                    <p:animEffect transition="in" filter="fade">
                                      <p:cBhvr>
                                        <p:cTn id="580" dur="1000"/>
                                        <p:tgtEl>
                                          <p:spTgt spid="434"/>
                                        </p:tgtEl>
                                      </p:cBhvr>
                                    </p:animEffect>
                                  </p:childTnLst>
                                </p:cTn>
                              </p:par>
                            </p:childTnLst>
                          </p:cTn>
                        </p:par>
                        <p:par>
                          <p:cTn id="581" fill="hold">
                            <p:stCondLst>
                              <p:cond delay="138500"/>
                            </p:stCondLst>
                            <p:childTnLst>
                              <p:par>
                                <p:cTn id="582" presetID="10" presetClass="entr" presetSubtype="0" fill="hold" nodeType="afterEffect">
                                  <p:stCondLst>
                                    <p:cond delay="0"/>
                                  </p:stCondLst>
                                  <p:childTnLst>
                                    <p:set>
                                      <p:cBhvr>
                                        <p:cTn id="583" dur="1" fill="hold">
                                          <p:stCondLst>
                                            <p:cond delay="0"/>
                                          </p:stCondLst>
                                        </p:cTn>
                                        <p:tgtEl>
                                          <p:spTgt spid="435"/>
                                        </p:tgtEl>
                                        <p:attrNameLst>
                                          <p:attrName>style.visibility</p:attrName>
                                        </p:attrNameLst>
                                      </p:cBhvr>
                                      <p:to>
                                        <p:strVal val="visible"/>
                                      </p:to>
                                    </p:set>
                                    <p:animEffect transition="in" filter="fade">
                                      <p:cBhvr>
                                        <p:cTn id="584" dur="1000"/>
                                        <p:tgtEl>
                                          <p:spTgt spid="435"/>
                                        </p:tgtEl>
                                      </p:cBhvr>
                                    </p:animEffect>
                                  </p:childTnLst>
                                </p:cTn>
                              </p:par>
                            </p:childTnLst>
                          </p:cTn>
                        </p:par>
                        <p:par>
                          <p:cTn id="585" fill="hold">
                            <p:stCondLst>
                              <p:cond delay="139500"/>
                            </p:stCondLst>
                            <p:childTnLst>
                              <p:par>
                                <p:cTn id="586" presetID="10" presetClass="entr" presetSubtype="0" fill="hold" nodeType="afterEffect">
                                  <p:stCondLst>
                                    <p:cond delay="0"/>
                                  </p:stCondLst>
                                  <p:childTnLst>
                                    <p:set>
                                      <p:cBhvr>
                                        <p:cTn id="587" dur="1" fill="hold">
                                          <p:stCondLst>
                                            <p:cond delay="0"/>
                                          </p:stCondLst>
                                        </p:cTn>
                                        <p:tgtEl>
                                          <p:spTgt spid="436"/>
                                        </p:tgtEl>
                                        <p:attrNameLst>
                                          <p:attrName>style.visibility</p:attrName>
                                        </p:attrNameLst>
                                      </p:cBhvr>
                                      <p:to>
                                        <p:strVal val="visible"/>
                                      </p:to>
                                    </p:set>
                                    <p:animEffect transition="in" filter="fade">
                                      <p:cBhvr>
                                        <p:cTn id="588" dur="1000"/>
                                        <p:tgtEl>
                                          <p:spTgt spid="436"/>
                                        </p:tgtEl>
                                      </p:cBhvr>
                                    </p:animEffect>
                                  </p:childTnLst>
                                </p:cTn>
                              </p:par>
                            </p:childTnLst>
                          </p:cTn>
                        </p:par>
                        <p:par>
                          <p:cTn id="589" fill="hold">
                            <p:stCondLst>
                              <p:cond delay="140500"/>
                            </p:stCondLst>
                            <p:childTnLst>
                              <p:par>
                                <p:cTn id="590" presetID="10" presetClass="entr" presetSubtype="0" fill="hold" nodeType="afterEffect">
                                  <p:stCondLst>
                                    <p:cond delay="0"/>
                                  </p:stCondLst>
                                  <p:childTnLst>
                                    <p:set>
                                      <p:cBhvr>
                                        <p:cTn id="591" dur="1" fill="hold">
                                          <p:stCondLst>
                                            <p:cond delay="0"/>
                                          </p:stCondLst>
                                        </p:cTn>
                                        <p:tgtEl>
                                          <p:spTgt spid="437"/>
                                        </p:tgtEl>
                                        <p:attrNameLst>
                                          <p:attrName>style.visibility</p:attrName>
                                        </p:attrNameLst>
                                      </p:cBhvr>
                                      <p:to>
                                        <p:strVal val="visible"/>
                                      </p:to>
                                    </p:set>
                                    <p:animEffect transition="in" filter="fade">
                                      <p:cBhvr>
                                        <p:cTn id="592" dur="1000"/>
                                        <p:tgtEl>
                                          <p:spTgt spid="437"/>
                                        </p:tgtEl>
                                      </p:cBhvr>
                                    </p:animEffect>
                                  </p:childTnLst>
                                </p:cTn>
                              </p:par>
                            </p:childTnLst>
                          </p:cTn>
                        </p:par>
                        <p:par>
                          <p:cTn id="593" fill="hold">
                            <p:stCondLst>
                              <p:cond delay="141500"/>
                            </p:stCondLst>
                            <p:childTnLst>
                              <p:par>
                                <p:cTn id="594" presetID="10" presetClass="entr" presetSubtype="0" fill="hold" nodeType="afterEffect">
                                  <p:stCondLst>
                                    <p:cond delay="0"/>
                                  </p:stCondLst>
                                  <p:childTnLst>
                                    <p:set>
                                      <p:cBhvr>
                                        <p:cTn id="595" dur="1" fill="hold">
                                          <p:stCondLst>
                                            <p:cond delay="0"/>
                                          </p:stCondLst>
                                        </p:cTn>
                                        <p:tgtEl>
                                          <p:spTgt spid="438"/>
                                        </p:tgtEl>
                                        <p:attrNameLst>
                                          <p:attrName>style.visibility</p:attrName>
                                        </p:attrNameLst>
                                      </p:cBhvr>
                                      <p:to>
                                        <p:strVal val="visible"/>
                                      </p:to>
                                    </p:set>
                                    <p:animEffect transition="in" filter="fade">
                                      <p:cBhvr>
                                        <p:cTn id="596" dur="1000"/>
                                        <p:tgtEl>
                                          <p:spTgt spid="438"/>
                                        </p:tgtEl>
                                      </p:cBhvr>
                                    </p:animEffect>
                                  </p:childTnLst>
                                </p:cTn>
                              </p:par>
                            </p:childTnLst>
                          </p:cTn>
                        </p:par>
                        <p:par>
                          <p:cTn id="597" fill="hold">
                            <p:stCondLst>
                              <p:cond delay="142500"/>
                            </p:stCondLst>
                            <p:childTnLst>
                              <p:par>
                                <p:cTn id="598" presetID="10" presetClass="entr" presetSubtype="0" fill="hold" nodeType="afterEffect">
                                  <p:stCondLst>
                                    <p:cond delay="0"/>
                                  </p:stCondLst>
                                  <p:childTnLst>
                                    <p:set>
                                      <p:cBhvr>
                                        <p:cTn id="599" dur="1" fill="hold">
                                          <p:stCondLst>
                                            <p:cond delay="0"/>
                                          </p:stCondLst>
                                        </p:cTn>
                                        <p:tgtEl>
                                          <p:spTgt spid="439"/>
                                        </p:tgtEl>
                                        <p:attrNameLst>
                                          <p:attrName>style.visibility</p:attrName>
                                        </p:attrNameLst>
                                      </p:cBhvr>
                                      <p:to>
                                        <p:strVal val="visible"/>
                                      </p:to>
                                    </p:set>
                                    <p:animEffect transition="in" filter="fade">
                                      <p:cBhvr>
                                        <p:cTn id="600" dur="1000"/>
                                        <p:tgtEl>
                                          <p:spTgt spid="439"/>
                                        </p:tgtEl>
                                      </p:cBhvr>
                                    </p:animEffect>
                                  </p:childTnLst>
                                </p:cTn>
                              </p:par>
                            </p:childTnLst>
                          </p:cTn>
                        </p:par>
                        <p:par>
                          <p:cTn id="601" fill="hold">
                            <p:stCondLst>
                              <p:cond delay="143500"/>
                            </p:stCondLst>
                            <p:childTnLst>
                              <p:par>
                                <p:cTn id="602" presetID="10" presetClass="entr" presetSubtype="0" fill="hold" nodeType="afterEffect">
                                  <p:stCondLst>
                                    <p:cond delay="0"/>
                                  </p:stCondLst>
                                  <p:childTnLst>
                                    <p:set>
                                      <p:cBhvr>
                                        <p:cTn id="603" dur="1" fill="hold">
                                          <p:stCondLst>
                                            <p:cond delay="0"/>
                                          </p:stCondLst>
                                        </p:cTn>
                                        <p:tgtEl>
                                          <p:spTgt spid="440"/>
                                        </p:tgtEl>
                                        <p:attrNameLst>
                                          <p:attrName>style.visibility</p:attrName>
                                        </p:attrNameLst>
                                      </p:cBhvr>
                                      <p:to>
                                        <p:strVal val="visible"/>
                                      </p:to>
                                    </p:set>
                                    <p:animEffect transition="in" filter="fade">
                                      <p:cBhvr>
                                        <p:cTn id="604" dur="1000"/>
                                        <p:tgtEl>
                                          <p:spTgt spid="440"/>
                                        </p:tgtEl>
                                      </p:cBhvr>
                                    </p:animEffect>
                                  </p:childTnLst>
                                </p:cTn>
                              </p:par>
                            </p:childTnLst>
                          </p:cTn>
                        </p:par>
                        <p:par>
                          <p:cTn id="605" fill="hold">
                            <p:stCondLst>
                              <p:cond delay="144500"/>
                            </p:stCondLst>
                            <p:childTnLst>
                              <p:par>
                                <p:cTn id="606" presetID="10" presetClass="entr" presetSubtype="0" fill="hold" nodeType="afterEffect">
                                  <p:stCondLst>
                                    <p:cond delay="0"/>
                                  </p:stCondLst>
                                  <p:childTnLst>
                                    <p:set>
                                      <p:cBhvr>
                                        <p:cTn id="607" dur="1" fill="hold">
                                          <p:stCondLst>
                                            <p:cond delay="0"/>
                                          </p:stCondLst>
                                        </p:cTn>
                                        <p:tgtEl>
                                          <p:spTgt spid="441"/>
                                        </p:tgtEl>
                                        <p:attrNameLst>
                                          <p:attrName>style.visibility</p:attrName>
                                        </p:attrNameLst>
                                      </p:cBhvr>
                                      <p:to>
                                        <p:strVal val="visible"/>
                                      </p:to>
                                    </p:set>
                                    <p:animEffect transition="in" filter="fade">
                                      <p:cBhvr>
                                        <p:cTn id="608" dur="1000"/>
                                        <p:tgtEl>
                                          <p:spTgt spid="441"/>
                                        </p:tgtEl>
                                      </p:cBhvr>
                                    </p:animEffect>
                                  </p:childTnLst>
                                </p:cTn>
                              </p:par>
                            </p:childTnLst>
                          </p:cTn>
                        </p:par>
                        <p:par>
                          <p:cTn id="609" fill="hold">
                            <p:stCondLst>
                              <p:cond delay="145500"/>
                            </p:stCondLst>
                            <p:childTnLst>
                              <p:par>
                                <p:cTn id="610" presetID="10" presetClass="entr" presetSubtype="0" fill="hold" nodeType="afterEffect">
                                  <p:stCondLst>
                                    <p:cond delay="0"/>
                                  </p:stCondLst>
                                  <p:childTnLst>
                                    <p:set>
                                      <p:cBhvr>
                                        <p:cTn id="611" dur="1" fill="hold">
                                          <p:stCondLst>
                                            <p:cond delay="0"/>
                                          </p:stCondLst>
                                        </p:cTn>
                                        <p:tgtEl>
                                          <p:spTgt spid="442"/>
                                        </p:tgtEl>
                                        <p:attrNameLst>
                                          <p:attrName>style.visibility</p:attrName>
                                        </p:attrNameLst>
                                      </p:cBhvr>
                                      <p:to>
                                        <p:strVal val="visible"/>
                                      </p:to>
                                    </p:set>
                                    <p:animEffect transition="in" filter="fade">
                                      <p:cBhvr>
                                        <p:cTn id="612" dur="1000"/>
                                        <p:tgtEl>
                                          <p:spTgt spid="442"/>
                                        </p:tgtEl>
                                      </p:cBhvr>
                                    </p:animEffect>
                                  </p:childTnLst>
                                </p:cTn>
                              </p:par>
                            </p:childTnLst>
                          </p:cTn>
                        </p:par>
                        <p:par>
                          <p:cTn id="613" fill="hold">
                            <p:stCondLst>
                              <p:cond delay="146500"/>
                            </p:stCondLst>
                            <p:childTnLst>
                              <p:par>
                                <p:cTn id="614" presetID="10" presetClass="entr" presetSubtype="0" fill="hold" nodeType="afterEffect">
                                  <p:stCondLst>
                                    <p:cond delay="0"/>
                                  </p:stCondLst>
                                  <p:childTnLst>
                                    <p:set>
                                      <p:cBhvr>
                                        <p:cTn id="615" dur="1" fill="hold">
                                          <p:stCondLst>
                                            <p:cond delay="0"/>
                                          </p:stCondLst>
                                        </p:cTn>
                                        <p:tgtEl>
                                          <p:spTgt spid="443"/>
                                        </p:tgtEl>
                                        <p:attrNameLst>
                                          <p:attrName>style.visibility</p:attrName>
                                        </p:attrNameLst>
                                      </p:cBhvr>
                                      <p:to>
                                        <p:strVal val="visible"/>
                                      </p:to>
                                    </p:set>
                                    <p:animEffect transition="in" filter="fade">
                                      <p:cBhvr>
                                        <p:cTn id="616" dur="1000"/>
                                        <p:tgtEl>
                                          <p:spTgt spid="443"/>
                                        </p:tgtEl>
                                      </p:cBhvr>
                                    </p:animEffect>
                                  </p:childTnLst>
                                </p:cTn>
                              </p:par>
                            </p:childTnLst>
                          </p:cTn>
                        </p:par>
                        <p:par>
                          <p:cTn id="617" fill="hold">
                            <p:stCondLst>
                              <p:cond delay="147500"/>
                            </p:stCondLst>
                            <p:childTnLst>
                              <p:par>
                                <p:cTn id="618" presetID="10" presetClass="entr" presetSubtype="0" fill="hold" nodeType="afterEffect">
                                  <p:stCondLst>
                                    <p:cond delay="0"/>
                                  </p:stCondLst>
                                  <p:childTnLst>
                                    <p:set>
                                      <p:cBhvr>
                                        <p:cTn id="619" dur="1" fill="hold">
                                          <p:stCondLst>
                                            <p:cond delay="0"/>
                                          </p:stCondLst>
                                        </p:cTn>
                                        <p:tgtEl>
                                          <p:spTgt spid="444"/>
                                        </p:tgtEl>
                                        <p:attrNameLst>
                                          <p:attrName>style.visibility</p:attrName>
                                        </p:attrNameLst>
                                      </p:cBhvr>
                                      <p:to>
                                        <p:strVal val="visible"/>
                                      </p:to>
                                    </p:set>
                                    <p:animEffect transition="in" filter="fade">
                                      <p:cBhvr>
                                        <p:cTn id="620" dur="1000"/>
                                        <p:tgtEl>
                                          <p:spTgt spid="444"/>
                                        </p:tgtEl>
                                      </p:cBhvr>
                                    </p:animEffect>
                                  </p:childTnLst>
                                </p:cTn>
                              </p:par>
                            </p:childTnLst>
                          </p:cTn>
                        </p:par>
                        <p:par>
                          <p:cTn id="621" fill="hold">
                            <p:stCondLst>
                              <p:cond delay="148500"/>
                            </p:stCondLst>
                            <p:childTnLst>
                              <p:par>
                                <p:cTn id="622" presetID="10" presetClass="entr" presetSubtype="0" fill="hold" nodeType="afterEffect">
                                  <p:stCondLst>
                                    <p:cond delay="0"/>
                                  </p:stCondLst>
                                  <p:childTnLst>
                                    <p:set>
                                      <p:cBhvr>
                                        <p:cTn id="623" dur="1" fill="hold">
                                          <p:stCondLst>
                                            <p:cond delay="0"/>
                                          </p:stCondLst>
                                        </p:cTn>
                                        <p:tgtEl>
                                          <p:spTgt spid="445"/>
                                        </p:tgtEl>
                                        <p:attrNameLst>
                                          <p:attrName>style.visibility</p:attrName>
                                        </p:attrNameLst>
                                      </p:cBhvr>
                                      <p:to>
                                        <p:strVal val="visible"/>
                                      </p:to>
                                    </p:set>
                                    <p:animEffect transition="in" filter="fade">
                                      <p:cBhvr>
                                        <p:cTn id="624" dur="1000"/>
                                        <p:tgtEl>
                                          <p:spTgt spid="445"/>
                                        </p:tgtEl>
                                      </p:cBhvr>
                                    </p:animEffect>
                                  </p:childTnLst>
                                </p:cTn>
                              </p:par>
                            </p:childTnLst>
                          </p:cTn>
                        </p:par>
                        <p:par>
                          <p:cTn id="625" fill="hold">
                            <p:stCondLst>
                              <p:cond delay="149500"/>
                            </p:stCondLst>
                            <p:childTnLst>
                              <p:par>
                                <p:cTn id="626" presetID="10" presetClass="entr" presetSubtype="0" fill="hold" nodeType="afterEffect">
                                  <p:stCondLst>
                                    <p:cond delay="0"/>
                                  </p:stCondLst>
                                  <p:childTnLst>
                                    <p:set>
                                      <p:cBhvr>
                                        <p:cTn id="627" dur="1" fill="hold">
                                          <p:stCondLst>
                                            <p:cond delay="0"/>
                                          </p:stCondLst>
                                        </p:cTn>
                                        <p:tgtEl>
                                          <p:spTgt spid="446"/>
                                        </p:tgtEl>
                                        <p:attrNameLst>
                                          <p:attrName>style.visibility</p:attrName>
                                        </p:attrNameLst>
                                      </p:cBhvr>
                                      <p:to>
                                        <p:strVal val="visible"/>
                                      </p:to>
                                    </p:set>
                                    <p:animEffect transition="in" filter="fade">
                                      <p:cBhvr>
                                        <p:cTn id="628" dur="1000"/>
                                        <p:tgtEl>
                                          <p:spTgt spid="446"/>
                                        </p:tgtEl>
                                      </p:cBhvr>
                                    </p:animEffect>
                                  </p:childTnLst>
                                </p:cTn>
                              </p:par>
                            </p:childTnLst>
                          </p:cTn>
                        </p:par>
                        <p:par>
                          <p:cTn id="629" fill="hold">
                            <p:stCondLst>
                              <p:cond delay="150500"/>
                            </p:stCondLst>
                            <p:childTnLst>
                              <p:par>
                                <p:cTn id="630" presetID="10" presetClass="entr" presetSubtype="0" fill="hold" nodeType="afterEffect">
                                  <p:stCondLst>
                                    <p:cond delay="0"/>
                                  </p:stCondLst>
                                  <p:childTnLst>
                                    <p:set>
                                      <p:cBhvr>
                                        <p:cTn id="631" dur="1" fill="hold">
                                          <p:stCondLst>
                                            <p:cond delay="0"/>
                                          </p:stCondLst>
                                        </p:cTn>
                                        <p:tgtEl>
                                          <p:spTgt spid="447"/>
                                        </p:tgtEl>
                                        <p:attrNameLst>
                                          <p:attrName>style.visibility</p:attrName>
                                        </p:attrNameLst>
                                      </p:cBhvr>
                                      <p:to>
                                        <p:strVal val="visible"/>
                                      </p:to>
                                    </p:set>
                                    <p:animEffect transition="in" filter="fade">
                                      <p:cBhvr>
                                        <p:cTn id="632" dur="1000"/>
                                        <p:tgtEl>
                                          <p:spTgt spid="447"/>
                                        </p:tgtEl>
                                      </p:cBhvr>
                                    </p:animEffect>
                                  </p:childTnLst>
                                </p:cTn>
                              </p:par>
                            </p:childTnLst>
                          </p:cTn>
                        </p:par>
                        <p:par>
                          <p:cTn id="633" fill="hold">
                            <p:stCondLst>
                              <p:cond delay="151500"/>
                            </p:stCondLst>
                            <p:childTnLst>
                              <p:par>
                                <p:cTn id="634" presetID="10" presetClass="entr" presetSubtype="0" fill="hold" nodeType="afterEffect">
                                  <p:stCondLst>
                                    <p:cond delay="0"/>
                                  </p:stCondLst>
                                  <p:childTnLst>
                                    <p:set>
                                      <p:cBhvr>
                                        <p:cTn id="635" dur="1" fill="hold">
                                          <p:stCondLst>
                                            <p:cond delay="0"/>
                                          </p:stCondLst>
                                        </p:cTn>
                                        <p:tgtEl>
                                          <p:spTgt spid="448"/>
                                        </p:tgtEl>
                                        <p:attrNameLst>
                                          <p:attrName>style.visibility</p:attrName>
                                        </p:attrNameLst>
                                      </p:cBhvr>
                                      <p:to>
                                        <p:strVal val="visible"/>
                                      </p:to>
                                    </p:set>
                                    <p:animEffect transition="in" filter="fade">
                                      <p:cBhvr>
                                        <p:cTn id="636" dur="1000"/>
                                        <p:tgtEl>
                                          <p:spTgt spid="448"/>
                                        </p:tgtEl>
                                      </p:cBhvr>
                                    </p:animEffect>
                                  </p:childTnLst>
                                </p:cTn>
                              </p:par>
                            </p:childTnLst>
                          </p:cTn>
                        </p:par>
                        <p:par>
                          <p:cTn id="637" fill="hold">
                            <p:stCondLst>
                              <p:cond delay="152500"/>
                            </p:stCondLst>
                            <p:childTnLst>
                              <p:par>
                                <p:cTn id="638" presetID="10" presetClass="entr" presetSubtype="0" fill="hold" nodeType="afterEffect">
                                  <p:stCondLst>
                                    <p:cond delay="0"/>
                                  </p:stCondLst>
                                  <p:childTnLst>
                                    <p:set>
                                      <p:cBhvr>
                                        <p:cTn id="639" dur="1" fill="hold">
                                          <p:stCondLst>
                                            <p:cond delay="0"/>
                                          </p:stCondLst>
                                        </p:cTn>
                                        <p:tgtEl>
                                          <p:spTgt spid="449"/>
                                        </p:tgtEl>
                                        <p:attrNameLst>
                                          <p:attrName>style.visibility</p:attrName>
                                        </p:attrNameLst>
                                      </p:cBhvr>
                                      <p:to>
                                        <p:strVal val="visible"/>
                                      </p:to>
                                    </p:set>
                                    <p:animEffect transition="in" filter="fade">
                                      <p:cBhvr>
                                        <p:cTn id="640" dur="1000"/>
                                        <p:tgtEl>
                                          <p:spTgt spid="449"/>
                                        </p:tgtEl>
                                      </p:cBhvr>
                                    </p:animEffect>
                                  </p:childTnLst>
                                </p:cTn>
                              </p:par>
                            </p:childTnLst>
                          </p:cTn>
                        </p:par>
                        <p:par>
                          <p:cTn id="641" fill="hold">
                            <p:stCondLst>
                              <p:cond delay="153500"/>
                            </p:stCondLst>
                            <p:childTnLst>
                              <p:par>
                                <p:cTn id="642" presetID="10" presetClass="entr" presetSubtype="0" fill="hold" nodeType="afterEffect">
                                  <p:stCondLst>
                                    <p:cond delay="0"/>
                                  </p:stCondLst>
                                  <p:childTnLst>
                                    <p:set>
                                      <p:cBhvr>
                                        <p:cTn id="643" dur="1" fill="hold">
                                          <p:stCondLst>
                                            <p:cond delay="0"/>
                                          </p:stCondLst>
                                        </p:cTn>
                                        <p:tgtEl>
                                          <p:spTgt spid="450"/>
                                        </p:tgtEl>
                                        <p:attrNameLst>
                                          <p:attrName>style.visibility</p:attrName>
                                        </p:attrNameLst>
                                      </p:cBhvr>
                                      <p:to>
                                        <p:strVal val="visible"/>
                                      </p:to>
                                    </p:set>
                                    <p:animEffect transition="in" filter="fade">
                                      <p:cBhvr>
                                        <p:cTn id="644" dur="1000"/>
                                        <p:tgtEl>
                                          <p:spTgt spid="450"/>
                                        </p:tgtEl>
                                      </p:cBhvr>
                                    </p:animEffect>
                                  </p:childTnLst>
                                </p:cTn>
                              </p:par>
                            </p:childTnLst>
                          </p:cTn>
                        </p:par>
                        <p:par>
                          <p:cTn id="645" fill="hold">
                            <p:stCondLst>
                              <p:cond delay="154500"/>
                            </p:stCondLst>
                            <p:childTnLst>
                              <p:par>
                                <p:cTn id="646" presetID="10" presetClass="entr" presetSubtype="0" fill="hold" nodeType="afterEffect">
                                  <p:stCondLst>
                                    <p:cond delay="0"/>
                                  </p:stCondLst>
                                  <p:childTnLst>
                                    <p:set>
                                      <p:cBhvr>
                                        <p:cTn id="647" dur="1" fill="hold">
                                          <p:stCondLst>
                                            <p:cond delay="0"/>
                                          </p:stCondLst>
                                        </p:cTn>
                                        <p:tgtEl>
                                          <p:spTgt spid="451"/>
                                        </p:tgtEl>
                                        <p:attrNameLst>
                                          <p:attrName>style.visibility</p:attrName>
                                        </p:attrNameLst>
                                      </p:cBhvr>
                                      <p:to>
                                        <p:strVal val="visible"/>
                                      </p:to>
                                    </p:set>
                                    <p:animEffect transition="in" filter="fade">
                                      <p:cBhvr>
                                        <p:cTn id="648" dur="1000"/>
                                        <p:tgtEl>
                                          <p:spTgt spid="451"/>
                                        </p:tgtEl>
                                      </p:cBhvr>
                                    </p:animEffect>
                                  </p:childTnLst>
                                </p:cTn>
                              </p:par>
                            </p:childTnLst>
                          </p:cTn>
                        </p:par>
                        <p:par>
                          <p:cTn id="649" fill="hold">
                            <p:stCondLst>
                              <p:cond delay="155500"/>
                            </p:stCondLst>
                            <p:childTnLst>
                              <p:par>
                                <p:cTn id="650" presetID="10" presetClass="entr" presetSubtype="0" fill="hold" nodeType="afterEffect">
                                  <p:stCondLst>
                                    <p:cond delay="0"/>
                                  </p:stCondLst>
                                  <p:childTnLst>
                                    <p:set>
                                      <p:cBhvr>
                                        <p:cTn id="651" dur="1" fill="hold">
                                          <p:stCondLst>
                                            <p:cond delay="0"/>
                                          </p:stCondLst>
                                        </p:cTn>
                                        <p:tgtEl>
                                          <p:spTgt spid="452"/>
                                        </p:tgtEl>
                                        <p:attrNameLst>
                                          <p:attrName>style.visibility</p:attrName>
                                        </p:attrNameLst>
                                      </p:cBhvr>
                                      <p:to>
                                        <p:strVal val="visible"/>
                                      </p:to>
                                    </p:set>
                                    <p:animEffect transition="in" filter="fade">
                                      <p:cBhvr>
                                        <p:cTn id="652" dur="1000"/>
                                        <p:tgtEl>
                                          <p:spTgt spid="452"/>
                                        </p:tgtEl>
                                      </p:cBhvr>
                                    </p:animEffect>
                                  </p:childTnLst>
                                </p:cTn>
                              </p:par>
                            </p:childTnLst>
                          </p:cTn>
                        </p:par>
                        <p:par>
                          <p:cTn id="653" fill="hold">
                            <p:stCondLst>
                              <p:cond delay="156500"/>
                            </p:stCondLst>
                            <p:childTnLst>
                              <p:par>
                                <p:cTn id="654" presetID="10" presetClass="entr" presetSubtype="0" fill="hold" nodeType="afterEffect">
                                  <p:stCondLst>
                                    <p:cond delay="0"/>
                                  </p:stCondLst>
                                  <p:childTnLst>
                                    <p:set>
                                      <p:cBhvr>
                                        <p:cTn id="655" dur="1" fill="hold">
                                          <p:stCondLst>
                                            <p:cond delay="0"/>
                                          </p:stCondLst>
                                        </p:cTn>
                                        <p:tgtEl>
                                          <p:spTgt spid="453"/>
                                        </p:tgtEl>
                                        <p:attrNameLst>
                                          <p:attrName>style.visibility</p:attrName>
                                        </p:attrNameLst>
                                      </p:cBhvr>
                                      <p:to>
                                        <p:strVal val="visible"/>
                                      </p:to>
                                    </p:set>
                                    <p:animEffect transition="in" filter="fade">
                                      <p:cBhvr>
                                        <p:cTn id="656" dur="1000"/>
                                        <p:tgtEl>
                                          <p:spTgt spid="453"/>
                                        </p:tgtEl>
                                      </p:cBhvr>
                                    </p:animEffect>
                                  </p:childTnLst>
                                </p:cTn>
                              </p:par>
                            </p:childTnLst>
                          </p:cTn>
                        </p:par>
                        <p:par>
                          <p:cTn id="657" fill="hold">
                            <p:stCondLst>
                              <p:cond delay="157500"/>
                            </p:stCondLst>
                            <p:childTnLst>
                              <p:par>
                                <p:cTn id="658" presetID="10" presetClass="entr" presetSubtype="0" fill="hold" nodeType="afterEffect">
                                  <p:stCondLst>
                                    <p:cond delay="0"/>
                                  </p:stCondLst>
                                  <p:childTnLst>
                                    <p:set>
                                      <p:cBhvr>
                                        <p:cTn id="659" dur="1" fill="hold">
                                          <p:stCondLst>
                                            <p:cond delay="0"/>
                                          </p:stCondLst>
                                        </p:cTn>
                                        <p:tgtEl>
                                          <p:spTgt spid="454"/>
                                        </p:tgtEl>
                                        <p:attrNameLst>
                                          <p:attrName>style.visibility</p:attrName>
                                        </p:attrNameLst>
                                      </p:cBhvr>
                                      <p:to>
                                        <p:strVal val="visible"/>
                                      </p:to>
                                    </p:set>
                                    <p:animEffect transition="in" filter="fade">
                                      <p:cBhvr>
                                        <p:cTn id="660" dur="1000"/>
                                        <p:tgtEl>
                                          <p:spTgt spid="454"/>
                                        </p:tgtEl>
                                      </p:cBhvr>
                                    </p:animEffect>
                                  </p:childTnLst>
                                </p:cTn>
                              </p:par>
                            </p:childTnLst>
                          </p:cTn>
                        </p:par>
                        <p:par>
                          <p:cTn id="661" fill="hold">
                            <p:stCondLst>
                              <p:cond delay="158500"/>
                            </p:stCondLst>
                            <p:childTnLst>
                              <p:par>
                                <p:cTn id="662" presetID="10" presetClass="entr" presetSubtype="0" fill="hold" nodeType="afterEffect">
                                  <p:stCondLst>
                                    <p:cond delay="0"/>
                                  </p:stCondLst>
                                  <p:childTnLst>
                                    <p:set>
                                      <p:cBhvr>
                                        <p:cTn id="663" dur="1" fill="hold">
                                          <p:stCondLst>
                                            <p:cond delay="0"/>
                                          </p:stCondLst>
                                        </p:cTn>
                                        <p:tgtEl>
                                          <p:spTgt spid="455"/>
                                        </p:tgtEl>
                                        <p:attrNameLst>
                                          <p:attrName>style.visibility</p:attrName>
                                        </p:attrNameLst>
                                      </p:cBhvr>
                                      <p:to>
                                        <p:strVal val="visible"/>
                                      </p:to>
                                    </p:set>
                                    <p:animEffect transition="in" filter="fade">
                                      <p:cBhvr>
                                        <p:cTn id="664" dur="1000"/>
                                        <p:tgtEl>
                                          <p:spTgt spid="455"/>
                                        </p:tgtEl>
                                      </p:cBhvr>
                                    </p:animEffect>
                                  </p:childTnLst>
                                </p:cTn>
                              </p:par>
                            </p:childTnLst>
                          </p:cTn>
                        </p:par>
                        <p:par>
                          <p:cTn id="665" fill="hold">
                            <p:stCondLst>
                              <p:cond delay="159500"/>
                            </p:stCondLst>
                            <p:childTnLst>
                              <p:par>
                                <p:cTn id="666" presetID="10" presetClass="entr" presetSubtype="0" fill="hold" nodeType="afterEffect">
                                  <p:stCondLst>
                                    <p:cond delay="0"/>
                                  </p:stCondLst>
                                  <p:childTnLst>
                                    <p:set>
                                      <p:cBhvr>
                                        <p:cTn id="667" dur="1" fill="hold">
                                          <p:stCondLst>
                                            <p:cond delay="0"/>
                                          </p:stCondLst>
                                        </p:cTn>
                                        <p:tgtEl>
                                          <p:spTgt spid="456"/>
                                        </p:tgtEl>
                                        <p:attrNameLst>
                                          <p:attrName>style.visibility</p:attrName>
                                        </p:attrNameLst>
                                      </p:cBhvr>
                                      <p:to>
                                        <p:strVal val="visible"/>
                                      </p:to>
                                    </p:set>
                                    <p:animEffect transition="in" filter="fade">
                                      <p:cBhvr>
                                        <p:cTn id="668" dur="1000"/>
                                        <p:tgtEl>
                                          <p:spTgt spid="456"/>
                                        </p:tgtEl>
                                      </p:cBhvr>
                                    </p:animEffect>
                                  </p:childTnLst>
                                </p:cTn>
                              </p:par>
                            </p:childTnLst>
                          </p:cTn>
                        </p:par>
                        <p:par>
                          <p:cTn id="669" fill="hold">
                            <p:stCondLst>
                              <p:cond delay="160500"/>
                            </p:stCondLst>
                            <p:childTnLst>
                              <p:par>
                                <p:cTn id="670" presetID="10" presetClass="entr" presetSubtype="0" fill="hold" nodeType="afterEffect">
                                  <p:stCondLst>
                                    <p:cond delay="0"/>
                                  </p:stCondLst>
                                  <p:childTnLst>
                                    <p:set>
                                      <p:cBhvr>
                                        <p:cTn id="671" dur="1" fill="hold">
                                          <p:stCondLst>
                                            <p:cond delay="0"/>
                                          </p:stCondLst>
                                        </p:cTn>
                                        <p:tgtEl>
                                          <p:spTgt spid="457"/>
                                        </p:tgtEl>
                                        <p:attrNameLst>
                                          <p:attrName>style.visibility</p:attrName>
                                        </p:attrNameLst>
                                      </p:cBhvr>
                                      <p:to>
                                        <p:strVal val="visible"/>
                                      </p:to>
                                    </p:set>
                                    <p:animEffect transition="in" filter="fade">
                                      <p:cBhvr>
                                        <p:cTn id="672" dur="1000"/>
                                        <p:tgtEl>
                                          <p:spTgt spid="457"/>
                                        </p:tgtEl>
                                      </p:cBhvr>
                                    </p:animEffect>
                                  </p:childTnLst>
                                </p:cTn>
                              </p:par>
                            </p:childTnLst>
                          </p:cTn>
                        </p:par>
                        <p:par>
                          <p:cTn id="673" fill="hold">
                            <p:stCondLst>
                              <p:cond delay="161500"/>
                            </p:stCondLst>
                            <p:childTnLst>
                              <p:par>
                                <p:cTn id="674" presetID="10" presetClass="entr" presetSubtype="0" fill="hold" nodeType="afterEffect">
                                  <p:stCondLst>
                                    <p:cond delay="0"/>
                                  </p:stCondLst>
                                  <p:childTnLst>
                                    <p:set>
                                      <p:cBhvr>
                                        <p:cTn id="675" dur="1" fill="hold">
                                          <p:stCondLst>
                                            <p:cond delay="0"/>
                                          </p:stCondLst>
                                        </p:cTn>
                                        <p:tgtEl>
                                          <p:spTgt spid="458"/>
                                        </p:tgtEl>
                                        <p:attrNameLst>
                                          <p:attrName>style.visibility</p:attrName>
                                        </p:attrNameLst>
                                      </p:cBhvr>
                                      <p:to>
                                        <p:strVal val="visible"/>
                                      </p:to>
                                    </p:set>
                                    <p:animEffect transition="in" filter="fade">
                                      <p:cBhvr>
                                        <p:cTn id="676" dur="1000"/>
                                        <p:tgtEl>
                                          <p:spTgt spid="458"/>
                                        </p:tgtEl>
                                      </p:cBhvr>
                                    </p:animEffect>
                                  </p:childTnLst>
                                </p:cTn>
                              </p:par>
                            </p:childTnLst>
                          </p:cTn>
                        </p:par>
                        <p:par>
                          <p:cTn id="677" fill="hold">
                            <p:stCondLst>
                              <p:cond delay="162500"/>
                            </p:stCondLst>
                            <p:childTnLst>
                              <p:par>
                                <p:cTn id="678" presetID="10" presetClass="entr" presetSubtype="0" fill="hold" nodeType="afterEffect">
                                  <p:stCondLst>
                                    <p:cond delay="0"/>
                                  </p:stCondLst>
                                  <p:childTnLst>
                                    <p:set>
                                      <p:cBhvr>
                                        <p:cTn id="679" dur="1" fill="hold">
                                          <p:stCondLst>
                                            <p:cond delay="0"/>
                                          </p:stCondLst>
                                        </p:cTn>
                                        <p:tgtEl>
                                          <p:spTgt spid="459"/>
                                        </p:tgtEl>
                                        <p:attrNameLst>
                                          <p:attrName>style.visibility</p:attrName>
                                        </p:attrNameLst>
                                      </p:cBhvr>
                                      <p:to>
                                        <p:strVal val="visible"/>
                                      </p:to>
                                    </p:set>
                                    <p:animEffect transition="in" filter="fade">
                                      <p:cBhvr>
                                        <p:cTn id="680" dur="1000"/>
                                        <p:tgtEl>
                                          <p:spTgt spid="459"/>
                                        </p:tgtEl>
                                      </p:cBhvr>
                                    </p:animEffect>
                                  </p:childTnLst>
                                </p:cTn>
                              </p:par>
                            </p:childTnLst>
                          </p:cTn>
                        </p:par>
                        <p:par>
                          <p:cTn id="681" fill="hold">
                            <p:stCondLst>
                              <p:cond delay="163500"/>
                            </p:stCondLst>
                            <p:childTnLst>
                              <p:par>
                                <p:cTn id="682" presetID="10" presetClass="entr" presetSubtype="0" fill="hold" nodeType="afterEffect">
                                  <p:stCondLst>
                                    <p:cond delay="0"/>
                                  </p:stCondLst>
                                  <p:childTnLst>
                                    <p:set>
                                      <p:cBhvr>
                                        <p:cTn id="683" dur="1" fill="hold">
                                          <p:stCondLst>
                                            <p:cond delay="0"/>
                                          </p:stCondLst>
                                        </p:cTn>
                                        <p:tgtEl>
                                          <p:spTgt spid="460"/>
                                        </p:tgtEl>
                                        <p:attrNameLst>
                                          <p:attrName>style.visibility</p:attrName>
                                        </p:attrNameLst>
                                      </p:cBhvr>
                                      <p:to>
                                        <p:strVal val="visible"/>
                                      </p:to>
                                    </p:set>
                                    <p:animEffect transition="in" filter="fade">
                                      <p:cBhvr>
                                        <p:cTn id="684" dur="1000"/>
                                        <p:tgtEl>
                                          <p:spTgt spid="460"/>
                                        </p:tgtEl>
                                      </p:cBhvr>
                                    </p:animEffect>
                                  </p:childTnLst>
                                </p:cTn>
                              </p:par>
                            </p:childTnLst>
                          </p:cTn>
                        </p:par>
                        <p:par>
                          <p:cTn id="685" fill="hold">
                            <p:stCondLst>
                              <p:cond delay="164500"/>
                            </p:stCondLst>
                            <p:childTnLst>
                              <p:par>
                                <p:cTn id="686" presetID="10" presetClass="entr" presetSubtype="0" fill="hold" nodeType="afterEffect">
                                  <p:stCondLst>
                                    <p:cond delay="0"/>
                                  </p:stCondLst>
                                  <p:childTnLst>
                                    <p:set>
                                      <p:cBhvr>
                                        <p:cTn id="687" dur="1" fill="hold">
                                          <p:stCondLst>
                                            <p:cond delay="0"/>
                                          </p:stCondLst>
                                        </p:cTn>
                                        <p:tgtEl>
                                          <p:spTgt spid="461"/>
                                        </p:tgtEl>
                                        <p:attrNameLst>
                                          <p:attrName>style.visibility</p:attrName>
                                        </p:attrNameLst>
                                      </p:cBhvr>
                                      <p:to>
                                        <p:strVal val="visible"/>
                                      </p:to>
                                    </p:set>
                                    <p:animEffect transition="in" filter="fade">
                                      <p:cBhvr>
                                        <p:cTn id="688" dur="1000"/>
                                        <p:tgtEl>
                                          <p:spTgt spid="461"/>
                                        </p:tgtEl>
                                      </p:cBhvr>
                                    </p:animEffect>
                                  </p:childTnLst>
                                </p:cTn>
                              </p:par>
                            </p:childTnLst>
                          </p:cTn>
                        </p:par>
                        <p:par>
                          <p:cTn id="689" fill="hold">
                            <p:stCondLst>
                              <p:cond delay="165500"/>
                            </p:stCondLst>
                            <p:childTnLst>
                              <p:par>
                                <p:cTn id="690" presetID="10" presetClass="entr" presetSubtype="0" fill="hold" nodeType="afterEffect">
                                  <p:stCondLst>
                                    <p:cond delay="0"/>
                                  </p:stCondLst>
                                  <p:childTnLst>
                                    <p:set>
                                      <p:cBhvr>
                                        <p:cTn id="691" dur="1" fill="hold">
                                          <p:stCondLst>
                                            <p:cond delay="0"/>
                                          </p:stCondLst>
                                        </p:cTn>
                                        <p:tgtEl>
                                          <p:spTgt spid="462"/>
                                        </p:tgtEl>
                                        <p:attrNameLst>
                                          <p:attrName>style.visibility</p:attrName>
                                        </p:attrNameLst>
                                      </p:cBhvr>
                                      <p:to>
                                        <p:strVal val="visible"/>
                                      </p:to>
                                    </p:set>
                                    <p:animEffect transition="in" filter="fade">
                                      <p:cBhvr>
                                        <p:cTn id="692" dur="1000"/>
                                        <p:tgtEl>
                                          <p:spTgt spid="462"/>
                                        </p:tgtEl>
                                      </p:cBhvr>
                                    </p:animEffect>
                                  </p:childTnLst>
                                </p:cTn>
                              </p:par>
                            </p:childTnLst>
                          </p:cTn>
                        </p:par>
                        <p:par>
                          <p:cTn id="693" fill="hold">
                            <p:stCondLst>
                              <p:cond delay="166500"/>
                            </p:stCondLst>
                            <p:childTnLst>
                              <p:par>
                                <p:cTn id="694" presetID="10" presetClass="entr" presetSubtype="0" fill="hold" nodeType="afterEffect">
                                  <p:stCondLst>
                                    <p:cond delay="0"/>
                                  </p:stCondLst>
                                  <p:childTnLst>
                                    <p:set>
                                      <p:cBhvr>
                                        <p:cTn id="695" dur="1" fill="hold">
                                          <p:stCondLst>
                                            <p:cond delay="0"/>
                                          </p:stCondLst>
                                        </p:cTn>
                                        <p:tgtEl>
                                          <p:spTgt spid="463"/>
                                        </p:tgtEl>
                                        <p:attrNameLst>
                                          <p:attrName>style.visibility</p:attrName>
                                        </p:attrNameLst>
                                      </p:cBhvr>
                                      <p:to>
                                        <p:strVal val="visible"/>
                                      </p:to>
                                    </p:set>
                                    <p:animEffect transition="in" filter="fade">
                                      <p:cBhvr>
                                        <p:cTn id="696" dur="1000"/>
                                        <p:tgtEl>
                                          <p:spTgt spid="463"/>
                                        </p:tgtEl>
                                      </p:cBhvr>
                                    </p:animEffect>
                                  </p:childTnLst>
                                </p:cTn>
                              </p:par>
                            </p:childTnLst>
                          </p:cTn>
                        </p:par>
                        <p:par>
                          <p:cTn id="697" fill="hold">
                            <p:stCondLst>
                              <p:cond delay="167500"/>
                            </p:stCondLst>
                            <p:childTnLst>
                              <p:par>
                                <p:cTn id="698" presetID="10" presetClass="entr" presetSubtype="0" fill="hold" nodeType="afterEffect">
                                  <p:stCondLst>
                                    <p:cond delay="0"/>
                                  </p:stCondLst>
                                  <p:childTnLst>
                                    <p:set>
                                      <p:cBhvr>
                                        <p:cTn id="699" dur="1" fill="hold">
                                          <p:stCondLst>
                                            <p:cond delay="0"/>
                                          </p:stCondLst>
                                        </p:cTn>
                                        <p:tgtEl>
                                          <p:spTgt spid="464"/>
                                        </p:tgtEl>
                                        <p:attrNameLst>
                                          <p:attrName>style.visibility</p:attrName>
                                        </p:attrNameLst>
                                      </p:cBhvr>
                                      <p:to>
                                        <p:strVal val="visible"/>
                                      </p:to>
                                    </p:set>
                                    <p:animEffect transition="in" filter="fade">
                                      <p:cBhvr>
                                        <p:cTn id="700" dur="1000"/>
                                        <p:tgtEl>
                                          <p:spTgt spid="464"/>
                                        </p:tgtEl>
                                      </p:cBhvr>
                                    </p:animEffect>
                                  </p:childTnLst>
                                </p:cTn>
                              </p:par>
                            </p:childTnLst>
                          </p:cTn>
                        </p:par>
                        <p:par>
                          <p:cTn id="701" fill="hold">
                            <p:stCondLst>
                              <p:cond delay="168500"/>
                            </p:stCondLst>
                            <p:childTnLst>
                              <p:par>
                                <p:cTn id="702" presetID="10" presetClass="entr" presetSubtype="0" fill="hold" nodeType="afterEffect">
                                  <p:stCondLst>
                                    <p:cond delay="0"/>
                                  </p:stCondLst>
                                  <p:childTnLst>
                                    <p:set>
                                      <p:cBhvr>
                                        <p:cTn id="703" dur="1" fill="hold">
                                          <p:stCondLst>
                                            <p:cond delay="0"/>
                                          </p:stCondLst>
                                        </p:cTn>
                                        <p:tgtEl>
                                          <p:spTgt spid="465"/>
                                        </p:tgtEl>
                                        <p:attrNameLst>
                                          <p:attrName>style.visibility</p:attrName>
                                        </p:attrNameLst>
                                      </p:cBhvr>
                                      <p:to>
                                        <p:strVal val="visible"/>
                                      </p:to>
                                    </p:set>
                                    <p:animEffect transition="in" filter="fade">
                                      <p:cBhvr>
                                        <p:cTn id="704" dur="1000"/>
                                        <p:tgtEl>
                                          <p:spTgt spid="465"/>
                                        </p:tgtEl>
                                      </p:cBhvr>
                                    </p:animEffect>
                                  </p:childTnLst>
                                </p:cTn>
                              </p:par>
                            </p:childTnLst>
                          </p:cTn>
                        </p:par>
                        <p:par>
                          <p:cTn id="705" fill="hold">
                            <p:stCondLst>
                              <p:cond delay="169500"/>
                            </p:stCondLst>
                            <p:childTnLst>
                              <p:par>
                                <p:cTn id="706" presetID="10" presetClass="entr" presetSubtype="0" fill="hold" nodeType="afterEffect">
                                  <p:stCondLst>
                                    <p:cond delay="0"/>
                                  </p:stCondLst>
                                  <p:childTnLst>
                                    <p:set>
                                      <p:cBhvr>
                                        <p:cTn id="707" dur="1" fill="hold">
                                          <p:stCondLst>
                                            <p:cond delay="0"/>
                                          </p:stCondLst>
                                        </p:cTn>
                                        <p:tgtEl>
                                          <p:spTgt spid="466"/>
                                        </p:tgtEl>
                                        <p:attrNameLst>
                                          <p:attrName>style.visibility</p:attrName>
                                        </p:attrNameLst>
                                      </p:cBhvr>
                                      <p:to>
                                        <p:strVal val="visible"/>
                                      </p:to>
                                    </p:set>
                                    <p:animEffect transition="in" filter="fade">
                                      <p:cBhvr>
                                        <p:cTn id="708" dur="1000"/>
                                        <p:tgtEl>
                                          <p:spTgt spid="466"/>
                                        </p:tgtEl>
                                      </p:cBhvr>
                                    </p:animEffect>
                                  </p:childTnLst>
                                </p:cTn>
                              </p:par>
                            </p:childTnLst>
                          </p:cTn>
                        </p:par>
                        <p:par>
                          <p:cTn id="709" fill="hold">
                            <p:stCondLst>
                              <p:cond delay="170500"/>
                            </p:stCondLst>
                            <p:childTnLst>
                              <p:par>
                                <p:cTn id="710" presetID="10" presetClass="entr" presetSubtype="0" fill="hold" nodeType="afterEffect">
                                  <p:stCondLst>
                                    <p:cond delay="0"/>
                                  </p:stCondLst>
                                  <p:childTnLst>
                                    <p:set>
                                      <p:cBhvr>
                                        <p:cTn id="711" dur="1" fill="hold">
                                          <p:stCondLst>
                                            <p:cond delay="0"/>
                                          </p:stCondLst>
                                        </p:cTn>
                                        <p:tgtEl>
                                          <p:spTgt spid="467"/>
                                        </p:tgtEl>
                                        <p:attrNameLst>
                                          <p:attrName>style.visibility</p:attrName>
                                        </p:attrNameLst>
                                      </p:cBhvr>
                                      <p:to>
                                        <p:strVal val="visible"/>
                                      </p:to>
                                    </p:set>
                                    <p:animEffect transition="in" filter="fade">
                                      <p:cBhvr>
                                        <p:cTn id="712" dur="1000"/>
                                        <p:tgtEl>
                                          <p:spTgt spid="467"/>
                                        </p:tgtEl>
                                      </p:cBhvr>
                                    </p:animEffect>
                                  </p:childTnLst>
                                </p:cTn>
                              </p:par>
                            </p:childTnLst>
                          </p:cTn>
                        </p:par>
                        <p:par>
                          <p:cTn id="713" fill="hold">
                            <p:stCondLst>
                              <p:cond delay="171500"/>
                            </p:stCondLst>
                            <p:childTnLst>
                              <p:par>
                                <p:cTn id="714" presetID="10" presetClass="entr" presetSubtype="0" fill="hold" nodeType="afterEffect">
                                  <p:stCondLst>
                                    <p:cond delay="0"/>
                                  </p:stCondLst>
                                  <p:childTnLst>
                                    <p:set>
                                      <p:cBhvr>
                                        <p:cTn id="715" dur="1" fill="hold">
                                          <p:stCondLst>
                                            <p:cond delay="0"/>
                                          </p:stCondLst>
                                        </p:cTn>
                                        <p:tgtEl>
                                          <p:spTgt spid="468"/>
                                        </p:tgtEl>
                                        <p:attrNameLst>
                                          <p:attrName>style.visibility</p:attrName>
                                        </p:attrNameLst>
                                      </p:cBhvr>
                                      <p:to>
                                        <p:strVal val="visible"/>
                                      </p:to>
                                    </p:set>
                                    <p:animEffect transition="in" filter="fade">
                                      <p:cBhvr>
                                        <p:cTn id="716" dur="1000"/>
                                        <p:tgtEl>
                                          <p:spTgt spid="468"/>
                                        </p:tgtEl>
                                      </p:cBhvr>
                                    </p:animEffect>
                                  </p:childTnLst>
                                </p:cTn>
                              </p:par>
                            </p:childTnLst>
                          </p:cTn>
                        </p:par>
                        <p:par>
                          <p:cTn id="717" fill="hold">
                            <p:stCondLst>
                              <p:cond delay="172500"/>
                            </p:stCondLst>
                            <p:childTnLst>
                              <p:par>
                                <p:cTn id="718" presetID="10" presetClass="entr" presetSubtype="0" fill="hold" nodeType="afterEffect">
                                  <p:stCondLst>
                                    <p:cond delay="0"/>
                                  </p:stCondLst>
                                  <p:childTnLst>
                                    <p:set>
                                      <p:cBhvr>
                                        <p:cTn id="719" dur="1" fill="hold">
                                          <p:stCondLst>
                                            <p:cond delay="0"/>
                                          </p:stCondLst>
                                        </p:cTn>
                                        <p:tgtEl>
                                          <p:spTgt spid="469"/>
                                        </p:tgtEl>
                                        <p:attrNameLst>
                                          <p:attrName>style.visibility</p:attrName>
                                        </p:attrNameLst>
                                      </p:cBhvr>
                                      <p:to>
                                        <p:strVal val="visible"/>
                                      </p:to>
                                    </p:set>
                                    <p:animEffect transition="in" filter="fade">
                                      <p:cBhvr>
                                        <p:cTn id="720" dur="1000"/>
                                        <p:tgtEl>
                                          <p:spTgt spid="469"/>
                                        </p:tgtEl>
                                      </p:cBhvr>
                                    </p:animEffect>
                                  </p:childTnLst>
                                </p:cTn>
                              </p:par>
                            </p:childTnLst>
                          </p:cTn>
                        </p:par>
                        <p:par>
                          <p:cTn id="721" fill="hold">
                            <p:stCondLst>
                              <p:cond delay="173500"/>
                            </p:stCondLst>
                            <p:childTnLst>
                              <p:par>
                                <p:cTn id="722" presetID="10" presetClass="entr" presetSubtype="0" fill="hold" nodeType="afterEffect">
                                  <p:stCondLst>
                                    <p:cond delay="0"/>
                                  </p:stCondLst>
                                  <p:childTnLst>
                                    <p:set>
                                      <p:cBhvr>
                                        <p:cTn id="723" dur="1" fill="hold">
                                          <p:stCondLst>
                                            <p:cond delay="0"/>
                                          </p:stCondLst>
                                        </p:cTn>
                                        <p:tgtEl>
                                          <p:spTgt spid="470"/>
                                        </p:tgtEl>
                                        <p:attrNameLst>
                                          <p:attrName>style.visibility</p:attrName>
                                        </p:attrNameLst>
                                      </p:cBhvr>
                                      <p:to>
                                        <p:strVal val="visible"/>
                                      </p:to>
                                    </p:set>
                                    <p:animEffect transition="in" filter="fade">
                                      <p:cBhvr>
                                        <p:cTn id="724" dur="1000"/>
                                        <p:tgtEl>
                                          <p:spTgt spid="470"/>
                                        </p:tgtEl>
                                      </p:cBhvr>
                                    </p:animEffect>
                                  </p:childTnLst>
                                </p:cTn>
                              </p:par>
                            </p:childTnLst>
                          </p:cTn>
                        </p:par>
                        <p:par>
                          <p:cTn id="725" fill="hold">
                            <p:stCondLst>
                              <p:cond delay="174500"/>
                            </p:stCondLst>
                            <p:childTnLst>
                              <p:par>
                                <p:cTn id="726" presetID="10" presetClass="entr" presetSubtype="0" fill="hold" nodeType="afterEffect">
                                  <p:stCondLst>
                                    <p:cond delay="0"/>
                                  </p:stCondLst>
                                  <p:childTnLst>
                                    <p:set>
                                      <p:cBhvr>
                                        <p:cTn id="727" dur="1" fill="hold">
                                          <p:stCondLst>
                                            <p:cond delay="0"/>
                                          </p:stCondLst>
                                        </p:cTn>
                                        <p:tgtEl>
                                          <p:spTgt spid="471"/>
                                        </p:tgtEl>
                                        <p:attrNameLst>
                                          <p:attrName>style.visibility</p:attrName>
                                        </p:attrNameLst>
                                      </p:cBhvr>
                                      <p:to>
                                        <p:strVal val="visible"/>
                                      </p:to>
                                    </p:set>
                                    <p:animEffect transition="in" filter="fade">
                                      <p:cBhvr>
                                        <p:cTn id="728" dur="1000"/>
                                        <p:tgtEl>
                                          <p:spTgt spid="471"/>
                                        </p:tgtEl>
                                      </p:cBhvr>
                                    </p:animEffect>
                                  </p:childTnLst>
                                </p:cTn>
                              </p:par>
                            </p:childTnLst>
                          </p:cTn>
                        </p:par>
                        <p:par>
                          <p:cTn id="729" fill="hold">
                            <p:stCondLst>
                              <p:cond delay="175500"/>
                            </p:stCondLst>
                            <p:childTnLst>
                              <p:par>
                                <p:cTn id="730" presetID="10" presetClass="entr" presetSubtype="0" fill="hold" nodeType="afterEffect">
                                  <p:stCondLst>
                                    <p:cond delay="0"/>
                                  </p:stCondLst>
                                  <p:childTnLst>
                                    <p:set>
                                      <p:cBhvr>
                                        <p:cTn id="731" dur="1" fill="hold">
                                          <p:stCondLst>
                                            <p:cond delay="0"/>
                                          </p:stCondLst>
                                        </p:cTn>
                                        <p:tgtEl>
                                          <p:spTgt spid="472"/>
                                        </p:tgtEl>
                                        <p:attrNameLst>
                                          <p:attrName>style.visibility</p:attrName>
                                        </p:attrNameLst>
                                      </p:cBhvr>
                                      <p:to>
                                        <p:strVal val="visible"/>
                                      </p:to>
                                    </p:set>
                                    <p:animEffect transition="in" filter="fade">
                                      <p:cBhvr>
                                        <p:cTn id="732" dur="1000"/>
                                        <p:tgtEl>
                                          <p:spTgt spid="472"/>
                                        </p:tgtEl>
                                      </p:cBhvr>
                                    </p:animEffect>
                                  </p:childTnLst>
                                </p:cTn>
                              </p:par>
                            </p:childTnLst>
                          </p:cTn>
                        </p:par>
                        <p:par>
                          <p:cTn id="733" fill="hold">
                            <p:stCondLst>
                              <p:cond delay="176500"/>
                            </p:stCondLst>
                            <p:childTnLst>
                              <p:par>
                                <p:cTn id="734" presetID="10" presetClass="entr" presetSubtype="0" fill="hold" nodeType="afterEffect">
                                  <p:stCondLst>
                                    <p:cond delay="0"/>
                                  </p:stCondLst>
                                  <p:childTnLst>
                                    <p:set>
                                      <p:cBhvr>
                                        <p:cTn id="735" dur="1" fill="hold">
                                          <p:stCondLst>
                                            <p:cond delay="0"/>
                                          </p:stCondLst>
                                        </p:cTn>
                                        <p:tgtEl>
                                          <p:spTgt spid="473"/>
                                        </p:tgtEl>
                                        <p:attrNameLst>
                                          <p:attrName>style.visibility</p:attrName>
                                        </p:attrNameLst>
                                      </p:cBhvr>
                                      <p:to>
                                        <p:strVal val="visible"/>
                                      </p:to>
                                    </p:set>
                                    <p:animEffect transition="in" filter="fade">
                                      <p:cBhvr>
                                        <p:cTn id="736" dur="1000"/>
                                        <p:tgtEl>
                                          <p:spTgt spid="473"/>
                                        </p:tgtEl>
                                      </p:cBhvr>
                                    </p:animEffect>
                                  </p:childTnLst>
                                </p:cTn>
                              </p:par>
                            </p:childTnLst>
                          </p:cTn>
                        </p:par>
                        <p:par>
                          <p:cTn id="737" fill="hold">
                            <p:stCondLst>
                              <p:cond delay="177500"/>
                            </p:stCondLst>
                            <p:childTnLst>
                              <p:par>
                                <p:cTn id="738" presetID="10" presetClass="entr" presetSubtype="0" fill="hold" nodeType="afterEffect">
                                  <p:stCondLst>
                                    <p:cond delay="0"/>
                                  </p:stCondLst>
                                  <p:childTnLst>
                                    <p:set>
                                      <p:cBhvr>
                                        <p:cTn id="739" dur="1" fill="hold">
                                          <p:stCondLst>
                                            <p:cond delay="0"/>
                                          </p:stCondLst>
                                        </p:cTn>
                                        <p:tgtEl>
                                          <p:spTgt spid="474"/>
                                        </p:tgtEl>
                                        <p:attrNameLst>
                                          <p:attrName>style.visibility</p:attrName>
                                        </p:attrNameLst>
                                      </p:cBhvr>
                                      <p:to>
                                        <p:strVal val="visible"/>
                                      </p:to>
                                    </p:set>
                                    <p:animEffect transition="in" filter="fade">
                                      <p:cBhvr>
                                        <p:cTn id="740" dur="1000"/>
                                        <p:tgtEl>
                                          <p:spTgt spid="474"/>
                                        </p:tgtEl>
                                      </p:cBhvr>
                                    </p:animEffect>
                                  </p:childTnLst>
                                </p:cTn>
                              </p:par>
                            </p:childTnLst>
                          </p:cTn>
                        </p:par>
                        <p:par>
                          <p:cTn id="741" fill="hold">
                            <p:stCondLst>
                              <p:cond delay="178500"/>
                            </p:stCondLst>
                            <p:childTnLst>
                              <p:par>
                                <p:cTn id="742" presetID="10" presetClass="entr" presetSubtype="0" fill="hold" nodeType="afterEffect">
                                  <p:stCondLst>
                                    <p:cond delay="0"/>
                                  </p:stCondLst>
                                  <p:childTnLst>
                                    <p:set>
                                      <p:cBhvr>
                                        <p:cTn id="743" dur="1" fill="hold">
                                          <p:stCondLst>
                                            <p:cond delay="0"/>
                                          </p:stCondLst>
                                        </p:cTn>
                                        <p:tgtEl>
                                          <p:spTgt spid="475"/>
                                        </p:tgtEl>
                                        <p:attrNameLst>
                                          <p:attrName>style.visibility</p:attrName>
                                        </p:attrNameLst>
                                      </p:cBhvr>
                                      <p:to>
                                        <p:strVal val="visible"/>
                                      </p:to>
                                    </p:set>
                                    <p:animEffect transition="in" filter="fade">
                                      <p:cBhvr>
                                        <p:cTn id="744" dur="1000"/>
                                        <p:tgtEl>
                                          <p:spTgt spid="475"/>
                                        </p:tgtEl>
                                      </p:cBhvr>
                                    </p:animEffect>
                                  </p:childTnLst>
                                </p:cTn>
                              </p:par>
                            </p:childTnLst>
                          </p:cTn>
                        </p:par>
                        <p:par>
                          <p:cTn id="745" fill="hold">
                            <p:stCondLst>
                              <p:cond delay="179500"/>
                            </p:stCondLst>
                            <p:childTnLst>
                              <p:par>
                                <p:cTn id="746" presetID="10" presetClass="entr" presetSubtype="0" fill="hold" nodeType="afterEffect">
                                  <p:stCondLst>
                                    <p:cond delay="0"/>
                                  </p:stCondLst>
                                  <p:childTnLst>
                                    <p:set>
                                      <p:cBhvr>
                                        <p:cTn id="747" dur="1" fill="hold">
                                          <p:stCondLst>
                                            <p:cond delay="0"/>
                                          </p:stCondLst>
                                        </p:cTn>
                                        <p:tgtEl>
                                          <p:spTgt spid="476"/>
                                        </p:tgtEl>
                                        <p:attrNameLst>
                                          <p:attrName>style.visibility</p:attrName>
                                        </p:attrNameLst>
                                      </p:cBhvr>
                                      <p:to>
                                        <p:strVal val="visible"/>
                                      </p:to>
                                    </p:set>
                                    <p:animEffect transition="in" filter="fade">
                                      <p:cBhvr>
                                        <p:cTn id="748" dur="1000"/>
                                        <p:tgtEl>
                                          <p:spTgt spid="476"/>
                                        </p:tgtEl>
                                      </p:cBhvr>
                                    </p:animEffect>
                                  </p:childTnLst>
                                </p:cTn>
                              </p:par>
                            </p:childTnLst>
                          </p:cTn>
                        </p:par>
                        <p:par>
                          <p:cTn id="749" fill="hold">
                            <p:stCondLst>
                              <p:cond delay="180500"/>
                            </p:stCondLst>
                            <p:childTnLst>
                              <p:par>
                                <p:cTn id="750" presetID="10" presetClass="entr" presetSubtype="0" fill="hold" nodeType="afterEffect">
                                  <p:stCondLst>
                                    <p:cond delay="0"/>
                                  </p:stCondLst>
                                  <p:childTnLst>
                                    <p:set>
                                      <p:cBhvr>
                                        <p:cTn id="751" dur="1" fill="hold">
                                          <p:stCondLst>
                                            <p:cond delay="0"/>
                                          </p:stCondLst>
                                        </p:cTn>
                                        <p:tgtEl>
                                          <p:spTgt spid="477"/>
                                        </p:tgtEl>
                                        <p:attrNameLst>
                                          <p:attrName>style.visibility</p:attrName>
                                        </p:attrNameLst>
                                      </p:cBhvr>
                                      <p:to>
                                        <p:strVal val="visible"/>
                                      </p:to>
                                    </p:set>
                                    <p:animEffect transition="in" filter="fade">
                                      <p:cBhvr>
                                        <p:cTn id="752" dur="1000"/>
                                        <p:tgtEl>
                                          <p:spTgt spid="477"/>
                                        </p:tgtEl>
                                      </p:cBhvr>
                                    </p:animEffect>
                                  </p:childTnLst>
                                </p:cTn>
                              </p:par>
                            </p:childTnLst>
                          </p:cTn>
                        </p:par>
                        <p:par>
                          <p:cTn id="753" fill="hold">
                            <p:stCondLst>
                              <p:cond delay="181500"/>
                            </p:stCondLst>
                            <p:childTnLst>
                              <p:par>
                                <p:cTn id="754" presetID="10" presetClass="entr" presetSubtype="0" fill="hold" nodeType="afterEffect">
                                  <p:stCondLst>
                                    <p:cond delay="0"/>
                                  </p:stCondLst>
                                  <p:childTnLst>
                                    <p:set>
                                      <p:cBhvr>
                                        <p:cTn id="755" dur="1" fill="hold">
                                          <p:stCondLst>
                                            <p:cond delay="0"/>
                                          </p:stCondLst>
                                        </p:cTn>
                                        <p:tgtEl>
                                          <p:spTgt spid="478"/>
                                        </p:tgtEl>
                                        <p:attrNameLst>
                                          <p:attrName>style.visibility</p:attrName>
                                        </p:attrNameLst>
                                      </p:cBhvr>
                                      <p:to>
                                        <p:strVal val="visible"/>
                                      </p:to>
                                    </p:set>
                                    <p:animEffect transition="in" filter="fade">
                                      <p:cBhvr>
                                        <p:cTn id="756" dur="1000"/>
                                        <p:tgtEl>
                                          <p:spTgt spid="478"/>
                                        </p:tgtEl>
                                      </p:cBhvr>
                                    </p:animEffect>
                                  </p:childTnLst>
                                </p:cTn>
                              </p:par>
                            </p:childTnLst>
                          </p:cTn>
                        </p:par>
                        <p:par>
                          <p:cTn id="757" fill="hold">
                            <p:stCondLst>
                              <p:cond delay="182500"/>
                            </p:stCondLst>
                            <p:childTnLst>
                              <p:par>
                                <p:cTn id="758" presetID="10" presetClass="entr" presetSubtype="0" fill="hold" nodeType="afterEffect">
                                  <p:stCondLst>
                                    <p:cond delay="0"/>
                                  </p:stCondLst>
                                  <p:childTnLst>
                                    <p:set>
                                      <p:cBhvr>
                                        <p:cTn id="759" dur="1" fill="hold">
                                          <p:stCondLst>
                                            <p:cond delay="0"/>
                                          </p:stCondLst>
                                        </p:cTn>
                                        <p:tgtEl>
                                          <p:spTgt spid="479"/>
                                        </p:tgtEl>
                                        <p:attrNameLst>
                                          <p:attrName>style.visibility</p:attrName>
                                        </p:attrNameLst>
                                      </p:cBhvr>
                                      <p:to>
                                        <p:strVal val="visible"/>
                                      </p:to>
                                    </p:set>
                                    <p:animEffect transition="in" filter="fade">
                                      <p:cBhvr>
                                        <p:cTn id="760" dur="1000"/>
                                        <p:tgtEl>
                                          <p:spTgt spid="479"/>
                                        </p:tgtEl>
                                      </p:cBhvr>
                                    </p:animEffect>
                                  </p:childTnLst>
                                </p:cTn>
                              </p:par>
                            </p:childTnLst>
                          </p:cTn>
                        </p:par>
                        <p:par>
                          <p:cTn id="761" fill="hold">
                            <p:stCondLst>
                              <p:cond delay="183500"/>
                            </p:stCondLst>
                            <p:childTnLst>
                              <p:par>
                                <p:cTn id="762" presetID="10" presetClass="entr" presetSubtype="0" fill="hold" nodeType="afterEffect">
                                  <p:stCondLst>
                                    <p:cond delay="0"/>
                                  </p:stCondLst>
                                  <p:childTnLst>
                                    <p:set>
                                      <p:cBhvr>
                                        <p:cTn id="763" dur="1" fill="hold">
                                          <p:stCondLst>
                                            <p:cond delay="0"/>
                                          </p:stCondLst>
                                        </p:cTn>
                                        <p:tgtEl>
                                          <p:spTgt spid="480"/>
                                        </p:tgtEl>
                                        <p:attrNameLst>
                                          <p:attrName>style.visibility</p:attrName>
                                        </p:attrNameLst>
                                      </p:cBhvr>
                                      <p:to>
                                        <p:strVal val="visible"/>
                                      </p:to>
                                    </p:set>
                                    <p:animEffect transition="in" filter="fade">
                                      <p:cBhvr>
                                        <p:cTn id="764" dur="1000"/>
                                        <p:tgtEl>
                                          <p:spTgt spid="480"/>
                                        </p:tgtEl>
                                      </p:cBhvr>
                                    </p:animEffect>
                                  </p:childTnLst>
                                </p:cTn>
                              </p:par>
                            </p:childTnLst>
                          </p:cTn>
                        </p:par>
                        <p:par>
                          <p:cTn id="765" fill="hold">
                            <p:stCondLst>
                              <p:cond delay="184500"/>
                            </p:stCondLst>
                            <p:childTnLst>
                              <p:par>
                                <p:cTn id="766" presetID="10" presetClass="entr" presetSubtype="0" fill="hold" nodeType="afterEffect">
                                  <p:stCondLst>
                                    <p:cond delay="0"/>
                                  </p:stCondLst>
                                  <p:childTnLst>
                                    <p:set>
                                      <p:cBhvr>
                                        <p:cTn id="767" dur="1" fill="hold">
                                          <p:stCondLst>
                                            <p:cond delay="0"/>
                                          </p:stCondLst>
                                        </p:cTn>
                                        <p:tgtEl>
                                          <p:spTgt spid="481"/>
                                        </p:tgtEl>
                                        <p:attrNameLst>
                                          <p:attrName>style.visibility</p:attrName>
                                        </p:attrNameLst>
                                      </p:cBhvr>
                                      <p:to>
                                        <p:strVal val="visible"/>
                                      </p:to>
                                    </p:set>
                                    <p:animEffect transition="in" filter="fade">
                                      <p:cBhvr>
                                        <p:cTn id="768" dur="1000"/>
                                        <p:tgtEl>
                                          <p:spTgt spid="481"/>
                                        </p:tgtEl>
                                      </p:cBhvr>
                                    </p:animEffect>
                                  </p:childTnLst>
                                </p:cTn>
                              </p:par>
                            </p:childTnLst>
                          </p:cTn>
                        </p:par>
                        <p:par>
                          <p:cTn id="769" fill="hold">
                            <p:stCondLst>
                              <p:cond delay="185500"/>
                            </p:stCondLst>
                            <p:childTnLst>
                              <p:par>
                                <p:cTn id="770" presetID="10" presetClass="entr" presetSubtype="0" fill="hold" nodeType="afterEffect">
                                  <p:stCondLst>
                                    <p:cond delay="0"/>
                                  </p:stCondLst>
                                  <p:childTnLst>
                                    <p:set>
                                      <p:cBhvr>
                                        <p:cTn id="771" dur="1" fill="hold">
                                          <p:stCondLst>
                                            <p:cond delay="0"/>
                                          </p:stCondLst>
                                        </p:cTn>
                                        <p:tgtEl>
                                          <p:spTgt spid="482"/>
                                        </p:tgtEl>
                                        <p:attrNameLst>
                                          <p:attrName>style.visibility</p:attrName>
                                        </p:attrNameLst>
                                      </p:cBhvr>
                                      <p:to>
                                        <p:strVal val="visible"/>
                                      </p:to>
                                    </p:set>
                                    <p:animEffect transition="in" filter="fade">
                                      <p:cBhvr>
                                        <p:cTn id="772" dur="1000"/>
                                        <p:tgtEl>
                                          <p:spTgt spid="482"/>
                                        </p:tgtEl>
                                      </p:cBhvr>
                                    </p:animEffect>
                                  </p:childTnLst>
                                </p:cTn>
                              </p:par>
                            </p:childTnLst>
                          </p:cTn>
                        </p:par>
                        <p:par>
                          <p:cTn id="773" fill="hold">
                            <p:stCondLst>
                              <p:cond delay="186500"/>
                            </p:stCondLst>
                            <p:childTnLst>
                              <p:par>
                                <p:cTn id="774" presetID="10" presetClass="entr" presetSubtype="0" fill="hold" nodeType="afterEffect">
                                  <p:stCondLst>
                                    <p:cond delay="0"/>
                                  </p:stCondLst>
                                  <p:childTnLst>
                                    <p:set>
                                      <p:cBhvr>
                                        <p:cTn id="775" dur="1" fill="hold">
                                          <p:stCondLst>
                                            <p:cond delay="0"/>
                                          </p:stCondLst>
                                        </p:cTn>
                                        <p:tgtEl>
                                          <p:spTgt spid="483"/>
                                        </p:tgtEl>
                                        <p:attrNameLst>
                                          <p:attrName>style.visibility</p:attrName>
                                        </p:attrNameLst>
                                      </p:cBhvr>
                                      <p:to>
                                        <p:strVal val="visible"/>
                                      </p:to>
                                    </p:set>
                                    <p:animEffect transition="in" filter="fade">
                                      <p:cBhvr>
                                        <p:cTn id="776" dur="1000"/>
                                        <p:tgtEl>
                                          <p:spTgt spid="483"/>
                                        </p:tgtEl>
                                      </p:cBhvr>
                                    </p:animEffect>
                                  </p:childTnLst>
                                </p:cTn>
                              </p:par>
                            </p:childTnLst>
                          </p:cTn>
                        </p:par>
                        <p:par>
                          <p:cTn id="777" fill="hold">
                            <p:stCondLst>
                              <p:cond delay="187500"/>
                            </p:stCondLst>
                            <p:childTnLst>
                              <p:par>
                                <p:cTn id="778" presetID="10" presetClass="entr" presetSubtype="0" fill="hold" nodeType="afterEffect">
                                  <p:stCondLst>
                                    <p:cond delay="0"/>
                                  </p:stCondLst>
                                  <p:childTnLst>
                                    <p:set>
                                      <p:cBhvr>
                                        <p:cTn id="779" dur="1" fill="hold">
                                          <p:stCondLst>
                                            <p:cond delay="0"/>
                                          </p:stCondLst>
                                        </p:cTn>
                                        <p:tgtEl>
                                          <p:spTgt spid="484"/>
                                        </p:tgtEl>
                                        <p:attrNameLst>
                                          <p:attrName>style.visibility</p:attrName>
                                        </p:attrNameLst>
                                      </p:cBhvr>
                                      <p:to>
                                        <p:strVal val="visible"/>
                                      </p:to>
                                    </p:set>
                                    <p:animEffect transition="in" filter="fade">
                                      <p:cBhvr>
                                        <p:cTn id="780" dur="1000"/>
                                        <p:tgtEl>
                                          <p:spTgt spid="484"/>
                                        </p:tgtEl>
                                      </p:cBhvr>
                                    </p:animEffect>
                                  </p:childTnLst>
                                </p:cTn>
                              </p:par>
                            </p:childTnLst>
                          </p:cTn>
                        </p:par>
                        <p:par>
                          <p:cTn id="781" fill="hold">
                            <p:stCondLst>
                              <p:cond delay="188500"/>
                            </p:stCondLst>
                            <p:childTnLst>
                              <p:par>
                                <p:cTn id="782" presetID="10" presetClass="entr" presetSubtype="0" fill="hold" nodeType="afterEffect">
                                  <p:stCondLst>
                                    <p:cond delay="0"/>
                                  </p:stCondLst>
                                  <p:childTnLst>
                                    <p:set>
                                      <p:cBhvr>
                                        <p:cTn id="783" dur="1" fill="hold">
                                          <p:stCondLst>
                                            <p:cond delay="0"/>
                                          </p:stCondLst>
                                        </p:cTn>
                                        <p:tgtEl>
                                          <p:spTgt spid="485"/>
                                        </p:tgtEl>
                                        <p:attrNameLst>
                                          <p:attrName>style.visibility</p:attrName>
                                        </p:attrNameLst>
                                      </p:cBhvr>
                                      <p:to>
                                        <p:strVal val="visible"/>
                                      </p:to>
                                    </p:set>
                                    <p:animEffect transition="in" filter="fade">
                                      <p:cBhvr>
                                        <p:cTn id="784" dur="1000"/>
                                        <p:tgtEl>
                                          <p:spTgt spid="485"/>
                                        </p:tgtEl>
                                      </p:cBhvr>
                                    </p:animEffect>
                                  </p:childTnLst>
                                </p:cTn>
                              </p:par>
                            </p:childTnLst>
                          </p:cTn>
                        </p:par>
                        <p:par>
                          <p:cTn id="785" fill="hold">
                            <p:stCondLst>
                              <p:cond delay="189500"/>
                            </p:stCondLst>
                            <p:childTnLst>
                              <p:par>
                                <p:cTn id="786" presetID="10" presetClass="entr" presetSubtype="0" fill="hold" nodeType="afterEffect">
                                  <p:stCondLst>
                                    <p:cond delay="0"/>
                                  </p:stCondLst>
                                  <p:childTnLst>
                                    <p:set>
                                      <p:cBhvr>
                                        <p:cTn id="787" dur="1" fill="hold">
                                          <p:stCondLst>
                                            <p:cond delay="0"/>
                                          </p:stCondLst>
                                        </p:cTn>
                                        <p:tgtEl>
                                          <p:spTgt spid="486"/>
                                        </p:tgtEl>
                                        <p:attrNameLst>
                                          <p:attrName>style.visibility</p:attrName>
                                        </p:attrNameLst>
                                      </p:cBhvr>
                                      <p:to>
                                        <p:strVal val="visible"/>
                                      </p:to>
                                    </p:set>
                                    <p:animEffect transition="in" filter="fade">
                                      <p:cBhvr>
                                        <p:cTn id="788" dur="1000"/>
                                        <p:tgtEl>
                                          <p:spTgt spid="486"/>
                                        </p:tgtEl>
                                      </p:cBhvr>
                                    </p:animEffect>
                                  </p:childTnLst>
                                </p:cTn>
                              </p:par>
                            </p:childTnLst>
                          </p:cTn>
                        </p:par>
                        <p:par>
                          <p:cTn id="789" fill="hold">
                            <p:stCondLst>
                              <p:cond delay="190500"/>
                            </p:stCondLst>
                            <p:childTnLst>
                              <p:par>
                                <p:cTn id="790" presetID="10" presetClass="entr" presetSubtype="0" fill="hold" nodeType="afterEffect">
                                  <p:stCondLst>
                                    <p:cond delay="0"/>
                                  </p:stCondLst>
                                  <p:childTnLst>
                                    <p:set>
                                      <p:cBhvr>
                                        <p:cTn id="791" dur="1" fill="hold">
                                          <p:stCondLst>
                                            <p:cond delay="0"/>
                                          </p:stCondLst>
                                        </p:cTn>
                                        <p:tgtEl>
                                          <p:spTgt spid="487"/>
                                        </p:tgtEl>
                                        <p:attrNameLst>
                                          <p:attrName>style.visibility</p:attrName>
                                        </p:attrNameLst>
                                      </p:cBhvr>
                                      <p:to>
                                        <p:strVal val="visible"/>
                                      </p:to>
                                    </p:set>
                                    <p:animEffect transition="in" filter="fade">
                                      <p:cBhvr>
                                        <p:cTn id="792" dur="1000"/>
                                        <p:tgtEl>
                                          <p:spTgt spid="487"/>
                                        </p:tgtEl>
                                      </p:cBhvr>
                                    </p:animEffect>
                                  </p:childTnLst>
                                </p:cTn>
                              </p:par>
                            </p:childTnLst>
                          </p:cTn>
                        </p:par>
                        <p:par>
                          <p:cTn id="793" fill="hold">
                            <p:stCondLst>
                              <p:cond delay="191500"/>
                            </p:stCondLst>
                            <p:childTnLst>
                              <p:par>
                                <p:cTn id="794" presetID="10" presetClass="entr" presetSubtype="0" fill="hold" nodeType="afterEffect">
                                  <p:stCondLst>
                                    <p:cond delay="0"/>
                                  </p:stCondLst>
                                  <p:childTnLst>
                                    <p:set>
                                      <p:cBhvr>
                                        <p:cTn id="795" dur="1" fill="hold">
                                          <p:stCondLst>
                                            <p:cond delay="0"/>
                                          </p:stCondLst>
                                        </p:cTn>
                                        <p:tgtEl>
                                          <p:spTgt spid="488"/>
                                        </p:tgtEl>
                                        <p:attrNameLst>
                                          <p:attrName>style.visibility</p:attrName>
                                        </p:attrNameLst>
                                      </p:cBhvr>
                                      <p:to>
                                        <p:strVal val="visible"/>
                                      </p:to>
                                    </p:set>
                                    <p:animEffect transition="in" filter="fade">
                                      <p:cBhvr>
                                        <p:cTn id="796" dur="1000"/>
                                        <p:tgtEl>
                                          <p:spTgt spid="488"/>
                                        </p:tgtEl>
                                      </p:cBhvr>
                                    </p:animEffect>
                                  </p:childTnLst>
                                </p:cTn>
                              </p:par>
                            </p:childTnLst>
                          </p:cTn>
                        </p:par>
                        <p:par>
                          <p:cTn id="797" fill="hold">
                            <p:stCondLst>
                              <p:cond delay="192500"/>
                            </p:stCondLst>
                            <p:childTnLst>
                              <p:par>
                                <p:cTn id="798" presetID="10" presetClass="entr" presetSubtype="0" fill="hold" nodeType="afterEffect">
                                  <p:stCondLst>
                                    <p:cond delay="0"/>
                                  </p:stCondLst>
                                  <p:childTnLst>
                                    <p:set>
                                      <p:cBhvr>
                                        <p:cTn id="799" dur="1" fill="hold">
                                          <p:stCondLst>
                                            <p:cond delay="0"/>
                                          </p:stCondLst>
                                        </p:cTn>
                                        <p:tgtEl>
                                          <p:spTgt spid="489"/>
                                        </p:tgtEl>
                                        <p:attrNameLst>
                                          <p:attrName>style.visibility</p:attrName>
                                        </p:attrNameLst>
                                      </p:cBhvr>
                                      <p:to>
                                        <p:strVal val="visible"/>
                                      </p:to>
                                    </p:set>
                                    <p:animEffect transition="in" filter="fade">
                                      <p:cBhvr>
                                        <p:cTn id="800" dur="1000"/>
                                        <p:tgtEl>
                                          <p:spTgt spid="489"/>
                                        </p:tgtEl>
                                      </p:cBhvr>
                                    </p:animEffect>
                                  </p:childTnLst>
                                </p:cTn>
                              </p:par>
                            </p:childTnLst>
                          </p:cTn>
                        </p:par>
                        <p:par>
                          <p:cTn id="801" fill="hold">
                            <p:stCondLst>
                              <p:cond delay="193500"/>
                            </p:stCondLst>
                            <p:childTnLst>
                              <p:par>
                                <p:cTn id="802" presetID="10" presetClass="entr" presetSubtype="0" fill="hold" nodeType="afterEffect">
                                  <p:stCondLst>
                                    <p:cond delay="0"/>
                                  </p:stCondLst>
                                  <p:childTnLst>
                                    <p:set>
                                      <p:cBhvr>
                                        <p:cTn id="803" dur="1" fill="hold">
                                          <p:stCondLst>
                                            <p:cond delay="0"/>
                                          </p:stCondLst>
                                        </p:cTn>
                                        <p:tgtEl>
                                          <p:spTgt spid="490"/>
                                        </p:tgtEl>
                                        <p:attrNameLst>
                                          <p:attrName>style.visibility</p:attrName>
                                        </p:attrNameLst>
                                      </p:cBhvr>
                                      <p:to>
                                        <p:strVal val="visible"/>
                                      </p:to>
                                    </p:set>
                                    <p:animEffect transition="in" filter="fade">
                                      <p:cBhvr>
                                        <p:cTn id="804" dur="1000"/>
                                        <p:tgtEl>
                                          <p:spTgt spid="490"/>
                                        </p:tgtEl>
                                      </p:cBhvr>
                                    </p:animEffect>
                                  </p:childTnLst>
                                </p:cTn>
                              </p:par>
                            </p:childTnLst>
                          </p:cTn>
                        </p:par>
                        <p:par>
                          <p:cTn id="805" fill="hold">
                            <p:stCondLst>
                              <p:cond delay="194500"/>
                            </p:stCondLst>
                            <p:childTnLst>
                              <p:par>
                                <p:cTn id="806" presetID="10" presetClass="entr" presetSubtype="0" fill="hold" nodeType="afterEffect">
                                  <p:stCondLst>
                                    <p:cond delay="0"/>
                                  </p:stCondLst>
                                  <p:childTnLst>
                                    <p:set>
                                      <p:cBhvr>
                                        <p:cTn id="807" dur="1" fill="hold">
                                          <p:stCondLst>
                                            <p:cond delay="0"/>
                                          </p:stCondLst>
                                        </p:cTn>
                                        <p:tgtEl>
                                          <p:spTgt spid="491"/>
                                        </p:tgtEl>
                                        <p:attrNameLst>
                                          <p:attrName>style.visibility</p:attrName>
                                        </p:attrNameLst>
                                      </p:cBhvr>
                                      <p:to>
                                        <p:strVal val="visible"/>
                                      </p:to>
                                    </p:set>
                                    <p:animEffect transition="in" filter="fade">
                                      <p:cBhvr>
                                        <p:cTn id="808" dur="1000"/>
                                        <p:tgtEl>
                                          <p:spTgt spid="491"/>
                                        </p:tgtEl>
                                      </p:cBhvr>
                                    </p:animEffect>
                                  </p:childTnLst>
                                </p:cTn>
                              </p:par>
                            </p:childTnLst>
                          </p:cTn>
                        </p:par>
                        <p:par>
                          <p:cTn id="809" fill="hold">
                            <p:stCondLst>
                              <p:cond delay="195500"/>
                            </p:stCondLst>
                            <p:childTnLst>
                              <p:par>
                                <p:cTn id="810" presetID="10" presetClass="entr" presetSubtype="0" fill="hold" nodeType="afterEffect">
                                  <p:stCondLst>
                                    <p:cond delay="0"/>
                                  </p:stCondLst>
                                  <p:childTnLst>
                                    <p:set>
                                      <p:cBhvr>
                                        <p:cTn id="811" dur="1" fill="hold">
                                          <p:stCondLst>
                                            <p:cond delay="0"/>
                                          </p:stCondLst>
                                        </p:cTn>
                                        <p:tgtEl>
                                          <p:spTgt spid="492"/>
                                        </p:tgtEl>
                                        <p:attrNameLst>
                                          <p:attrName>style.visibility</p:attrName>
                                        </p:attrNameLst>
                                      </p:cBhvr>
                                      <p:to>
                                        <p:strVal val="visible"/>
                                      </p:to>
                                    </p:set>
                                    <p:animEffect transition="in" filter="fade">
                                      <p:cBhvr>
                                        <p:cTn id="812" dur="1000"/>
                                        <p:tgtEl>
                                          <p:spTgt spid="492"/>
                                        </p:tgtEl>
                                      </p:cBhvr>
                                    </p:animEffect>
                                  </p:childTnLst>
                                </p:cTn>
                              </p:par>
                            </p:childTnLst>
                          </p:cTn>
                        </p:par>
                        <p:par>
                          <p:cTn id="813" fill="hold">
                            <p:stCondLst>
                              <p:cond delay="196500"/>
                            </p:stCondLst>
                            <p:childTnLst>
                              <p:par>
                                <p:cTn id="814" presetID="10" presetClass="entr" presetSubtype="0" fill="hold" nodeType="afterEffect">
                                  <p:stCondLst>
                                    <p:cond delay="0"/>
                                  </p:stCondLst>
                                  <p:childTnLst>
                                    <p:set>
                                      <p:cBhvr>
                                        <p:cTn id="815" dur="1" fill="hold">
                                          <p:stCondLst>
                                            <p:cond delay="0"/>
                                          </p:stCondLst>
                                        </p:cTn>
                                        <p:tgtEl>
                                          <p:spTgt spid="493"/>
                                        </p:tgtEl>
                                        <p:attrNameLst>
                                          <p:attrName>style.visibility</p:attrName>
                                        </p:attrNameLst>
                                      </p:cBhvr>
                                      <p:to>
                                        <p:strVal val="visible"/>
                                      </p:to>
                                    </p:set>
                                    <p:animEffect transition="in" filter="fade">
                                      <p:cBhvr>
                                        <p:cTn id="816" dur="1000"/>
                                        <p:tgtEl>
                                          <p:spTgt spid="493"/>
                                        </p:tgtEl>
                                      </p:cBhvr>
                                    </p:animEffect>
                                  </p:childTnLst>
                                </p:cTn>
                              </p:par>
                            </p:childTnLst>
                          </p:cTn>
                        </p:par>
                        <p:par>
                          <p:cTn id="817" fill="hold">
                            <p:stCondLst>
                              <p:cond delay="197500"/>
                            </p:stCondLst>
                            <p:childTnLst>
                              <p:par>
                                <p:cTn id="818" presetID="10" presetClass="entr" presetSubtype="0" fill="hold" nodeType="afterEffect">
                                  <p:stCondLst>
                                    <p:cond delay="0"/>
                                  </p:stCondLst>
                                  <p:childTnLst>
                                    <p:set>
                                      <p:cBhvr>
                                        <p:cTn id="819" dur="1" fill="hold">
                                          <p:stCondLst>
                                            <p:cond delay="0"/>
                                          </p:stCondLst>
                                        </p:cTn>
                                        <p:tgtEl>
                                          <p:spTgt spid="494"/>
                                        </p:tgtEl>
                                        <p:attrNameLst>
                                          <p:attrName>style.visibility</p:attrName>
                                        </p:attrNameLst>
                                      </p:cBhvr>
                                      <p:to>
                                        <p:strVal val="visible"/>
                                      </p:to>
                                    </p:set>
                                    <p:animEffect transition="in" filter="fade">
                                      <p:cBhvr>
                                        <p:cTn id="820" dur="1000"/>
                                        <p:tgtEl>
                                          <p:spTgt spid="494"/>
                                        </p:tgtEl>
                                      </p:cBhvr>
                                    </p:animEffect>
                                  </p:childTnLst>
                                </p:cTn>
                              </p:par>
                            </p:childTnLst>
                          </p:cTn>
                        </p:par>
                        <p:par>
                          <p:cTn id="821" fill="hold">
                            <p:stCondLst>
                              <p:cond delay="198500"/>
                            </p:stCondLst>
                            <p:childTnLst>
                              <p:par>
                                <p:cTn id="822" presetID="10" presetClass="entr" presetSubtype="0" fill="hold" nodeType="afterEffect">
                                  <p:stCondLst>
                                    <p:cond delay="0"/>
                                  </p:stCondLst>
                                  <p:childTnLst>
                                    <p:set>
                                      <p:cBhvr>
                                        <p:cTn id="823" dur="1" fill="hold">
                                          <p:stCondLst>
                                            <p:cond delay="0"/>
                                          </p:stCondLst>
                                        </p:cTn>
                                        <p:tgtEl>
                                          <p:spTgt spid="495"/>
                                        </p:tgtEl>
                                        <p:attrNameLst>
                                          <p:attrName>style.visibility</p:attrName>
                                        </p:attrNameLst>
                                      </p:cBhvr>
                                      <p:to>
                                        <p:strVal val="visible"/>
                                      </p:to>
                                    </p:set>
                                    <p:animEffect transition="in" filter="fade">
                                      <p:cBhvr>
                                        <p:cTn id="824" dur="1000"/>
                                        <p:tgtEl>
                                          <p:spTgt spid="495"/>
                                        </p:tgtEl>
                                      </p:cBhvr>
                                    </p:animEffect>
                                  </p:childTnLst>
                                </p:cTn>
                              </p:par>
                            </p:childTnLst>
                          </p:cTn>
                        </p:par>
                        <p:par>
                          <p:cTn id="825" fill="hold">
                            <p:stCondLst>
                              <p:cond delay="199500"/>
                            </p:stCondLst>
                            <p:childTnLst>
                              <p:par>
                                <p:cTn id="826" presetID="10" presetClass="entr" presetSubtype="0" fill="hold" nodeType="afterEffect">
                                  <p:stCondLst>
                                    <p:cond delay="0"/>
                                  </p:stCondLst>
                                  <p:childTnLst>
                                    <p:set>
                                      <p:cBhvr>
                                        <p:cTn id="827" dur="1" fill="hold">
                                          <p:stCondLst>
                                            <p:cond delay="0"/>
                                          </p:stCondLst>
                                        </p:cTn>
                                        <p:tgtEl>
                                          <p:spTgt spid="496"/>
                                        </p:tgtEl>
                                        <p:attrNameLst>
                                          <p:attrName>style.visibility</p:attrName>
                                        </p:attrNameLst>
                                      </p:cBhvr>
                                      <p:to>
                                        <p:strVal val="visible"/>
                                      </p:to>
                                    </p:set>
                                    <p:animEffect transition="in" filter="fade">
                                      <p:cBhvr>
                                        <p:cTn id="828" dur="1000"/>
                                        <p:tgtEl>
                                          <p:spTgt spid="496"/>
                                        </p:tgtEl>
                                      </p:cBhvr>
                                    </p:animEffect>
                                  </p:childTnLst>
                                </p:cTn>
                              </p:par>
                            </p:childTnLst>
                          </p:cTn>
                        </p:par>
                        <p:par>
                          <p:cTn id="829" fill="hold">
                            <p:stCondLst>
                              <p:cond delay="200500"/>
                            </p:stCondLst>
                            <p:childTnLst>
                              <p:par>
                                <p:cTn id="830" presetID="10" presetClass="entr" presetSubtype="0" fill="hold" nodeType="afterEffect">
                                  <p:stCondLst>
                                    <p:cond delay="0"/>
                                  </p:stCondLst>
                                  <p:childTnLst>
                                    <p:set>
                                      <p:cBhvr>
                                        <p:cTn id="831" dur="1" fill="hold">
                                          <p:stCondLst>
                                            <p:cond delay="0"/>
                                          </p:stCondLst>
                                        </p:cTn>
                                        <p:tgtEl>
                                          <p:spTgt spid="497"/>
                                        </p:tgtEl>
                                        <p:attrNameLst>
                                          <p:attrName>style.visibility</p:attrName>
                                        </p:attrNameLst>
                                      </p:cBhvr>
                                      <p:to>
                                        <p:strVal val="visible"/>
                                      </p:to>
                                    </p:set>
                                    <p:animEffect transition="in" filter="fade">
                                      <p:cBhvr>
                                        <p:cTn id="832" dur="1000"/>
                                        <p:tgtEl>
                                          <p:spTgt spid="497"/>
                                        </p:tgtEl>
                                      </p:cBhvr>
                                    </p:animEffect>
                                  </p:childTnLst>
                                </p:cTn>
                              </p:par>
                            </p:childTnLst>
                          </p:cTn>
                        </p:par>
                        <p:par>
                          <p:cTn id="833" fill="hold">
                            <p:stCondLst>
                              <p:cond delay="201500"/>
                            </p:stCondLst>
                            <p:childTnLst>
                              <p:par>
                                <p:cTn id="834" presetID="10" presetClass="entr" presetSubtype="0" fill="hold" nodeType="afterEffect">
                                  <p:stCondLst>
                                    <p:cond delay="0"/>
                                  </p:stCondLst>
                                  <p:childTnLst>
                                    <p:set>
                                      <p:cBhvr>
                                        <p:cTn id="835" dur="1" fill="hold">
                                          <p:stCondLst>
                                            <p:cond delay="0"/>
                                          </p:stCondLst>
                                        </p:cTn>
                                        <p:tgtEl>
                                          <p:spTgt spid="498"/>
                                        </p:tgtEl>
                                        <p:attrNameLst>
                                          <p:attrName>style.visibility</p:attrName>
                                        </p:attrNameLst>
                                      </p:cBhvr>
                                      <p:to>
                                        <p:strVal val="visible"/>
                                      </p:to>
                                    </p:set>
                                    <p:animEffect transition="in" filter="fade">
                                      <p:cBhvr>
                                        <p:cTn id="836" dur="1000"/>
                                        <p:tgtEl>
                                          <p:spTgt spid="498"/>
                                        </p:tgtEl>
                                      </p:cBhvr>
                                    </p:animEffect>
                                  </p:childTnLst>
                                </p:cTn>
                              </p:par>
                            </p:childTnLst>
                          </p:cTn>
                        </p:par>
                        <p:par>
                          <p:cTn id="837" fill="hold">
                            <p:stCondLst>
                              <p:cond delay="202500"/>
                            </p:stCondLst>
                            <p:childTnLst>
                              <p:par>
                                <p:cTn id="838" presetID="10" presetClass="entr" presetSubtype="0" fill="hold" nodeType="afterEffect">
                                  <p:stCondLst>
                                    <p:cond delay="0"/>
                                  </p:stCondLst>
                                  <p:childTnLst>
                                    <p:set>
                                      <p:cBhvr>
                                        <p:cTn id="839" dur="1" fill="hold">
                                          <p:stCondLst>
                                            <p:cond delay="0"/>
                                          </p:stCondLst>
                                        </p:cTn>
                                        <p:tgtEl>
                                          <p:spTgt spid="499"/>
                                        </p:tgtEl>
                                        <p:attrNameLst>
                                          <p:attrName>style.visibility</p:attrName>
                                        </p:attrNameLst>
                                      </p:cBhvr>
                                      <p:to>
                                        <p:strVal val="visible"/>
                                      </p:to>
                                    </p:set>
                                    <p:animEffect transition="in" filter="fade">
                                      <p:cBhvr>
                                        <p:cTn id="840" dur="1000"/>
                                        <p:tgtEl>
                                          <p:spTgt spid="499"/>
                                        </p:tgtEl>
                                      </p:cBhvr>
                                    </p:animEffect>
                                  </p:childTnLst>
                                </p:cTn>
                              </p:par>
                            </p:childTnLst>
                          </p:cTn>
                        </p:par>
                        <p:par>
                          <p:cTn id="841" fill="hold">
                            <p:stCondLst>
                              <p:cond delay="203500"/>
                            </p:stCondLst>
                            <p:childTnLst>
                              <p:par>
                                <p:cTn id="842" presetID="10" presetClass="entr" presetSubtype="0" fill="hold" nodeType="afterEffect">
                                  <p:stCondLst>
                                    <p:cond delay="0"/>
                                  </p:stCondLst>
                                  <p:childTnLst>
                                    <p:set>
                                      <p:cBhvr>
                                        <p:cTn id="843" dur="1" fill="hold">
                                          <p:stCondLst>
                                            <p:cond delay="0"/>
                                          </p:stCondLst>
                                        </p:cTn>
                                        <p:tgtEl>
                                          <p:spTgt spid="500"/>
                                        </p:tgtEl>
                                        <p:attrNameLst>
                                          <p:attrName>style.visibility</p:attrName>
                                        </p:attrNameLst>
                                      </p:cBhvr>
                                      <p:to>
                                        <p:strVal val="visible"/>
                                      </p:to>
                                    </p:set>
                                    <p:animEffect transition="in" filter="fade">
                                      <p:cBhvr>
                                        <p:cTn id="844" dur="1000"/>
                                        <p:tgtEl>
                                          <p:spTgt spid="500"/>
                                        </p:tgtEl>
                                      </p:cBhvr>
                                    </p:animEffect>
                                  </p:childTnLst>
                                </p:cTn>
                              </p:par>
                            </p:childTnLst>
                          </p:cTn>
                        </p:par>
                        <p:par>
                          <p:cTn id="845" fill="hold">
                            <p:stCondLst>
                              <p:cond delay="204500"/>
                            </p:stCondLst>
                            <p:childTnLst>
                              <p:par>
                                <p:cTn id="846" presetID="10" presetClass="entr" presetSubtype="0" fill="hold" nodeType="afterEffect">
                                  <p:stCondLst>
                                    <p:cond delay="0"/>
                                  </p:stCondLst>
                                  <p:childTnLst>
                                    <p:set>
                                      <p:cBhvr>
                                        <p:cTn id="847" dur="1" fill="hold">
                                          <p:stCondLst>
                                            <p:cond delay="0"/>
                                          </p:stCondLst>
                                        </p:cTn>
                                        <p:tgtEl>
                                          <p:spTgt spid="501"/>
                                        </p:tgtEl>
                                        <p:attrNameLst>
                                          <p:attrName>style.visibility</p:attrName>
                                        </p:attrNameLst>
                                      </p:cBhvr>
                                      <p:to>
                                        <p:strVal val="visible"/>
                                      </p:to>
                                    </p:set>
                                    <p:animEffect transition="in" filter="fade">
                                      <p:cBhvr>
                                        <p:cTn id="848" dur="1000"/>
                                        <p:tgtEl>
                                          <p:spTgt spid="501"/>
                                        </p:tgtEl>
                                      </p:cBhvr>
                                    </p:animEffect>
                                  </p:childTnLst>
                                </p:cTn>
                              </p:par>
                            </p:childTnLst>
                          </p:cTn>
                        </p:par>
                        <p:par>
                          <p:cTn id="849" fill="hold">
                            <p:stCondLst>
                              <p:cond delay="205500"/>
                            </p:stCondLst>
                            <p:childTnLst>
                              <p:par>
                                <p:cTn id="850" presetID="10" presetClass="entr" presetSubtype="0" fill="hold" nodeType="afterEffect">
                                  <p:stCondLst>
                                    <p:cond delay="0"/>
                                  </p:stCondLst>
                                  <p:childTnLst>
                                    <p:set>
                                      <p:cBhvr>
                                        <p:cTn id="851" dur="1" fill="hold">
                                          <p:stCondLst>
                                            <p:cond delay="0"/>
                                          </p:stCondLst>
                                        </p:cTn>
                                        <p:tgtEl>
                                          <p:spTgt spid="502"/>
                                        </p:tgtEl>
                                        <p:attrNameLst>
                                          <p:attrName>style.visibility</p:attrName>
                                        </p:attrNameLst>
                                      </p:cBhvr>
                                      <p:to>
                                        <p:strVal val="visible"/>
                                      </p:to>
                                    </p:set>
                                    <p:animEffect transition="in" filter="fade">
                                      <p:cBhvr>
                                        <p:cTn id="852" dur="1000"/>
                                        <p:tgtEl>
                                          <p:spTgt spid="502"/>
                                        </p:tgtEl>
                                      </p:cBhvr>
                                    </p:animEffect>
                                  </p:childTnLst>
                                </p:cTn>
                              </p:par>
                            </p:childTnLst>
                          </p:cTn>
                        </p:par>
                        <p:par>
                          <p:cTn id="853" fill="hold">
                            <p:stCondLst>
                              <p:cond delay="206500"/>
                            </p:stCondLst>
                            <p:childTnLst>
                              <p:par>
                                <p:cTn id="854" presetID="10" presetClass="entr" presetSubtype="0" fill="hold" nodeType="afterEffect">
                                  <p:stCondLst>
                                    <p:cond delay="0"/>
                                  </p:stCondLst>
                                  <p:childTnLst>
                                    <p:set>
                                      <p:cBhvr>
                                        <p:cTn id="855" dur="1" fill="hold">
                                          <p:stCondLst>
                                            <p:cond delay="0"/>
                                          </p:stCondLst>
                                        </p:cTn>
                                        <p:tgtEl>
                                          <p:spTgt spid="503"/>
                                        </p:tgtEl>
                                        <p:attrNameLst>
                                          <p:attrName>style.visibility</p:attrName>
                                        </p:attrNameLst>
                                      </p:cBhvr>
                                      <p:to>
                                        <p:strVal val="visible"/>
                                      </p:to>
                                    </p:set>
                                    <p:animEffect transition="in" filter="fade">
                                      <p:cBhvr>
                                        <p:cTn id="856" dur="1000"/>
                                        <p:tgtEl>
                                          <p:spTgt spid="503"/>
                                        </p:tgtEl>
                                      </p:cBhvr>
                                    </p:animEffect>
                                  </p:childTnLst>
                                </p:cTn>
                              </p:par>
                            </p:childTnLst>
                          </p:cTn>
                        </p:par>
                        <p:par>
                          <p:cTn id="857" fill="hold">
                            <p:stCondLst>
                              <p:cond delay="207500"/>
                            </p:stCondLst>
                            <p:childTnLst>
                              <p:par>
                                <p:cTn id="858" presetID="10" presetClass="entr" presetSubtype="0" fill="hold" nodeType="afterEffect">
                                  <p:stCondLst>
                                    <p:cond delay="0"/>
                                  </p:stCondLst>
                                  <p:childTnLst>
                                    <p:set>
                                      <p:cBhvr>
                                        <p:cTn id="859" dur="1" fill="hold">
                                          <p:stCondLst>
                                            <p:cond delay="0"/>
                                          </p:stCondLst>
                                        </p:cTn>
                                        <p:tgtEl>
                                          <p:spTgt spid="504"/>
                                        </p:tgtEl>
                                        <p:attrNameLst>
                                          <p:attrName>style.visibility</p:attrName>
                                        </p:attrNameLst>
                                      </p:cBhvr>
                                      <p:to>
                                        <p:strVal val="visible"/>
                                      </p:to>
                                    </p:set>
                                    <p:animEffect transition="in" filter="fade">
                                      <p:cBhvr>
                                        <p:cTn id="860" dur="1000"/>
                                        <p:tgtEl>
                                          <p:spTgt spid="504"/>
                                        </p:tgtEl>
                                      </p:cBhvr>
                                    </p:animEffect>
                                  </p:childTnLst>
                                </p:cTn>
                              </p:par>
                            </p:childTnLst>
                          </p:cTn>
                        </p:par>
                        <p:par>
                          <p:cTn id="861" fill="hold">
                            <p:stCondLst>
                              <p:cond delay="208500"/>
                            </p:stCondLst>
                            <p:childTnLst>
                              <p:par>
                                <p:cTn id="862" presetID="10" presetClass="entr" presetSubtype="0" fill="hold" nodeType="afterEffect">
                                  <p:stCondLst>
                                    <p:cond delay="0"/>
                                  </p:stCondLst>
                                  <p:childTnLst>
                                    <p:set>
                                      <p:cBhvr>
                                        <p:cTn id="863" dur="1" fill="hold">
                                          <p:stCondLst>
                                            <p:cond delay="0"/>
                                          </p:stCondLst>
                                        </p:cTn>
                                        <p:tgtEl>
                                          <p:spTgt spid="505"/>
                                        </p:tgtEl>
                                        <p:attrNameLst>
                                          <p:attrName>style.visibility</p:attrName>
                                        </p:attrNameLst>
                                      </p:cBhvr>
                                      <p:to>
                                        <p:strVal val="visible"/>
                                      </p:to>
                                    </p:set>
                                    <p:animEffect transition="in" filter="fade">
                                      <p:cBhvr>
                                        <p:cTn id="864" dur="1000"/>
                                        <p:tgtEl>
                                          <p:spTgt spid="505"/>
                                        </p:tgtEl>
                                      </p:cBhvr>
                                    </p:animEffect>
                                  </p:childTnLst>
                                </p:cTn>
                              </p:par>
                            </p:childTnLst>
                          </p:cTn>
                        </p:par>
                        <p:par>
                          <p:cTn id="865" fill="hold">
                            <p:stCondLst>
                              <p:cond delay="209500"/>
                            </p:stCondLst>
                            <p:childTnLst>
                              <p:par>
                                <p:cTn id="866" presetID="10" presetClass="entr" presetSubtype="0" fill="hold" nodeType="afterEffect">
                                  <p:stCondLst>
                                    <p:cond delay="0"/>
                                  </p:stCondLst>
                                  <p:childTnLst>
                                    <p:set>
                                      <p:cBhvr>
                                        <p:cTn id="867" dur="1" fill="hold">
                                          <p:stCondLst>
                                            <p:cond delay="0"/>
                                          </p:stCondLst>
                                        </p:cTn>
                                        <p:tgtEl>
                                          <p:spTgt spid="506"/>
                                        </p:tgtEl>
                                        <p:attrNameLst>
                                          <p:attrName>style.visibility</p:attrName>
                                        </p:attrNameLst>
                                      </p:cBhvr>
                                      <p:to>
                                        <p:strVal val="visible"/>
                                      </p:to>
                                    </p:set>
                                    <p:animEffect transition="in" filter="fade">
                                      <p:cBhvr>
                                        <p:cTn id="868" dur="1000"/>
                                        <p:tgtEl>
                                          <p:spTgt spid="506"/>
                                        </p:tgtEl>
                                      </p:cBhvr>
                                    </p:animEffect>
                                  </p:childTnLst>
                                </p:cTn>
                              </p:par>
                            </p:childTnLst>
                          </p:cTn>
                        </p:par>
                        <p:par>
                          <p:cTn id="869" fill="hold">
                            <p:stCondLst>
                              <p:cond delay="210500"/>
                            </p:stCondLst>
                            <p:childTnLst>
                              <p:par>
                                <p:cTn id="870" presetID="10" presetClass="entr" presetSubtype="0" fill="hold" nodeType="afterEffect">
                                  <p:stCondLst>
                                    <p:cond delay="0"/>
                                  </p:stCondLst>
                                  <p:childTnLst>
                                    <p:set>
                                      <p:cBhvr>
                                        <p:cTn id="871" dur="1" fill="hold">
                                          <p:stCondLst>
                                            <p:cond delay="0"/>
                                          </p:stCondLst>
                                        </p:cTn>
                                        <p:tgtEl>
                                          <p:spTgt spid="507"/>
                                        </p:tgtEl>
                                        <p:attrNameLst>
                                          <p:attrName>style.visibility</p:attrName>
                                        </p:attrNameLst>
                                      </p:cBhvr>
                                      <p:to>
                                        <p:strVal val="visible"/>
                                      </p:to>
                                    </p:set>
                                    <p:animEffect transition="in" filter="fade">
                                      <p:cBhvr>
                                        <p:cTn id="872" dur="1000"/>
                                        <p:tgtEl>
                                          <p:spTgt spid="507"/>
                                        </p:tgtEl>
                                      </p:cBhvr>
                                    </p:animEffect>
                                  </p:childTnLst>
                                </p:cTn>
                              </p:par>
                            </p:childTnLst>
                          </p:cTn>
                        </p:par>
                        <p:par>
                          <p:cTn id="873" fill="hold">
                            <p:stCondLst>
                              <p:cond delay="211500"/>
                            </p:stCondLst>
                            <p:childTnLst>
                              <p:par>
                                <p:cTn id="874" presetID="10" presetClass="entr" presetSubtype="0" fill="hold" nodeType="afterEffect">
                                  <p:stCondLst>
                                    <p:cond delay="0"/>
                                  </p:stCondLst>
                                  <p:childTnLst>
                                    <p:set>
                                      <p:cBhvr>
                                        <p:cTn id="875" dur="1" fill="hold">
                                          <p:stCondLst>
                                            <p:cond delay="0"/>
                                          </p:stCondLst>
                                        </p:cTn>
                                        <p:tgtEl>
                                          <p:spTgt spid="508"/>
                                        </p:tgtEl>
                                        <p:attrNameLst>
                                          <p:attrName>style.visibility</p:attrName>
                                        </p:attrNameLst>
                                      </p:cBhvr>
                                      <p:to>
                                        <p:strVal val="visible"/>
                                      </p:to>
                                    </p:set>
                                    <p:animEffect transition="in" filter="fade">
                                      <p:cBhvr>
                                        <p:cTn id="876" dur="1000"/>
                                        <p:tgtEl>
                                          <p:spTgt spid="508"/>
                                        </p:tgtEl>
                                      </p:cBhvr>
                                    </p:animEffect>
                                  </p:childTnLst>
                                </p:cTn>
                              </p:par>
                            </p:childTnLst>
                          </p:cTn>
                        </p:par>
                        <p:par>
                          <p:cTn id="877" fill="hold">
                            <p:stCondLst>
                              <p:cond delay="212500"/>
                            </p:stCondLst>
                            <p:childTnLst>
                              <p:par>
                                <p:cTn id="878" presetID="10" presetClass="entr" presetSubtype="0" fill="hold" nodeType="afterEffect">
                                  <p:stCondLst>
                                    <p:cond delay="0"/>
                                  </p:stCondLst>
                                  <p:childTnLst>
                                    <p:set>
                                      <p:cBhvr>
                                        <p:cTn id="879" dur="1" fill="hold">
                                          <p:stCondLst>
                                            <p:cond delay="0"/>
                                          </p:stCondLst>
                                        </p:cTn>
                                        <p:tgtEl>
                                          <p:spTgt spid="509"/>
                                        </p:tgtEl>
                                        <p:attrNameLst>
                                          <p:attrName>style.visibility</p:attrName>
                                        </p:attrNameLst>
                                      </p:cBhvr>
                                      <p:to>
                                        <p:strVal val="visible"/>
                                      </p:to>
                                    </p:set>
                                    <p:animEffect transition="in" filter="fade">
                                      <p:cBhvr>
                                        <p:cTn id="880" dur="1000"/>
                                        <p:tgtEl>
                                          <p:spTgt spid="509"/>
                                        </p:tgtEl>
                                      </p:cBhvr>
                                    </p:animEffect>
                                  </p:childTnLst>
                                </p:cTn>
                              </p:par>
                            </p:childTnLst>
                          </p:cTn>
                        </p:par>
                        <p:par>
                          <p:cTn id="881" fill="hold">
                            <p:stCondLst>
                              <p:cond delay="213500"/>
                            </p:stCondLst>
                            <p:childTnLst>
                              <p:par>
                                <p:cTn id="882" presetID="10" presetClass="entr" presetSubtype="0" fill="hold" nodeType="afterEffect">
                                  <p:stCondLst>
                                    <p:cond delay="0"/>
                                  </p:stCondLst>
                                  <p:childTnLst>
                                    <p:set>
                                      <p:cBhvr>
                                        <p:cTn id="883" dur="1" fill="hold">
                                          <p:stCondLst>
                                            <p:cond delay="0"/>
                                          </p:stCondLst>
                                        </p:cTn>
                                        <p:tgtEl>
                                          <p:spTgt spid="510"/>
                                        </p:tgtEl>
                                        <p:attrNameLst>
                                          <p:attrName>style.visibility</p:attrName>
                                        </p:attrNameLst>
                                      </p:cBhvr>
                                      <p:to>
                                        <p:strVal val="visible"/>
                                      </p:to>
                                    </p:set>
                                    <p:animEffect transition="in" filter="fade">
                                      <p:cBhvr>
                                        <p:cTn id="884" dur="1000"/>
                                        <p:tgtEl>
                                          <p:spTgt spid="510"/>
                                        </p:tgtEl>
                                      </p:cBhvr>
                                    </p:animEffect>
                                  </p:childTnLst>
                                </p:cTn>
                              </p:par>
                            </p:childTnLst>
                          </p:cTn>
                        </p:par>
                        <p:par>
                          <p:cTn id="885" fill="hold">
                            <p:stCondLst>
                              <p:cond delay="214500"/>
                            </p:stCondLst>
                            <p:childTnLst>
                              <p:par>
                                <p:cTn id="886" presetID="10" presetClass="entr" presetSubtype="0" fill="hold" nodeType="afterEffect">
                                  <p:stCondLst>
                                    <p:cond delay="0"/>
                                  </p:stCondLst>
                                  <p:childTnLst>
                                    <p:set>
                                      <p:cBhvr>
                                        <p:cTn id="887" dur="1" fill="hold">
                                          <p:stCondLst>
                                            <p:cond delay="0"/>
                                          </p:stCondLst>
                                        </p:cTn>
                                        <p:tgtEl>
                                          <p:spTgt spid="511"/>
                                        </p:tgtEl>
                                        <p:attrNameLst>
                                          <p:attrName>style.visibility</p:attrName>
                                        </p:attrNameLst>
                                      </p:cBhvr>
                                      <p:to>
                                        <p:strVal val="visible"/>
                                      </p:to>
                                    </p:set>
                                    <p:animEffect transition="in" filter="fade">
                                      <p:cBhvr>
                                        <p:cTn id="888" dur="1000"/>
                                        <p:tgtEl>
                                          <p:spTgt spid="511"/>
                                        </p:tgtEl>
                                      </p:cBhvr>
                                    </p:animEffect>
                                  </p:childTnLst>
                                </p:cTn>
                              </p:par>
                            </p:childTnLst>
                          </p:cTn>
                        </p:par>
                        <p:par>
                          <p:cTn id="889" fill="hold">
                            <p:stCondLst>
                              <p:cond delay="215500"/>
                            </p:stCondLst>
                            <p:childTnLst>
                              <p:par>
                                <p:cTn id="890" presetID="10" presetClass="entr" presetSubtype="0" fill="hold" nodeType="afterEffect">
                                  <p:stCondLst>
                                    <p:cond delay="0"/>
                                  </p:stCondLst>
                                  <p:childTnLst>
                                    <p:set>
                                      <p:cBhvr>
                                        <p:cTn id="891" dur="1" fill="hold">
                                          <p:stCondLst>
                                            <p:cond delay="0"/>
                                          </p:stCondLst>
                                        </p:cTn>
                                        <p:tgtEl>
                                          <p:spTgt spid="512"/>
                                        </p:tgtEl>
                                        <p:attrNameLst>
                                          <p:attrName>style.visibility</p:attrName>
                                        </p:attrNameLst>
                                      </p:cBhvr>
                                      <p:to>
                                        <p:strVal val="visible"/>
                                      </p:to>
                                    </p:set>
                                    <p:animEffect transition="in" filter="fade">
                                      <p:cBhvr>
                                        <p:cTn id="892" dur="1000"/>
                                        <p:tgtEl>
                                          <p:spTgt spid="512"/>
                                        </p:tgtEl>
                                      </p:cBhvr>
                                    </p:animEffect>
                                  </p:childTnLst>
                                </p:cTn>
                              </p:par>
                            </p:childTnLst>
                          </p:cTn>
                        </p:par>
                        <p:par>
                          <p:cTn id="893" fill="hold">
                            <p:stCondLst>
                              <p:cond delay="216500"/>
                            </p:stCondLst>
                            <p:childTnLst>
                              <p:par>
                                <p:cTn id="894" presetID="10" presetClass="entr" presetSubtype="0" fill="hold" nodeType="afterEffect">
                                  <p:stCondLst>
                                    <p:cond delay="0"/>
                                  </p:stCondLst>
                                  <p:childTnLst>
                                    <p:set>
                                      <p:cBhvr>
                                        <p:cTn id="895" dur="1" fill="hold">
                                          <p:stCondLst>
                                            <p:cond delay="0"/>
                                          </p:stCondLst>
                                        </p:cTn>
                                        <p:tgtEl>
                                          <p:spTgt spid="513"/>
                                        </p:tgtEl>
                                        <p:attrNameLst>
                                          <p:attrName>style.visibility</p:attrName>
                                        </p:attrNameLst>
                                      </p:cBhvr>
                                      <p:to>
                                        <p:strVal val="visible"/>
                                      </p:to>
                                    </p:set>
                                    <p:animEffect transition="in" filter="fade">
                                      <p:cBhvr>
                                        <p:cTn id="896" dur="1000"/>
                                        <p:tgtEl>
                                          <p:spTgt spid="513"/>
                                        </p:tgtEl>
                                      </p:cBhvr>
                                    </p:animEffect>
                                  </p:childTnLst>
                                </p:cTn>
                              </p:par>
                            </p:childTnLst>
                          </p:cTn>
                        </p:par>
                        <p:par>
                          <p:cTn id="897" fill="hold">
                            <p:stCondLst>
                              <p:cond delay="217500"/>
                            </p:stCondLst>
                            <p:childTnLst>
                              <p:par>
                                <p:cTn id="898" presetID="10" presetClass="entr" presetSubtype="0" fill="hold" nodeType="afterEffect">
                                  <p:stCondLst>
                                    <p:cond delay="0"/>
                                  </p:stCondLst>
                                  <p:childTnLst>
                                    <p:set>
                                      <p:cBhvr>
                                        <p:cTn id="899" dur="1" fill="hold">
                                          <p:stCondLst>
                                            <p:cond delay="0"/>
                                          </p:stCondLst>
                                        </p:cTn>
                                        <p:tgtEl>
                                          <p:spTgt spid="514"/>
                                        </p:tgtEl>
                                        <p:attrNameLst>
                                          <p:attrName>style.visibility</p:attrName>
                                        </p:attrNameLst>
                                      </p:cBhvr>
                                      <p:to>
                                        <p:strVal val="visible"/>
                                      </p:to>
                                    </p:set>
                                    <p:animEffect transition="in" filter="fade">
                                      <p:cBhvr>
                                        <p:cTn id="900" dur="1000"/>
                                        <p:tgtEl>
                                          <p:spTgt spid="514"/>
                                        </p:tgtEl>
                                      </p:cBhvr>
                                    </p:animEffect>
                                  </p:childTnLst>
                                </p:cTn>
                              </p:par>
                            </p:childTnLst>
                          </p:cTn>
                        </p:par>
                        <p:par>
                          <p:cTn id="901" fill="hold">
                            <p:stCondLst>
                              <p:cond delay="218500"/>
                            </p:stCondLst>
                            <p:childTnLst>
                              <p:par>
                                <p:cTn id="902" presetID="10" presetClass="entr" presetSubtype="0" fill="hold" nodeType="afterEffect">
                                  <p:stCondLst>
                                    <p:cond delay="0"/>
                                  </p:stCondLst>
                                  <p:childTnLst>
                                    <p:set>
                                      <p:cBhvr>
                                        <p:cTn id="903" dur="1" fill="hold">
                                          <p:stCondLst>
                                            <p:cond delay="0"/>
                                          </p:stCondLst>
                                        </p:cTn>
                                        <p:tgtEl>
                                          <p:spTgt spid="515"/>
                                        </p:tgtEl>
                                        <p:attrNameLst>
                                          <p:attrName>style.visibility</p:attrName>
                                        </p:attrNameLst>
                                      </p:cBhvr>
                                      <p:to>
                                        <p:strVal val="visible"/>
                                      </p:to>
                                    </p:set>
                                    <p:animEffect transition="in" filter="fade">
                                      <p:cBhvr>
                                        <p:cTn id="904" dur="1000"/>
                                        <p:tgtEl>
                                          <p:spTgt spid="515"/>
                                        </p:tgtEl>
                                      </p:cBhvr>
                                    </p:animEffect>
                                  </p:childTnLst>
                                </p:cTn>
                              </p:par>
                            </p:childTnLst>
                          </p:cTn>
                        </p:par>
                        <p:par>
                          <p:cTn id="905" fill="hold">
                            <p:stCondLst>
                              <p:cond delay="219500"/>
                            </p:stCondLst>
                            <p:childTnLst>
                              <p:par>
                                <p:cTn id="906" presetID="10" presetClass="entr" presetSubtype="0" fill="hold" nodeType="afterEffect">
                                  <p:stCondLst>
                                    <p:cond delay="0"/>
                                  </p:stCondLst>
                                  <p:childTnLst>
                                    <p:set>
                                      <p:cBhvr>
                                        <p:cTn id="907" dur="1" fill="hold">
                                          <p:stCondLst>
                                            <p:cond delay="0"/>
                                          </p:stCondLst>
                                        </p:cTn>
                                        <p:tgtEl>
                                          <p:spTgt spid="516"/>
                                        </p:tgtEl>
                                        <p:attrNameLst>
                                          <p:attrName>style.visibility</p:attrName>
                                        </p:attrNameLst>
                                      </p:cBhvr>
                                      <p:to>
                                        <p:strVal val="visible"/>
                                      </p:to>
                                    </p:set>
                                    <p:animEffect transition="in" filter="fade">
                                      <p:cBhvr>
                                        <p:cTn id="908" dur="1000"/>
                                        <p:tgtEl>
                                          <p:spTgt spid="516"/>
                                        </p:tgtEl>
                                      </p:cBhvr>
                                    </p:animEffect>
                                  </p:childTnLst>
                                </p:cTn>
                              </p:par>
                            </p:childTnLst>
                          </p:cTn>
                        </p:par>
                        <p:par>
                          <p:cTn id="909" fill="hold">
                            <p:stCondLst>
                              <p:cond delay="220500"/>
                            </p:stCondLst>
                            <p:childTnLst>
                              <p:par>
                                <p:cTn id="910" presetID="10" presetClass="entr" presetSubtype="0" fill="hold" nodeType="afterEffect">
                                  <p:stCondLst>
                                    <p:cond delay="0"/>
                                  </p:stCondLst>
                                  <p:childTnLst>
                                    <p:set>
                                      <p:cBhvr>
                                        <p:cTn id="911" dur="1" fill="hold">
                                          <p:stCondLst>
                                            <p:cond delay="0"/>
                                          </p:stCondLst>
                                        </p:cTn>
                                        <p:tgtEl>
                                          <p:spTgt spid="517"/>
                                        </p:tgtEl>
                                        <p:attrNameLst>
                                          <p:attrName>style.visibility</p:attrName>
                                        </p:attrNameLst>
                                      </p:cBhvr>
                                      <p:to>
                                        <p:strVal val="visible"/>
                                      </p:to>
                                    </p:set>
                                    <p:animEffect transition="in" filter="fade">
                                      <p:cBhvr>
                                        <p:cTn id="912" dur="1000"/>
                                        <p:tgtEl>
                                          <p:spTgt spid="517"/>
                                        </p:tgtEl>
                                      </p:cBhvr>
                                    </p:animEffect>
                                  </p:childTnLst>
                                </p:cTn>
                              </p:par>
                            </p:childTnLst>
                          </p:cTn>
                        </p:par>
                        <p:par>
                          <p:cTn id="913" fill="hold">
                            <p:stCondLst>
                              <p:cond delay="221500"/>
                            </p:stCondLst>
                            <p:childTnLst>
                              <p:par>
                                <p:cTn id="914" presetID="10" presetClass="entr" presetSubtype="0" fill="hold" nodeType="afterEffect">
                                  <p:stCondLst>
                                    <p:cond delay="0"/>
                                  </p:stCondLst>
                                  <p:childTnLst>
                                    <p:set>
                                      <p:cBhvr>
                                        <p:cTn id="915" dur="1" fill="hold">
                                          <p:stCondLst>
                                            <p:cond delay="0"/>
                                          </p:stCondLst>
                                        </p:cTn>
                                        <p:tgtEl>
                                          <p:spTgt spid="518"/>
                                        </p:tgtEl>
                                        <p:attrNameLst>
                                          <p:attrName>style.visibility</p:attrName>
                                        </p:attrNameLst>
                                      </p:cBhvr>
                                      <p:to>
                                        <p:strVal val="visible"/>
                                      </p:to>
                                    </p:set>
                                    <p:animEffect transition="in" filter="fade">
                                      <p:cBhvr>
                                        <p:cTn id="916" dur="1000"/>
                                        <p:tgtEl>
                                          <p:spTgt spid="518"/>
                                        </p:tgtEl>
                                      </p:cBhvr>
                                    </p:animEffect>
                                  </p:childTnLst>
                                </p:cTn>
                              </p:par>
                            </p:childTnLst>
                          </p:cTn>
                        </p:par>
                        <p:par>
                          <p:cTn id="917" fill="hold">
                            <p:stCondLst>
                              <p:cond delay="222500"/>
                            </p:stCondLst>
                            <p:childTnLst>
                              <p:par>
                                <p:cTn id="918" presetID="10" presetClass="entr" presetSubtype="0" fill="hold" nodeType="afterEffect">
                                  <p:stCondLst>
                                    <p:cond delay="0"/>
                                  </p:stCondLst>
                                  <p:childTnLst>
                                    <p:set>
                                      <p:cBhvr>
                                        <p:cTn id="919" dur="1" fill="hold">
                                          <p:stCondLst>
                                            <p:cond delay="0"/>
                                          </p:stCondLst>
                                        </p:cTn>
                                        <p:tgtEl>
                                          <p:spTgt spid="519"/>
                                        </p:tgtEl>
                                        <p:attrNameLst>
                                          <p:attrName>style.visibility</p:attrName>
                                        </p:attrNameLst>
                                      </p:cBhvr>
                                      <p:to>
                                        <p:strVal val="visible"/>
                                      </p:to>
                                    </p:set>
                                    <p:animEffect transition="in" filter="fade">
                                      <p:cBhvr>
                                        <p:cTn id="920" dur="1000"/>
                                        <p:tgtEl>
                                          <p:spTgt spid="519"/>
                                        </p:tgtEl>
                                      </p:cBhvr>
                                    </p:animEffect>
                                  </p:childTnLst>
                                </p:cTn>
                              </p:par>
                            </p:childTnLst>
                          </p:cTn>
                        </p:par>
                        <p:par>
                          <p:cTn id="921" fill="hold">
                            <p:stCondLst>
                              <p:cond delay="223500"/>
                            </p:stCondLst>
                            <p:childTnLst>
                              <p:par>
                                <p:cTn id="922" presetID="10" presetClass="entr" presetSubtype="0" fill="hold" nodeType="afterEffect">
                                  <p:stCondLst>
                                    <p:cond delay="0"/>
                                  </p:stCondLst>
                                  <p:childTnLst>
                                    <p:set>
                                      <p:cBhvr>
                                        <p:cTn id="923" dur="1" fill="hold">
                                          <p:stCondLst>
                                            <p:cond delay="0"/>
                                          </p:stCondLst>
                                        </p:cTn>
                                        <p:tgtEl>
                                          <p:spTgt spid="520"/>
                                        </p:tgtEl>
                                        <p:attrNameLst>
                                          <p:attrName>style.visibility</p:attrName>
                                        </p:attrNameLst>
                                      </p:cBhvr>
                                      <p:to>
                                        <p:strVal val="visible"/>
                                      </p:to>
                                    </p:set>
                                    <p:animEffect transition="in" filter="fade">
                                      <p:cBhvr>
                                        <p:cTn id="924" dur="1000"/>
                                        <p:tgtEl>
                                          <p:spTgt spid="520"/>
                                        </p:tgtEl>
                                      </p:cBhvr>
                                    </p:animEffect>
                                  </p:childTnLst>
                                </p:cTn>
                              </p:par>
                            </p:childTnLst>
                          </p:cTn>
                        </p:par>
                        <p:par>
                          <p:cTn id="925" fill="hold">
                            <p:stCondLst>
                              <p:cond delay="224500"/>
                            </p:stCondLst>
                            <p:childTnLst>
                              <p:par>
                                <p:cTn id="926" presetID="10" presetClass="entr" presetSubtype="0" fill="hold" nodeType="afterEffect">
                                  <p:stCondLst>
                                    <p:cond delay="0"/>
                                  </p:stCondLst>
                                  <p:childTnLst>
                                    <p:set>
                                      <p:cBhvr>
                                        <p:cTn id="927" dur="1" fill="hold">
                                          <p:stCondLst>
                                            <p:cond delay="0"/>
                                          </p:stCondLst>
                                        </p:cTn>
                                        <p:tgtEl>
                                          <p:spTgt spid="521"/>
                                        </p:tgtEl>
                                        <p:attrNameLst>
                                          <p:attrName>style.visibility</p:attrName>
                                        </p:attrNameLst>
                                      </p:cBhvr>
                                      <p:to>
                                        <p:strVal val="visible"/>
                                      </p:to>
                                    </p:set>
                                    <p:animEffect transition="in" filter="fade">
                                      <p:cBhvr>
                                        <p:cTn id="928" dur="1000"/>
                                        <p:tgtEl>
                                          <p:spTgt spid="521"/>
                                        </p:tgtEl>
                                      </p:cBhvr>
                                    </p:animEffect>
                                  </p:childTnLst>
                                </p:cTn>
                              </p:par>
                            </p:childTnLst>
                          </p:cTn>
                        </p:par>
                        <p:par>
                          <p:cTn id="929" fill="hold">
                            <p:stCondLst>
                              <p:cond delay="225500"/>
                            </p:stCondLst>
                            <p:childTnLst>
                              <p:par>
                                <p:cTn id="930" presetID="10" presetClass="entr" presetSubtype="0" fill="hold" nodeType="afterEffect">
                                  <p:stCondLst>
                                    <p:cond delay="0"/>
                                  </p:stCondLst>
                                  <p:childTnLst>
                                    <p:set>
                                      <p:cBhvr>
                                        <p:cTn id="931" dur="1" fill="hold">
                                          <p:stCondLst>
                                            <p:cond delay="0"/>
                                          </p:stCondLst>
                                        </p:cTn>
                                        <p:tgtEl>
                                          <p:spTgt spid="522"/>
                                        </p:tgtEl>
                                        <p:attrNameLst>
                                          <p:attrName>style.visibility</p:attrName>
                                        </p:attrNameLst>
                                      </p:cBhvr>
                                      <p:to>
                                        <p:strVal val="visible"/>
                                      </p:to>
                                    </p:set>
                                    <p:animEffect transition="in" filter="fade">
                                      <p:cBhvr>
                                        <p:cTn id="932" dur="1000"/>
                                        <p:tgtEl>
                                          <p:spTgt spid="522"/>
                                        </p:tgtEl>
                                      </p:cBhvr>
                                    </p:animEffect>
                                  </p:childTnLst>
                                </p:cTn>
                              </p:par>
                            </p:childTnLst>
                          </p:cTn>
                        </p:par>
                        <p:par>
                          <p:cTn id="933" fill="hold">
                            <p:stCondLst>
                              <p:cond delay="226500"/>
                            </p:stCondLst>
                            <p:childTnLst>
                              <p:par>
                                <p:cTn id="934" presetID="10" presetClass="entr" presetSubtype="0" fill="hold" nodeType="afterEffect">
                                  <p:stCondLst>
                                    <p:cond delay="0"/>
                                  </p:stCondLst>
                                  <p:childTnLst>
                                    <p:set>
                                      <p:cBhvr>
                                        <p:cTn id="935" dur="1" fill="hold">
                                          <p:stCondLst>
                                            <p:cond delay="0"/>
                                          </p:stCondLst>
                                        </p:cTn>
                                        <p:tgtEl>
                                          <p:spTgt spid="523"/>
                                        </p:tgtEl>
                                        <p:attrNameLst>
                                          <p:attrName>style.visibility</p:attrName>
                                        </p:attrNameLst>
                                      </p:cBhvr>
                                      <p:to>
                                        <p:strVal val="visible"/>
                                      </p:to>
                                    </p:set>
                                    <p:animEffect transition="in" filter="fade">
                                      <p:cBhvr>
                                        <p:cTn id="936" dur="1000"/>
                                        <p:tgtEl>
                                          <p:spTgt spid="523"/>
                                        </p:tgtEl>
                                      </p:cBhvr>
                                    </p:animEffect>
                                  </p:childTnLst>
                                </p:cTn>
                              </p:par>
                            </p:childTnLst>
                          </p:cTn>
                        </p:par>
                        <p:par>
                          <p:cTn id="937" fill="hold">
                            <p:stCondLst>
                              <p:cond delay="227500"/>
                            </p:stCondLst>
                            <p:childTnLst>
                              <p:par>
                                <p:cTn id="938" presetID="10" presetClass="entr" presetSubtype="0" fill="hold" nodeType="afterEffect">
                                  <p:stCondLst>
                                    <p:cond delay="0"/>
                                  </p:stCondLst>
                                  <p:childTnLst>
                                    <p:set>
                                      <p:cBhvr>
                                        <p:cTn id="939" dur="1" fill="hold">
                                          <p:stCondLst>
                                            <p:cond delay="0"/>
                                          </p:stCondLst>
                                        </p:cTn>
                                        <p:tgtEl>
                                          <p:spTgt spid="524"/>
                                        </p:tgtEl>
                                        <p:attrNameLst>
                                          <p:attrName>style.visibility</p:attrName>
                                        </p:attrNameLst>
                                      </p:cBhvr>
                                      <p:to>
                                        <p:strVal val="visible"/>
                                      </p:to>
                                    </p:set>
                                    <p:animEffect transition="in" filter="fade">
                                      <p:cBhvr>
                                        <p:cTn id="940" dur="1000"/>
                                        <p:tgtEl>
                                          <p:spTgt spid="524"/>
                                        </p:tgtEl>
                                      </p:cBhvr>
                                    </p:animEffect>
                                  </p:childTnLst>
                                </p:cTn>
                              </p:par>
                            </p:childTnLst>
                          </p:cTn>
                        </p:par>
                        <p:par>
                          <p:cTn id="941" fill="hold">
                            <p:stCondLst>
                              <p:cond delay="228500"/>
                            </p:stCondLst>
                            <p:childTnLst>
                              <p:par>
                                <p:cTn id="942" presetID="10" presetClass="entr" presetSubtype="0" fill="hold" nodeType="afterEffect">
                                  <p:stCondLst>
                                    <p:cond delay="0"/>
                                  </p:stCondLst>
                                  <p:childTnLst>
                                    <p:set>
                                      <p:cBhvr>
                                        <p:cTn id="943" dur="1" fill="hold">
                                          <p:stCondLst>
                                            <p:cond delay="0"/>
                                          </p:stCondLst>
                                        </p:cTn>
                                        <p:tgtEl>
                                          <p:spTgt spid="525"/>
                                        </p:tgtEl>
                                        <p:attrNameLst>
                                          <p:attrName>style.visibility</p:attrName>
                                        </p:attrNameLst>
                                      </p:cBhvr>
                                      <p:to>
                                        <p:strVal val="visible"/>
                                      </p:to>
                                    </p:set>
                                    <p:animEffect transition="in" filter="fade">
                                      <p:cBhvr>
                                        <p:cTn id="944" dur="1000"/>
                                        <p:tgtEl>
                                          <p:spTgt spid="525"/>
                                        </p:tgtEl>
                                      </p:cBhvr>
                                    </p:animEffect>
                                  </p:childTnLst>
                                </p:cTn>
                              </p:par>
                            </p:childTnLst>
                          </p:cTn>
                        </p:par>
                        <p:par>
                          <p:cTn id="945" fill="hold">
                            <p:stCondLst>
                              <p:cond delay="229500"/>
                            </p:stCondLst>
                            <p:childTnLst>
                              <p:par>
                                <p:cTn id="946" presetID="10" presetClass="entr" presetSubtype="0" fill="hold" nodeType="afterEffect">
                                  <p:stCondLst>
                                    <p:cond delay="0"/>
                                  </p:stCondLst>
                                  <p:childTnLst>
                                    <p:set>
                                      <p:cBhvr>
                                        <p:cTn id="947" dur="1" fill="hold">
                                          <p:stCondLst>
                                            <p:cond delay="0"/>
                                          </p:stCondLst>
                                        </p:cTn>
                                        <p:tgtEl>
                                          <p:spTgt spid="526"/>
                                        </p:tgtEl>
                                        <p:attrNameLst>
                                          <p:attrName>style.visibility</p:attrName>
                                        </p:attrNameLst>
                                      </p:cBhvr>
                                      <p:to>
                                        <p:strVal val="visible"/>
                                      </p:to>
                                    </p:set>
                                    <p:animEffect transition="in" filter="fade">
                                      <p:cBhvr>
                                        <p:cTn id="948" dur="1000"/>
                                        <p:tgtEl>
                                          <p:spTgt spid="526"/>
                                        </p:tgtEl>
                                      </p:cBhvr>
                                    </p:animEffect>
                                  </p:childTnLst>
                                </p:cTn>
                              </p:par>
                            </p:childTnLst>
                          </p:cTn>
                        </p:par>
                        <p:par>
                          <p:cTn id="949" fill="hold">
                            <p:stCondLst>
                              <p:cond delay="230500"/>
                            </p:stCondLst>
                            <p:childTnLst>
                              <p:par>
                                <p:cTn id="950" presetID="10" presetClass="entr" presetSubtype="0" fill="hold" nodeType="afterEffect">
                                  <p:stCondLst>
                                    <p:cond delay="0"/>
                                  </p:stCondLst>
                                  <p:childTnLst>
                                    <p:set>
                                      <p:cBhvr>
                                        <p:cTn id="951" dur="1" fill="hold">
                                          <p:stCondLst>
                                            <p:cond delay="0"/>
                                          </p:stCondLst>
                                        </p:cTn>
                                        <p:tgtEl>
                                          <p:spTgt spid="527"/>
                                        </p:tgtEl>
                                        <p:attrNameLst>
                                          <p:attrName>style.visibility</p:attrName>
                                        </p:attrNameLst>
                                      </p:cBhvr>
                                      <p:to>
                                        <p:strVal val="visible"/>
                                      </p:to>
                                    </p:set>
                                    <p:animEffect transition="in" filter="fade">
                                      <p:cBhvr>
                                        <p:cTn id="952" dur="1000"/>
                                        <p:tgtEl>
                                          <p:spTgt spid="527"/>
                                        </p:tgtEl>
                                      </p:cBhvr>
                                    </p:animEffect>
                                  </p:childTnLst>
                                </p:cTn>
                              </p:par>
                            </p:childTnLst>
                          </p:cTn>
                        </p:par>
                        <p:par>
                          <p:cTn id="953" fill="hold">
                            <p:stCondLst>
                              <p:cond delay="231500"/>
                            </p:stCondLst>
                            <p:childTnLst>
                              <p:par>
                                <p:cTn id="954" presetID="10" presetClass="entr" presetSubtype="0" fill="hold" nodeType="afterEffect">
                                  <p:stCondLst>
                                    <p:cond delay="0"/>
                                  </p:stCondLst>
                                  <p:childTnLst>
                                    <p:set>
                                      <p:cBhvr>
                                        <p:cTn id="955" dur="1" fill="hold">
                                          <p:stCondLst>
                                            <p:cond delay="0"/>
                                          </p:stCondLst>
                                        </p:cTn>
                                        <p:tgtEl>
                                          <p:spTgt spid="528"/>
                                        </p:tgtEl>
                                        <p:attrNameLst>
                                          <p:attrName>style.visibility</p:attrName>
                                        </p:attrNameLst>
                                      </p:cBhvr>
                                      <p:to>
                                        <p:strVal val="visible"/>
                                      </p:to>
                                    </p:set>
                                    <p:animEffect transition="in" filter="fade">
                                      <p:cBhvr>
                                        <p:cTn id="956" dur="1000"/>
                                        <p:tgtEl>
                                          <p:spTgt spid="528"/>
                                        </p:tgtEl>
                                      </p:cBhvr>
                                    </p:animEffect>
                                  </p:childTnLst>
                                </p:cTn>
                              </p:par>
                            </p:childTnLst>
                          </p:cTn>
                        </p:par>
                        <p:par>
                          <p:cTn id="957" fill="hold">
                            <p:stCondLst>
                              <p:cond delay="232500"/>
                            </p:stCondLst>
                            <p:childTnLst>
                              <p:par>
                                <p:cTn id="958" presetID="10" presetClass="entr" presetSubtype="0" fill="hold" nodeType="afterEffect">
                                  <p:stCondLst>
                                    <p:cond delay="0"/>
                                  </p:stCondLst>
                                  <p:childTnLst>
                                    <p:set>
                                      <p:cBhvr>
                                        <p:cTn id="959" dur="1" fill="hold">
                                          <p:stCondLst>
                                            <p:cond delay="0"/>
                                          </p:stCondLst>
                                        </p:cTn>
                                        <p:tgtEl>
                                          <p:spTgt spid="529"/>
                                        </p:tgtEl>
                                        <p:attrNameLst>
                                          <p:attrName>style.visibility</p:attrName>
                                        </p:attrNameLst>
                                      </p:cBhvr>
                                      <p:to>
                                        <p:strVal val="visible"/>
                                      </p:to>
                                    </p:set>
                                    <p:animEffect transition="in" filter="fade">
                                      <p:cBhvr>
                                        <p:cTn id="960" dur="1000"/>
                                        <p:tgtEl>
                                          <p:spTgt spid="529"/>
                                        </p:tgtEl>
                                      </p:cBhvr>
                                    </p:animEffect>
                                  </p:childTnLst>
                                </p:cTn>
                              </p:par>
                            </p:childTnLst>
                          </p:cTn>
                        </p:par>
                        <p:par>
                          <p:cTn id="961" fill="hold">
                            <p:stCondLst>
                              <p:cond delay="233500"/>
                            </p:stCondLst>
                            <p:childTnLst>
                              <p:par>
                                <p:cTn id="962" presetID="10" presetClass="entr" presetSubtype="0" fill="hold" nodeType="afterEffect">
                                  <p:stCondLst>
                                    <p:cond delay="0"/>
                                  </p:stCondLst>
                                  <p:childTnLst>
                                    <p:set>
                                      <p:cBhvr>
                                        <p:cTn id="963" dur="1" fill="hold">
                                          <p:stCondLst>
                                            <p:cond delay="0"/>
                                          </p:stCondLst>
                                        </p:cTn>
                                        <p:tgtEl>
                                          <p:spTgt spid="530"/>
                                        </p:tgtEl>
                                        <p:attrNameLst>
                                          <p:attrName>style.visibility</p:attrName>
                                        </p:attrNameLst>
                                      </p:cBhvr>
                                      <p:to>
                                        <p:strVal val="visible"/>
                                      </p:to>
                                    </p:set>
                                    <p:animEffect transition="in" filter="fade">
                                      <p:cBhvr>
                                        <p:cTn id="964" dur="1000"/>
                                        <p:tgtEl>
                                          <p:spTgt spid="530"/>
                                        </p:tgtEl>
                                      </p:cBhvr>
                                    </p:animEffect>
                                  </p:childTnLst>
                                </p:cTn>
                              </p:par>
                            </p:childTnLst>
                          </p:cTn>
                        </p:par>
                        <p:par>
                          <p:cTn id="965" fill="hold">
                            <p:stCondLst>
                              <p:cond delay="234500"/>
                            </p:stCondLst>
                            <p:childTnLst>
                              <p:par>
                                <p:cTn id="966" presetID="10" presetClass="entr" presetSubtype="0" fill="hold" nodeType="afterEffect">
                                  <p:stCondLst>
                                    <p:cond delay="0"/>
                                  </p:stCondLst>
                                  <p:childTnLst>
                                    <p:set>
                                      <p:cBhvr>
                                        <p:cTn id="967" dur="1" fill="hold">
                                          <p:stCondLst>
                                            <p:cond delay="0"/>
                                          </p:stCondLst>
                                        </p:cTn>
                                        <p:tgtEl>
                                          <p:spTgt spid="531"/>
                                        </p:tgtEl>
                                        <p:attrNameLst>
                                          <p:attrName>style.visibility</p:attrName>
                                        </p:attrNameLst>
                                      </p:cBhvr>
                                      <p:to>
                                        <p:strVal val="visible"/>
                                      </p:to>
                                    </p:set>
                                    <p:animEffect transition="in" filter="fade">
                                      <p:cBhvr>
                                        <p:cTn id="968" dur="1000"/>
                                        <p:tgtEl>
                                          <p:spTgt spid="531"/>
                                        </p:tgtEl>
                                      </p:cBhvr>
                                    </p:animEffect>
                                  </p:childTnLst>
                                </p:cTn>
                              </p:par>
                            </p:childTnLst>
                          </p:cTn>
                        </p:par>
                        <p:par>
                          <p:cTn id="969" fill="hold">
                            <p:stCondLst>
                              <p:cond delay="235500"/>
                            </p:stCondLst>
                            <p:childTnLst>
                              <p:par>
                                <p:cTn id="970" presetID="10" presetClass="entr" presetSubtype="0" fill="hold" nodeType="afterEffect">
                                  <p:stCondLst>
                                    <p:cond delay="0"/>
                                  </p:stCondLst>
                                  <p:childTnLst>
                                    <p:set>
                                      <p:cBhvr>
                                        <p:cTn id="971" dur="1" fill="hold">
                                          <p:stCondLst>
                                            <p:cond delay="0"/>
                                          </p:stCondLst>
                                        </p:cTn>
                                        <p:tgtEl>
                                          <p:spTgt spid="532"/>
                                        </p:tgtEl>
                                        <p:attrNameLst>
                                          <p:attrName>style.visibility</p:attrName>
                                        </p:attrNameLst>
                                      </p:cBhvr>
                                      <p:to>
                                        <p:strVal val="visible"/>
                                      </p:to>
                                    </p:set>
                                    <p:animEffect transition="in" filter="fade">
                                      <p:cBhvr>
                                        <p:cTn id="972" dur="1000"/>
                                        <p:tgtEl>
                                          <p:spTgt spid="532"/>
                                        </p:tgtEl>
                                      </p:cBhvr>
                                    </p:animEffect>
                                  </p:childTnLst>
                                </p:cTn>
                              </p:par>
                            </p:childTnLst>
                          </p:cTn>
                        </p:par>
                        <p:par>
                          <p:cTn id="973" fill="hold">
                            <p:stCondLst>
                              <p:cond delay="236500"/>
                            </p:stCondLst>
                            <p:childTnLst>
                              <p:par>
                                <p:cTn id="974" presetID="10" presetClass="entr" presetSubtype="0" fill="hold" nodeType="afterEffect">
                                  <p:stCondLst>
                                    <p:cond delay="0"/>
                                  </p:stCondLst>
                                  <p:childTnLst>
                                    <p:set>
                                      <p:cBhvr>
                                        <p:cTn id="975" dur="1" fill="hold">
                                          <p:stCondLst>
                                            <p:cond delay="0"/>
                                          </p:stCondLst>
                                        </p:cTn>
                                        <p:tgtEl>
                                          <p:spTgt spid="533"/>
                                        </p:tgtEl>
                                        <p:attrNameLst>
                                          <p:attrName>style.visibility</p:attrName>
                                        </p:attrNameLst>
                                      </p:cBhvr>
                                      <p:to>
                                        <p:strVal val="visible"/>
                                      </p:to>
                                    </p:set>
                                    <p:animEffect transition="in" filter="fade">
                                      <p:cBhvr>
                                        <p:cTn id="976" dur="1000"/>
                                        <p:tgtEl>
                                          <p:spTgt spid="533"/>
                                        </p:tgtEl>
                                      </p:cBhvr>
                                    </p:animEffect>
                                  </p:childTnLst>
                                </p:cTn>
                              </p:par>
                            </p:childTnLst>
                          </p:cTn>
                        </p:par>
                        <p:par>
                          <p:cTn id="977" fill="hold">
                            <p:stCondLst>
                              <p:cond delay="237500"/>
                            </p:stCondLst>
                            <p:childTnLst>
                              <p:par>
                                <p:cTn id="978" presetID="10" presetClass="entr" presetSubtype="0" fill="hold" nodeType="afterEffect">
                                  <p:stCondLst>
                                    <p:cond delay="0"/>
                                  </p:stCondLst>
                                  <p:childTnLst>
                                    <p:set>
                                      <p:cBhvr>
                                        <p:cTn id="979" dur="1" fill="hold">
                                          <p:stCondLst>
                                            <p:cond delay="0"/>
                                          </p:stCondLst>
                                        </p:cTn>
                                        <p:tgtEl>
                                          <p:spTgt spid="534"/>
                                        </p:tgtEl>
                                        <p:attrNameLst>
                                          <p:attrName>style.visibility</p:attrName>
                                        </p:attrNameLst>
                                      </p:cBhvr>
                                      <p:to>
                                        <p:strVal val="visible"/>
                                      </p:to>
                                    </p:set>
                                    <p:animEffect transition="in" filter="fade">
                                      <p:cBhvr>
                                        <p:cTn id="980" dur="1000"/>
                                        <p:tgtEl>
                                          <p:spTgt spid="534"/>
                                        </p:tgtEl>
                                      </p:cBhvr>
                                    </p:animEffect>
                                  </p:childTnLst>
                                </p:cTn>
                              </p:par>
                            </p:childTnLst>
                          </p:cTn>
                        </p:par>
                        <p:par>
                          <p:cTn id="981" fill="hold">
                            <p:stCondLst>
                              <p:cond delay="238500"/>
                            </p:stCondLst>
                            <p:childTnLst>
                              <p:par>
                                <p:cTn id="982" presetID="10" presetClass="entr" presetSubtype="0" fill="hold" nodeType="afterEffect">
                                  <p:stCondLst>
                                    <p:cond delay="0"/>
                                  </p:stCondLst>
                                  <p:childTnLst>
                                    <p:set>
                                      <p:cBhvr>
                                        <p:cTn id="983" dur="1" fill="hold">
                                          <p:stCondLst>
                                            <p:cond delay="0"/>
                                          </p:stCondLst>
                                        </p:cTn>
                                        <p:tgtEl>
                                          <p:spTgt spid="535"/>
                                        </p:tgtEl>
                                        <p:attrNameLst>
                                          <p:attrName>style.visibility</p:attrName>
                                        </p:attrNameLst>
                                      </p:cBhvr>
                                      <p:to>
                                        <p:strVal val="visible"/>
                                      </p:to>
                                    </p:set>
                                    <p:animEffect transition="in" filter="fade">
                                      <p:cBhvr>
                                        <p:cTn id="984" dur="1000"/>
                                        <p:tgtEl>
                                          <p:spTgt spid="535"/>
                                        </p:tgtEl>
                                      </p:cBhvr>
                                    </p:animEffect>
                                  </p:childTnLst>
                                </p:cTn>
                              </p:par>
                            </p:childTnLst>
                          </p:cTn>
                        </p:par>
                        <p:par>
                          <p:cTn id="985" fill="hold">
                            <p:stCondLst>
                              <p:cond delay="239500"/>
                            </p:stCondLst>
                            <p:childTnLst>
                              <p:par>
                                <p:cTn id="986" presetID="10" presetClass="entr" presetSubtype="0" fill="hold" nodeType="afterEffect">
                                  <p:stCondLst>
                                    <p:cond delay="0"/>
                                  </p:stCondLst>
                                  <p:childTnLst>
                                    <p:set>
                                      <p:cBhvr>
                                        <p:cTn id="987" dur="1" fill="hold">
                                          <p:stCondLst>
                                            <p:cond delay="0"/>
                                          </p:stCondLst>
                                        </p:cTn>
                                        <p:tgtEl>
                                          <p:spTgt spid="536"/>
                                        </p:tgtEl>
                                        <p:attrNameLst>
                                          <p:attrName>style.visibility</p:attrName>
                                        </p:attrNameLst>
                                      </p:cBhvr>
                                      <p:to>
                                        <p:strVal val="visible"/>
                                      </p:to>
                                    </p:set>
                                    <p:animEffect transition="in" filter="fade">
                                      <p:cBhvr>
                                        <p:cTn id="988" dur="1000"/>
                                        <p:tgtEl>
                                          <p:spTgt spid="536"/>
                                        </p:tgtEl>
                                      </p:cBhvr>
                                    </p:animEffect>
                                  </p:childTnLst>
                                </p:cTn>
                              </p:par>
                            </p:childTnLst>
                          </p:cTn>
                        </p:par>
                        <p:par>
                          <p:cTn id="989" fill="hold">
                            <p:stCondLst>
                              <p:cond delay="240500"/>
                            </p:stCondLst>
                            <p:childTnLst>
                              <p:par>
                                <p:cTn id="990" presetID="10" presetClass="entr" presetSubtype="0" fill="hold" nodeType="afterEffect">
                                  <p:stCondLst>
                                    <p:cond delay="0"/>
                                  </p:stCondLst>
                                  <p:childTnLst>
                                    <p:set>
                                      <p:cBhvr>
                                        <p:cTn id="991" dur="1" fill="hold">
                                          <p:stCondLst>
                                            <p:cond delay="0"/>
                                          </p:stCondLst>
                                        </p:cTn>
                                        <p:tgtEl>
                                          <p:spTgt spid="537"/>
                                        </p:tgtEl>
                                        <p:attrNameLst>
                                          <p:attrName>style.visibility</p:attrName>
                                        </p:attrNameLst>
                                      </p:cBhvr>
                                      <p:to>
                                        <p:strVal val="visible"/>
                                      </p:to>
                                    </p:set>
                                    <p:animEffect transition="in" filter="fade">
                                      <p:cBhvr>
                                        <p:cTn id="992" dur="1000"/>
                                        <p:tgtEl>
                                          <p:spTgt spid="537"/>
                                        </p:tgtEl>
                                      </p:cBhvr>
                                    </p:animEffect>
                                  </p:childTnLst>
                                </p:cTn>
                              </p:par>
                            </p:childTnLst>
                          </p:cTn>
                        </p:par>
                        <p:par>
                          <p:cTn id="993" fill="hold">
                            <p:stCondLst>
                              <p:cond delay="241500"/>
                            </p:stCondLst>
                            <p:childTnLst>
                              <p:par>
                                <p:cTn id="994" presetID="10" presetClass="entr" presetSubtype="0" fill="hold" nodeType="afterEffect">
                                  <p:stCondLst>
                                    <p:cond delay="0"/>
                                  </p:stCondLst>
                                  <p:childTnLst>
                                    <p:set>
                                      <p:cBhvr>
                                        <p:cTn id="995" dur="1" fill="hold">
                                          <p:stCondLst>
                                            <p:cond delay="0"/>
                                          </p:stCondLst>
                                        </p:cTn>
                                        <p:tgtEl>
                                          <p:spTgt spid="538"/>
                                        </p:tgtEl>
                                        <p:attrNameLst>
                                          <p:attrName>style.visibility</p:attrName>
                                        </p:attrNameLst>
                                      </p:cBhvr>
                                      <p:to>
                                        <p:strVal val="visible"/>
                                      </p:to>
                                    </p:set>
                                    <p:animEffect transition="in" filter="fade">
                                      <p:cBhvr>
                                        <p:cTn id="996" dur="1000"/>
                                        <p:tgtEl>
                                          <p:spTgt spid="538"/>
                                        </p:tgtEl>
                                      </p:cBhvr>
                                    </p:animEffect>
                                  </p:childTnLst>
                                </p:cTn>
                              </p:par>
                            </p:childTnLst>
                          </p:cTn>
                        </p:par>
                        <p:par>
                          <p:cTn id="997" fill="hold">
                            <p:stCondLst>
                              <p:cond delay="242500"/>
                            </p:stCondLst>
                            <p:childTnLst>
                              <p:par>
                                <p:cTn id="998" presetID="10" presetClass="entr" presetSubtype="0" fill="hold" nodeType="afterEffect">
                                  <p:stCondLst>
                                    <p:cond delay="0"/>
                                  </p:stCondLst>
                                  <p:childTnLst>
                                    <p:set>
                                      <p:cBhvr>
                                        <p:cTn id="999" dur="1" fill="hold">
                                          <p:stCondLst>
                                            <p:cond delay="0"/>
                                          </p:stCondLst>
                                        </p:cTn>
                                        <p:tgtEl>
                                          <p:spTgt spid="539"/>
                                        </p:tgtEl>
                                        <p:attrNameLst>
                                          <p:attrName>style.visibility</p:attrName>
                                        </p:attrNameLst>
                                      </p:cBhvr>
                                      <p:to>
                                        <p:strVal val="visible"/>
                                      </p:to>
                                    </p:set>
                                    <p:animEffect transition="in" filter="fade">
                                      <p:cBhvr>
                                        <p:cTn id="1000" dur="1000"/>
                                        <p:tgtEl>
                                          <p:spTgt spid="539"/>
                                        </p:tgtEl>
                                      </p:cBhvr>
                                    </p:animEffect>
                                  </p:childTnLst>
                                </p:cTn>
                              </p:par>
                            </p:childTnLst>
                          </p:cTn>
                        </p:par>
                        <p:par>
                          <p:cTn id="1001" fill="hold">
                            <p:stCondLst>
                              <p:cond delay="243500"/>
                            </p:stCondLst>
                            <p:childTnLst>
                              <p:par>
                                <p:cTn id="1002" presetID="10" presetClass="entr" presetSubtype="0" fill="hold" nodeType="afterEffect">
                                  <p:stCondLst>
                                    <p:cond delay="0"/>
                                  </p:stCondLst>
                                  <p:childTnLst>
                                    <p:set>
                                      <p:cBhvr>
                                        <p:cTn id="1003" dur="1" fill="hold">
                                          <p:stCondLst>
                                            <p:cond delay="0"/>
                                          </p:stCondLst>
                                        </p:cTn>
                                        <p:tgtEl>
                                          <p:spTgt spid="540"/>
                                        </p:tgtEl>
                                        <p:attrNameLst>
                                          <p:attrName>style.visibility</p:attrName>
                                        </p:attrNameLst>
                                      </p:cBhvr>
                                      <p:to>
                                        <p:strVal val="visible"/>
                                      </p:to>
                                    </p:set>
                                    <p:animEffect transition="in" filter="fade">
                                      <p:cBhvr>
                                        <p:cTn id="1004" dur="1000"/>
                                        <p:tgtEl>
                                          <p:spTgt spid="540"/>
                                        </p:tgtEl>
                                      </p:cBhvr>
                                    </p:animEffect>
                                  </p:childTnLst>
                                </p:cTn>
                              </p:par>
                            </p:childTnLst>
                          </p:cTn>
                        </p:par>
                        <p:par>
                          <p:cTn id="1005" fill="hold">
                            <p:stCondLst>
                              <p:cond delay="244500"/>
                            </p:stCondLst>
                            <p:childTnLst>
                              <p:par>
                                <p:cTn id="1006" presetID="10" presetClass="entr" presetSubtype="0" fill="hold" nodeType="afterEffect">
                                  <p:stCondLst>
                                    <p:cond delay="0"/>
                                  </p:stCondLst>
                                  <p:childTnLst>
                                    <p:set>
                                      <p:cBhvr>
                                        <p:cTn id="1007" dur="1" fill="hold">
                                          <p:stCondLst>
                                            <p:cond delay="0"/>
                                          </p:stCondLst>
                                        </p:cTn>
                                        <p:tgtEl>
                                          <p:spTgt spid="541"/>
                                        </p:tgtEl>
                                        <p:attrNameLst>
                                          <p:attrName>style.visibility</p:attrName>
                                        </p:attrNameLst>
                                      </p:cBhvr>
                                      <p:to>
                                        <p:strVal val="visible"/>
                                      </p:to>
                                    </p:set>
                                    <p:animEffect transition="in" filter="fade">
                                      <p:cBhvr>
                                        <p:cTn id="1008" dur="1000"/>
                                        <p:tgtEl>
                                          <p:spTgt spid="541"/>
                                        </p:tgtEl>
                                      </p:cBhvr>
                                    </p:animEffect>
                                  </p:childTnLst>
                                </p:cTn>
                              </p:par>
                            </p:childTnLst>
                          </p:cTn>
                        </p:par>
                        <p:par>
                          <p:cTn id="1009" fill="hold">
                            <p:stCondLst>
                              <p:cond delay="245500"/>
                            </p:stCondLst>
                            <p:childTnLst>
                              <p:par>
                                <p:cTn id="1010" presetID="10" presetClass="entr" presetSubtype="0" fill="hold" nodeType="afterEffect">
                                  <p:stCondLst>
                                    <p:cond delay="0"/>
                                  </p:stCondLst>
                                  <p:childTnLst>
                                    <p:set>
                                      <p:cBhvr>
                                        <p:cTn id="1011" dur="1" fill="hold">
                                          <p:stCondLst>
                                            <p:cond delay="0"/>
                                          </p:stCondLst>
                                        </p:cTn>
                                        <p:tgtEl>
                                          <p:spTgt spid="542"/>
                                        </p:tgtEl>
                                        <p:attrNameLst>
                                          <p:attrName>style.visibility</p:attrName>
                                        </p:attrNameLst>
                                      </p:cBhvr>
                                      <p:to>
                                        <p:strVal val="visible"/>
                                      </p:to>
                                    </p:set>
                                    <p:animEffect transition="in" filter="fade">
                                      <p:cBhvr>
                                        <p:cTn id="1012" dur="1000"/>
                                        <p:tgtEl>
                                          <p:spTgt spid="542"/>
                                        </p:tgtEl>
                                      </p:cBhvr>
                                    </p:animEffect>
                                  </p:childTnLst>
                                </p:cTn>
                              </p:par>
                            </p:childTnLst>
                          </p:cTn>
                        </p:par>
                        <p:par>
                          <p:cTn id="1013" fill="hold">
                            <p:stCondLst>
                              <p:cond delay="246500"/>
                            </p:stCondLst>
                            <p:childTnLst>
                              <p:par>
                                <p:cTn id="1014" presetID="10" presetClass="entr" presetSubtype="0" fill="hold" nodeType="afterEffect">
                                  <p:stCondLst>
                                    <p:cond delay="0"/>
                                  </p:stCondLst>
                                  <p:childTnLst>
                                    <p:set>
                                      <p:cBhvr>
                                        <p:cTn id="1015" dur="1" fill="hold">
                                          <p:stCondLst>
                                            <p:cond delay="0"/>
                                          </p:stCondLst>
                                        </p:cTn>
                                        <p:tgtEl>
                                          <p:spTgt spid="543"/>
                                        </p:tgtEl>
                                        <p:attrNameLst>
                                          <p:attrName>style.visibility</p:attrName>
                                        </p:attrNameLst>
                                      </p:cBhvr>
                                      <p:to>
                                        <p:strVal val="visible"/>
                                      </p:to>
                                    </p:set>
                                    <p:animEffect transition="in" filter="fade">
                                      <p:cBhvr>
                                        <p:cTn id="1016" dur="1000"/>
                                        <p:tgtEl>
                                          <p:spTgt spid="543"/>
                                        </p:tgtEl>
                                      </p:cBhvr>
                                    </p:animEffect>
                                  </p:childTnLst>
                                </p:cTn>
                              </p:par>
                            </p:childTnLst>
                          </p:cTn>
                        </p:par>
                        <p:par>
                          <p:cTn id="1017" fill="hold">
                            <p:stCondLst>
                              <p:cond delay="247500"/>
                            </p:stCondLst>
                            <p:childTnLst>
                              <p:par>
                                <p:cTn id="1018" presetID="10" presetClass="entr" presetSubtype="0" fill="hold" nodeType="afterEffect">
                                  <p:stCondLst>
                                    <p:cond delay="0"/>
                                  </p:stCondLst>
                                  <p:childTnLst>
                                    <p:set>
                                      <p:cBhvr>
                                        <p:cTn id="1019" dur="1" fill="hold">
                                          <p:stCondLst>
                                            <p:cond delay="0"/>
                                          </p:stCondLst>
                                        </p:cTn>
                                        <p:tgtEl>
                                          <p:spTgt spid="544"/>
                                        </p:tgtEl>
                                        <p:attrNameLst>
                                          <p:attrName>style.visibility</p:attrName>
                                        </p:attrNameLst>
                                      </p:cBhvr>
                                      <p:to>
                                        <p:strVal val="visible"/>
                                      </p:to>
                                    </p:set>
                                    <p:animEffect transition="in" filter="fade">
                                      <p:cBhvr>
                                        <p:cTn id="1020" dur="1000"/>
                                        <p:tgtEl>
                                          <p:spTgt spid="544"/>
                                        </p:tgtEl>
                                      </p:cBhvr>
                                    </p:animEffect>
                                  </p:childTnLst>
                                </p:cTn>
                              </p:par>
                            </p:childTnLst>
                          </p:cTn>
                        </p:par>
                        <p:par>
                          <p:cTn id="1021" fill="hold">
                            <p:stCondLst>
                              <p:cond delay="248500"/>
                            </p:stCondLst>
                            <p:childTnLst>
                              <p:par>
                                <p:cTn id="1022" presetID="10" presetClass="entr" presetSubtype="0" fill="hold" nodeType="afterEffect">
                                  <p:stCondLst>
                                    <p:cond delay="0"/>
                                  </p:stCondLst>
                                  <p:childTnLst>
                                    <p:set>
                                      <p:cBhvr>
                                        <p:cTn id="1023" dur="1" fill="hold">
                                          <p:stCondLst>
                                            <p:cond delay="0"/>
                                          </p:stCondLst>
                                        </p:cTn>
                                        <p:tgtEl>
                                          <p:spTgt spid="545"/>
                                        </p:tgtEl>
                                        <p:attrNameLst>
                                          <p:attrName>style.visibility</p:attrName>
                                        </p:attrNameLst>
                                      </p:cBhvr>
                                      <p:to>
                                        <p:strVal val="visible"/>
                                      </p:to>
                                    </p:set>
                                    <p:animEffect transition="in" filter="fade">
                                      <p:cBhvr>
                                        <p:cTn id="1024" dur="1000"/>
                                        <p:tgtEl>
                                          <p:spTgt spid="545"/>
                                        </p:tgtEl>
                                      </p:cBhvr>
                                    </p:animEffect>
                                  </p:childTnLst>
                                </p:cTn>
                              </p:par>
                            </p:childTnLst>
                          </p:cTn>
                        </p:par>
                        <p:par>
                          <p:cTn id="1025" fill="hold">
                            <p:stCondLst>
                              <p:cond delay="249500"/>
                            </p:stCondLst>
                            <p:childTnLst>
                              <p:par>
                                <p:cTn id="1026" presetID="10" presetClass="entr" presetSubtype="0" fill="hold" nodeType="afterEffect">
                                  <p:stCondLst>
                                    <p:cond delay="0"/>
                                  </p:stCondLst>
                                  <p:childTnLst>
                                    <p:set>
                                      <p:cBhvr>
                                        <p:cTn id="1027" dur="1" fill="hold">
                                          <p:stCondLst>
                                            <p:cond delay="0"/>
                                          </p:stCondLst>
                                        </p:cTn>
                                        <p:tgtEl>
                                          <p:spTgt spid="546"/>
                                        </p:tgtEl>
                                        <p:attrNameLst>
                                          <p:attrName>style.visibility</p:attrName>
                                        </p:attrNameLst>
                                      </p:cBhvr>
                                      <p:to>
                                        <p:strVal val="visible"/>
                                      </p:to>
                                    </p:set>
                                    <p:animEffect transition="in" filter="fade">
                                      <p:cBhvr>
                                        <p:cTn id="1028" dur="1000"/>
                                        <p:tgtEl>
                                          <p:spTgt spid="546"/>
                                        </p:tgtEl>
                                      </p:cBhvr>
                                    </p:animEffect>
                                  </p:childTnLst>
                                </p:cTn>
                              </p:par>
                            </p:childTnLst>
                          </p:cTn>
                        </p:par>
                        <p:par>
                          <p:cTn id="1029" fill="hold">
                            <p:stCondLst>
                              <p:cond delay="250500"/>
                            </p:stCondLst>
                            <p:childTnLst>
                              <p:par>
                                <p:cTn id="1030" presetID="10" presetClass="entr" presetSubtype="0" fill="hold" nodeType="afterEffect">
                                  <p:stCondLst>
                                    <p:cond delay="0"/>
                                  </p:stCondLst>
                                  <p:childTnLst>
                                    <p:set>
                                      <p:cBhvr>
                                        <p:cTn id="1031" dur="1" fill="hold">
                                          <p:stCondLst>
                                            <p:cond delay="0"/>
                                          </p:stCondLst>
                                        </p:cTn>
                                        <p:tgtEl>
                                          <p:spTgt spid="547"/>
                                        </p:tgtEl>
                                        <p:attrNameLst>
                                          <p:attrName>style.visibility</p:attrName>
                                        </p:attrNameLst>
                                      </p:cBhvr>
                                      <p:to>
                                        <p:strVal val="visible"/>
                                      </p:to>
                                    </p:set>
                                    <p:animEffect transition="in" filter="fade">
                                      <p:cBhvr>
                                        <p:cTn id="1032" dur="1000"/>
                                        <p:tgtEl>
                                          <p:spTgt spid="547"/>
                                        </p:tgtEl>
                                      </p:cBhvr>
                                    </p:animEffect>
                                  </p:childTnLst>
                                </p:cTn>
                              </p:par>
                            </p:childTnLst>
                          </p:cTn>
                        </p:par>
                        <p:par>
                          <p:cTn id="1033" fill="hold">
                            <p:stCondLst>
                              <p:cond delay="251500"/>
                            </p:stCondLst>
                            <p:childTnLst>
                              <p:par>
                                <p:cTn id="1034" presetID="10" presetClass="entr" presetSubtype="0" fill="hold" nodeType="afterEffect">
                                  <p:stCondLst>
                                    <p:cond delay="0"/>
                                  </p:stCondLst>
                                  <p:childTnLst>
                                    <p:set>
                                      <p:cBhvr>
                                        <p:cTn id="1035" dur="1" fill="hold">
                                          <p:stCondLst>
                                            <p:cond delay="0"/>
                                          </p:stCondLst>
                                        </p:cTn>
                                        <p:tgtEl>
                                          <p:spTgt spid="548"/>
                                        </p:tgtEl>
                                        <p:attrNameLst>
                                          <p:attrName>style.visibility</p:attrName>
                                        </p:attrNameLst>
                                      </p:cBhvr>
                                      <p:to>
                                        <p:strVal val="visible"/>
                                      </p:to>
                                    </p:set>
                                    <p:animEffect transition="in" filter="fade">
                                      <p:cBhvr>
                                        <p:cTn id="1036" dur="1000"/>
                                        <p:tgtEl>
                                          <p:spTgt spid="548"/>
                                        </p:tgtEl>
                                      </p:cBhvr>
                                    </p:animEffect>
                                  </p:childTnLst>
                                </p:cTn>
                              </p:par>
                            </p:childTnLst>
                          </p:cTn>
                        </p:par>
                        <p:par>
                          <p:cTn id="1037" fill="hold">
                            <p:stCondLst>
                              <p:cond delay="252500"/>
                            </p:stCondLst>
                            <p:childTnLst>
                              <p:par>
                                <p:cTn id="1038" presetID="10" presetClass="entr" presetSubtype="0" fill="hold" nodeType="afterEffect">
                                  <p:stCondLst>
                                    <p:cond delay="0"/>
                                  </p:stCondLst>
                                  <p:childTnLst>
                                    <p:set>
                                      <p:cBhvr>
                                        <p:cTn id="1039" dur="1" fill="hold">
                                          <p:stCondLst>
                                            <p:cond delay="0"/>
                                          </p:stCondLst>
                                        </p:cTn>
                                        <p:tgtEl>
                                          <p:spTgt spid="549"/>
                                        </p:tgtEl>
                                        <p:attrNameLst>
                                          <p:attrName>style.visibility</p:attrName>
                                        </p:attrNameLst>
                                      </p:cBhvr>
                                      <p:to>
                                        <p:strVal val="visible"/>
                                      </p:to>
                                    </p:set>
                                    <p:animEffect transition="in" filter="fade">
                                      <p:cBhvr>
                                        <p:cTn id="1040" dur="1000"/>
                                        <p:tgtEl>
                                          <p:spTgt spid="549"/>
                                        </p:tgtEl>
                                      </p:cBhvr>
                                    </p:animEffect>
                                  </p:childTnLst>
                                </p:cTn>
                              </p:par>
                            </p:childTnLst>
                          </p:cTn>
                        </p:par>
                        <p:par>
                          <p:cTn id="1041" fill="hold">
                            <p:stCondLst>
                              <p:cond delay="253500"/>
                            </p:stCondLst>
                            <p:childTnLst>
                              <p:par>
                                <p:cTn id="1042" presetID="10" presetClass="entr" presetSubtype="0" fill="hold" nodeType="afterEffect">
                                  <p:stCondLst>
                                    <p:cond delay="0"/>
                                  </p:stCondLst>
                                  <p:childTnLst>
                                    <p:set>
                                      <p:cBhvr>
                                        <p:cTn id="1043" dur="1" fill="hold">
                                          <p:stCondLst>
                                            <p:cond delay="0"/>
                                          </p:stCondLst>
                                        </p:cTn>
                                        <p:tgtEl>
                                          <p:spTgt spid="550"/>
                                        </p:tgtEl>
                                        <p:attrNameLst>
                                          <p:attrName>style.visibility</p:attrName>
                                        </p:attrNameLst>
                                      </p:cBhvr>
                                      <p:to>
                                        <p:strVal val="visible"/>
                                      </p:to>
                                    </p:set>
                                    <p:animEffect transition="in" filter="fade">
                                      <p:cBhvr>
                                        <p:cTn id="1044" dur="1000"/>
                                        <p:tgtEl>
                                          <p:spTgt spid="550"/>
                                        </p:tgtEl>
                                      </p:cBhvr>
                                    </p:animEffect>
                                  </p:childTnLst>
                                </p:cTn>
                              </p:par>
                            </p:childTnLst>
                          </p:cTn>
                        </p:par>
                        <p:par>
                          <p:cTn id="1045" fill="hold">
                            <p:stCondLst>
                              <p:cond delay="254500"/>
                            </p:stCondLst>
                            <p:childTnLst>
                              <p:par>
                                <p:cTn id="1046" presetID="10" presetClass="entr" presetSubtype="0" fill="hold" nodeType="afterEffect">
                                  <p:stCondLst>
                                    <p:cond delay="0"/>
                                  </p:stCondLst>
                                  <p:childTnLst>
                                    <p:set>
                                      <p:cBhvr>
                                        <p:cTn id="1047" dur="1" fill="hold">
                                          <p:stCondLst>
                                            <p:cond delay="0"/>
                                          </p:stCondLst>
                                        </p:cTn>
                                        <p:tgtEl>
                                          <p:spTgt spid="551"/>
                                        </p:tgtEl>
                                        <p:attrNameLst>
                                          <p:attrName>style.visibility</p:attrName>
                                        </p:attrNameLst>
                                      </p:cBhvr>
                                      <p:to>
                                        <p:strVal val="visible"/>
                                      </p:to>
                                    </p:set>
                                    <p:animEffect transition="in" filter="fade">
                                      <p:cBhvr>
                                        <p:cTn id="1048" dur="1000"/>
                                        <p:tgtEl>
                                          <p:spTgt spid="551"/>
                                        </p:tgtEl>
                                      </p:cBhvr>
                                    </p:animEffect>
                                  </p:childTnLst>
                                </p:cTn>
                              </p:par>
                            </p:childTnLst>
                          </p:cTn>
                        </p:par>
                        <p:par>
                          <p:cTn id="1049" fill="hold">
                            <p:stCondLst>
                              <p:cond delay="255500"/>
                            </p:stCondLst>
                            <p:childTnLst>
                              <p:par>
                                <p:cTn id="1050" presetID="10" presetClass="entr" presetSubtype="0" fill="hold" nodeType="afterEffect">
                                  <p:stCondLst>
                                    <p:cond delay="0"/>
                                  </p:stCondLst>
                                  <p:childTnLst>
                                    <p:set>
                                      <p:cBhvr>
                                        <p:cTn id="1051" dur="1" fill="hold">
                                          <p:stCondLst>
                                            <p:cond delay="0"/>
                                          </p:stCondLst>
                                        </p:cTn>
                                        <p:tgtEl>
                                          <p:spTgt spid="552"/>
                                        </p:tgtEl>
                                        <p:attrNameLst>
                                          <p:attrName>style.visibility</p:attrName>
                                        </p:attrNameLst>
                                      </p:cBhvr>
                                      <p:to>
                                        <p:strVal val="visible"/>
                                      </p:to>
                                    </p:set>
                                    <p:animEffect transition="in" filter="fade">
                                      <p:cBhvr>
                                        <p:cTn id="1052" dur="1000"/>
                                        <p:tgtEl>
                                          <p:spTgt spid="552"/>
                                        </p:tgtEl>
                                      </p:cBhvr>
                                    </p:animEffect>
                                  </p:childTnLst>
                                </p:cTn>
                              </p:par>
                            </p:childTnLst>
                          </p:cTn>
                        </p:par>
                        <p:par>
                          <p:cTn id="1053" fill="hold">
                            <p:stCondLst>
                              <p:cond delay="256500"/>
                            </p:stCondLst>
                            <p:childTnLst>
                              <p:par>
                                <p:cTn id="1054" presetID="10" presetClass="entr" presetSubtype="0" fill="hold" nodeType="afterEffect">
                                  <p:stCondLst>
                                    <p:cond delay="0"/>
                                  </p:stCondLst>
                                  <p:childTnLst>
                                    <p:set>
                                      <p:cBhvr>
                                        <p:cTn id="1055" dur="1" fill="hold">
                                          <p:stCondLst>
                                            <p:cond delay="0"/>
                                          </p:stCondLst>
                                        </p:cTn>
                                        <p:tgtEl>
                                          <p:spTgt spid="553"/>
                                        </p:tgtEl>
                                        <p:attrNameLst>
                                          <p:attrName>style.visibility</p:attrName>
                                        </p:attrNameLst>
                                      </p:cBhvr>
                                      <p:to>
                                        <p:strVal val="visible"/>
                                      </p:to>
                                    </p:set>
                                    <p:animEffect transition="in" filter="fade">
                                      <p:cBhvr>
                                        <p:cTn id="1056" dur="1000"/>
                                        <p:tgtEl>
                                          <p:spTgt spid="553"/>
                                        </p:tgtEl>
                                      </p:cBhvr>
                                    </p:animEffect>
                                  </p:childTnLst>
                                </p:cTn>
                              </p:par>
                            </p:childTnLst>
                          </p:cTn>
                        </p:par>
                        <p:par>
                          <p:cTn id="1057" fill="hold">
                            <p:stCondLst>
                              <p:cond delay="257500"/>
                            </p:stCondLst>
                            <p:childTnLst>
                              <p:par>
                                <p:cTn id="1058" presetID="10" presetClass="entr" presetSubtype="0" fill="hold" nodeType="afterEffect">
                                  <p:stCondLst>
                                    <p:cond delay="0"/>
                                  </p:stCondLst>
                                  <p:childTnLst>
                                    <p:set>
                                      <p:cBhvr>
                                        <p:cTn id="1059" dur="1" fill="hold">
                                          <p:stCondLst>
                                            <p:cond delay="0"/>
                                          </p:stCondLst>
                                        </p:cTn>
                                        <p:tgtEl>
                                          <p:spTgt spid="554"/>
                                        </p:tgtEl>
                                        <p:attrNameLst>
                                          <p:attrName>style.visibility</p:attrName>
                                        </p:attrNameLst>
                                      </p:cBhvr>
                                      <p:to>
                                        <p:strVal val="visible"/>
                                      </p:to>
                                    </p:set>
                                    <p:animEffect transition="in" filter="fade">
                                      <p:cBhvr>
                                        <p:cTn id="1060" dur="1000"/>
                                        <p:tgtEl>
                                          <p:spTgt spid="554"/>
                                        </p:tgtEl>
                                      </p:cBhvr>
                                    </p:animEffect>
                                  </p:childTnLst>
                                </p:cTn>
                              </p:par>
                            </p:childTnLst>
                          </p:cTn>
                        </p:par>
                        <p:par>
                          <p:cTn id="1061" fill="hold">
                            <p:stCondLst>
                              <p:cond delay="258500"/>
                            </p:stCondLst>
                            <p:childTnLst>
                              <p:par>
                                <p:cTn id="1062" presetID="10" presetClass="entr" presetSubtype="0" fill="hold" nodeType="afterEffect">
                                  <p:stCondLst>
                                    <p:cond delay="0"/>
                                  </p:stCondLst>
                                  <p:childTnLst>
                                    <p:set>
                                      <p:cBhvr>
                                        <p:cTn id="1063" dur="1" fill="hold">
                                          <p:stCondLst>
                                            <p:cond delay="0"/>
                                          </p:stCondLst>
                                        </p:cTn>
                                        <p:tgtEl>
                                          <p:spTgt spid="555"/>
                                        </p:tgtEl>
                                        <p:attrNameLst>
                                          <p:attrName>style.visibility</p:attrName>
                                        </p:attrNameLst>
                                      </p:cBhvr>
                                      <p:to>
                                        <p:strVal val="visible"/>
                                      </p:to>
                                    </p:set>
                                    <p:animEffect transition="in" filter="fade">
                                      <p:cBhvr>
                                        <p:cTn id="1064" dur="1000"/>
                                        <p:tgtEl>
                                          <p:spTgt spid="555"/>
                                        </p:tgtEl>
                                      </p:cBhvr>
                                    </p:animEffect>
                                  </p:childTnLst>
                                </p:cTn>
                              </p:par>
                            </p:childTnLst>
                          </p:cTn>
                        </p:par>
                        <p:par>
                          <p:cTn id="1065" fill="hold">
                            <p:stCondLst>
                              <p:cond delay="259500"/>
                            </p:stCondLst>
                            <p:childTnLst>
                              <p:par>
                                <p:cTn id="1066" presetID="10" presetClass="entr" presetSubtype="0" fill="hold" nodeType="afterEffect">
                                  <p:stCondLst>
                                    <p:cond delay="0"/>
                                  </p:stCondLst>
                                  <p:childTnLst>
                                    <p:set>
                                      <p:cBhvr>
                                        <p:cTn id="1067" dur="1" fill="hold">
                                          <p:stCondLst>
                                            <p:cond delay="0"/>
                                          </p:stCondLst>
                                        </p:cTn>
                                        <p:tgtEl>
                                          <p:spTgt spid="556"/>
                                        </p:tgtEl>
                                        <p:attrNameLst>
                                          <p:attrName>style.visibility</p:attrName>
                                        </p:attrNameLst>
                                      </p:cBhvr>
                                      <p:to>
                                        <p:strVal val="visible"/>
                                      </p:to>
                                    </p:set>
                                    <p:animEffect transition="in" filter="fade">
                                      <p:cBhvr>
                                        <p:cTn id="1068" dur="1000"/>
                                        <p:tgtEl>
                                          <p:spTgt spid="556"/>
                                        </p:tgtEl>
                                      </p:cBhvr>
                                    </p:animEffect>
                                  </p:childTnLst>
                                </p:cTn>
                              </p:par>
                            </p:childTnLst>
                          </p:cTn>
                        </p:par>
                        <p:par>
                          <p:cTn id="1069" fill="hold">
                            <p:stCondLst>
                              <p:cond delay="260500"/>
                            </p:stCondLst>
                            <p:childTnLst>
                              <p:par>
                                <p:cTn id="1070" presetID="10" presetClass="entr" presetSubtype="0" fill="hold" nodeType="afterEffect">
                                  <p:stCondLst>
                                    <p:cond delay="0"/>
                                  </p:stCondLst>
                                  <p:childTnLst>
                                    <p:set>
                                      <p:cBhvr>
                                        <p:cTn id="1071" dur="1" fill="hold">
                                          <p:stCondLst>
                                            <p:cond delay="0"/>
                                          </p:stCondLst>
                                        </p:cTn>
                                        <p:tgtEl>
                                          <p:spTgt spid="557"/>
                                        </p:tgtEl>
                                        <p:attrNameLst>
                                          <p:attrName>style.visibility</p:attrName>
                                        </p:attrNameLst>
                                      </p:cBhvr>
                                      <p:to>
                                        <p:strVal val="visible"/>
                                      </p:to>
                                    </p:set>
                                    <p:animEffect transition="in" filter="fade">
                                      <p:cBhvr>
                                        <p:cTn id="1072" dur="1000"/>
                                        <p:tgtEl>
                                          <p:spTgt spid="557"/>
                                        </p:tgtEl>
                                      </p:cBhvr>
                                    </p:animEffect>
                                  </p:childTnLst>
                                </p:cTn>
                              </p:par>
                            </p:childTnLst>
                          </p:cTn>
                        </p:par>
                        <p:par>
                          <p:cTn id="1073" fill="hold">
                            <p:stCondLst>
                              <p:cond delay="261500"/>
                            </p:stCondLst>
                            <p:childTnLst>
                              <p:par>
                                <p:cTn id="1074" presetID="10" presetClass="entr" presetSubtype="0" fill="hold" nodeType="afterEffect">
                                  <p:stCondLst>
                                    <p:cond delay="0"/>
                                  </p:stCondLst>
                                  <p:childTnLst>
                                    <p:set>
                                      <p:cBhvr>
                                        <p:cTn id="1075" dur="1" fill="hold">
                                          <p:stCondLst>
                                            <p:cond delay="0"/>
                                          </p:stCondLst>
                                        </p:cTn>
                                        <p:tgtEl>
                                          <p:spTgt spid="558"/>
                                        </p:tgtEl>
                                        <p:attrNameLst>
                                          <p:attrName>style.visibility</p:attrName>
                                        </p:attrNameLst>
                                      </p:cBhvr>
                                      <p:to>
                                        <p:strVal val="visible"/>
                                      </p:to>
                                    </p:set>
                                    <p:animEffect transition="in" filter="fade">
                                      <p:cBhvr>
                                        <p:cTn id="1076" dur="1000"/>
                                        <p:tgtEl>
                                          <p:spTgt spid="558"/>
                                        </p:tgtEl>
                                      </p:cBhvr>
                                    </p:animEffect>
                                  </p:childTnLst>
                                </p:cTn>
                              </p:par>
                            </p:childTnLst>
                          </p:cTn>
                        </p:par>
                        <p:par>
                          <p:cTn id="1077" fill="hold">
                            <p:stCondLst>
                              <p:cond delay="262500"/>
                            </p:stCondLst>
                            <p:childTnLst>
                              <p:par>
                                <p:cTn id="1078" presetID="10" presetClass="entr" presetSubtype="0" fill="hold" nodeType="afterEffect">
                                  <p:stCondLst>
                                    <p:cond delay="0"/>
                                  </p:stCondLst>
                                  <p:childTnLst>
                                    <p:set>
                                      <p:cBhvr>
                                        <p:cTn id="1079" dur="1" fill="hold">
                                          <p:stCondLst>
                                            <p:cond delay="0"/>
                                          </p:stCondLst>
                                        </p:cTn>
                                        <p:tgtEl>
                                          <p:spTgt spid="559"/>
                                        </p:tgtEl>
                                        <p:attrNameLst>
                                          <p:attrName>style.visibility</p:attrName>
                                        </p:attrNameLst>
                                      </p:cBhvr>
                                      <p:to>
                                        <p:strVal val="visible"/>
                                      </p:to>
                                    </p:set>
                                    <p:animEffect transition="in" filter="fade">
                                      <p:cBhvr>
                                        <p:cTn id="1080" dur="1000"/>
                                        <p:tgtEl>
                                          <p:spTgt spid="559"/>
                                        </p:tgtEl>
                                      </p:cBhvr>
                                    </p:animEffect>
                                  </p:childTnLst>
                                </p:cTn>
                              </p:par>
                            </p:childTnLst>
                          </p:cTn>
                        </p:par>
                        <p:par>
                          <p:cTn id="1081" fill="hold">
                            <p:stCondLst>
                              <p:cond delay="263500"/>
                            </p:stCondLst>
                            <p:childTnLst>
                              <p:par>
                                <p:cTn id="1082" presetID="10" presetClass="entr" presetSubtype="0" fill="hold" nodeType="afterEffect">
                                  <p:stCondLst>
                                    <p:cond delay="0"/>
                                  </p:stCondLst>
                                  <p:childTnLst>
                                    <p:set>
                                      <p:cBhvr>
                                        <p:cTn id="1083" dur="1" fill="hold">
                                          <p:stCondLst>
                                            <p:cond delay="0"/>
                                          </p:stCondLst>
                                        </p:cTn>
                                        <p:tgtEl>
                                          <p:spTgt spid="560"/>
                                        </p:tgtEl>
                                        <p:attrNameLst>
                                          <p:attrName>style.visibility</p:attrName>
                                        </p:attrNameLst>
                                      </p:cBhvr>
                                      <p:to>
                                        <p:strVal val="visible"/>
                                      </p:to>
                                    </p:set>
                                    <p:animEffect transition="in" filter="fade">
                                      <p:cBhvr>
                                        <p:cTn id="1084" dur="1000"/>
                                        <p:tgtEl>
                                          <p:spTgt spid="560"/>
                                        </p:tgtEl>
                                      </p:cBhvr>
                                    </p:animEffect>
                                  </p:childTnLst>
                                </p:cTn>
                              </p:par>
                            </p:childTnLst>
                          </p:cTn>
                        </p:par>
                        <p:par>
                          <p:cTn id="1085" fill="hold">
                            <p:stCondLst>
                              <p:cond delay="264500"/>
                            </p:stCondLst>
                            <p:childTnLst>
                              <p:par>
                                <p:cTn id="1086" presetID="10" presetClass="entr" presetSubtype="0" fill="hold" nodeType="afterEffect">
                                  <p:stCondLst>
                                    <p:cond delay="0"/>
                                  </p:stCondLst>
                                  <p:childTnLst>
                                    <p:set>
                                      <p:cBhvr>
                                        <p:cTn id="1087" dur="1" fill="hold">
                                          <p:stCondLst>
                                            <p:cond delay="0"/>
                                          </p:stCondLst>
                                        </p:cTn>
                                        <p:tgtEl>
                                          <p:spTgt spid="561"/>
                                        </p:tgtEl>
                                        <p:attrNameLst>
                                          <p:attrName>style.visibility</p:attrName>
                                        </p:attrNameLst>
                                      </p:cBhvr>
                                      <p:to>
                                        <p:strVal val="visible"/>
                                      </p:to>
                                    </p:set>
                                    <p:animEffect transition="in" filter="fade">
                                      <p:cBhvr>
                                        <p:cTn id="1088" dur="1000"/>
                                        <p:tgtEl>
                                          <p:spTgt spid="561"/>
                                        </p:tgtEl>
                                      </p:cBhvr>
                                    </p:animEffect>
                                  </p:childTnLst>
                                </p:cTn>
                              </p:par>
                            </p:childTnLst>
                          </p:cTn>
                        </p:par>
                        <p:par>
                          <p:cTn id="1089" fill="hold">
                            <p:stCondLst>
                              <p:cond delay="265500"/>
                            </p:stCondLst>
                            <p:childTnLst>
                              <p:par>
                                <p:cTn id="1090" presetID="10" presetClass="entr" presetSubtype="0" fill="hold" nodeType="afterEffect">
                                  <p:stCondLst>
                                    <p:cond delay="0"/>
                                  </p:stCondLst>
                                  <p:childTnLst>
                                    <p:set>
                                      <p:cBhvr>
                                        <p:cTn id="1091" dur="1" fill="hold">
                                          <p:stCondLst>
                                            <p:cond delay="0"/>
                                          </p:stCondLst>
                                        </p:cTn>
                                        <p:tgtEl>
                                          <p:spTgt spid="562"/>
                                        </p:tgtEl>
                                        <p:attrNameLst>
                                          <p:attrName>style.visibility</p:attrName>
                                        </p:attrNameLst>
                                      </p:cBhvr>
                                      <p:to>
                                        <p:strVal val="visible"/>
                                      </p:to>
                                    </p:set>
                                    <p:animEffect transition="in" filter="fade">
                                      <p:cBhvr>
                                        <p:cTn id="1092" dur="1000"/>
                                        <p:tgtEl>
                                          <p:spTgt spid="562"/>
                                        </p:tgtEl>
                                      </p:cBhvr>
                                    </p:animEffect>
                                  </p:childTnLst>
                                </p:cTn>
                              </p:par>
                            </p:childTnLst>
                          </p:cTn>
                        </p:par>
                        <p:par>
                          <p:cTn id="1093" fill="hold">
                            <p:stCondLst>
                              <p:cond delay="266500"/>
                            </p:stCondLst>
                            <p:childTnLst>
                              <p:par>
                                <p:cTn id="1094" presetID="10" presetClass="entr" presetSubtype="0" fill="hold" nodeType="afterEffect">
                                  <p:stCondLst>
                                    <p:cond delay="0"/>
                                  </p:stCondLst>
                                  <p:childTnLst>
                                    <p:set>
                                      <p:cBhvr>
                                        <p:cTn id="1095" dur="1" fill="hold">
                                          <p:stCondLst>
                                            <p:cond delay="0"/>
                                          </p:stCondLst>
                                        </p:cTn>
                                        <p:tgtEl>
                                          <p:spTgt spid="563"/>
                                        </p:tgtEl>
                                        <p:attrNameLst>
                                          <p:attrName>style.visibility</p:attrName>
                                        </p:attrNameLst>
                                      </p:cBhvr>
                                      <p:to>
                                        <p:strVal val="visible"/>
                                      </p:to>
                                    </p:set>
                                    <p:animEffect transition="in" filter="fade">
                                      <p:cBhvr>
                                        <p:cTn id="1096" dur="1000"/>
                                        <p:tgtEl>
                                          <p:spTgt spid="563"/>
                                        </p:tgtEl>
                                      </p:cBhvr>
                                    </p:animEffect>
                                  </p:childTnLst>
                                </p:cTn>
                              </p:par>
                            </p:childTnLst>
                          </p:cTn>
                        </p:par>
                        <p:par>
                          <p:cTn id="1097" fill="hold">
                            <p:stCondLst>
                              <p:cond delay="267500"/>
                            </p:stCondLst>
                            <p:childTnLst>
                              <p:par>
                                <p:cTn id="1098" presetID="10" presetClass="entr" presetSubtype="0" fill="hold" nodeType="afterEffect">
                                  <p:stCondLst>
                                    <p:cond delay="0"/>
                                  </p:stCondLst>
                                  <p:childTnLst>
                                    <p:set>
                                      <p:cBhvr>
                                        <p:cTn id="1099" dur="1" fill="hold">
                                          <p:stCondLst>
                                            <p:cond delay="0"/>
                                          </p:stCondLst>
                                        </p:cTn>
                                        <p:tgtEl>
                                          <p:spTgt spid="564"/>
                                        </p:tgtEl>
                                        <p:attrNameLst>
                                          <p:attrName>style.visibility</p:attrName>
                                        </p:attrNameLst>
                                      </p:cBhvr>
                                      <p:to>
                                        <p:strVal val="visible"/>
                                      </p:to>
                                    </p:set>
                                    <p:animEffect transition="in" filter="fade">
                                      <p:cBhvr>
                                        <p:cTn id="1100" dur="1000"/>
                                        <p:tgtEl>
                                          <p:spTgt spid="564"/>
                                        </p:tgtEl>
                                      </p:cBhvr>
                                    </p:animEffect>
                                  </p:childTnLst>
                                </p:cTn>
                              </p:par>
                            </p:childTnLst>
                          </p:cTn>
                        </p:par>
                        <p:par>
                          <p:cTn id="1101" fill="hold">
                            <p:stCondLst>
                              <p:cond delay="268500"/>
                            </p:stCondLst>
                            <p:childTnLst>
                              <p:par>
                                <p:cTn id="1102" presetID="10" presetClass="entr" presetSubtype="0" fill="hold" nodeType="afterEffect">
                                  <p:stCondLst>
                                    <p:cond delay="0"/>
                                  </p:stCondLst>
                                  <p:childTnLst>
                                    <p:set>
                                      <p:cBhvr>
                                        <p:cTn id="1103" dur="1" fill="hold">
                                          <p:stCondLst>
                                            <p:cond delay="0"/>
                                          </p:stCondLst>
                                        </p:cTn>
                                        <p:tgtEl>
                                          <p:spTgt spid="565"/>
                                        </p:tgtEl>
                                        <p:attrNameLst>
                                          <p:attrName>style.visibility</p:attrName>
                                        </p:attrNameLst>
                                      </p:cBhvr>
                                      <p:to>
                                        <p:strVal val="visible"/>
                                      </p:to>
                                    </p:set>
                                    <p:animEffect transition="in" filter="fade">
                                      <p:cBhvr>
                                        <p:cTn id="1104" dur="1000"/>
                                        <p:tgtEl>
                                          <p:spTgt spid="565"/>
                                        </p:tgtEl>
                                      </p:cBhvr>
                                    </p:animEffect>
                                  </p:childTnLst>
                                </p:cTn>
                              </p:par>
                            </p:childTnLst>
                          </p:cTn>
                        </p:par>
                        <p:par>
                          <p:cTn id="1105" fill="hold">
                            <p:stCondLst>
                              <p:cond delay="269500"/>
                            </p:stCondLst>
                            <p:childTnLst>
                              <p:par>
                                <p:cTn id="1106" presetID="10" presetClass="entr" presetSubtype="0" fill="hold" nodeType="afterEffect">
                                  <p:stCondLst>
                                    <p:cond delay="0"/>
                                  </p:stCondLst>
                                  <p:childTnLst>
                                    <p:set>
                                      <p:cBhvr>
                                        <p:cTn id="1107" dur="1" fill="hold">
                                          <p:stCondLst>
                                            <p:cond delay="0"/>
                                          </p:stCondLst>
                                        </p:cTn>
                                        <p:tgtEl>
                                          <p:spTgt spid="566"/>
                                        </p:tgtEl>
                                        <p:attrNameLst>
                                          <p:attrName>style.visibility</p:attrName>
                                        </p:attrNameLst>
                                      </p:cBhvr>
                                      <p:to>
                                        <p:strVal val="visible"/>
                                      </p:to>
                                    </p:set>
                                    <p:animEffect transition="in" filter="fade">
                                      <p:cBhvr>
                                        <p:cTn id="1108" dur="1000"/>
                                        <p:tgtEl>
                                          <p:spTgt spid="566"/>
                                        </p:tgtEl>
                                      </p:cBhvr>
                                    </p:animEffect>
                                  </p:childTnLst>
                                </p:cTn>
                              </p:par>
                            </p:childTnLst>
                          </p:cTn>
                        </p:par>
                        <p:par>
                          <p:cTn id="1109" fill="hold">
                            <p:stCondLst>
                              <p:cond delay="270500"/>
                            </p:stCondLst>
                            <p:childTnLst>
                              <p:par>
                                <p:cTn id="1110" presetID="10" presetClass="entr" presetSubtype="0" fill="hold" nodeType="afterEffect">
                                  <p:stCondLst>
                                    <p:cond delay="0"/>
                                  </p:stCondLst>
                                  <p:childTnLst>
                                    <p:set>
                                      <p:cBhvr>
                                        <p:cTn id="1111" dur="1" fill="hold">
                                          <p:stCondLst>
                                            <p:cond delay="0"/>
                                          </p:stCondLst>
                                        </p:cTn>
                                        <p:tgtEl>
                                          <p:spTgt spid="567"/>
                                        </p:tgtEl>
                                        <p:attrNameLst>
                                          <p:attrName>style.visibility</p:attrName>
                                        </p:attrNameLst>
                                      </p:cBhvr>
                                      <p:to>
                                        <p:strVal val="visible"/>
                                      </p:to>
                                    </p:set>
                                    <p:animEffect transition="in" filter="fade">
                                      <p:cBhvr>
                                        <p:cTn id="1112" dur="1000"/>
                                        <p:tgtEl>
                                          <p:spTgt spid="567"/>
                                        </p:tgtEl>
                                      </p:cBhvr>
                                    </p:animEffect>
                                  </p:childTnLst>
                                </p:cTn>
                              </p:par>
                            </p:childTnLst>
                          </p:cTn>
                        </p:par>
                        <p:par>
                          <p:cTn id="1113" fill="hold">
                            <p:stCondLst>
                              <p:cond delay="271500"/>
                            </p:stCondLst>
                            <p:childTnLst>
                              <p:par>
                                <p:cTn id="1114" presetID="10" presetClass="entr" presetSubtype="0" fill="hold" nodeType="afterEffect">
                                  <p:stCondLst>
                                    <p:cond delay="0"/>
                                  </p:stCondLst>
                                  <p:childTnLst>
                                    <p:set>
                                      <p:cBhvr>
                                        <p:cTn id="1115" dur="1" fill="hold">
                                          <p:stCondLst>
                                            <p:cond delay="0"/>
                                          </p:stCondLst>
                                        </p:cTn>
                                        <p:tgtEl>
                                          <p:spTgt spid="568"/>
                                        </p:tgtEl>
                                        <p:attrNameLst>
                                          <p:attrName>style.visibility</p:attrName>
                                        </p:attrNameLst>
                                      </p:cBhvr>
                                      <p:to>
                                        <p:strVal val="visible"/>
                                      </p:to>
                                    </p:set>
                                    <p:animEffect transition="in" filter="fade">
                                      <p:cBhvr>
                                        <p:cTn id="1116" dur="1000"/>
                                        <p:tgtEl>
                                          <p:spTgt spid="568"/>
                                        </p:tgtEl>
                                      </p:cBhvr>
                                    </p:animEffect>
                                  </p:childTnLst>
                                </p:cTn>
                              </p:par>
                            </p:childTnLst>
                          </p:cTn>
                        </p:par>
                        <p:par>
                          <p:cTn id="1117" fill="hold">
                            <p:stCondLst>
                              <p:cond delay="272500"/>
                            </p:stCondLst>
                            <p:childTnLst>
                              <p:par>
                                <p:cTn id="1118" presetID="10" presetClass="entr" presetSubtype="0" fill="hold" nodeType="afterEffect">
                                  <p:stCondLst>
                                    <p:cond delay="0"/>
                                  </p:stCondLst>
                                  <p:childTnLst>
                                    <p:set>
                                      <p:cBhvr>
                                        <p:cTn id="1119" dur="1" fill="hold">
                                          <p:stCondLst>
                                            <p:cond delay="0"/>
                                          </p:stCondLst>
                                        </p:cTn>
                                        <p:tgtEl>
                                          <p:spTgt spid="569"/>
                                        </p:tgtEl>
                                        <p:attrNameLst>
                                          <p:attrName>style.visibility</p:attrName>
                                        </p:attrNameLst>
                                      </p:cBhvr>
                                      <p:to>
                                        <p:strVal val="visible"/>
                                      </p:to>
                                    </p:set>
                                    <p:animEffect transition="in" filter="fade">
                                      <p:cBhvr>
                                        <p:cTn id="1120" dur="1000"/>
                                        <p:tgtEl>
                                          <p:spTgt spid="569"/>
                                        </p:tgtEl>
                                      </p:cBhvr>
                                    </p:animEffect>
                                  </p:childTnLst>
                                </p:cTn>
                              </p:par>
                            </p:childTnLst>
                          </p:cTn>
                        </p:par>
                        <p:par>
                          <p:cTn id="1121" fill="hold">
                            <p:stCondLst>
                              <p:cond delay="273500"/>
                            </p:stCondLst>
                            <p:childTnLst>
                              <p:par>
                                <p:cTn id="1122" presetID="10" presetClass="entr" presetSubtype="0" fill="hold" nodeType="afterEffect">
                                  <p:stCondLst>
                                    <p:cond delay="0"/>
                                  </p:stCondLst>
                                  <p:childTnLst>
                                    <p:set>
                                      <p:cBhvr>
                                        <p:cTn id="1123" dur="1" fill="hold">
                                          <p:stCondLst>
                                            <p:cond delay="0"/>
                                          </p:stCondLst>
                                        </p:cTn>
                                        <p:tgtEl>
                                          <p:spTgt spid="570"/>
                                        </p:tgtEl>
                                        <p:attrNameLst>
                                          <p:attrName>style.visibility</p:attrName>
                                        </p:attrNameLst>
                                      </p:cBhvr>
                                      <p:to>
                                        <p:strVal val="visible"/>
                                      </p:to>
                                    </p:set>
                                    <p:animEffect transition="in" filter="fade">
                                      <p:cBhvr>
                                        <p:cTn id="1124" dur="1000"/>
                                        <p:tgtEl>
                                          <p:spTgt spid="570"/>
                                        </p:tgtEl>
                                      </p:cBhvr>
                                    </p:animEffect>
                                  </p:childTnLst>
                                </p:cTn>
                              </p:par>
                            </p:childTnLst>
                          </p:cTn>
                        </p:par>
                        <p:par>
                          <p:cTn id="1125" fill="hold">
                            <p:stCondLst>
                              <p:cond delay="274500"/>
                            </p:stCondLst>
                            <p:childTnLst>
                              <p:par>
                                <p:cTn id="1126" presetID="10" presetClass="entr" presetSubtype="0" fill="hold" nodeType="afterEffect">
                                  <p:stCondLst>
                                    <p:cond delay="0"/>
                                  </p:stCondLst>
                                  <p:childTnLst>
                                    <p:set>
                                      <p:cBhvr>
                                        <p:cTn id="1127" dur="1" fill="hold">
                                          <p:stCondLst>
                                            <p:cond delay="0"/>
                                          </p:stCondLst>
                                        </p:cTn>
                                        <p:tgtEl>
                                          <p:spTgt spid="571"/>
                                        </p:tgtEl>
                                        <p:attrNameLst>
                                          <p:attrName>style.visibility</p:attrName>
                                        </p:attrNameLst>
                                      </p:cBhvr>
                                      <p:to>
                                        <p:strVal val="visible"/>
                                      </p:to>
                                    </p:set>
                                    <p:animEffect transition="in" filter="fade">
                                      <p:cBhvr>
                                        <p:cTn id="1128" dur="1000"/>
                                        <p:tgtEl>
                                          <p:spTgt spid="571"/>
                                        </p:tgtEl>
                                      </p:cBhvr>
                                    </p:animEffect>
                                  </p:childTnLst>
                                </p:cTn>
                              </p:par>
                            </p:childTnLst>
                          </p:cTn>
                        </p:par>
                        <p:par>
                          <p:cTn id="1129" fill="hold">
                            <p:stCondLst>
                              <p:cond delay="275500"/>
                            </p:stCondLst>
                            <p:childTnLst>
                              <p:par>
                                <p:cTn id="1130" presetID="10" presetClass="entr" presetSubtype="0" fill="hold" nodeType="afterEffect">
                                  <p:stCondLst>
                                    <p:cond delay="0"/>
                                  </p:stCondLst>
                                  <p:childTnLst>
                                    <p:set>
                                      <p:cBhvr>
                                        <p:cTn id="1131" dur="1" fill="hold">
                                          <p:stCondLst>
                                            <p:cond delay="0"/>
                                          </p:stCondLst>
                                        </p:cTn>
                                        <p:tgtEl>
                                          <p:spTgt spid="572"/>
                                        </p:tgtEl>
                                        <p:attrNameLst>
                                          <p:attrName>style.visibility</p:attrName>
                                        </p:attrNameLst>
                                      </p:cBhvr>
                                      <p:to>
                                        <p:strVal val="visible"/>
                                      </p:to>
                                    </p:set>
                                    <p:animEffect transition="in" filter="fade">
                                      <p:cBhvr>
                                        <p:cTn id="1132" dur="1000"/>
                                        <p:tgtEl>
                                          <p:spTgt spid="572"/>
                                        </p:tgtEl>
                                      </p:cBhvr>
                                    </p:animEffect>
                                  </p:childTnLst>
                                </p:cTn>
                              </p:par>
                            </p:childTnLst>
                          </p:cTn>
                        </p:par>
                        <p:par>
                          <p:cTn id="1133" fill="hold">
                            <p:stCondLst>
                              <p:cond delay="276500"/>
                            </p:stCondLst>
                            <p:childTnLst>
                              <p:par>
                                <p:cTn id="1134" presetID="10" presetClass="entr" presetSubtype="0" fill="hold" nodeType="afterEffect">
                                  <p:stCondLst>
                                    <p:cond delay="0"/>
                                  </p:stCondLst>
                                  <p:childTnLst>
                                    <p:set>
                                      <p:cBhvr>
                                        <p:cTn id="1135" dur="1" fill="hold">
                                          <p:stCondLst>
                                            <p:cond delay="0"/>
                                          </p:stCondLst>
                                        </p:cTn>
                                        <p:tgtEl>
                                          <p:spTgt spid="573"/>
                                        </p:tgtEl>
                                        <p:attrNameLst>
                                          <p:attrName>style.visibility</p:attrName>
                                        </p:attrNameLst>
                                      </p:cBhvr>
                                      <p:to>
                                        <p:strVal val="visible"/>
                                      </p:to>
                                    </p:set>
                                    <p:animEffect transition="in" filter="fade">
                                      <p:cBhvr>
                                        <p:cTn id="1136" dur="1000"/>
                                        <p:tgtEl>
                                          <p:spTgt spid="573"/>
                                        </p:tgtEl>
                                      </p:cBhvr>
                                    </p:animEffect>
                                  </p:childTnLst>
                                </p:cTn>
                              </p:par>
                            </p:childTnLst>
                          </p:cTn>
                        </p:par>
                        <p:par>
                          <p:cTn id="1137" fill="hold">
                            <p:stCondLst>
                              <p:cond delay="277500"/>
                            </p:stCondLst>
                            <p:childTnLst>
                              <p:par>
                                <p:cTn id="1138" presetID="10" presetClass="entr" presetSubtype="0" fill="hold" nodeType="afterEffect">
                                  <p:stCondLst>
                                    <p:cond delay="0"/>
                                  </p:stCondLst>
                                  <p:childTnLst>
                                    <p:set>
                                      <p:cBhvr>
                                        <p:cTn id="1139" dur="1" fill="hold">
                                          <p:stCondLst>
                                            <p:cond delay="0"/>
                                          </p:stCondLst>
                                        </p:cTn>
                                        <p:tgtEl>
                                          <p:spTgt spid="574"/>
                                        </p:tgtEl>
                                        <p:attrNameLst>
                                          <p:attrName>style.visibility</p:attrName>
                                        </p:attrNameLst>
                                      </p:cBhvr>
                                      <p:to>
                                        <p:strVal val="visible"/>
                                      </p:to>
                                    </p:set>
                                    <p:animEffect transition="in" filter="fade">
                                      <p:cBhvr>
                                        <p:cTn id="1140" dur="1000"/>
                                        <p:tgtEl>
                                          <p:spTgt spid="574"/>
                                        </p:tgtEl>
                                      </p:cBhvr>
                                    </p:animEffect>
                                  </p:childTnLst>
                                </p:cTn>
                              </p:par>
                            </p:childTnLst>
                          </p:cTn>
                        </p:par>
                        <p:par>
                          <p:cTn id="1141" fill="hold">
                            <p:stCondLst>
                              <p:cond delay="278500"/>
                            </p:stCondLst>
                            <p:childTnLst>
                              <p:par>
                                <p:cTn id="1142" presetID="10" presetClass="entr" presetSubtype="0" fill="hold" nodeType="afterEffect">
                                  <p:stCondLst>
                                    <p:cond delay="0"/>
                                  </p:stCondLst>
                                  <p:childTnLst>
                                    <p:set>
                                      <p:cBhvr>
                                        <p:cTn id="1143" dur="1" fill="hold">
                                          <p:stCondLst>
                                            <p:cond delay="0"/>
                                          </p:stCondLst>
                                        </p:cTn>
                                        <p:tgtEl>
                                          <p:spTgt spid="575"/>
                                        </p:tgtEl>
                                        <p:attrNameLst>
                                          <p:attrName>style.visibility</p:attrName>
                                        </p:attrNameLst>
                                      </p:cBhvr>
                                      <p:to>
                                        <p:strVal val="visible"/>
                                      </p:to>
                                    </p:set>
                                    <p:animEffect transition="in" filter="fade">
                                      <p:cBhvr>
                                        <p:cTn id="1144" dur="1000"/>
                                        <p:tgtEl>
                                          <p:spTgt spid="575"/>
                                        </p:tgtEl>
                                      </p:cBhvr>
                                    </p:animEffect>
                                  </p:childTnLst>
                                </p:cTn>
                              </p:par>
                            </p:childTnLst>
                          </p:cTn>
                        </p:par>
                        <p:par>
                          <p:cTn id="1145" fill="hold">
                            <p:stCondLst>
                              <p:cond delay="279500"/>
                            </p:stCondLst>
                            <p:childTnLst>
                              <p:par>
                                <p:cTn id="1146" presetID="10" presetClass="entr" presetSubtype="0" fill="hold" nodeType="afterEffect">
                                  <p:stCondLst>
                                    <p:cond delay="0"/>
                                  </p:stCondLst>
                                  <p:childTnLst>
                                    <p:set>
                                      <p:cBhvr>
                                        <p:cTn id="1147" dur="1" fill="hold">
                                          <p:stCondLst>
                                            <p:cond delay="0"/>
                                          </p:stCondLst>
                                        </p:cTn>
                                        <p:tgtEl>
                                          <p:spTgt spid="576"/>
                                        </p:tgtEl>
                                        <p:attrNameLst>
                                          <p:attrName>style.visibility</p:attrName>
                                        </p:attrNameLst>
                                      </p:cBhvr>
                                      <p:to>
                                        <p:strVal val="visible"/>
                                      </p:to>
                                    </p:set>
                                    <p:animEffect transition="in" filter="fade">
                                      <p:cBhvr>
                                        <p:cTn id="1148" dur="1000"/>
                                        <p:tgtEl>
                                          <p:spTgt spid="576"/>
                                        </p:tgtEl>
                                      </p:cBhvr>
                                    </p:animEffect>
                                  </p:childTnLst>
                                </p:cTn>
                              </p:par>
                            </p:childTnLst>
                          </p:cTn>
                        </p:par>
                        <p:par>
                          <p:cTn id="1149" fill="hold">
                            <p:stCondLst>
                              <p:cond delay="280500"/>
                            </p:stCondLst>
                            <p:childTnLst>
                              <p:par>
                                <p:cTn id="1150" presetID="10" presetClass="entr" presetSubtype="0" fill="hold" nodeType="afterEffect">
                                  <p:stCondLst>
                                    <p:cond delay="0"/>
                                  </p:stCondLst>
                                  <p:childTnLst>
                                    <p:set>
                                      <p:cBhvr>
                                        <p:cTn id="1151" dur="1" fill="hold">
                                          <p:stCondLst>
                                            <p:cond delay="0"/>
                                          </p:stCondLst>
                                        </p:cTn>
                                        <p:tgtEl>
                                          <p:spTgt spid="577"/>
                                        </p:tgtEl>
                                        <p:attrNameLst>
                                          <p:attrName>style.visibility</p:attrName>
                                        </p:attrNameLst>
                                      </p:cBhvr>
                                      <p:to>
                                        <p:strVal val="visible"/>
                                      </p:to>
                                    </p:set>
                                    <p:animEffect transition="in" filter="fade">
                                      <p:cBhvr>
                                        <p:cTn id="1152" dur="1000"/>
                                        <p:tgtEl>
                                          <p:spTgt spid="577"/>
                                        </p:tgtEl>
                                      </p:cBhvr>
                                    </p:animEffect>
                                  </p:childTnLst>
                                </p:cTn>
                              </p:par>
                            </p:childTnLst>
                          </p:cTn>
                        </p:par>
                        <p:par>
                          <p:cTn id="1153" fill="hold">
                            <p:stCondLst>
                              <p:cond delay="281500"/>
                            </p:stCondLst>
                            <p:childTnLst>
                              <p:par>
                                <p:cTn id="1154" presetID="10" presetClass="entr" presetSubtype="0" fill="hold" nodeType="afterEffect">
                                  <p:stCondLst>
                                    <p:cond delay="0"/>
                                  </p:stCondLst>
                                  <p:childTnLst>
                                    <p:set>
                                      <p:cBhvr>
                                        <p:cTn id="1155" dur="1" fill="hold">
                                          <p:stCondLst>
                                            <p:cond delay="0"/>
                                          </p:stCondLst>
                                        </p:cTn>
                                        <p:tgtEl>
                                          <p:spTgt spid="578"/>
                                        </p:tgtEl>
                                        <p:attrNameLst>
                                          <p:attrName>style.visibility</p:attrName>
                                        </p:attrNameLst>
                                      </p:cBhvr>
                                      <p:to>
                                        <p:strVal val="visible"/>
                                      </p:to>
                                    </p:set>
                                    <p:animEffect transition="in" filter="fade">
                                      <p:cBhvr>
                                        <p:cTn id="1156" dur="1000"/>
                                        <p:tgtEl>
                                          <p:spTgt spid="578"/>
                                        </p:tgtEl>
                                      </p:cBhvr>
                                    </p:animEffect>
                                  </p:childTnLst>
                                </p:cTn>
                              </p:par>
                            </p:childTnLst>
                          </p:cTn>
                        </p:par>
                        <p:par>
                          <p:cTn id="1157" fill="hold">
                            <p:stCondLst>
                              <p:cond delay="282500"/>
                            </p:stCondLst>
                            <p:childTnLst>
                              <p:par>
                                <p:cTn id="1158" presetID="10" presetClass="entr" presetSubtype="0" fill="hold" nodeType="afterEffect">
                                  <p:stCondLst>
                                    <p:cond delay="0"/>
                                  </p:stCondLst>
                                  <p:childTnLst>
                                    <p:set>
                                      <p:cBhvr>
                                        <p:cTn id="1159" dur="1" fill="hold">
                                          <p:stCondLst>
                                            <p:cond delay="0"/>
                                          </p:stCondLst>
                                        </p:cTn>
                                        <p:tgtEl>
                                          <p:spTgt spid="579"/>
                                        </p:tgtEl>
                                        <p:attrNameLst>
                                          <p:attrName>style.visibility</p:attrName>
                                        </p:attrNameLst>
                                      </p:cBhvr>
                                      <p:to>
                                        <p:strVal val="visible"/>
                                      </p:to>
                                    </p:set>
                                    <p:animEffect transition="in" filter="fade">
                                      <p:cBhvr>
                                        <p:cTn id="1160" dur="1000"/>
                                        <p:tgtEl>
                                          <p:spTgt spid="579"/>
                                        </p:tgtEl>
                                      </p:cBhvr>
                                    </p:animEffect>
                                  </p:childTnLst>
                                </p:cTn>
                              </p:par>
                            </p:childTnLst>
                          </p:cTn>
                        </p:par>
                        <p:par>
                          <p:cTn id="1161" fill="hold">
                            <p:stCondLst>
                              <p:cond delay="283500"/>
                            </p:stCondLst>
                            <p:childTnLst>
                              <p:par>
                                <p:cTn id="1162" presetID="10" presetClass="entr" presetSubtype="0" fill="hold" nodeType="afterEffect">
                                  <p:stCondLst>
                                    <p:cond delay="0"/>
                                  </p:stCondLst>
                                  <p:childTnLst>
                                    <p:set>
                                      <p:cBhvr>
                                        <p:cTn id="1163" dur="1" fill="hold">
                                          <p:stCondLst>
                                            <p:cond delay="0"/>
                                          </p:stCondLst>
                                        </p:cTn>
                                        <p:tgtEl>
                                          <p:spTgt spid="580"/>
                                        </p:tgtEl>
                                        <p:attrNameLst>
                                          <p:attrName>style.visibility</p:attrName>
                                        </p:attrNameLst>
                                      </p:cBhvr>
                                      <p:to>
                                        <p:strVal val="visible"/>
                                      </p:to>
                                    </p:set>
                                    <p:animEffect transition="in" filter="fade">
                                      <p:cBhvr>
                                        <p:cTn id="1164" dur="1000"/>
                                        <p:tgtEl>
                                          <p:spTgt spid="580"/>
                                        </p:tgtEl>
                                      </p:cBhvr>
                                    </p:animEffect>
                                  </p:childTnLst>
                                </p:cTn>
                              </p:par>
                            </p:childTnLst>
                          </p:cTn>
                        </p:par>
                        <p:par>
                          <p:cTn id="1165" fill="hold">
                            <p:stCondLst>
                              <p:cond delay="284500"/>
                            </p:stCondLst>
                            <p:childTnLst>
                              <p:par>
                                <p:cTn id="1166" presetID="10" presetClass="entr" presetSubtype="0" fill="hold" nodeType="afterEffect">
                                  <p:stCondLst>
                                    <p:cond delay="0"/>
                                  </p:stCondLst>
                                  <p:childTnLst>
                                    <p:set>
                                      <p:cBhvr>
                                        <p:cTn id="1167" dur="1" fill="hold">
                                          <p:stCondLst>
                                            <p:cond delay="0"/>
                                          </p:stCondLst>
                                        </p:cTn>
                                        <p:tgtEl>
                                          <p:spTgt spid="581"/>
                                        </p:tgtEl>
                                        <p:attrNameLst>
                                          <p:attrName>style.visibility</p:attrName>
                                        </p:attrNameLst>
                                      </p:cBhvr>
                                      <p:to>
                                        <p:strVal val="visible"/>
                                      </p:to>
                                    </p:set>
                                    <p:animEffect transition="in" filter="fade">
                                      <p:cBhvr>
                                        <p:cTn id="1168" dur="1000"/>
                                        <p:tgtEl>
                                          <p:spTgt spid="581"/>
                                        </p:tgtEl>
                                      </p:cBhvr>
                                    </p:animEffect>
                                  </p:childTnLst>
                                </p:cTn>
                              </p:par>
                            </p:childTnLst>
                          </p:cTn>
                        </p:par>
                        <p:par>
                          <p:cTn id="1169" fill="hold">
                            <p:stCondLst>
                              <p:cond delay="285500"/>
                            </p:stCondLst>
                            <p:childTnLst>
                              <p:par>
                                <p:cTn id="1170" presetID="10" presetClass="entr" presetSubtype="0" fill="hold" nodeType="afterEffect">
                                  <p:stCondLst>
                                    <p:cond delay="0"/>
                                  </p:stCondLst>
                                  <p:childTnLst>
                                    <p:set>
                                      <p:cBhvr>
                                        <p:cTn id="1171" dur="1" fill="hold">
                                          <p:stCondLst>
                                            <p:cond delay="0"/>
                                          </p:stCondLst>
                                        </p:cTn>
                                        <p:tgtEl>
                                          <p:spTgt spid="582"/>
                                        </p:tgtEl>
                                        <p:attrNameLst>
                                          <p:attrName>style.visibility</p:attrName>
                                        </p:attrNameLst>
                                      </p:cBhvr>
                                      <p:to>
                                        <p:strVal val="visible"/>
                                      </p:to>
                                    </p:set>
                                    <p:animEffect transition="in" filter="fade">
                                      <p:cBhvr>
                                        <p:cTn id="1172" dur="1000"/>
                                        <p:tgtEl>
                                          <p:spTgt spid="582"/>
                                        </p:tgtEl>
                                      </p:cBhvr>
                                    </p:animEffect>
                                  </p:childTnLst>
                                </p:cTn>
                              </p:par>
                            </p:childTnLst>
                          </p:cTn>
                        </p:par>
                        <p:par>
                          <p:cTn id="1173" fill="hold">
                            <p:stCondLst>
                              <p:cond delay="286500"/>
                            </p:stCondLst>
                            <p:childTnLst>
                              <p:par>
                                <p:cTn id="1174" presetID="10" presetClass="entr" presetSubtype="0" fill="hold" nodeType="afterEffect">
                                  <p:stCondLst>
                                    <p:cond delay="0"/>
                                  </p:stCondLst>
                                  <p:childTnLst>
                                    <p:set>
                                      <p:cBhvr>
                                        <p:cTn id="1175" dur="1" fill="hold">
                                          <p:stCondLst>
                                            <p:cond delay="0"/>
                                          </p:stCondLst>
                                        </p:cTn>
                                        <p:tgtEl>
                                          <p:spTgt spid="583"/>
                                        </p:tgtEl>
                                        <p:attrNameLst>
                                          <p:attrName>style.visibility</p:attrName>
                                        </p:attrNameLst>
                                      </p:cBhvr>
                                      <p:to>
                                        <p:strVal val="visible"/>
                                      </p:to>
                                    </p:set>
                                    <p:animEffect transition="in" filter="fade">
                                      <p:cBhvr>
                                        <p:cTn id="1176" dur="1000"/>
                                        <p:tgtEl>
                                          <p:spTgt spid="583"/>
                                        </p:tgtEl>
                                      </p:cBhvr>
                                    </p:animEffect>
                                  </p:childTnLst>
                                </p:cTn>
                              </p:par>
                            </p:childTnLst>
                          </p:cTn>
                        </p:par>
                        <p:par>
                          <p:cTn id="1177" fill="hold">
                            <p:stCondLst>
                              <p:cond delay="287500"/>
                            </p:stCondLst>
                            <p:childTnLst>
                              <p:par>
                                <p:cTn id="1178" presetID="10" presetClass="entr" presetSubtype="0" fill="hold" nodeType="afterEffect">
                                  <p:stCondLst>
                                    <p:cond delay="0"/>
                                  </p:stCondLst>
                                  <p:childTnLst>
                                    <p:set>
                                      <p:cBhvr>
                                        <p:cTn id="1179" dur="1" fill="hold">
                                          <p:stCondLst>
                                            <p:cond delay="0"/>
                                          </p:stCondLst>
                                        </p:cTn>
                                        <p:tgtEl>
                                          <p:spTgt spid="584"/>
                                        </p:tgtEl>
                                        <p:attrNameLst>
                                          <p:attrName>style.visibility</p:attrName>
                                        </p:attrNameLst>
                                      </p:cBhvr>
                                      <p:to>
                                        <p:strVal val="visible"/>
                                      </p:to>
                                    </p:set>
                                    <p:animEffect transition="in" filter="fade">
                                      <p:cBhvr>
                                        <p:cTn id="1180" dur="1000"/>
                                        <p:tgtEl>
                                          <p:spTgt spid="584"/>
                                        </p:tgtEl>
                                      </p:cBhvr>
                                    </p:animEffect>
                                  </p:childTnLst>
                                </p:cTn>
                              </p:par>
                            </p:childTnLst>
                          </p:cTn>
                        </p:par>
                        <p:par>
                          <p:cTn id="1181" fill="hold">
                            <p:stCondLst>
                              <p:cond delay="288500"/>
                            </p:stCondLst>
                            <p:childTnLst>
                              <p:par>
                                <p:cTn id="1182" presetID="10" presetClass="entr" presetSubtype="0" fill="hold" nodeType="afterEffect">
                                  <p:stCondLst>
                                    <p:cond delay="0"/>
                                  </p:stCondLst>
                                  <p:childTnLst>
                                    <p:set>
                                      <p:cBhvr>
                                        <p:cTn id="1183" dur="1" fill="hold">
                                          <p:stCondLst>
                                            <p:cond delay="0"/>
                                          </p:stCondLst>
                                        </p:cTn>
                                        <p:tgtEl>
                                          <p:spTgt spid="585"/>
                                        </p:tgtEl>
                                        <p:attrNameLst>
                                          <p:attrName>style.visibility</p:attrName>
                                        </p:attrNameLst>
                                      </p:cBhvr>
                                      <p:to>
                                        <p:strVal val="visible"/>
                                      </p:to>
                                    </p:set>
                                    <p:animEffect transition="in" filter="fade">
                                      <p:cBhvr>
                                        <p:cTn id="1184" dur="1000"/>
                                        <p:tgtEl>
                                          <p:spTgt spid="585"/>
                                        </p:tgtEl>
                                      </p:cBhvr>
                                    </p:animEffect>
                                  </p:childTnLst>
                                </p:cTn>
                              </p:par>
                            </p:childTnLst>
                          </p:cTn>
                        </p:par>
                        <p:par>
                          <p:cTn id="1185" fill="hold">
                            <p:stCondLst>
                              <p:cond delay="289500"/>
                            </p:stCondLst>
                            <p:childTnLst>
                              <p:par>
                                <p:cTn id="1186" presetID="10" presetClass="entr" presetSubtype="0" fill="hold" nodeType="afterEffect">
                                  <p:stCondLst>
                                    <p:cond delay="0"/>
                                  </p:stCondLst>
                                  <p:childTnLst>
                                    <p:set>
                                      <p:cBhvr>
                                        <p:cTn id="1187" dur="1" fill="hold">
                                          <p:stCondLst>
                                            <p:cond delay="0"/>
                                          </p:stCondLst>
                                        </p:cTn>
                                        <p:tgtEl>
                                          <p:spTgt spid="586"/>
                                        </p:tgtEl>
                                        <p:attrNameLst>
                                          <p:attrName>style.visibility</p:attrName>
                                        </p:attrNameLst>
                                      </p:cBhvr>
                                      <p:to>
                                        <p:strVal val="visible"/>
                                      </p:to>
                                    </p:set>
                                    <p:animEffect transition="in" filter="fade">
                                      <p:cBhvr>
                                        <p:cTn id="1188" dur="1000"/>
                                        <p:tgtEl>
                                          <p:spTgt spid="586"/>
                                        </p:tgtEl>
                                      </p:cBhvr>
                                    </p:animEffect>
                                  </p:childTnLst>
                                </p:cTn>
                              </p:par>
                            </p:childTnLst>
                          </p:cTn>
                        </p:par>
                        <p:par>
                          <p:cTn id="1189" fill="hold">
                            <p:stCondLst>
                              <p:cond delay="290500"/>
                            </p:stCondLst>
                            <p:childTnLst>
                              <p:par>
                                <p:cTn id="1190" presetID="10" presetClass="entr" presetSubtype="0" fill="hold" nodeType="afterEffect">
                                  <p:stCondLst>
                                    <p:cond delay="0"/>
                                  </p:stCondLst>
                                  <p:childTnLst>
                                    <p:set>
                                      <p:cBhvr>
                                        <p:cTn id="1191" dur="1" fill="hold">
                                          <p:stCondLst>
                                            <p:cond delay="0"/>
                                          </p:stCondLst>
                                        </p:cTn>
                                        <p:tgtEl>
                                          <p:spTgt spid="587"/>
                                        </p:tgtEl>
                                        <p:attrNameLst>
                                          <p:attrName>style.visibility</p:attrName>
                                        </p:attrNameLst>
                                      </p:cBhvr>
                                      <p:to>
                                        <p:strVal val="visible"/>
                                      </p:to>
                                    </p:set>
                                    <p:animEffect transition="in" filter="fade">
                                      <p:cBhvr>
                                        <p:cTn id="1192" dur="1000"/>
                                        <p:tgtEl>
                                          <p:spTgt spid="587"/>
                                        </p:tgtEl>
                                      </p:cBhvr>
                                    </p:animEffect>
                                  </p:childTnLst>
                                </p:cTn>
                              </p:par>
                            </p:childTnLst>
                          </p:cTn>
                        </p:par>
                        <p:par>
                          <p:cTn id="1193" fill="hold">
                            <p:stCondLst>
                              <p:cond delay="291500"/>
                            </p:stCondLst>
                            <p:childTnLst>
                              <p:par>
                                <p:cTn id="1194" presetID="10" presetClass="entr" presetSubtype="0" fill="hold" nodeType="afterEffect">
                                  <p:stCondLst>
                                    <p:cond delay="0"/>
                                  </p:stCondLst>
                                  <p:childTnLst>
                                    <p:set>
                                      <p:cBhvr>
                                        <p:cTn id="1195" dur="1" fill="hold">
                                          <p:stCondLst>
                                            <p:cond delay="0"/>
                                          </p:stCondLst>
                                        </p:cTn>
                                        <p:tgtEl>
                                          <p:spTgt spid="588"/>
                                        </p:tgtEl>
                                        <p:attrNameLst>
                                          <p:attrName>style.visibility</p:attrName>
                                        </p:attrNameLst>
                                      </p:cBhvr>
                                      <p:to>
                                        <p:strVal val="visible"/>
                                      </p:to>
                                    </p:set>
                                    <p:animEffect transition="in" filter="fade">
                                      <p:cBhvr>
                                        <p:cTn id="1196" dur="1000"/>
                                        <p:tgtEl>
                                          <p:spTgt spid="588"/>
                                        </p:tgtEl>
                                      </p:cBhvr>
                                    </p:animEffect>
                                  </p:childTnLst>
                                </p:cTn>
                              </p:par>
                            </p:childTnLst>
                          </p:cTn>
                        </p:par>
                        <p:par>
                          <p:cTn id="1197" fill="hold">
                            <p:stCondLst>
                              <p:cond delay="292500"/>
                            </p:stCondLst>
                            <p:childTnLst>
                              <p:par>
                                <p:cTn id="1198" presetID="10" presetClass="entr" presetSubtype="0" fill="hold" nodeType="afterEffect">
                                  <p:stCondLst>
                                    <p:cond delay="0"/>
                                  </p:stCondLst>
                                  <p:childTnLst>
                                    <p:set>
                                      <p:cBhvr>
                                        <p:cTn id="1199" dur="1" fill="hold">
                                          <p:stCondLst>
                                            <p:cond delay="0"/>
                                          </p:stCondLst>
                                        </p:cTn>
                                        <p:tgtEl>
                                          <p:spTgt spid="589"/>
                                        </p:tgtEl>
                                        <p:attrNameLst>
                                          <p:attrName>style.visibility</p:attrName>
                                        </p:attrNameLst>
                                      </p:cBhvr>
                                      <p:to>
                                        <p:strVal val="visible"/>
                                      </p:to>
                                    </p:set>
                                    <p:animEffect transition="in" filter="fade">
                                      <p:cBhvr>
                                        <p:cTn id="1200" dur="1000"/>
                                        <p:tgtEl>
                                          <p:spTgt spid="589"/>
                                        </p:tgtEl>
                                      </p:cBhvr>
                                    </p:animEffect>
                                  </p:childTnLst>
                                </p:cTn>
                              </p:par>
                            </p:childTnLst>
                          </p:cTn>
                        </p:par>
                        <p:par>
                          <p:cTn id="1201" fill="hold">
                            <p:stCondLst>
                              <p:cond delay="293500"/>
                            </p:stCondLst>
                            <p:childTnLst>
                              <p:par>
                                <p:cTn id="1202" presetID="10" presetClass="entr" presetSubtype="0" fill="hold" nodeType="afterEffect">
                                  <p:stCondLst>
                                    <p:cond delay="0"/>
                                  </p:stCondLst>
                                  <p:childTnLst>
                                    <p:set>
                                      <p:cBhvr>
                                        <p:cTn id="1203" dur="1" fill="hold">
                                          <p:stCondLst>
                                            <p:cond delay="0"/>
                                          </p:stCondLst>
                                        </p:cTn>
                                        <p:tgtEl>
                                          <p:spTgt spid="590"/>
                                        </p:tgtEl>
                                        <p:attrNameLst>
                                          <p:attrName>style.visibility</p:attrName>
                                        </p:attrNameLst>
                                      </p:cBhvr>
                                      <p:to>
                                        <p:strVal val="visible"/>
                                      </p:to>
                                    </p:set>
                                    <p:animEffect transition="in" filter="fade">
                                      <p:cBhvr>
                                        <p:cTn id="1204" dur="1000"/>
                                        <p:tgtEl>
                                          <p:spTgt spid="590"/>
                                        </p:tgtEl>
                                      </p:cBhvr>
                                    </p:animEffect>
                                  </p:childTnLst>
                                </p:cTn>
                              </p:par>
                            </p:childTnLst>
                          </p:cTn>
                        </p:par>
                        <p:par>
                          <p:cTn id="1205" fill="hold">
                            <p:stCondLst>
                              <p:cond delay="294500"/>
                            </p:stCondLst>
                            <p:childTnLst>
                              <p:par>
                                <p:cTn id="1206" presetID="10" presetClass="entr" presetSubtype="0" fill="hold" nodeType="afterEffect">
                                  <p:stCondLst>
                                    <p:cond delay="0"/>
                                  </p:stCondLst>
                                  <p:childTnLst>
                                    <p:set>
                                      <p:cBhvr>
                                        <p:cTn id="1207" dur="1" fill="hold">
                                          <p:stCondLst>
                                            <p:cond delay="0"/>
                                          </p:stCondLst>
                                        </p:cTn>
                                        <p:tgtEl>
                                          <p:spTgt spid="591"/>
                                        </p:tgtEl>
                                        <p:attrNameLst>
                                          <p:attrName>style.visibility</p:attrName>
                                        </p:attrNameLst>
                                      </p:cBhvr>
                                      <p:to>
                                        <p:strVal val="visible"/>
                                      </p:to>
                                    </p:set>
                                    <p:animEffect transition="in" filter="fade">
                                      <p:cBhvr>
                                        <p:cTn id="1208" dur="1000"/>
                                        <p:tgtEl>
                                          <p:spTgt spid="591"/>
                                        </p:tgtEl>
                                      </p:cBhvr>
                                    </p:animEffect>
                                  </p:childTnLst>
                                </p:cTn>
                              </p:par>
                            </p:childTnLst>
                          </p:cTn>
                        </p:par>
                        <p:par>
                          <p:cTn id="1209" fill="hold">
                            <p:stCondLst>
                              <p:cond delay="295500"/>
                            </p:stCondLst>
                            <p:childTnLst>
                              <p:par>
                                <p:cTn id="1210" presetID="10" presetClass="entr" presetSubtype="0" fill="hold" nodeType="afterEffect">
                                  <p:stCondLst>
                                    <p:cond delay="0"/>
                                  </p:stCondLst>
                                  <p:childTnLst>
                                    <p:set>
                                      <p:cBhvr>
                                        <p:cTn id="1211" dur="1" fill="hold">
                                          <p:stCondLst>
                                            <p:cond delay="0"/>
                                          </p:stCondLst>
                                        </p:cTn>
                                        <p:tgtEl>
                                          <p:spTgt spid="592"/>
                                        </p:tgtEl>
                                        <p:attrNameLst>
                                          <p:attrName>style.visibility</p:attrName>
                                        </p:attrNameLst>
                                      </p:cBhvr>
                                      <p:to>
                                        <p:strVal val="visible"/>
                                      </p:to>
                                    </p:set>
                                    <p:animEffect transition="in" filter="fade">
                                      <p:cBhvr>
                                        <p:cTn id="1212" dur="1000"/>
                                        <p:tgtEl>
                                          <p:spTgt spid="592"/>
                                        </p:tgtEl>
                                      </p:cBhvr>
                                    </p:animEffect>
                                  </p:childTnLst>
                                </p:cTn>
                              </p:par>
                            </p:childTnLst>
                          </p:cTn>
                        </p:par>
                        <p:par>
                          <p:cTn id="1213" fill="hold">
                            <p:stCondLst>
                              <p:cond delay="296500"/>
                            </p:stCondLst>
                            <p:childTnLst>
                              <p:par>
                                <p:cTn id="1214" presetID="10" presetClass="entr" presetSubtype="0" fill="hold" nodeType="afterEffect">
                                  <p:stCondLst>
                                    <p:cond delay="0"/>
                                  </p:stCondLst>
                                  <p:childTnLst>
                                    <p:set>
                                      <p:cBhvr>
                                        <p:cTn id="1215" dur="1" fill="hold">
                                          <p:stCondLst>
                                            <p:cond delay="0"/>
                                          </p:stCondLst>
                                        </p:cTn>
                                        <p:tgtEl>
                                          <p:spTgt spid="593"/>
                                        </p:tgtEl>
                                        <p:attrNameLst>
                                          <p:attrName>style.visibility</p:attrName>
                                        </p:attrNameLst>
                                      </p:cBhvr>
                                      <p:to>
                                        <p:strVal val="visible"/>
                                      </p:to>
                                    </p:set>
                                    <p:animEffect transition="in" filter="fade">
                                      <p:cBhvr>
                                        <p:cTn id="1216" dur="1000"/>
                                        <p:tgtEl>
                                          <p:spTgt spid="593"/>
                                        </p:tgtEl>
                                      </p:cBhvr>
                                    </p:animEffect>
                                  </p:childTnLst>
                                </p:cTn>
                              </p:par>
                            </p:childTnLst>
                          </p:cTn>
                        </p:par>
                        <p:par>
                          <p:cTn id="1217" fill="hold">
                            <p:stCondLst>
                              <p:cond delay="297500"/>
                            </p:stCondLst>
                            <p:childTnLst>
                              <p:par>
                                <p:cTn id="1218" presetID="10" presetClass="entr" presetSubtype="0" fill="hold" nodeType="afterEffect">
                                  <p:stCondLst>
                                    <p:cond delay="0"/>
                                  </p:stCondLst>
                                  <p:childTnLst>
                                    <p:set>
                                      <p:cBhvr>
                                        <p:cTn id="1219" dur="1" fill="hold">
                                          <p:stCondLst>
                                            <p:cond delay="0"/>
                                          </p:stCondLst>
                                        </p:cTn>
                                        <p:tgtEl>
                                          <p:spTgt spid="594"/>
                                        </p:tgtEl>
                                        <p:attrNameLst>
                                          <p:attrName>style.visibility</p:attrName>
                                        </p:attrNameLst>
                                      </p:cBhvr>
                                      <p:to>
                                        <p:strVal val="visible"/>
                                      </p:to>
                                    </p:set>
                                    <p:animEffect transition="in" filter="fade">
                                      <p:cBhvr>
                                        <p:cTn id="1220" dur="1000"/>
                                        <p:tgtEl>
                                          <p:spTgt spid="594"/>
                                        </p:tgtEl>
                                      </p:cBhvr>
                                    </p:animEffect>
                                  </p:childTnLst>
                                </p:cTn>
                              </p:par>
                            </p:childTnLst>
                          </p:cTn>
                        </p:par>
                        <p:par>
                          <p:cTn id="1221" fill="hold">
                            <p:stCondLst>
                              <p:cond delay="298500"/>
                            </p:stCondLst>
                            <p:childTnLst>
                              <p:par>
                                <p:cTn id="1222" presetID="10" presetClass="entr" presetSubtype="0" fill="hold" nodeType="afterEffect">
                                  <p:stCondLst>
                                    <p:cond delay="0"/>
                                  </p:stCondLst>
                                  <p:childTnLst>
                                    <p:set>
                                      <p:cBhvr>
                                        <p:cTn id="1223" dur="1" fill="hold">
                                          <p:stCondLst>
                                            <p:cond delay="0"/>
                                          </p:stCondLst>
                                        </p:cTn>
                                        <p:tgtEl>
                                          <p:spTgt spid="595"/>
                                        </p:tgtEl>
                                        <p:attrNameLst>
                                          <p:attrName>style.visibility</p:attrName>
                                        </p:attrNameLst>
                                      </p:cBhvr>
                                      <p:to>
                                        <p:strVal val="visible"/>
                                      </p:to>
                                    </p:set>
                                    <p:animEffect transition="in" filter="fade">
                                      <p:cBhvr>
                                        <p:cTn id="1224" dur="1000"/>
                                        <p:tgtEl>
                                          <p:spTgt spid="595"/>
                                        </p:tgtEl>
                                      </p:cBhvr>
                                    </p:animEffect>
                                  </p:childTnLst>
                                </p:cTn>
                              </p:par>
                            </p:childTnLst>
                          </p:cTn>
                        </p:par>
                        <p:par>
                          <p:cTn id="1225" fill="hold">
                            <p:stCondLst>
                              <p:cond delay="299500"/>
                            </p:stCondLst>
                            <p:childTnLst>
                              <p:par>
                                <p:cTn id="1226" presetID="10" presetClass="entr" presetSubtype="0" fill="hold" nodeType="afterEffect">
                                  <p:stCondLst>
                                    <p:cond delay="0"/>
                                  </p:stCondLst>
                                  <p:childTnLst>
                                    <p:set>
                                      <p:cBhvr>
                                        <p:cTn id="1227" dur="1" fill="hold">
                                          <p:stCondLst>
                                            <p:cond delay="0"/>
                                          </p:stCondLst>
                                        </p:cTn>
                                        <p:tgtEl>
                                          <p:spTgt spid="596"/>
                                        </p:tgtEl>
                                        <p:attrNameLst>
                                          <p:attrName>style.visibility</p:attrName>
                                        </p:attrNameLst>
                                      </p:cBhvr>
                                      <p:to>
                                        <p:strVal val="visible"/>
                                      </p:to>
                                    </p:set>
                                    <p:animEffect transition="in" filter="fade">
                                      <p:cBhvr>
                                        <p:cTn id="1228" dur="1000"/>
                                        <p:tgtEl>
                                          <p:spTgt spid="596"/>
                                        </p:tgtEl>
                                      </p:cBhvr>
                                    </p:animEffect>
                                  </p:childTnLst>
                                </p:cTn>
                              </p:par>
                            </p:childTnLst>
                          </p:cTn>
                        </p:par>
                        <p:par>
                          <p:cTn id="1229" fill="hold">
                            <p:stCondLst>
                              <p:cond delay="300500"/>
                            </p:stCondLst>
                            <p:childTnLst>
                              <p:par>
                                <p:cTn id="1230" presetID="10" presetClass="entr" presetSubtype="0" fill="hold" nodeType="afterEffect">
                                  <p:stCondLst>
                                    <p:cond delay="0"/>
                                  </p:stCondLst>
                                  <p:childTnLst>
                                    <p:set>
                                      <p:cBhvr>
                                        <p:cTn id="1231" dur="1" fill="hold">
                                          <p:stCondLst>
                                            <p:cond delay="0"/>
                                          </p:stCondLst>
                                        </p:cTn>
                                        <p:tgtEl>
                                          <p:spTgt spid="597"/>
                                        </p:tgtEl>
                                        <p:attrNameLst>
                                          <p:attrName>style.visibility</p:attrName>
                                        </p:attrNameLst>
                                      </p:cBhvr>
                                      <p:to>
                                        <p:strVal val="visible"/>
                                      </p:to>
                                    </p:set>
                                    <p:animEffect transition="in" filter="fade">
                                      <p:cBhvr>
                                        <p:cTn id="123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2534</Words>
  <Application>Microsoft Office PowerPoint</Application>
  <PresentationFormat>Widescreen</PresentationFormat>
  <Paragraphs>798</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Noto Sans Symbols</vt:lpstr>
      <vt:lpstr>Tahoma</vt:lpstr>
      <vt:lpstr>Arial</vt:lpstr>
      <vt:lpstr>Calibri</vt:lpstr>
      <vt:lpstr>Play</vt:lpstr>
      <vt:lpstr>Palatino Linotype</vt:lpstr>
      <vt:lpstr>Times New Roman</vt:lpstr>
      <vt:lpstr>Verdana</vt:lpstr>
      <vt:lpstr>Cambria</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Hồ Thị Thu Thảo Hồ Thị Thu Thảo</cp:lastModifiedBy>
  <cp:revision>1</cp:revision>
  <dcterms:modified xsi:type="dcterms:W3CDTF">2024-11-23T08:31:45Z</dcterms:modified>
</cp:coreProperties>
</file>