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48"/>
  </p:notesMasterIdLst>
  <p:sldIdLst>
    <p:sldId id="290" r:id="rId2"/>
    <p:sldId id="296" r:id="rId3"/>
    <p:sldId id="297" r:id="rId4"/>
    <p:sldId id="291" r:id="rId5"/>
    <p:sldId id="293" r:id="rId6"/>
    <p:sldId id="294" r:id="rId7"/>
    <p:sldId id="298" r:id="rId8"/>
    <p:sldId id="299" r:id="rId9"/>
    <p:sldId id="295" r:id="rId10"/>
    <p:sldId id="300" r:id="rId11"/>
    <p:sldId id="301" r:id="rId12"/>
    <p:sldId id="303" r:id="rId13"/>
    <p:sldId id="302" r:id="rId14"/>
    <p:sldId id="304" r:id="rId15"/>
    <p:sldId id="305" r:id="rId16"/>
    <p:sldId id="306" r:id="rId17"/>
    <p:sldId id="307" r:id="rId18"/>
    <p:sldId id="308" r:id="rId19"/>
    <p:sldId id="309" r:id="rId20"/>
    <p:sldId id="310" r:id="rId21"/>
    <p:sldId id="311" r:id="rId22"/>
    <p:sldId id="312" r:id="rId23"/>
    <p:sldId id="313" r:id="rId24"/>
    <p:sldId id="314" r:id="rId25"/>
    <p:sldId id="315" r:id="rId26"/>
    <p:sldId id="316" r:id="rId27"/>
    <p:sldId id="317" r:id="rId28"/>
    <p:sldId id="318" r:id="rId29"/>
    <p:sldId id="319" r:id="rId30"/>
    <p:sldId id="321" r:id="rId31"/>
    <p:sldId id="322" r:id="rId32"/>
    <p:sldId id="320" r:id="rId33"/>
    <p:sldId id="323" r:id="rId34"/>
    <p:sldId id="324" r:id="rId35"/>
    <p:sldId id="325" r:id="rId36"/>
    <p:sldId id="326" r:id="rId37"/>
    <p:sldId id="327" r:id="rId38"/>
    <p:sldId id="328" r:id="rId39"/>
    <p:sldId id="329" r:id="rId40"/>
    <p:sldId id="330" r:id="rId41"/>
    <p:sldId id="331" r:id="rId42"/>
    <p:sldId id="332" r:id="rId43"/>
    <p:sldId id="333" r:id="rId44"/>
    <p:sldId id="334" r:id="rId45"/>
    <p:sldId id="256" r:id="rId46"/>
    <p:sldId id="335" r:id="rId47"/>
  </p:sldIdLst>
  <p:sldSz cx="9144000" cy="5143500" type="screen16x9"/>
  <p:notesSz cx="6858000" cy="9144000"/>
  <p:embeddedFontLst>
    <p:embeddedFont>
      <p:font typeface="Bebas Neue" panose="020B0606020202050201" pitchFamily="34" charset="0"/>
      <p:regular r:id="rId49"/>
    </p:embeddedFont>
    <p:embeddedFont>
      <p:font typeface="Poppins" panose="00000500000000000000" pitchFamily="2" charset="0"/>
      <p:regular r:id="rId50"/>
      <p:bold r:id="rId51"/>
      <p:italic r:id="rId52"/>
      <p:boldItalic r:id="rId53"/>
    </p:embeddedFont>
    <p:embeddedFont>
      <p:font typeface="Work Sans" pitchFamily="2"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A56335F3-5C0A-4291-95C7-B830B070FEF2}">
          <p14:sldIdLst>
            <p14:sldId id="290"/>
            <p14:sldId id="296"/>
            <p14:sldId id="297"/>
            <p14:sldId id="291"/>
            <p14:sldId id="293"/>
            <p14:sldId id="294"/>
            <p14:sldId id="298"/>
            <p14:sldId id="299"/>
            <p14:sldId id="295"/>
            <p14:sldId id="300"/>
            <p14:sldId id="301"/>
            <p14:sldId id="303"/>
            <p14:sldId id="302"/>
            <p14:sldId id="304"/>
            <p14:sldId id="305"/>
            <p14:sldId id="306"/>
            <p14:sldId id="307"/>
            <p14:sldId id="308"/>
            <p14:sldId id="309"/>
            <p14:sldId id="310"/>
            <p14:sldId id="311"/>
            <p14:sldId id="312"/>
            <p14:sldId id="313"/>
            <p14:sldId id="314"/>
            <p14:sldId id="315"/>
            <p14:sldId id="316"/>
            <p14:sldId id="317"/>
            <p14:sldId id="318"/>
            <p14:sldId id="319"/>
            <p14:sldId id="321"/>
            <p14:sldId id="322"/>
            <p14:sldId id="320"/>
            <p14:sldId id="323"/>
            <p14:sldId id="324"/>
            <p14:sldId id="325"/>
            <p14:sldId id="326"/>
            <p14:sldId id="327"/>
            <p14:sldId id="328"/>
            <p14:sldId id="329"/>
            <p14:sldId id="330"/>
            <p14:sldId id="331"/>
            <p14:sldId id="332"/>
            <p14:sldId id="333"/>
            <p14:sldId id="334"/>
            <p14:sldId id="256"/>
            <p14:sldId id="33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E583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306283D-7B76-4C33-A7C3-FE6E1646206D}">
  <a:tblStyle styleId="{2306283D-7B76-4C33-A7C3-FE6E1646206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54B6449-6230-4875-A50D-E957C11909A6}"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14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21ea6f34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21ea6f34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0548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5533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1258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5256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1994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9956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3405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9906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41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5966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301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83777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8950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29990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9805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27950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0501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070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56973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75636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19656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4358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68708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0363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25048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98202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91828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49380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03159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09493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59903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33081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2171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83616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33727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75863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79419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59862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46714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21ea6f34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21ea6f34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21ea6f34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21ea6f34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5271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184d99d1a7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184d99d1a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4257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747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452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5374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9416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5800" y="643325"/>
            <a:ext cx="7712400" cy="16086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57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1982850" y="2263675"/>
            <a:ext cx="4867200" cy="414600"/>
          </a:xfrm>
          <a:prstGeom prst="rect">
            <a:avLst/>
          </a:prstGeom>
          <a:solidFill>
            <a:schemeClr val="accent2"/>
          </a:solidFill>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600">
                <a:solidFill>
                  <a:schemeClr val="lt2"/>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20"/>
        <p:cNvGrpSpPr/>
        <p:nvPr/>
      </p:nvGrpSpPr>
      <p:grpSpPr>
        <a:xfrm>
          <a:off x="0" y="0"/>
          <a:ext cx="0" cy="0"/>
          <a:chOff x="0" y="0"/>
          <a:chExt cx="0" cy="0"/>
        </a:xfrm>
      </p:grpSpPr>
      <p:sp>
        <p:nvSpPr>
          <p:cNvPr id="121" name="Google Shape;121;p21"/>
          <p:cNvSpPr/>
          <p:nvPr/>
        </p:nvSpPr>
        <p:spPr>
          <a:xfrm>
            <a:off x="178658" y="4708562"/>
            <a:ext cx="1709844" cy="33198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1"/>
          <p:cNvSpPr/>
          <p:nvPr/>
        </p:nvSpPr>
        <p:spPr>
          <a:xfrm>
            <a:off x="7030275" y="4742800"/>
            <a:ext cx="1833537" cy="263500"/>
          </a:xfrm>
          <a:custGeom>
            <a:avLst/>
            <a:gdLst/>
            <a:ahLst/>
            <a:cxnLst/>
            <a:rect l="l" t="t" r="r" b="b"/>
            <a:pathLst>
              <a:path w="30951" h="4448" extrusionOk="0">
                <a:moveTo>
                  <a:pt x="10374" y="1"/>
                </a:moveTo>
                <a:cubicBezTo>
                  <a:pt x="9167" y="1"/>
                  <a:pt x="8067" y="382"/>
                  <a:pt x="7750" y="1298"/>
                </a:cubicBezTo>
                <a:cubicBezTo>
                  <a:pt x="7035" y="904"/>
                  <a:pt x="6341" y="717"/>
                  <a:pt x="5666" y="717"/>
                </a:cubicBezTo>
                <a:cubicBezTo>
                  <a:pt x="4643" y="717"/>
                  <a:pt x="3664" y="1146"/>
                  <a:pt x="2721" y="1941"/>
                </a:cubicBezTo>
                <a:cubicBezTo>
                  <a:pt x="2160" y="2435"/>
                  <a:pt x="0" y="3540"/>
                  <a:pt x="676" y="4431"/>
                </a:cubicBezTo>
                <a:lnTo>
                  <a:pt x="30951" y="4447"/>
                </a:lnTo>
                <a:cubicBezTo>
                  <a:pt x="29945" y="3106"/>
                  <a:pt x="26113" y="1484"/>
                  <a:pt x="23847" y="1484"/>
                </a:cubicBezTo>
                <a:cubicBezTo>
                  <a:pt x="23104" y="1484"/>
                  <a:pt x="22530" y="1658"/>
                  <a:pt x="22277" y="2073"/>
                </a:cubicBezTo>
                <a:cubicBezTo>
                  <a:pt x="21063" y="1457"/>
                  <a:pt x="19533" y="1083"/>
                  <a:pt x="18225" y="1083"/>
                </a:cubicBezTo>
                <a:cubicBezTo>
                  <a:pt x="16975" y="1083"/>
                  <a:pt x="15928" y="1424"/>
                  <a:pt x="15550" y="2221"/>
                </a:cubicBezTo>
                <a:cubicBezTo>
                  <a:pt x="14692" y="1413"/>
                  <a:pt x="13406" y="589"/>
                  <a:pt x="12037" y="226"/>
                </a:cubicBezTo>
                <a:cubicBezTo>
                  <a:pt x="11504" y="81"/>
                  <a:pt x="10928" y="1"/>
                  <a:pt x="10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1"/>
          <p:cNvSpPr/>
          <p:nvPr/>
        </p:nvSpPr>
        <p:spPr>
          <a:xfrm>
            <a:off x="4545708" y="87753"/>
            <a:ext cx="1709844" cy="33198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24"/>
        <p:cNvGrpSpPr/>
        <p:nvPr/>
      </p:nvGrpSpPr>
      <p:grpSpPr>
        <a:xfrm>
          <a:off x="0" y="0"/>
          <a:ext cx="0" cy="0"/>
          <a:chOff x="0" y="0"/>
          <a:chExt cx="0" cy="0"/>
        </a:xfrm>
      </p:grpSpPr>
      <p:grpSp>
        <p:nvGrpSpPr>
          <p:cNvPr id="125" name="Google Shape;125;p22"/>
          <p:cNvGrpSpPr/>
          <p:nvPr/>
        </p:nvGrpSpPr>
        <p:grpSpPr>
          <a:xfrm flipH="1">
            <a:off x="216182" y="3223485"/>
            <a:ext cx="1451300" cy="2522982"/>
            <a:chOff x="2791230" y="2844266"/>
            <a:chExt cx="1257299" cy="2185536"/>
          </a:xfrm>
        </p:grpSpPr>
        <p:grpSp>
          <p:nvGrpSpPr>
            <p:cNvPr id="126" name="Google Shape;126;p22"/>
            <p:cNvGrpSpPr/>
            <p:nvPr/>
          </p:nvGrpSpPr>
          <p:grpSpPr>
            <a:xfrm>
              <a:off x="3454664" y="2844275"/>
              <a:ext cx="593864" cy="2184438"/>
              <a:chOff x="3454664" y="2844275"/>
              <a:chExt cx="593864" cy="2184438"/>
            </a:xfrm>
          </p:grpSpPr>
          <p:sp>
            <p:nvSpPr>
              <p:cNvPr id="127" name="Google Shape;127;p22"/>
              <p:cNvSpPr/>
              <p:nvPr/>
            </p:nvSpPr>
            <p:spPr>
              <a:xfrm>
                <a:off x="3526481" y="3161961"/>
                <a:ext cx="117970" cy="298634"/>
              </a:xfrm>
              <a:custGeom>
                <a:avLst/>
                <a:gdLst/>
                <a:ahLst/>
                <a:cxnLst/>
                <a:rect l="l" t="t" r="r" b="b"/>
                <a:pathLst>
                  <a:path w="1733" h="4387" extrusionOk="0">
                    <a:moveTo>
                      <a:pt x="1369" y="0"/>
                    </a:moveTo>
                    <a:lnTo>
                      <a:pt x="1" y="4288"/>
                    </a:lnTo>
                    <a:lnTo>
                      <a:pt x="396" y="4387"/>
                    </a:lnTo>
                    <a:lnTo>
                      <a:pt x="1732" y="116"/>
                    </a:lnTo>
                    <a:lnTo>
                      <a:pt x="13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2"/>
              <p:cNvSpPr/>
              <p:nvPr/>
            </p:nvSpPr>
            <p:spPr>
              <a:xfrm>
                <a:off x="3526481" y="3165296"/>
                <a:ext cx="126887" cy="291963"/>
              </a:xfrm>
              <a:custGeom>
                <a:avLst/>
                <a:gdLst/>
                <a:ahLst/>
                <a:cxnLst/>
                <a:rect l="l" t="t" r="r" b="b"/>
                <a:pathLst>
                  <a:path w="1864" h="4289" extrusionOk="0">
                    <a:moveTo>
                      <a:pt x="396" y="1"/>
                    </a:moveTo>
                    <a:lnTo>
                      <a:pt x="1" y="133"/>
                    </a:lnTo>
                    <a:lnTo>
                      <a:pt x="1485" y="4288"/>
                    </a:lnTo>
                    <a:lnTo>
                      <a:pt x="1864" y="4173"/>
                    </a:lnTo>
                    <a:lnTo>
                      <a:pt x="3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2"/>
              <p:cNvSpPr/>
              <p:nvPr/>
            </p:nvSpPr>
            <p:spPr>
              <a:xfrm>
                <a:off x="3530973" y="4094758"/>
                <a:ext cx="159494" cy="263849"/>
              </a:xfrm>
              <a:custGeom>
                <a:avLst/>
                <a:gdLst/>
                <a:ahLst/>
                <a:cxnLst/>
                <a:rect l="l" t="t" r="r" b="b"/>
                <a:pathLst>
                  <a:path w="2343" h="3876" extrusionOk="0">
                    <a:moveTo>
                      <a:pt x="347" y="0"/>
                    </a:moveTo>
                    <a:lnTo>
                      <a:pt x="1" y="182"/>
                    </a:lnTo>
                    <a:lnTo>
                      <a:pt x="1996" y="3875"/>
                    </a:lnTo>
                    <a:lnTo>
                      <a:pt x="2342" y="3694"/>
                    </a:lnTo>
                    <a:lnTo>
                      <a:pt x="3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2"/>
              <p:cNvSpPr/>
              <p:nvPr/>
            </p:nvSpPr>
            <p:spPr>
              <a:xfrm>
                <a:off x="3561266" y="4108236"/>
                <a:ext cx="183047" cy="880041"/>
              </a:xfrm>
              <a:custGeom>
                <a:avLst/>
                <a:gdLst/>
                <a:ahLst/>
                <a:cxnLst/>
                <a:rect l="l" t="t" r="r" b="b"/>
                <a:pathLst>
                  <a:path w="2689" h="12928" extrusionOk="0">
                    <a:moveTo>
                      <a:pt x="990" y="0"/>
                    </a:moveTo>
                    <a:lnTo>
                      <a:pt x="1" y="3859"/>
                    </a:lnTo>
                    <a:lnTo>
                      <a:pt x="2276" y="8146"/>
                    </a:lnTo>
                    <a:lnTo>
                      <a:pt x="1567" y="12862"/>
                    </a:lnTo>
                    <a:lnTo>
                      <a:pt x="1963" y="12928"/>
                    </a:lnTo>
                    <a:lnTo>
                      <a:pt x="2689" y="8080"/>
                    </a:lnTo>
                    <a:lnTo>
                      <a:pt x="446" y="3826"/>
                    </a:lnTo>
                    <a:lnTo>
                      <a:pt x="1386" y="82"/>
                    </a:lnTo>
                    <a:lnTo>
                      <a:pt x="9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2"/>
              <p:cNvSpPr/>
              <p:nvPr/>
            </p:nvSpPr>
            <p:spPr>
              <a:xfrm>
                <a:off x="3609529" y="4336075"/>
                <a:ext cx="179711" cy="653360"/>
              </a:xfrm>
              <a:custGeom>
                <a:avLst/>
                <a:gdLst/>
                <a:ahLst/>
                <a:cxnLst/>
                <a:rect l="l" t="t" r="r" b="b"/>
                <a:pathLst>
                  <a:path w="2640" h="9598" extrusionOk="0">
                    <a:moveTo>
                      <a:pt x="743" y="0"/>
                    </a:moveTo>
                    <a:lnTo>
                      <a:pt x="1" y="4980"/>
                    </a:lnTo>
                    <a:lnTo>
                      <a:pt x="1" y="5046"/>
                    </a:lnTo>
                    <a:lnTo>
                      <a:pt x="2293" y="9597"/>
                    </a:lnTo>
                    <a:lnTo>
                      <a:pt x="2639" y="9416"/>
                    </a:lnTo>
                    <a:lnTo>
                      <a:pt x="397" y="4980"/>
                    </a:lnTo>
                    <a:lnTo>
                      <a:pt x="1139" y="66"/>
                    </a:lnTo>
                    <a:lnTo>
                      <a:pt x="7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2"/>
              <p:cNvSpPr/>
              <p:nvPr/>
            </p:nvSpPr>
            <p:spPr>
              <a:xfrm>
                <a:off x="3519741" y="3769235"/>
                <a:ext cx="135873" cy="321098"/>
              </a:xfrm>
              <a:custGeom>
                <a:avLst/>
                <a:gdLst/>
                <a:ahLst/>
                <a:cxnLst/>
                <a:rect l="l" t="t" r="r" b="b"/>
                <a:pathLst>
                  <a:path w="1996" h="4717" extrusionOk="0">
                    <a:moveTo>
                      <a:pt x="1633" y="0"/>
                    </a:moveTo>
                    <a:lnTo>
                      <a:pt x="1" y="4601"/>
                    </a:lnTo>
                    <a:lnTo>
                      <a:pt x="396" y="4716"/>
                    </a:lnTo>
                    <a:lnTo>
                      <a:pt x="1996" y="149"/>
                    </a:lnTo>
                    <a:lnTo>
                      <a:pt x="16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2"/>
              <p:cNvSpPr/>
              <p:nvPr/>
            </p:nvSpPr>
            <p:spPr>
              <a:xfrm>
                <a:off x="3526481" y="3768078"/>
                <a:ext cx="126887" cy="317762"/>
              </a:xfrm>
              <a:custGeom>
                <a:avLst/>
                <a:gdLst/>
                <a:ahLst/>
                <a:cxnLst/>
                <a:rect l="l" t="t" r="r" b="b"/>
                <a:pathLst>
                  <a:path w="1864" h="4668" extrusionOk="0">
                    <a:moveTo>
                      <a:pt x="396" y="1"/>
                    </a:moveTo>
                    <a:lnTo>
                      <a:pt x="1" y="100"/>
                    </a:lnTo>
                    <a:lnTo>
                      <a:pt x="1468" y="4667"/>
                    </a:lnTo>
                    <a:lnTo>
                      <a:pt x="1864" y="4552"/>
                    </a:lnTo>
                    <a:lnTo>
                      <a:pt x="3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2"/>
              <p:cNvSpPr/>
              <p:nvPr/>
            </p:nvSpPr>
            <p:spPr>
              <a:xfrm>
                <a:off x="3627500" y="3164207"/>
                <a:ext cx="27025" cy="300880"/>
              </a:xfrm>
              <a:custGeom>
                <a:avLst/>
                <a:gdLst/>
                <a:ahLst/>
                <a:cxnLst/>
                <a:rect l="l" t="t" r="r" b="b"/>
                <a:pathLst>
                  <a:path w="397" h="4420" extrusionOk="0">
                    <a:moveTo>
                      <a:pt x="1" y="0"/>
                    </a:moveTo>
                    <a:lnTo>
                      <a:pt x="1" y="4255"/>
                    </a:lnTo>
                    <a:lnTo>
                      <a:pt x="182" y="4255"/>
                    </a:lnTo>
                    <a:lnTo>
                      <a:pt x="232" y="4288"/>
                    </a:lnTo>
                    <a:lnTo>
                      <a:pt x="396" y="4419"/>
                    </a:lnTo>
                    <a:lnTo>
                      <a:pt x="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2"/>
              <p:cNvSpPr/>
              <p:nvPr/>
            </p:nvSpPr>
            <p:spPr>
              <a:xfrm>
                <a:off x="3627500" y="3765832"/>
                <a:ext cx="161740" cy="1220200"/>
              </a:xfrm>
              <a:custGeom>
                <a:avLst/>
                <a:gdLst/>
                <a:ahLst/>
                <a:cxnLst/>
                <a:rect l="l" t="t" r="r" b="b"/>
                <a:pathLst>
                  <a:path w="2376" h="17925" extrusionOk="0">
                    <a:moveTo>
                      <a:pt x="1" y="1"/>
                    </a:moveTo>
                    <a:lnTo>
                      <a:pt x="1" y="5409"/>
                    </a:lnTo>
                    <a:lnTo>
                      <a:pt x="1979" y="17925"/>
                    </a:lnTo>
                    <a:lnTo>
                      <a:pt x="2375" y="17925"/>
                    </a:lnTo>
                    <a:lnTo>
                      <a:pt x="396" y="5360"/>
                    </a:lnTo>
                    <a:lnTo>
                      <a:pt x="3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2"/>
              <p:cNvSpPr/>
              <p:nvPr/>
            </p:nvSpPr>
            <p:spPr>
              <a:xfrm>
                <a:off x="3454664" y="3453787"/>
                <a:ext cx="578140" cy="316605"/>
              </a:xfrm>
              <a:custGeom>
                <a:avLst/>
                <a:gdLst/>
                <a:ahLst/>
                <a:cxnLst/>
                <a:rect l="l" t="t" r="r" b="b"/>
                <a:pathLst>
                  <a:path w="8493" h="4651" extrusionOk="0">
                    <a:moveTo>
                      <a:pt x="0" y="1"/>
                    </a:moveTo>
                    <a:lnTo>
                      <a:pt x="0" y="248"/>
                    </a:lnTo>
                    <a:lnTo>
                      <a:pt x="2540" y="264"/>
                    </a:lnTo>
                    <a:lnTo>
                      <a:pt x="2639" y="264"/>
                    </a:lnTo>
                    <a:lnTo>
                      <a:pt x="2935" y="495"/>
                    </a:lnTo>
                    <a:lnTo>
                      <a:pt x="7783" y="4387"/>
                    </a:lnTo>
                    <a:lnTo>
                      <a:pt x="2935" y="4337"/>
                    </a:lnTo>
                    <a:lnTo>
                      <a:pt x="2540" y="4337"/>
                    </a:lnTo>
                    <a:lnTo>
                      <a:pt x="0" y="4321"/>
                    </a:lnTo>
                    <a:lnTo>
                      <a:pt x="0" y="4568"/>
                    </a:lnTo>
                    <a:lnTo>
                      <a:pt x="2540" y="4585"/>
                    </a:lnTo>
                    <a:lnTo>
                      <a:pt x="2935" y="4585"/>
                    </a:lnTo>
                    <a:lnTo>
                      <a:pt x="8492" y="4651"/>
                    </a:lnTo>
                    <a:lnTo>
                      <a:pt x="2935" y="165"/>
                    </a:lnTo>
                    <a:lnTo>
                      <a:pt x="2771" y="34"/>
                    </a:lnTo>
                    <a:lnTo>
                      <a:pt x="2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2"/>
              <p:cNvSpPr/>
              <p:nvPr/>
            </p:nvSpPr>
            <p:spPr>
              <a:xfrm>
                <a:off x="3454675" y="2844275"/>
                <a:ext cx="593843" cy="324496"/>
              </a:xfrm>
              <a:custGeom>
                <a:avLst/>
                <a:gdLst/>
                <a:ahLst/>
                <a:cxnLst/>
                <a:rect l="l" t="t" r="r" b="b"/>
                <a:pathLst>
                  <a:path w="8724" h="4668" extrusionOk="0">
                    <a:moveTo>
                      <a:pt x="0" y="1"/>
                    </a:moveTo>
                    <a:lnTo>
                      <a:pt x="0" y="248"/>
                    </a:lnTo>
                    <a:lnTo>
                      <a:pt x="1534" y="281"/>
                    </a:lnTo>
                    <a:lnTo>
                      <a:pt x="2705" y="281"/>
                    </a:lnTo>
                    <a:lnTo>
                      <a:pt x="3018" y="495"/>
                    </a:lnTo>
                    <a:lnTo>
                      <a:pt x="7981" y="4420"/>
                    </a:lnTo>
                    <a:lnTo>
                      <a:pt x="7981" y="4420"/>
                    </a:lnTo>
                    <a:lnTo>
                      <a:pt x="3018" y="4370"/>
                    </a:lnTo>
                    <a:lnTo>
                      <a:pt x="2606" y="4370"/>
                    </a:lnTo>
                    <a:lnTo>
                      <a:pt x="0" y="4354"/>
                    </a:lnTo>
                    <a:lnTo>
                      <a:pt x="0" y="4601"/>
                    </a:lnTo>
                    <a:lnTo>
                      <a:pt x="2606" y="4618"/>
                    </a:lnTo>
                    <a:lnTo>
                      <a:pt x="3018" y="4618"/>
                    </a:lnTo>
                    <a:lnTo>
                      <a:pt x="8723" y="4667"/>
                    </a:lnTo>
                    <a:lnTo>
                      <a:pt x="3018" y="166"/>
                    </a:lnTo>
                    <a:lnTo>
                      <a:pt x="2853" y="50"/>
                    </a:lnTo>
                    <a:lnTo>
                      <a:pt x="28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2"/>
              <p:cNvSpPr/>
              <p:nvPr/>
            </p:nvSpPr>
            <p:spPr>
              <a:xfrm>
                <a:off x="3454664" y="4985963"/>
                <a:ext cx="515309" cy="42750"/>
              </a:xfrm>
              <a:custGeom>
                <a:avLst/>
                <a:gdLst/>
                <a:ahLst/>
                <a:cxnLst/>
                <a:rect l="l" t="t" r="r" b="b"/>
                <a:pathLst>
                  <a:path w="7570" h="628" extrusionOk="0">
                    <a:moveTo>
                      <a:pt x="0" y="1"/>
                    </a:moveTo>
                    <a:lnTo>
                      <a:pt x="0" y="627"/>
                    </a:lnTo>
                    <a:lnTo>
                      <a:pt x="7569" y="627"/>
                    </a:lnTo>
                    <a:lnTo>
                      <a:pt x="75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2"/>
              <p:cNvSpPr/>
              <p:nvPr/>
            </p:nvSpPr>
            <p:spPr>
              <a:xfrm>
                <a:off x="3992301"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2"/>
              <p:cNvSpPr/>
              <p:nvPr/>
            </p:nvSpPr>
            <p:spPr>
              <a:xfrm>
                <a:off x="4008025" y="3166453"/>
                <a:ext cx="12457" cy="78624"/>
              </a:xfrm>
              <a:custGeom>
                <a:avLst/>
                <a:gdLst/>
                <a:ahLst/>
                <a:cxnLst/>
                <a:rect l="l" t="t" r="r" b="b"/>
                <a:pathLst>
                  <a:path w="183" h="1155" extrusionOk="0">
                    <a:moveTo>
                      <a:pt x="1" y="0"/>
                    </a:moveTo>
                    <a:lnTo>
                      <a:pt x="1" y="1154"/>
                    </a:lnTo>
                    <a:lnTo>
                      <a:pt x="182" y="1154"/>
                    </a:lnTo>
                    <a:lnTo>
                      <a:pt x="1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2"/>
              <p:cNvSpPr/>
              <p:nvPr/>
            </p:nvSpPr>
            <p:spPr>
              <a:xfrm>
                <a:off x="3965412" y="3808513"/>
                <a:ext cx="67392" cy="157179"/>
              </a:xfrm>
              <a:custGeom>
                <a:avLst/>
                <a:gdLst/>
                <a:ahLst/>
                <a:cxnLst/>
                <a:rect l="l" t="t" r="r" b="b"/>
                <a:pathLst>
                  <a:path w="990" h="2309" extrusionOk="0">
                    <a:moveTo>
                      <a:pt x="495" y="0"/>
                    </a:moveTo>
                    <a:cubicBezTo>
                      <a:pt x="231" y="0"/>
                      <a:pt x="0" y="198"/>
                      <a:pt x="0" y="478"/>
                    </a:cubicBezTo>
                    <a:lnTo>
                      <a:pt x="0" y="1831"/>
                    </a:lnTo>
                    <a:cubicBezTo>
                      <a:pt x="0" y="2094"/>
                      <a:pt x="231" y="2309"/>
                      <a:pt x="495" y="2309"/>
                    </a:cubicBezTo>
                    <a:cubicBezTo>
                      <a:pt x="775" y="2309"/>
                      <a:pt x="989" y="2094"/>
                      <a:pt x="989" y="1831"/>
                    </a:cubicBezTo>
                    <a:lnTo>
                      <a:pt x="989" y="478"/>
                    </a:lnTo>
                    <a:cubicBezTo>
                      <a:pt x="989" y="198"/>
                      <a:pt x="775" y="0"/>
                      <a:pt x="4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2"/>
              <p:cNvSpPr/>
              <p:nvPr/>
            </p:nvSpPr>
            <p:spPr>
              <a:xfrm>
                <a:off x="3981069" y="3210224"/>
                <a:ext cx="67460" cy="157179"/>
              </a:xfrm>
              <a:custGeom>
                <a:avLst/>
                <a:gdLst/>
                <a:ahLst/>
                <a:cxnLst/>
                <a:rect l="l" t="t" r="r" b="b"/>
                <a:pathLst>
                  <a:path w="991" h="2309" extrusionOk="0">
                    <a:moveTo>
                      <a:pt x="496" y="0"/>
                    </a:moveTo>
                    <a:cubicBezTo>
                      <a:pt x="232" y="0"/>
                      <a:pt x="1" y="215"/>
                      <a:pt x="1" y="479"/>
                    </a:cubicBezTo>
                    <a:lnTo>
                      <a:pt x="1" y="1847"/>
                    </a:lnTo>
                    <a:cubicBezTo>
                      <a:pt x="1" y="2111"/>
                      <a:pt x="232" y="2309"/>
                      <a:pt x="496" y="2309"/>
                    </a:cubicBezTo>
                    <a:cubicBezTo>
                      <a:pt x="759" y="2309"/>
                      <a:pt x="990" y="2111"/>
                      <a:pt x="990" y="1847"/>
                    </a:cubicBezTo>
                    <a:lnTo>
                      <a:pt x="990" y="479"/>
                    </a:lnTo>
                    <a:cubicBezTo>
                      <a:pt x="990" y="215"/>
                      <a:pt x="759" y="0"/>
                      <a:pt x="4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22"/>
            <p:cNvGrpSpPr/>
            <p:nvPr/>
          </p:nvGrpSpPr>
          <p:grpSpPr>
            <a:xfrm>
              <a:off x="2791230" y="2844266"/>
              <a:ext cx="1139398" cy="2185536"/>
              <a:chOff x="2791230" y="2844266"/>
              <a:chExt cx="1139398" cy="2185536"/>
            </a:xfrm>
          </p:grpSpPr>
          <p:sp>
            <p:nvSpPr>
              <p:cNvPr id="144" name="Google Shape;144;p22"/>
              <p:cNvSpPr/>
              <p:nvPr/>
            </p:nvSpPr>
            <p:spPr>
              <a:xfrm>
                <a:off x="3017979" y="2844266"/>
                <a:ext cx="674735" cy="2177707"/>
              </a:xfrm>
              <a:custGeom>
                <a:avLst/>
                <a:gdLst/>
                <a:ahLst/>
                <a:cxnLst/>
                <a:rect l="l" t="t" r="r" b="b"/>
                <a:pathLst>
                  <a:path w="9912" h="31991" extrusionOk="0">
                    <a:moveTo>
                      <a:pt x="7454" y="396"/>
                    </a:moveTo>
                    <a:lnTo>
                      <a:pt x="7454" y="18964"/>
                    </a:lnTo>
                    <a:lnTo>
                      <a:pt x="9449" y="31595"/>
                    </a:lnTo>
                    <a:lnTo>
                      <a:pt x="463" y="31595"/>
                    </a:lnTo>
                    <a:lnTo>
                      <a:pt x="2474" y="19063"/>
                    </a:lnTo>
                    <a:lnTo>
                      <a:pt x="2474" y="19046"/>
                    </a:lnTo>
                    <a:lnTo>
                      <a:pt x="2474" y="396"/>
                    </a:lnTo>
                    <a:close/>
                    <a:moveTo>
                      <a:pt x="2095" y="1"/>
                    </a:moveTo>
                    <a:lnTo>
                      <a:pt x="2095" y="19013"/>
                    </a:lnTo>
                    <a:lnTo>
                      <a:pt x="1" y="31991"/>
                    </a:lnTo>
                    <a:lnTo>
                      <a:pt x="9911" y="31991"/>
                    </a:lnTo>
                    <a:lnTo>
                      <a:pt x="7850" y="18914"/>
                    </a:lnTo>
                    <a:lnTo>
                      <a:pt x="78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2"/>
              <p:cNvSpPr/>
              <p:nvPr/>
            </p:nvSpPr>
            <p:spPr>
              <a:xfrm>
                <a:off x="3030368" y="4678412"/>
                <a:ext cx="601693" cy="337980"/>
              </a:xfrm>
              <a:custGeom>
                <a:avLst/>
                <a:gdLst/>
                <a:ahLst/>
                <a:cxnLst/>
                <a:rect l="l" t="t" r="r" b="b"/>
                <a:pathLst>
                  <a:path w="8839" h="4965" extrusionOk="0">
                    <a:moveTo>
                      <a:pt x="8707" y="1"/>
                    </a:moveTo>
                    <a:lnTo>
                      <a:pt x="0" y="4733"/>
                    </a:lnTo>
                    <a:lnTo>
                      <a:pt x="116" y="4964"/>
                    </a:lnTo>
                    <a:lnTo>
                      <a:pt x="8839" y="232"/>
                    </a:lnTo>
                    <a:lnTo>
                      <a:pt x="87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2"/>
              <p:cNvSpPr/>
              <p:nvPr/>
            </p:nvSpPr>
            <p:spPr>
              <a:xfrm>
                <a:off x="3077474" y="4694136"/>
                <a:ext cx="604007" cy="322255"/>
              </a:xfrm>
              <a:custGeom>
                <a:avLst/>
                <a:gdLst/>
                <a:ahLst/>
                <a:cxnLst/>
                <a:rect l="l" t="t" r="r" b="b"/>
                <a:pathLst>
                  <a:path w="8873" h="4734" extrusionOk="0">
                    <a:moveTo>
                      <a:pt x="133" y="1"/>
                    </a:moveTo>
                    <a:lnTo>
                      <a:pt x="1" y="215"/>
                    </a:lnTo>
                    <a:lnTo>
                      <a:pt x="8740" y="4733"/>
                    </a:lnTo>
                    <a:lnTo>
                      <a:pt x="8872" y="4502"/>
                    </a:lnTo>
                    <a:lnTo>
                      <a:pt x="1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2"/>
              <p:cNvSpPr/>
              <p:nvPr/>
            </p:nvSpPr>
            <p:spPr>
              <a:xfrm>
                <a:off x="3081967" y="4355135"/>
                <a:ext cx="494002" cy="341316"/>
              </a:xfrm>
              <a:custGeom>
                <a:avLst/>
                <a:gdLst/>
                <a:ahLst/>
                <a:cxnLst/>
                <a:rect l="l" t="t" r="r" b="b"/>
                <a:pathLst>
                  <a:path w="7257" h="5014" extrusionOk="0">
                    <a:moveTo>
                      <a:pt x="7108" y="1"/>
                    </a:moveTo>
                    <a:lnTo>
                      <a:pt x="1" y="4816"/>
                    </a:lnTo>
                    <a:lnTo>
                      <a:pt x="149" y="5014"/>
                    </a:lnTo>
                    <a:lnTo>
                      <a:pt x="7256" y="215"/>
                    </a:lnTo>
                    <a:lnTo>
                      <a:pt x="71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2"/>
              <p:cNvSpPr/>
              <p:nvPr/>
            </p:nvSpPr>
            <p:spPr>
              <a:xfrm>
                <a:off x="3134723" y="4336075"/>
                <a:ext cx="490599" cy="332330"/>
              </a:xfrm>
              <a:custGeom>
                <a:avLst/>
                <a:gdLst/>
                <a:ahLst/>
                <a:cxnLst/>
                <a:rect l="l" t="t" r="r" b="b"/>
                <a:pathLst>
                  <a:path w="7207" h="4882" extrusionOk="0">
                    <a:moveTo>
                      <a:pt x="166" y="0"/>
                    </a:moveTo>
                    <a:lnTo>
                      <a:pt x="1" y="198"/>
                    </a:lnTo>
                    <a:lnTo>
                      <a:pt x="7058" y="4881"/>
                    </a:lnTo>
                    <a:lnTo>
                      <a:pt x="7207" y="4683"/>
                    </a:lnTo>
                    <a:lnTo>
                      <a:pt x="1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2"/>
              <p:cNvSpPr/>
              <p:nvPr/>
            </p:nvSpPr>
            <p:spPr>
              <a:xfrm>
                <a:off x="3171755" y="4055412"/>
                <a:ext cx="366026" cy="33764"/>
              </a:xfrm>
              <a:custGeom>
                <a:avLst/>
                <a:gdLst/>
                <a:ahLst/>
                <a:cxnLst/>
                <a:rect l="l" t="t" r="r" b="b"/>
                <a:pathLst>
                  <a:path w="5377" h="496" extrusionOk="0">
                    <a:moveTo>
                      <a:pt x="5360" y="1"/>
                    </a:moveTo>
                    <a:lnTo>
                      <a:pt x="1" y="100"/>
                    </a:lnTo>
                    <a:lnTo>
                      <a:pt x="17" y="496"/>
                    </a:lnTo>
                    <a:lnTo>
                      <a:pt x="5377" y="397"/>
                    </a:lnTo>
                    <a:lnTo>
                      <a:pt x="53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2"/>
              <p:cNvSpPr/>
              <p:nvPr/>
            </p:nvSpPr>
            <p:spPr>
              <a:xfrm>
                <a:off x="3136970" y="4085772"/>
                <a:ext cx="405304" cy="263849"/>
              </a:xfrm>
              <a:custGeom>
                <a:avLst/>
                <a:gdLst/>
                <a:ahLst/>
                <a:cxnLst/>
                <a:rect l="l" t="t" r="r" b="b"/>
                <a:pathLst>
                  <a:path w="5954" h="3876" extrusionOk="0">
                    <a:moveTo>
                      <a:pt x="5822" y="0"/>
                    </a:moveTo>
                    <a:lnTo>
                      <a:pt x="1" y="3677"/>
                    </a:lnTo>
                    <a:lnTo>
                      <a:pt x="133" y="3875"/>
                    </a:lnTo>
                    <a:lnTo>
                      <a:pt x="5954" y="231"/>
                    </a:lnTo>
                    <a:lnTo>
                      <a:pt x="58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2"/>
              <p:cNvSpPr/>
              <p:nvPr/>
            </p:nvSpPr>
            <p:spPr>
              <a:xfrm>
                <a:off x="3162837" y="4093601"/>
                <a:ext cx="411975" cy="263849"/>
              </a:xfrm>
              <a:custGeom>
                <a:avLst/>
                <a:gdLst/>
                <a:ahLst/>
                <a:cxnLst/>
                <a:rect l="l" t="t" r="r" b="b"/>
                <a:pathLst>
                  <a:path w="6052" h="3876" extrusionOk="0">
                    <a:moveTo>
                      <a:pt x="148" y="1"/>
                    </a:moveTo>
                    <a:lnTo>
                      <a:pt x="0" y="199"/>
                    </a:lnTo>
                    <a:lnTo>
                      <a:pt x="5903" y="3876"/>
                    </a:lnTo>
                    <a:lnTo>
                      <a:pt x="6052" y="3661"/>
                    </a:lnTo>
                    <a:lnTo>
                      <a:pt x="1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2"/>
              <p:cNvSpPr/>
              <p:nvPr/>
            </p:nvSpPr>
            <p:spPr>
              <a:xfrm>
                <a:off x="3167330" y="3758003"/>
                <a:ext cx="373854" cy="299723"/>
              </a:xfrm>
              <a:custGeom>
                <a:avLst/>
                <a:gdLst/>
                <a:ahLst/>
                <a:cxnLst/>
                <a:rect l="l" t="t" r="r" b="b"/>
                <a:pathLst>
                  <a:path w="5492" h="4403" extrusionOk="0">
                    <a:moveTo>
                      <a:pt x="5326" y="0"/>
                    </a:moveTo>
                    <a:lnTo>
                      <a:pt x="0" y="4205"/>
                    </a:lnTo>
                    <a:lnTo>
                      <a:pt x="165" y="4403"/>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2"/>
              <p:cNvSpPr/>
              <p:nvPr/>
            </p:nvSpPr>
            <p:spPr>
              <a:xfrm>
                <a:off x="3172912" y="3774817"/>
                <a:ext cx="364869" cy="294141"/>
              </a:xfrm>
              <a:custGeom>
                <a:avLst/>
                <a:gdLst/>
                <a:ahLst/>
                <a:cxnLst/>
                <a:rect l="l" t="t" r="r" b="b"/>
                <a:pathLst>
                  <a:path w="5360" h="4321" extrusionOk="0">
                    <a:moveTo>
                      <a:pt x="165" y="1"/>
                    </a:moveTo>
                    <a:lnTo>
                      <a:pt x="0" y="182"/>
                    </a:lnTo>
                    <a:lnTo>
                      <a:pt x="5195" y="4321"/>
                    </a:lnTo>
                    <a:lnTo>
                      <a:pt x="5360" y="4139"/>
                    </a:lnTo>
                    <a:lnTo>
                      <a:pt x="1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2"/>
              <p:cNvSpPr/>
              <p:nvPr/>
            </p:nvSpPr>
            <p:spPr>
              <a:xfrm>
                <a:off x="3167330" y="3457191"/>
                <a:ext cx="373854" cy="300880"/>
              </a:xfrm>
              <a:custGeom>
                <a:avLst/>
                <a:gdLst/>
                <a:ahLst/>
                <a:cxnLst/>
                <a:rect l="l" t="t" r="r" b="b"/>
                <a:pathLst>
                  <a:path w="5492" h="4420" extrusionOk="0">
                    <a:moveTo>
                      <a:pt x="5326" y="0"/>
                    </a:moveTo>
                    <a:lnTo>
                      <a:pt x="0" y="4205"/>
                    </a:lnTo>
                    <a:lnTo>
                      <a:pt x="165" y="4419"/>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2"/>
              <p:cNvSpPr/>
              <p:nvPr/>
            </p:nvSpPr>
            <p:spPr>
              <a:xfrm>
                <a:off x="3172912" y="3474005"/>
                <a:ext cx="364869" cy="295299"/>
              </a:xfrm>
              <a:custGeom>
                <a:avLst/>
                <a:gdLst/>
                <a:ahLst/>
                <a:cxnLst/>
                <a:rect l="l" t="t" r="r" b="b"/>
                <a:pathLst>
                  <a:path w="5360" h="4338" extrusionOk="0">
                    <a:moveTo>
                      <a:pt x="165" y="0"/>
                    </a:moveTo>
                    <a:lnTo>
                      <a:pt x="0" y="198"/>
                    </a:lnTo>
                    <a:lnTo>
                      <a:pt x="5195" y="4337"/>
                    </a:lnTo>
                    <a:lnTo>
                      <a:pt x="5360" y="4123"/>
                    </a:lnTo>
                    <a:lnTo>
                      <a:pt x="1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2"/>
              <p:cNvSpPr/>
              <p:nvPr/>
            </p:nvSpPr>
            <p:spPr>
              <a:xfrm>
                <a:off x="3167330" y="3156311"/>
                <a:ext cx="373854" cy="300949"/>
              </a:xfrm>
              <a:custGeom>
                <a:avLst/>
                <a:gdLst/>
                <a:ahLst/>
                <a:cxnLst/>
                <a:rect l="l" t="t" r="r" b="b"/>
                <a:pathLst>
                  <a:path w="5492" h="4421" extrusionOk="0">
                    <a:moveTo>
                      <a:pt x="5326" y="1"/>
                    </a:moveTo>
                    <a:lnTo>
                      <a:pt x="0" y="4222"/>
                    </a:lnTo>
                    <a:lnTo>
                      <a:pt x="165" y="4420"/>
                    </a:lnTo>
                    <a:lnTo>
                      <a:pt x="5491" y="199"/>
                    </a:lnTo>
                    <a:lnTo>
                      <a:pt x="5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2"/>
              <p:cNvSpPr/>
              <p:nvPr/>
            </p:nvSpPr>
            <p:spPr>
              <a:xfrm>
                <a:off x="3172912" y="3173193"/>
                <a:ext cx="364869" cy="295230"/>
              </a:xfrm>
              <a:custGeom>
                <a:avLst/>
                <a:gdLst/>
                <a:ahLst/>
                <a:cxnLst/>
                <a:rect l="l" t="t" r="r" b="b"/>
                <a:pathLst>
                  <a:path w="5360" h="4337" extrusionOk="0">
                    <a:moveTo>
                      <a:pt x="165" y="0"/>
                    </a:moveTo>
                    <a:lnTo>
                      <a:pt x="0" y="198"/>
                    </a:lnTo>
                    <a:lnTo>
                      <a:pt x="5195" y="4337"/>
                    </a:lnTo>
                    <a:lnTo>
                      <a:pt x="5360" y="4139"/>
                    </a:lnTo>
                    <a:lnTo>
                      <a:pt x="1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2"/>
              <p:cNvSpPr/>
              <p:nvPr/>
            </p:nvSpPr>
            <p:spPr>
              <a:xfrm>
                <a:off x="3167330" y="2855498"/>
                <a:ext cx="373854" cy="300880"/>
              </a:xfrm>
              <a:custGeom>
                <a:avLst/>
                <a:gdLst/>
                <a:ahLst/>
                <a:cxnLst/>
                <a:rect l="l" t="t" r="r" b="b"/>
                <a:pathLst>
                  <a:path w="5492" h="4420" extrusionOk="0">
                    <a:moveTo>
                      <a:pt x="5326" y="1"/>
                    </a:moveTo>
                    <a:lnTo>
                      <a:pt x="0" y="4222"/>
                    </a:lnTo>
                    <a:lnTo>
                      <a:pt x="165" y="4420"/>
                    </a:lnTo>
                    <a:lnTo>
                      <a:pt x="5491" y="215"/>
                    </a:lnTo>
                    <a:lnTo>
                      <a:pt x="5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2"/>
              <p:cNvSpPr/>
              <p:nvPr/>
            </p:nvSpPr>
            <p:spPr>
              <a:xfrm>
                <a:off x="3172912" y="2872312"/>
                <a:ext cx="364869" cy="295299"/>
              </a:xfrm>
              <a:custGeom>
                <a:avLst/>
                <a:gdLst/>
                <a:ahLst/>
                <a:cxnLst/>
                <a:rect l="l" t="t" r="r" b="b"/>
                <a:pathLst>
                  <a:path w="5360" h="4338" extrusionOk="0">
                    <a:moveTo>
                      <a:pt x="165" y="1"/>
                    </a:moveTo>
                    <a:lnTo>
                      <a:pt x="0" y="215"/>
                    </a:lnTo>
                    <a:lnTo>
                      <a:pt x="5195" y="4338"/>
                    </a:lnTo>
                    <a:lnTo>
                      <a:pt x="5360" y="4140"/>
                    </a:lnTo>
                    <a:lnTo>
                      <a:pt x="1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2"/>
              <p:cNvSpPr/>
              <p:nvPr/>
            </p:nvSpPr>
            <p:spPr>
              <a:xfrm>
                <a:off x="2796880" y="3454945"/>
                <a:ext cx="1133747" cy="316605"/>
              </a:xfrm>
              <a:custGeom>
                <a:avLst/>
                <a:gdLst/>
                <a:ahLst/>
                <a:cxnLst/>
                <a:rect l="l" t="t" r="r" b="b"/>
                <a:pathLst>
                  <a:path w="16655" h="4651" extrusionOk="0">
                    <a:moveTo>
                      <a:pt x="5590" y="247"/>
                    </a:moveTo>
                    <a:lnTo>
                      <a:pt x="10785" y="264"/>
                    </a:lnTo>
                    <a:lnTo>
                      <a:pt x="15913" y="4386"/>
                    </a:lnTo>
                    <a:lnTo>
                      <a:pt x="710" y="4271"/>
                    </a:lnTo>
                    <a:lnTo>
                      <a:pt x="5590" y="247"/>
                    </a:lnTo>
                    <a:close/>
                    <a:moveTo>
                      <a:pt x="5475" y="0"/>
                    </a:moveTo>
                    <a:lnTo>
                      <a:pt x="0" y="4535"/>
                    </a:lnTo>
                    <a:lnTo>
                      <a:pt x="16655" y="4650"/>
                    </a:lnTo>
                    <a:lnTo>
                      <a:pt x="10933" y="33"/>
                    </a:lnTo>
                    <a:lnTo>
                      <a:pt x="10884" y="17"/>
                    </a:lnTo>
                    <a:lnTo>
                      <a:pt x="54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2"/>
              <p:cNvSpPr/>
              <p:nvPr/>
            </p:nvSpPr>
            <p:spPr>
              <a:xfrm>
                <a:off x="2796880" y="2852163"/>
                <a:ext cx="1133747" cy="317694"/>
              </a:xfrm>
              <a:custGeom>
                <a:avLst/>
                <a:gdLst/>
                <a:ahLst/>
                <a:cxnLst/>
                <a:rect l="l" t="t" r="r" b="b"/>
                <a:pathLst>
                  <a:path w="16655" h="4667" extrusionOk="0">
                    <a:moveTo>
                      <a:pt x="5590" y="264"/>
                    </a:moveTo>
                    <a:lnTo>
                      <a:pt x="10785" y="280"/>
                    </a:lnTo>
                    <a:lnTo>
                      <a:pt x="15913" y="4403"/>
                    </a:lnTo>
                    <a:lnTo>
                      <a:pt x="710" y="4271"/>
                    </a:lnTo>
                    <a:lnTo>
                      <a:pt x="5590" y="264"/>
                    </a:lnTo>
                    <a:close/>
                    <a:moveTo>
                      <a:pt x="5475" y="0"/>
                    </a:moveTo>
                    <a:lnTo>
                      <a:pt x="0" y="4551"/>
                    </a:lnTo>
                    <a:lnTo>
                      <a:pt x="16655" y="4667"/>
                    </a:lnTo>
                    <a:lnTo>
                      <a:pt x="16655" y="4667"/>
                    </a:lnTo>
                    <a:lnTo>
                      <a:pt x="10933" y="50"/>
                    </a:lnTo>
                    <a:lnTo>
                      <a:pt x="10884" y="33"/>
                    </a:lnTo>
                    <a:lnTo>
                      <a:pt x="54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2"/>
              <p:cNvSpPr/>
              <p:nvPr/>
            </p:nvSpPr>
            <p:spPr>
              <a:xfrm>
                <a:off x="3537713" y="2991303"/>
                <a:ext cx="180801" cy="167322"/>
              </a:xfrm>
              <a:custGeom>
                <a:avLst/>
                <a:gdLst/>
                <a:ahLst/>
                <a:cxnLst/>
                <a:rect l="l" t="t" r="r" b="b"/>
                <a:pathLst>
                  <a:path w="2656" h="2458" extrusionOk="0">
                    <a:moveTo>
                      <a:pt x="2474" y="1"/>
                    </a:moveTo>
                    <a:lnTo>
                      <a:pt x="1" y="2276"/>
                    </a:lnTo>
                    <a:lnTo>
                      <a:pt x="182" y="2458"/>
                    </a:lnTo>
                    <a:lnTo>
                      <a:pt x="2655" y="199"/>
                    </a:lnTo>
                    <a:lnTo>
                      <a:pt x="24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2"/>
              <p:cNvSpPr/>
              <p:nvPr/>
            </p:nvSpPr>
            <p:spPr>
              <a:xfrm>
                <a:off x="3005658" y="2989056"/>
                <a:ext cx="166165" cy="167322"/>
              </a:xfrm>
              <a:custGeom>
                <a:avLst/>
                <a:gdLst/>
                <a:ahLst/>
                <a:cxnLst/>
                <a:rect l="l" t="t" r="r" b="b"/>
                <a:pathLst>
                  <a:path w="2441" h="2458" extrusionOk="0">
                    <a:moveTo>
                      <a:pt x="215" y="1"/>
                    </a:moveTo>
                    <a:lnTo>
                      <a:pt x="1" y="182"/>
                    </a:lnTo>
                    <a:lnTo>
                      <a:pt x="2243" y="2458"/>
                    </a:lnTo>
                    <a:lnTo>
                      <a:pt x="2441" y="2293"/>
                    </a:lnTo>
                    <a:lnTo>
                      <a:pt x="2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2"/>
              <p:cNvSpPr/>
              <p:nvPr/>
            </p:nvSpPr>
            <p:spPr>
              <a:xfrm>
                <a:off x="3535466" y="3590749"/>
                <a:ext cx="171815" cy="174061"/>
              </a:xfrm>
              <a:custGeom>
                <a:avLst/>
                <a:gdLst/>
                <a:ahLst/>
                <a:cxnLst/>
                <a:rect l="l" t="t" r="r" b="b"/>
                <a:pathLst>
                  <a:path w="2524" h="2557" extrusionOk="0">
                    <a:moveTo>
                      <a:pt x="2342" y="0"/>
                    </a:moveTo>
                    <a:lnTo>
                      <a:pt x="1" y="2375"/>
                    </a:lnTo>
                    <a:lnTo>
                      <a:pt x="198" y="2556"/>
                    </a:lnTo>
                    <a:lnTo>
                      <a:pt x="2524" y="182"/>
                    </a:lnTo>
                    <a:lnTo>
                      <a:pt x="2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2"/>
              <p:cNvSpPr/>
              <p:nvPr/>
            </p:nvSpPr>
            <p:spPr>
              <a:xfrm>
                <a:off x="3010151" y="3580606"/>
                <a:ext cx="160583" cy="178554"/>
              </a:xfrm>
              <a:custGeom>
                <a:avLst/>
                <a:gdLst/>
                <a:ahLst/>
                <a:cxnLst/>
                <a:rect l="l" t="t" r="r" b="b"/>
                <a:pathLst>
                  <a:path w="2359" h="2623" extrusionOk="0">
                    <a:moveTo>
                      <a:pt x="215" y="1"/>
                    </a:moveTo>
                    <a:lnTo>
                      <a:pt x="0" y="166"/>
                    </a:lnTo>
                    <a:lnTo>
                      <a:pt x="2144" y="2623"/>
                    </a:lnTo>
                    <a:lnTo>
                      <a:pt x="2358" y="2458"/>
                    </a:lnTo>
                    <a:lnTo>
                      <a:pt x="2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2"/>
              <p:cNvSpPr/>
              <p:nvPr/>
            </p:nvSpPr>
            <p:spPr>
              <a:xfrm>
                <a:off x="2863114" y="4987120"/>
                <a:ext cx="1003525" cy="42681"/>
              </a:xfrm>
              <a:custGeom>
                <a:avLst/>
                <a:gdLst/>
                <a:ahLst/>
                <a:cxnLst/>
                <a:rect l="l" t="t" r="r" b="b"/>
                <a:pathLst>
                  <a:path w="14742" h="627" extrusionOk="0">
                    <a:moveTo>
                      <a:pt x="0" y="0"/>
                    </a:moveTo>
                    <a:lnTo>
                      <a:pt x="0" y="627"/>
                    </a:lnTo>
                    <a:lnTo>
                      <a:pt x="14742" y="627"/>
                    </a:lnTo>
                    <a:lnTo>
                      <a:pt x="147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2"/>
              <p:cNvSpPr/>
              <p:nvPr/>
            </p:nvSpPr>
            <p:spPr>
              <a:xfrm>
                <a:off x="2818186"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2"/>
              <p:cNvSpPr/>
              <p:nvPr/>
            </p:nvSpPr>
            <p:spPr>
              <a:xfrm>
                <a:off x="2821590" y="3154064"/>
                <a:ext cx="13546" cy="78692"/>
              </a:xfrm>
              <a:custGeom>
                <a:avLst/>
                <a:gdLst/>
                <a:ahLst/>
                <a:cxnLst/>
                <a:rect l="l" t="t" r="r" b="b"/>
                <a:pathLst>
                  <a:path w="199" h="1156" extrusionOk="0">
                    <a:moveTo>
                      <a:pt x="0" y="1"/>
                    </a:moveTo>
                    <a:lnTo>
                      <a:pt x="0" y="1155"/>
                    </a:lnTo>
                    <a:lnTo>
                      <a:pt x="198" y="1155"/>
                    </a:lnTo>
                    <a:lnTo>
                      <a:pt x="1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2"/>
              <p:cNvSpPr/>
              <p:nvPr/>
            </p:nvSpPr>
            <p:spPr>
              <a:xfrm>
                <a:off x="2795722" y="3197835"/>
                <a:ext cx="67460" cy="157247"/>
              </a:xfrm>
              <a:custGeom>
                <a:avLst/>
                <a:gdLst/>
                <a:ahLst/>
                <a:cxnLst/>
                <a:rect l="l" t="t" r="r" b="b"/>
                <a:pathLst>
                  <a:path w="991" h="2310" extrusionOk="0">
                    <a:moveTo>
                      <a:pt x="496" y="1"/>
                    </a:moveTo>
                    <a:cubicBezTo>
                      <a:pt x="215" y="1"/>
                      <a:pt x="1" y="215"/>
                      <a:pt x="1" y="479"/>
                    </a:cubicBezTo>
                    <a:lnTo>
                      <a:pt x="1" y="1831"/>
                    </a:lnTo>
                    <a:cubicBezTo>
                      <a:pt x="1" y="2112"/>
                      <a:pt x="232" y="2309"/>
                      <a:pt x="496" y="2309"/>
                    </a:cubicBezTo>
                    <a:cubicBezTo>
                      <a:pt x="759" y="2309"/>
                      <a:pt x="990" y="2112"/>
                      <a:pt x="990" y="1831"/>
                    </a:cubicBezTo>
                    <a:lnTo>
                      <a:pt x="990" y="479"/>
                    </a:lnTo>
                    <a:cubicBezTo>
                      <a:pt x="990" y="215"/>
                      <a:pt x="759" y="1"/>
                      <a:pt x="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2"/>
              <p:cNvSpPr/>
              <p:nvPr/>
            </p:nvSpPr>
            <p:spPr>
              <a:xfrm>
                <a:off x="2791230" y="3807356"/>
                <a:ext cx="67460" cy="157247"/>
              </a:xfrm>
              <a:custGeom>
                <a:avLst/>
                <a:gdLst/>
                <a:ahLst/>
                <a:cxnLst/>
                <a:rect l="l" t="t" r="r" b="b"/>
                <a:pathLst>
                  <a:path w="991" h="2310" extrusionOk="0">
                    <a:moveTo>
                      <a:pt x="496" y="1"/>
                    </a:moveTo>
                    <a:cubicBezTo>
                      <a:pt x="232" y="1"/>
                      <a:pt x="1" y="199"/>
                      <a:pt x="1" y="462"/>
                    </a:cubicBezTo>
                    <a:lnTo>
                      <a:pt x="1" y="1831"/>
                    </a:lnTo>
                    <a:cubicBezTo>
                      <a:pt x="1" y="2095"/>
                      <a:pt x="232" y="2309"/>
                      <a:pt x="496" y="2309"/>
                    </a:cubicBezTo>
                    <a:cubicBezTo>
                      <a:pt x="760" y="2309"/>
                      <a:pt x="990" y="2095"/>
                      <a:pt x="990" y="1831"/>
                    </a:cubicBezTo>
                    <a:lnTo>
                      <a:pt x="990" y="462"/>
                    </a:lnTo>
                    <a:cubicBezTo>
                      <a:pt x="990" y="199"/>
                      <a:pt x="760" y="1"/>
                      <a:pt x="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1" name="Google Shape;171;p22"/>
          <p:cNvGrpSpPr/>
          <p:nvPr/>
        </p:nvGrpSpPr>
        <p:grpSpPr>
          <a:xfrm flipH="1">
            <a:off x="7476525" y="2762156"/>
            <a:ext cx="1451300" cy="2522982"/>
            <a:chOff x="2791230" y="2844266"/>
            <a:chExt cx="1257299" cy="2185536"/>
          </a:xfrm>
        </p:grpSpPr>
        <p:grpSp>
          <p:nvGrpSpPr>
            <p:cNvPr id="172" name="Google Shape;172;p22"/>
            <p:cNvGrpSpPr/>
            <p:nvPr/>
          </p:nvGrpSpPr>
          <p:grpSpPr>
            <a:xfrm>
              <a:off x="3454664" y="2844275"/>
              <a:ext cx="593864" cy="2184438"/>
              <a:chOff x="3454664" y="2844275"/>
              <a:chExt cx="593864" cy="2184438"/>
            </a:xfrm>
          </p:grpSpPr>
          <p:sp>
            <p:nvSpPr>
              <p:cNvPr id="173" name="Google Shape;173;p22"/>
              <p:cNvSpPr/>
              <p:nvPr/>
            </p:nvSpPr>
            <p:spPr>
              <a:xfrm>
                <a:off x="3526481" y="3161961"/>
                <a:ext cx="117970" cy="298634"/>
              </a:xfrm>
              <a:custGeom>
                <a:avLst/>
                <a:gdLst/>
                <a:ahLst/>
                <a:cxnLst/>
                <a:rect l="l" t="t" r="r" b="b"/>
                <a:pathLst>
                  <a:path w="1733" h="4387" extrusionOk="0">
                    <a:moveTo>
                      <a:pt x="1369" y="0"/>
                    </a:moveTo>
                    <a:lnTo>
                      <a:pt x="1" y="4288"/>
                    </a:lnTo>
                    <a:lnTo>
                      <a:pt x="396" y="4387"/>
                    </a:lnTo>
                    <a:lnTo>
                      <a:pt x="1732" y="116"/>
                    </a:lnTo>
                    <a:lnTo>
                      <a:pt x="13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2"/>
              <p:cNvSpPr/>
              <p:nvPr/>
            </p:nvSpPr>
            <p:spPr>
              <a:xfrm>
                <a:off x="3526481" y="3165296"/>
                <a:ext cx="126887" cy="291963"/>
              </a:xfrm>
              <a:custGeom>
                <a:avLst/>
                <a:gdLst/>
                <a:ahLst/>
                <a:cxnLst/>
                <a:rect l="l" t="t" r="r" b="b"/>
                <a:pathLst>
                  <a:path w="1864" h="4289" extrusionOk="0">
                    <a:moveTo>
                      <a:pt x="396" y="1"/>
                    </a:moveTo>
                    <a:lnTo>
                      <a:pt x="1" y="133"/>
                    </a:lnTo>
                    <a:lnTo>
                      <a:pt x="1485" y="4288"/>
                    </a:lnTo>
                    <a:lnTo>
                      <a:pt x="1864" y="4173"/>
                    </a:lnTo>
                    <a:lnTo>
                      <a:pt x="3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2"/>
              <p:cNvSpPr/>
              <p:nvPr/>
            </p:nvSpPr>
            <p:spPr>
              <a:xfrm>
                <a:off x="3530973" y="4094758"/>
                <a:ext cx="159494" cy="263849"/>
              </a:xfrm>
              <a:custGeom>
                <a:avLst/>
                <a:gdLst/>
                <a:ahLst/>
                <a:cxnLst/>
                <a:rect l="l" t="t" r="r" b="b"/>
                <a:pathLst>
                  <a:path w="2343" h="3876" extrusionOk="0">
                    <a:moveTo>
                      <a:pt x="347" y="0"/>
                    </a:moveTo>
                    <a:lnTo>
                      <a:pt x="1" y="182"/>
                    </a:lnTo>
                    <a:lnTo>
                      <a:pt x="1996" y="3875"/>
                    </a:lnTo>
                    <a:lnTo>
                      <a:pt x="2342" y="3694"/>
                    </a:lnTo>
                    <a:lnTo>
                      <a:pt x="3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2"/>
              <p:cNvSpPr/>
              <p:nvPr/>
            </p:nvSpPr>
            <p:spPr>
              <a:xfrm>
                <a:off x="3561266" y="4108236"/>
                <a:ext cx="183047" cy="880041"/>
              </a:xfrm>
              <a:custGeom>
                <a:avLst/>
                <a:gdLst/>
                <a:ahLst/>
                <a:cxnLst/>
                <a:rect l="l" t="t" r="r" b="b"/>
                <a:pathLst>
                  <a:path w="2689" h="12928" extrusionOk="0">
                    <a:moveTo>
                      <a:pt x="990" y="0"/>
                    </a:moveTo>
                    <a:lnTo>
                      <a:pt x="1" y="3859"/>
                    </a:lnTo>
                    <a:lnTo>
                      <a:pt x="2276" y="8146"/>
                    </a:lnTo>
                    <a:lnTo>
                      <a:pt x="1567" y="12862"/>
                    </a:lnTo>
                    <a:lnTo>
                      <a:pt x="1963" y="12928"/>
                    </a:lnTo>
                    <a:lnTo>
                      <a:pt x="2689" y="8080"/>
                    </a:lnTo>
                    <a:lnTo>
                      <a:pt x="446" y="3826"/>
                    </a:lnTo>
                    <a:lnTo>
                      <a:pt x="1386" y="82"/>
                    </a:lnTo>
                    <a:lnTo>
                      <a:pt x="9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2"/>
              <p:cNvSpPr/>
              <p:nvPr/>
            </p:nvSpPr>
            <p:spPr>
              <a:xfrm>
                <a:off x="3609529" y="4336075"/>
                <a:ext cx="179711" cy="653360"/>
              </a:xfrm>
              <a:custGeom>
                <a:avLst/>
                <a:gdLst/>
                <a:ahLst/>
                <a:cxnLst/>
                <a:rect l="l" t="t" r="r" b="b"/>
                <a:pathLst>
                  <a:path w="2640" h="9598" extrusionOk="0">
                    <a:moveTo>
                      <a:pt x="743" y="0"/>
                    </a:moveTo>
                    <a:lnTo>
                      <a:pt x="1" y="4980"/>
                    </a:lnTo>
                    <a:lnTo>
                      <a:pt x="1" y="5046"/>
                    </a:lnTo>
                    <a:lnTo>
                      <a:pt x="2293" y="9597"/>
                    </a:lnTo>
                    <a:lnTo>
                      <a:pt x="2639" y="9416"/>
                    </a:lnTo>
                    <a:lnTo>
                      <a:pt x="397" y="4980"/>
                    </a:lnTo>
                    <a:lnTo>
                      <a:pt x="1139" y="66"/>
                    </a:lnTo>
                    <a:lnTo>
                      <a:pt x="7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2"/>
              <p:cNvSpPr/>
              <p:nvPr/>
            </p:nvSpPr>
            <p:spPr>
              <a:xfrm>
                <a:off x="3519741" y="3769235"/>
                <a:ext cx="135873" cy="321098"/>
              </a:xfrm>
              <a:custGeom>
                <a:avLst/>
                <a:gdLst/>
                <a:ahLst/>
                <a:cxnLst/>
                <a:rect l="l" t="t" r="r" b="b"/>
                <a:pathLst>
                  <a:path w="1996" h="4717" extrusionOk="0">
                    <a:moveTo>
                      <a:pt x="1633" y="0"/>
                    </a:moveTo>
                    <a:lnTo>
                      <a:pt x="1" y="4601"/>
                    </a:lnTo>
                    <a:lnTo>
                      <a:pt x="396" y="4716"/>
                    </a:lnTo>
                    <a:lnTo>
                      <a:pt x="1996" y="149"/>
                    </a:lnTo>
                    <a:lnTo>
                      <a:pt x="16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2"/>
              <p:cNvSpPr/>
              <p:nvPr/>
            </p:nvSpPr>
            <p:spPr>
              <a:xfrm>
                <a:off x="3526481" y="3768078"/>
                <a:ext cx="126887" cy="317762"/>
              </a:xfrm>
              <a:custGeom>
                <a:avLst/>
                <a:gdLst/>
                <a:ahLst/>
                <a:cxnLst/>
                <a:rect l="l" t="t" r="r" b="b"/>
                <a:pathLst>
                  <a:path w="1864" h="4668" extrusionOk="0">
                    <a:moveTo>
                      <a:pt x="396" y="1"/>
                    </a:moveTo>
                    <a:lnTo>
                      <a:pt x="1" y="100"/>
                    </a:lnTo>
                    <a:lnTo>
                      <a:pt x="1468" y="4667"/>
                    </a:lnTo>
                    <a:lnTo>
                      <a:pt x="1864" y="4552"/>
                    </a:lnTo>
                    <a:lnTo>
                      <a:pt x="3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2"/>
              <p:cNvSpPr/>
              <p:nvPr/>
            </p:nvSpPr>
            <p:spPr>
              <a:xfrm>
                <a:off x="3627500" y="3164207"/>
                <a:ext cx="27025" cy="300880"/>
              </a:xfrm>
              <a:custGeom>
                <a:avLst/>
                <a:gdLst/>
                <a:ahLst/>
                <a:cxnLst/>
                <a:rect l="l" t="t" r="r" b="b"/>
                <a:pathLst>
                  <a:path w="397" h="4420" extrusionOk="0">
                    <a:moveTo>
                      <a:pt x="1" y="0"/>
                    </a:moveTo>
                    <a:lnTo>
                      <a:pt x="1" y="4255"/>
                    </a:lnTo>
                    <a:lnTo>
                      <a:pt x="182" y="4255"/>
                    </a:lnTo>
                    <a:lnTo>
                      <a:pt x="232" y="4288"/>
                    </a:lnTo>
                    <a:lnTo>
                      <a:pt x="396" y="4419"/>
                    </a:lnTo>
                    <a:lnTo>
                      <a:pt x="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2"/>
              <p:cNvSpPr/>
              <p:nvPr/>
            </p:nvSpPr>
            <p:spPr>
              <a:xfrm>
                <a:off x="3627500" y="3765832"/>
                <a:ext cx="161740" cy="1220200"/>
              </a:xfrm>
              <a:custGeom>
                <a:avLst/>
                <a:gdLst/>
                <a:ahLst/>
                <a:cxnLst/>
                <a:rect l="l" t="t" r="r" b="b"/>
                <a:pathLst>
                  <a:path w="2376" h="17925" extrusionOk="0">
                    <a:moveTo>
                      <a:pt x="1" y="1"/>
                    </a:moveTo>
                    <a:lnTo>
                      <a:pt x="1" y="5409"/>
                    </a:lnTo>
                    <a:lnTo>
                      <a:pt x="1979" y="17925"/>
                    </a:lnTo>
                    <a:lnTo>
                      <a:pt x="2375" y="17925"/>
                    </a:lnTo>
                    <a:lnTo>
                      <a:pt x="396" y="5360"/>
                    </a:lnTo>
                    <a:lnTo>
                      <a:pt x="3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2"/>
              <p:cNvSpPr/>
              <p:nvPr/>
            </p:nvSpPr>
            <p:spPr>
              <a:xfrm>
                <a:off x="3454664" y="3453787"/>
                <a:ext cx="578140" cy="316605"/>
              </a:xfrm>
              <a:custGeom>
                <a:avLst/>
                <a:gdLst/>
                <a:ahLst/>
                <a:cxnLst/>
                <a:rect l="l" t="t" r="r" b="b"/>
                <a:pathLst>
                  <a:path w="8493" h="4651" extrusionOk="0">
                    <a:moveTo>
                      <a:pt x="0" y="1"/>
                    </a:moveTo>
                    <a:lnTo>
                      <a:pt x="0" y="248"/>
                    </a:lnTo>
                    <a:lnTo>
                      <a:pt x="2540" y="264"/>
                    </a:lnTo>
                    <a:lnTo>
                      <a:pt x="2639" y="264"/>
                    </a:lnTo>
                    <a:lnTo>
                      <a:pt x="2935" y="495"/>
                    </a:lnTo>
                    <a:lnTo>
                      <a:pt x="7783" y="4387"/>
                    </a:lnTo>
                    <a:lnTo>
                      <a:pt x="2935" y="4337"/>
                    </a:lnTo>
                    <a:lnTo>
                      <a:pt x="2540" y="4337"/>
                    </a:lnTo>
                    <a:lnTo>
                      <a:pt x="0" y="4321"/>
                    </a:lnTo>
                    <a:lnTo>
                      <a:pt x="0" y="4568"/>
                    </a:lnTo>
                    <a:lnTo>
                      <a:pt x="2540" y="4585"/>
                    </a:lnTo>
                    <a:lnTo>
                      <a:pt x="2935" y="4585"/>
                    </a:lnTo>
                    <a:lnTo>
                      <a:pt x="8492" y="4651"/>
                    </a:lnTo>
                    <a:lnTo>
                      <a:pt x="2935" y="165"/>
                    </a:lnTo>
                    <a:lnTo>
                      <a:pt x="2771" y="34"/>
                    </a:lnTo>
                    <a:lnTo>
                      <a:pt x="2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2"/>
              <p:cNvSpPr/>
              <p:nvPr/>
            </p:nvSpPr>
            <p:spPr>
              <a:xfrm>
                <a:off x="3454675" y="2844275"/>
                <a:ext cx="593843" cy="324496"/>
              </a:xfrm>
              <a:custGeom>
                <a:avLst/>
                <a:gdLst/>
                <a:ahLst/>
                <a:cxnLst/>
                <a:rect l="l" t="t" r="r" b="b"/>
                <a:pathLst>
                  <a:path w="8724" h="4668" extrusionOk="0">
                    <a:moveTo>
                      <a:pt x="0" y="1"/>
                    </a:moveTo>
                    <a:lnTo>
                      <a:pt x="0" y="248"/>
                    </a:lnTo>
                    <a:lnTo>
                      <a:pt x="1534" y="281"/>
                    </a:lnTo>
                    <a:lnTo>
                      <a:pt x="2705" y="281"/>
                    </a:lnTo>
                    <a:lnTo>
                      <a:pt x="3018" y="495"/>
                    </a:lnTo>
                    <a:lnTo>
                      <a:pt x="7981" y="4420"/>
                    </a:lnTo>
                    <a:lnTo>
                      <a:pt x="7981" y="4420"/>
                    </a:lnTo>
                    <a:lnTo>
                      <a:pt x="3018" y="4370"/>
                    </a:lnTo>
                    <a:lnTo>
                      <a:pt x="2606" y="4370"/>
                    </a:lnTo>
                    <a:lnTo>
                      <a:pt x="0" y="4354"/>
                    </a:lnTo>
                    <a:lnTo>
                      <a:pt x="0" y="4601"/>
                    </a:lnTo>
                    <a:lnTo>
                      <a:pt x="2606" y="4618"/>
                    </a:lnTo>
                    <a:lnTo>
                      <a:pt x="3018" y="4618"/>
                    </a:lnTo>
                    <a:lnTo>
                      <a:pt x="8723" y="4667"/>
                    </a:lnTo>
                    <a:lnTo>
                      <a:pt x="3018" y="166"/>
                    </a:lnTo>
                    <a:lnTo>
                      <a:pt x="2853" y="50"/>
                    </a:lnTo>
                    <a:lnTo>
                      <a:pt x="28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2"/>
              <p:cNvSpPr/>
              <p:nvPr/>
            </p:nvSpPr>
            <p:spPr>
              <a:xfrm>
                <a:off x="3454664" y="4985963"/>
                <a:ext cx="515309" cy="42750"/>
              </a:xfrm>
              <a:custGeom>
                <a:avLst/>
                <a:gdLst/>
                <a:ahLst/>
                <a:cxnLst/>
                <a:rect l="l" t="t" r="r" b="b"/>
                <a:pathLst>
                  <a:path w="7570" h="628" extrusionOk="0">
                    <a:moveTo>
                      <a:pt x="0" y="1"/>
                    </a:moveTo>
                    <a:lnTo>
                      <a:pt x="0" y="627"/>
                    </a:lnTo>
                    <a:lnTo>
                      <a:pt x="7569" y="627"/>
                    </a:lnTo>
                    <a:lnTo>
                      <a:pt x="75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2"/>
              <p:cNvSpPr/>
              <p:nvPr/>
            </p:nvSpPr>
            <p:spPr>
              <a:xfrm>
                <a:off x="3992301"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2"/>
              <p:cNvSpPr/>
              <p:nvPr/>
            </p:nvSpPr>
            <p:spPr>
              <a:xfrm>
                <a:off x="4008025" y="3166453"/>
                <a:ext cx="12457" cy="78624"/>
              </a:xfrm>
              <a:custGeom>
                <a:avLst/>
                <a:gdLst/>
                <a:ahLst/>
                <a:cxnLst/>
                <a:rect l="l" t="t" r="r" b="b"/>
                <a:pathLst>
                  <a:path w="183" h="1155" extrusionOk="0">
                    <a:moveTo>
                      <a:pt x="1" y="0"/>
                    </a:moveTo>
                    <a:lnTo>
                      <a:pt x="1" y="1154"/>
                    </a:lnTo>
                    <a:lnTo>
                      <a:pt x="182" y="1154"/>
                    </a:lnTo>
                    <a:lnTo>
                      <a:pt x="1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2"/>
              <p:cNvSpPr/>
              <p:nvPr/>
            </p:nvSpPr>
            <p:spPr>
              <a:xfrm>
                <a:off x="3965412" y="3808513"/>
                <a:ext cx="67392" cy="157179"/>
              </a:xfrm>
              <a:custGeom>
                <a:avLst/>
                <a:gdLst/>
                <a:ahLst/>
                <a:cxnLst/>
                <a:rect l="l" t="t" r="r" b="b"/>
                <a:pathLst>
                  <a:path w="990" h="2309" extrusionOk="0">
                    <a:moveTo>
                      <a:pt x="495" y="0"/>
                    </a:moveTo>
                    <a:cubicBezTo>
                      <a:pt x="231" y="0"/>
                      <a:pt x="0" y="198"/>
                      <a:pt x="0" y="478"/>
                    </a:cubicBezTo>
                    <a:lnTo>
                      <a:pt x="0" y="1831"/>
                    </a:lnTo>
                    <a:cubicBezTo>
                      <a:pt x="0" y="2094"/>
                      <a:pt x="231" y="2309"/>
                      <a:pt x="495" y="2309"/>
                    </a:cubicBezTo>
                    <a:cubicBezTo>
                      <a:pt x="775" y="2309"/>
                      <a:pt x="989" y="2094"/>
                      <a:pt x="989" y="1831"/>
                    </a:cubicBezTo>
                    <a:lnTo>
                      <a:pt x="989" y="478"/>
                    </a:lnTo>
                    <a:cubicBezTo>
                      <a:pt x="989" y="198"/>
                      <a:pt x="775" y="0"/>
                      <a:pt x="4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2"/>
              <p:cNvSpPr/>
              <p:nvPr/>
            </p:nvSpPr>
            <p:spPr>
              <a:xfrm>
                <a:off x="3981069" y="3210224"/>
                <a:ext cx="67460" cy="157179"/>
              </a:xfrm>
              <a:custGeom>
                <a:avLst/>
                <a:gdLst/>
                <a:ahLst/>
                <a:cxnLst/>
                <a:rect l="l" t="t" r="r" b="b"/>
                <a:pathLst>
                  <a:path w="991" h="2309" extrusionOk="0">
                    <a:moveTo>
                      <a:pt x="496" y="0"/>
                    </a:moveTo>
                    <a:cubicBezTo>
                      <a:pt x="232" y="0"/>
                      <a:pt x="1" y="215"/>
                      <a:pt x="1" y="479"/>
                    </a:cubicBezTo>
                    <a:lnTo>
                      <a:pt x="1" y="1847"/>
                    </a:lnTo>
                    <a:cubicBezTo>
                      <a:pt x="1" y="2111"/>
                      <a:pt x="232" y="2309"/>
                      <a:pt x="496" y="2309"/>
                    </a:cubicBezTo>
                    <a:cubicBezTo>
                      <a:pt x="759" y="2309"/>
                      <a:pt x="990" y="2111"/>
                      <a:pt x="990" y="1847"/>
                    </a:cubicBezTo>
                    <a:lnTo>
                      <a:pt x="990" y="479"/>
                    </a:lnTo>
                    <a:cubicBezTo>
                      <a:pt x="990" y="215"/>
                      <a:pt x="759" y="0"/>
                      <a:pt x="4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22"/>
            <p:cNvGrpSpPr/>
            <p:nvPr/>
          </p:nvGrpSpPr>
          <p:grpSpPr>
            <a:xfrm>
              <a:off x="2791230" y="2844266"/>
              <a:ext cx="1139398" cy="2185536"/>
              <a:chOff x="2791230" y="2844266"/>
              <a:chExt cx="1139398" cy="2185536"/>
            </a:xfrm>
          </p:grpSpPr>
          <p:sp>
            <p:nvSpPr>
              <p:cNvPr id="190" name="Google Shape;190;p22"/>
              <p:cNvSpPr/>
              <p:nvPr/>
            </p:nvSpPr>
            <p:spPr>
              <a:xfrm>
                <a:off x="3017979" y="2844266"/>
                <a:ext cx="674735" cy="2177707"/>
              </a:xfrm>
              <a:custGeom>
                <a:avLst/>
                <a:gdLst/>
                <a:ahLst/>
                <a:cxnLst/>
                <a:rect l="l" t="t" r="r" b="b"/>
                <a:pathLst>
                  <a:path w="9912" h="31991" extrusionOk="0">
                    <a:moveTo>
                      <a:pt x="7454" y="396"/>
                    </a:moveTo>
                    <a:lnTo>
                      <a:pt x="7454" y="18964"/>
                    </a:lnTo>
                    <a:lnTo>
                      <a:pt x="9449" y="31595"/>
                    </a:lnTo>
                    <a:lnTo>
                      <a:pt x="463" y="31595"/>
                    </a:lnTo>
                    <a:lnTo>
                      <a:pt x="2474" y="19063"/>
                    </a:lnTo>
                    <a:lnTo>
                      <a:pt x="2474" y="19046"/>
                    </a:lnTo>
                    <a:lnTo>
                      <a:pt x="2474" y="396"/>
                    </a:lnTo>
                    <a:close/>
                    <a:moveTo>
                      <a:pt x="2095" y="1"/>
                    </a:moveTo>
                    <a:lnTo>
                      <a:pt x="2095" y="19013"/>
                    </a:lnTo>
                    <a:lnTo>
                      <a:pt x="1" y="31991"/>
                    </a:lnTo>
                    <a:lnTo>
                      <a:pt x="9911" y="31991"/>
                    </a:lnTo>
                    <a:lnTo>
                      <a:pt x="7850" y="18914"/>
                    </a:lnTo>
                    <a:lnTo>
                      <a:pt x="78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2"/>
              <p:cNvSpPr/>
              <p:nvPr/>
            </p:nvSpPr>
            <p:spPr>
              <a:xfrm>
                <a:off x="3030368" y="4678412"/>
                <a:ext cx="601693" cy="337980"/>
              </a:xfrm>
              <a:custGeom>
                <a:avLst/>
                <a:gdLst/>
                <a:ahLst/>
                <a:cxnLst/>
                <a:rect l="l" t="t" r="r" b="b"/>
                <a:pathLst>
                  <a:path w="8839" h="4965" extrusionOk="0">
                    <a:moveTo>
                      <a:pt x="8707" y="1"/>
                    </a:moveTo>
                    <a:lnTo>
                      <a:pt x="0" y="4733"/>
                    </a:lnTo>
                    <a:lnTo>
                      <a:pt x="116" y="4964"/>
                    </a:lnTo>
                    <a:lnTo>
                      <a:pt x="8839" y="232"/>
                    </a:lnTo>
                    <a:lnTo>
                      <a:pt x="87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2"/>
              <p:cNvSpPr/>
              <p:nvPr/>
            </p:nvSpPr>
            <p:spPr>
              <a:xfrm>
                <a:off x="3077474" y="4694136"/>
                <a:ext cx="604007" cy="322255"/>
              </a:xfrm>
              <a:custGeom>
                <a:avLst/>
                <a:gdLst/>
                <a:ahLst/>
                <a:cxnLst/>
                <a:rect l="l" t="t" r="r" b="b"/>
                <a:pathLst>
                  <a:path w="8873" h="4734" extrusionOk="0">
                    <a:moveTo>
                      <a:pt x="133" y="1"/>
                    </a:moveTo>
                    <a:lnTo>
                      <a:pt x="1" y="215"/>
                    </a:lnTo>
                    <a:lnTo>
                      <a:pt x="8740" y="4733"/>
                    </a:lnTo>
                    <a:lnTo>
                      <a:pt x="8872" y="4502"/>
                    </a:lnTo>
                    <a:lnTo>
                      <a:pt x="1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2"/>
              <p:cNvSpPr/>
              <p:nvPr/>
            </p:nvSpPr>
            <p:spPr>
              <a:xfrm>
                <a:off x="3081967" y="4355135"/>
                <a:ext cx="494002" cy="341316"/>
              </a:xfrm>
              <a:custGeom>
                <a:avLst/>
                <a:gdLst/>
                <a:ahLst/>
                <a:cxnLst/>
                <a:rect l="l" t="t" r="r" b="b"/>
                <a:pathLst>
                  <a:path w="7257" h="5014" extrusionOk="0">
                    <a:moveTo>
                      <a:pt x="7108" y="1"/>
                    </a:moveTo>
                    <a:lnTo>
                      <a:pt x="1" y="4816"/>
                    </a:lnTo>
                    <a:lnTo>
                      <a:pt x="149" y="5014"/>
                    </a:lnTo>
                    <a:lnTo>
                      <a:pt x="7256" y="215"/>
                    </a:lnTo>
                    <a:lnTo>
                      <a:pt x="71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2"/>
              <p:cNvSpPr/>
              <p:nvPr/>
            </p:nvSpPr>
            <p:spPr>
              <a:xfrm>
                <a:off x="3134723" y="4336075"/>
                <a:ext cx="490599" cy="332330"/>
              </a:xfrm>
              <a:custGeom>
                <a:avLst/>
                <a:gdLst/>
                <a:ahLst/>
                <a:cxnLst/>
                <a:rect l="l" t="t" r="r" b="b"/>
                <a:pathLst>
                  <a:path w="7207" h="4882" extrusionOk="0">
                    <a:moveTo>
                      <a:pt x="166" y="0"/>
                    </a:moveTo>
                    <a:lnTo>
                      <a:pt x="1" y="198"/>
                    </a:lnTo>
                    <a:lnTo>
                      <a:pt x="7058" y="4881"/>
                    </a:lnTo>
                    <a:lnTo>
                      <a:pt x="7207" y="4683"/>
                    </a:lnTo>
                    <a:lnTo>
                      <a:pt x="1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2"/>
              <p:cNvSpPr/>
              <p:nvPr/>
            </p:nvSpPr>
            <p:spPr>
              <a:xfrm>
                <a:off x="3171755" y="4055412"/>
                <a:ext cx="366026" cy="33764"/>
              </a:xfrm>
              <a:custGeom>
                <a:avLst/>
                <a:gdLst/>
                <a:ahLst/>
                <a:cxnLst/>
                <a:rect l="l" t="t" r="r" b="b"/>
                <a:pathLst>
                  <a:path w="5377" h="496" extrusionOk="0">
                    <a:moveTo>
                      <a:pt x="5360" y="1"/>
                    </a:moveTo>
                    <a:lnTo>
                      <a:pt x="1" y="100"/>
                    </a:lnTo>
                    <a:lnTo>
                      <a:pt x="17" y="496"/>
                    </a:lnTo>
                    <a:lnTo>
                      <a:pt x="5377" y="397"/>
                    </a:lnTo>
                    <a:lnTo>
                      <a:pt x="53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2"/>
              <p:cNvSpPr/>
              <p:nvPr/>
            </p:nvSpPr>
            <p:spPr>
              <a:xfrm>
                <a:off x="3136970" y="4085772"/>
                <a:ext cx="405304" cy="263849"/>
              </a:xfrm>
              <a:custGeom>
                <a:avLst/>
                <a:gdLst/>
                <a:ahLst/>
                <a:cxnLst/>
                <a:rect l="l" t="t" r="r" b="b"/>
                <a:pathLst>
                  <a:path w="5954" h="3876" extrusionOk="0">
                    <a:moveTo>
                      <a:pt x="5822" y="0"/>
                    </a:moveTo>
                    <a:lnTo>
                      <a:pt x="1" y="3677"/>
                    </a:lnTo>
                    <a:lnTo>
                      <a:pt x="133" y="3875"/>
                    </a:lnTo>
                    <a:lnTo>
                      <a:pt x="5954" y="231"/>
                    </a:lnTo>
                    <a:lnTo>
                      <a:pt x="58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2"/>
              <p:cNvSpPr/>
              <p:nvPr/>
            </p:nvSpPr>
            <p:spPr>
              <a:xfrm>
                <a:off x="3162837" y="4093601"/>
                <a:ext cx="411975" cy="263849"/>
              </a:xfrm>
              <a:custGeom>
                <a:avLst/>
                <a:gdLst/>
                <a:ahLst/>
                <a:cxnLst/>
                <a:rect l="l" t="t" r="r" b="b"/>
                <a:pathLst>
                  <a:path w="6052" h="3876" extrusionOk="0">
                    <a:moveTo>
                      <a:pt x="148" y="1"/>
                    </a:moveTo>
                    <a:lnTo>
                      <a:pt x="0" y="199"/>
                    </a:lnTo>
                    <a:lnTo>
                      <a:pt x="5903" y="3876"/>
                    </a:lnTo>
                    <a:lnTo>
                      <a:pt x="6052" y="3661"/>
                    </a:lnTo>
                    <a:lnTo>
                      <a:pt x="1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2"/>
              <p:cNvSpPr/>
              <p:nvPr/>
            </p:nvSpPr>
            <p:spPr>
              <a:xfrm>
                <a:off x="3167330" y="3758003"/>
                <a:ext cx="373854" cy="299723"/>
              </a:xfrm>
              <a:custGeom>
                <a:avLst/>
                <a:gdLst/>
                <a:ahLst/>
                <a:cxnLst/>
                <a:rect l="l" t="t" r="r" b="b"/>
                <a:pathLst>
                  <a:path w="5492" h="4403" extrusionOk="0">
                    <a:moveTo>
                      <a:pt x="5326" y="0"/>
                    </a:moveTo>
                    <a:lnTo>
                      <a:pt x="0" y="4205"/>
                    </a:lnTo>
                    <a:lnTo>
                      <a:pt x="165" y="4403"/>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2"/>
              <p:cNvSpPr/>
              <p:nvPr/>
            </p:nvSpPr>
            <p:spPr>
              <a:xfrm>
                <a:off x="3172912" y="3774817"/>
                <a:ext cx="364869" cy="294141"/>
              </a:xfrm>
              <a:custGeom>
                <a:avLst/>
                <a:gdLst/>
                <a:ahLst/>
                <a:cxnLst/>
                <a:rect l="l" t="t" r="r" b="b"/>
                <a:pathLst>
                  <a:path w="5360" h="4321" extrusionOk="0">
                    <a:moveTo>
                      <a:pt x="165" y="1"/>
                    </a:moveTo>
                    <a:lnTo>
                      <a:pt x="0" y="182"/>
                    </a:lnTo>
                    <a:lnTo>
                      <a:pt x="5195" y="4321"/>
                    </a:lnTo>
                    <a:lnTo>
                      <a:pt x="5360" y="4139"/>
                    </a:lnTo>
                    <a:lnTo>
                      <a:pt x="1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2"/>
              <p:cNvSpPr/>
              <p:nvPr/>
            </p:nvSpPr>
            <p:spPr>
              <a:xfrm>
                <a:off x="3167330" y="3457191"/>
                <a:ext cx="373854" cy="300880"/>
              </a:xfrm>
              <a:custGeom>
                <a:avLst/>
                <a:gdLst/>
                <a:ahLst/>
                <a:cxnLst/>
                <a:rect l="l" t="t" r="r" b="b"/>
                <a:pathLst>
                  <a:path w="5492" h="4420" extrusionOk="0">
                    <a:moveTo>
                      <a:pt x="5326" y="0"/>
                    </a:moveTo>
                    <a:lnTo>
                      <a:pt x="0" y="4205"/>
                    </a:lnTo>
                    <a:lnTo>
                      <a:pt x="165" y="4419"/>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2"/>
              <p:cNvSpPr/>
              <p:nvPr/>
            </p:nvSpPr>
            <p:spPr>
              <a:xfrm>
                <a:off x="3172912" y="3474005"/>
                <a:ext cx="364869" cy="295299"/>
              </a:xfrm>
              <a:custGeom>
                <a:avLst/>
                <a:gdLst/>
                <a:ahLst/>
                <a:cxnLst/>
                <a:rect l="l" t="t" r="r" b="b"/>
                <a:pathLst>
                  <a:path w="5360" h="4338" extrusionOk="0">
                    <a:moveTo>
                      <a:pt x="165" y="0"/>
                    </a:moveTo>
                    <a:lnTo>
                      <a:pt x="0" y="198"/>
                    </a:lnTo>
                    <a:lnTo>
                      <a:pt x="5195" y="4337"/>
                    </a:lnTo>
                    <a:lnTo>
                      <a:pt x="5360" y="4123"/>
                    </a:lnTo>
                    <a:lnTo>
                      <a:pt x="1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2"/>
              <p:cNvSpPr/>
              <p:nvPr/>
            </p:nvSpPr>
            <p:spPr>
              <a:xfrm>
                <a:off x="3167330" y="3156311"/>
                <a:ext cx="373854" cy="300949"/>
              </a:xfrm>
              <a:custGeom>
                <a:avLst/>
                <a:gdLst/>
                <a:ahLst/>
                <a:cxnLst/>
                <a:rect l="l" t="t" r="r" b="b"/>
                <a:pathLst>
                  <a:path w="5492" h="4421" extrusionOk="0">
                    <a:moveTo>
                      <a:pt x="5326" y="1"/>
                    </a:moveTo>
                    <a:lnTo>
                      <a:pt x="0" y="4222"/>
                    </a:lnTo>
                    <a:lnTo>
                      <a:pt x="165" y="4420"/>
                    </a:lnTo>
                    <a:lnTo>
                      <a:pt x="5491" y="199"/>
                    </a:lnTo>
                    <a:lnTo>
                      <a:pt x="5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2"/>
              <p:cNvSpPr/>
              <p:nvPr/>
            </p:nvSpPr>
            <p:spPr>
              <a:xfrm>
                <a:off x="3172912" y="3173193"/>
                <a:ext cx="364869" cy="295230"/>
              </a:xfrm>
              <a:custGeom>
                <a:avLst/>
                <a:gdLst/>
                <a:ahLst/>
                <a:cxnLst/>
                <a:rect l="l" t="t" r="r" b="b"/>
                <a:pathLst>
                  <a:path w="5360" h="4337" extrusionOk="0">
                    <a:moveTo>
                      <a:pt x="165" y="0"/>
                    </a:moveTo>
                    <a:lnTo>
                      <a:pt x="0" y="198"/>
                    </a:lnTo>
                    <a:lnTo>
                      <a:pt x="5195" y="4337"/>
                    </a:lnTo>
                    <a:lnTo>
                      <a:pt x="5360" y="4139"/>
                    </a:lnTo>
                    <a:lnTo>
                      <a:pt x="1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2"/>
              <p:cNvSpPr/>
              <p:nvPr/>
            </p:nvSpPr>
            <p:spPr>
              <a:xfrm>
                <a:off x="3167330" y="2855498"/>
                <a:ext cx="373854" cy="300880"/>
              </a:xfrm>
              <a:custGeom>
                <a:avLst/>
                <a:gdLst/>
                <a:ahLst/>
                <a:cxnLst/>
                <a:rect l="l" t="t" r="r" b="b"/>
                <a:pathLst>
                  <a:path w="5492" h="4420" extrusionOk="0">
                    <a:moveTo>
                      <a:pt x="5326" y="1"/>
                    </a:moveTo>
                    <a:lnTo>
                      <a:pt x="0" y="4222"/>
                    </a:lnTo>
                    <a:lnTo>
                      <a:pt x="165" y="4420"/>
                    </a:lnTo>
                    <a:lnTo>
                      <a:pt x="5491" y="215"/>
                    </a:lnTo>
                    <a:lnTo>
                      <a:pt x="5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2"/>
              <p:cNvSpPr/>
              <p:nvPr/>
            </p:nvSpPr>
            <p:spPr>
              <a:xfrm>
                <a:off x="3172912" y="2872312"/>
                <a:ext cx="364869" cy="295299"/>
              </a:xfrm>
              <a:custGeom>
                <a:avLst/>
                <a:gdLst/>
                <a:ahLst/>
                <a:cxnLst/>
                <a:rect l="l" t="t" r="r" b="b"/>
                <a:pathLst>
                  <a:path w="5360" h="4338" extrusionOk="0">
                    <a:moveTo>
                      <a:pt x="165" y="1"/>
                    </a:moveTo>
                    <a:lnTo>
                      <a:pt x="0" y="215"/>
                    </a:lnTo>
                    <a:lnTo>
                      <a:pt x="5195" y="4338"/>
                    </a:lnTo>
                    <a:lnTo>
                      <a:pt x="5360" y="4140"/>
                    </a:lnTo>
                    <a:lnTo>
                      <a:pt x="1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2"/>
              <p:cNvSpPr/>
              <p:nvPr/>
            </p:nvSpPr>
            <p:spPr>
              <a:xfrm>
                <a:off x="2796880" y="3454945"/>
                <a:ext cx="1133747" cy="316605"/>
              </a:xfrm>
              <a:custGeom>
                <a:avLst/>
                <a:gdLst/>
                <a:ahLst/>
                <a:cxnLst/>
                <a:rect l="l" t="t" r="r" b="b"/>
                <a:pathLst>
                  <a:path w="16655" h="4651" extrusionOk="0">
                    <a:moveTo>
                      <a:pt x="5590" y="247"/>
                    </a:moveTo>
                    <a:lnTo>
                      <a:pt x="10785" y="264"/>
                    </a:lnTo>
                    <a:lnTo>
                      <a:pt x="15913" y="4386"/>
                    </a:lnTo>
                    <a:lnTo>
                      <a:pt x="710" y="4271"/>
                    </a:lnTo>
                    <a:lnTo>
                      <a:pt x="5590" y="247"/>
                    </a:lnTo>
                    <a:close/>
                    <a:moveTo>
                      <a:pt x="5475" y="0"/>
                    </a:moveTo>
                    <a:lnTo>
                      <a:pt x="0" y="4535"/>
                    </a:lnTo>
                    <a:lnTo>
                      <a:pt x="16655" y="4650"/>
                    </a:lnTo>
                    <a:lnTo>
                      <a:pt x="10933" y="33"/>
                    </a:lnTo>
                    <a:lnTo>
                      <a:pt x="10884" y="17"/>
                    </a:lnTo>
                    <a:lnTo>
                      <a:pt x="54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2"/>
              <p:cNvSpPr/>
              <p:nvPr/>
            </p:nvSpPr>
            <p:spPr>
              <a:xfrm>
                <a:off x="2796880" y="2852163"/>
                <a:ext cx="1133747" cy="317694"/>
              </a:xfrm>
              <a:custGeom>
                <a:avLst/>
                <a:gdLst/>
                <a:ahLst/>
                <a:cxnLst/>
                <a:rect l="l" t="t" r="r" b="b"/>
                <a:pathLst>
                  <a:path w="16655" h="4667" extrusionOk="0">
                    <a:moveTo>
                      <a:pt x="5590" y="264"/>
                    </a:moveTo>
                    <a:lnTo>
                      <a:pt x="10785" y="280"/>
                    </a:lnTo>
                    <a:lnTo>
                      <a:pt x="15913" y="4403"/>
                    </a:lnTo>
                    <a:lnTo>
                      <a:pt x="710" y="4271"/>
                    </a:lnTo>
                    <a:lnTo>
                      <a:pt x="5590" y="264"/>
                    </a:lnTo>
                    <a:close/>
                    <a:moveTo>
                      <a:pt x="5475" y="0"/>
                    </a:moveTo>
                    <a:lnTo>
                      <a:pt x="0" y="4551"/>
                    </a:lnTo>
                    <a:lnTo>
                      <a:pt x="16655" y="4667"/>
                    </a:lnTo>
                    <a:lnTo>
                      <a:pt x="16655" y="4667"/>
                    </a:lnTo>
                    <a:lnTo>
                      <a:pt x="10933" y="50"/>
                    </a:lnTo>
                    <a:lnTo>
                      <a:pt x="10884" y="33"/>
                    </a:lnTo>
                    <a:lnTo>
                      <a:pt x="54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2"/>
              <p:cNvSpPr/>
              <p:nvPr/>
            </p:nvSpPr>
            <p:spPr>
              <a:xfrm>
                <a:off x="3537713" y="2991303"/>
                <a:ext cx="180801" cy="167322"/>
              </a:xfrm>
              <a:custGeom>
                <a:avLst/>
                <a:gdLst/>
                <a:ahLst/>
                <a:cxnLst/>
                <a:rect l="l" t="t" r="r" b="b"/>
                <a:pathLst>
                  <a:path w="2656" h="2458" extrusionOk="0">
                    <a:moveTo>
                      <a:pt x="2474" y="1"/>
                    </a:moveTo>
                    <a:lnTo>
                      <a:pt x="1" y="2276"/>
                    </a:lnTo>
                    <a:lnTo>
                      <a:pt x="182" y="2458"/>
                    </a:lnTo>
                    <a:lnTo>
                      <a:pt x="2655" y="199"/>
                    </a:lnTo>
                    <a:lnTo>
                      <a:pt x="24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2"/>
              <p:cNvSpPr/>
              <p:nvPr/>
            </p:nvSpPr>
            <p:spPr>
              <a:xfrm>
                <a:off x="3005658" y="2989056"/>
                <a:ext cx="166165" cy="167322"/>
              </a:xfrm>
              <a:custGeom>
                <a:avLst/>
                <a:gdLst/>
                <a:ahLst/>
                <a:cxnLst/>
                <a:rect l="l" t="t" r="r" b="b"/>
                <a:pathLst>
                  <a:path w="2441" h="2458" extrusionOk="0">
                    <a:moveTo>
                      <a:pt x="215" y="1"/>
                    </a:moveTo>
                    <a:lnTo>
                      <a:pt x="1" y="182"/>
                    </a:lnTo>
                    <a:lnTo>
                      <a:pt x="2243" y="2458"/>
                    </a:lnTo>
                    <a:lnTo>
                      <a:pt x="2441" y="2293"/>
                    </a:lnTo>
                    <a:lnTo>
                      <a:pt x="2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2"/>
              <p:cNvSpPr/>
              <p:nvPr/>
            </p:nvSpPr>
            <p:spPr>
              <a:xfrm>
                <a:off x="3535466" y="3590749"/>
                <a:ext cx="171815" cy="174061"/>
              </a:xfrm>
              <a:custGeom>
                <a:avLst/>
                <a:gdLst/>
                <a:ahLst/>
                <a:cxnLst/>
                <a:rect l="l" t="t" r="r" b="b"/>
                <a:pathLst>
                  <a:path w="2524" h="2557" extrusionOk="0">
                    <a:moveTo>
                      <a:pt x="2342" y="0"/>
                    </a:moveTo>
                    <a:lnTo>
                      <a:pt x="1" y="2375"/>
                    </a:lnTo>
                    <a:lnTo>
                      <a:pt x="198" y="2556"/>
                    </a:lnTo>
                    <a:lnTo>
                      <a:pt x="2524" y="182"/>
                    </a:lnTo>
                    <a:lnTo>
                      <a:pt x="2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2"/>
              <p:cNvSpPr/>
              <p:nvPr/>
            </p:nvSpPr>
            <p:spPr>
              <a:xfrm>
                <a:off x="3010151" y="3580606"/>
                <a:ext cx="160583" cy="178554"/>
              </a:xfrm>
              <a:custGeom>
                <a:avLst/>
                <a:gdLst/>
                <a:ahLst/>
                <a:cxnLst/>
                <a:rect l="l" t="t" r="r" b="b"/>
                <a:pathLst>
                  <a:path w="2359" h="2623" extrusionOk="0">
                    <a:moveTo>
                      <a:pt x="215" y="1"/>
                    </a:moveTo>
                    <a:lnTo>
                      <a:pt x="0" y="166"/>
                    </a:lnTo>
                    <a:lnTo>
                      <a:pt x="2144" y="2623"/>
                    </a:lnTo>
                    <a:lnTo>
                      <a:pt x="2358" y="2458"/>
                    </a:lnTo>
                    <a:lnTo>
                      <a:pt x="2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2"/>
              <p:cNvSpPr/>
              <p:nvPr/>
            </p:nvSpPr>
            <p:spPr>
              <a:xfrm>
                <a:off x="2863114" y="4987120"/>
                <a:ext cx="1003525" cy="42681"/>
              </a:xfrm>
              <a:custGeom>
                <a:avLst/>
                <a:gdLst/>
                <a:ahLst/>
                <a:cxnLst/>
                <a:rect l="l" t="t" r="r" b="b"/>
                <a:pathLst>
                  <a:path w="14742" h="627" extrusionOk="0">
                    <a:moveTo>
                      <a:pt x="0" y="0"/>
                    </a:moveTo>
                    <a:lnTo>
                      <a:pt x="0" y="627"/>
                    </a:lnTo>
                    <a:lnTo>
                      <a:pt x="14742" y="627"/>
                    </a:lnTo>
                    <a:lnTo>
                      <a:pt x="147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2"/>
              <p:cNvSpPr/>
              <p:nvPr/>
            </p:nvSpPr>
            <p:spPr>
              <a:xfrm>
                <a:off x="2818186"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2"/>
              <p:cNvSpPr/>
              <p:nvPr/>
            </p:nvSpPr>
            <p:spPr>
              <a:xfrm>
                <a:off x="2821590" y="3154064"/>
                <a:ext cx="13546" cy="78692"/>
              </a:xfrm>
              <a:custGeom>
                <a:avLst/>
                <a:gdLst/>
                <a:ahLst/>
                <a:cxnLst/>
                <a:rect l="l" t="t" r="r" b="b"/>
                <a:pathLst>
                  <a:path w="199" h="1156" extrusionOk="0">
                    <a:moveTo>
                      <a:pt x="0" y="1"/>
                    </a:moveTo>
                    <a:lnTo>
                      <a:pt x="0" y="1155"/>
                    </a:lnTo>
                    <a:lnTo>
                      <a:pt x="198" y="1155"/>
                    </a:lnTo>
                    <a:lnTo>
                      <a:pt x="1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2"/>
              <p:cNvSpPr/>
              <p:nvPr/>
            </p:nvSpPr>
            <p:spPr>
              <a:xfrm>
                <a:off x="2795722" y="3197835"/>
                <a:ext cx="67460" cy="157247"/>
              </a:xfrm>
              <a:custGeom>
                <a:avLst/>
                <a:gdLst/>
                <a:ahLst/>
                <a:cxnLst/>
                <a:rect l="l" t="t" r="r" b="b"/>
                <a:pathLst>
                  <a:path w="991" h="2310" extrusionOk="0">
                    <a:moveTo>
                      <a:pt x="496" y="1"/>
                    </a:moveTo>
                    <a:cubicBezTo>
                      <a:pt x="215" y="1"/>
                      <a:pt x="1" y="215"/>
                      <a:pt x="1" y="479"/>
                    </a:cubicBezTo>
                    <a:lnTo>
                      <a:pt x="1" y="1831"/>
                    </a:lnTo>
                    <a:cubicBezTo>
                      <a:pt x="1" y="2112"/>
                      <a:pt x="232" y="2309"/>
                      <a:pt x="496" y="2309"/>
                    </a:cubicBezTo>
                    <a:cubicBezTo>
                      <a:pt x="759" y="2309"/>
                      <a:pt x="990" y="2112"/>
                      <a:pt x="990" y="1831"/>
                    </a:cubicBezTo>
                    <a:lnTo>
                      <a:pt x="990" y="479"/>
                    </a:lnTo>
                    <a:cubicBezTo>
                      <a:pt x="990" y="215"/>
                      <a:pt x="759" y="1"/>
                      <a:pt x="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2"/>
              <p:cNvSpPr/>
              <p:nvPr/>
            </p:nvSpPr>
            <p:spPr>
              <a:xfrm>
                <a:off x="2791230" y="3807356"/>
                <a:ext cx="67460" cy="157247"/>
              </a:xfrm>
              <a:custGeom>
                <a:avLst/>
                <a:gdLst/>
                <a:ahLst/>
                <a:cxnLst/>
                <a:rect l="l" t="t" r="r" b="b"/>
                <a:pathLst>
                  <a:path w="991" h="2310" extrusionOk="0">
                    <a:moveTo>
                      <a:pt x="496" y="1"/>
                    </a:moveTo>
                    <a:cubicBezTo>
                      <a:pt x="232" y="1"/>
                      <a:pt x="1" y="199"/>
                      <a:pt x="1" y="462"/>
                    </a:cubicBezTo>
                    <a:lnTo>
                      <a:pt x="1" y="1831"/>
                    </a:lnTo>
                    <a:cubicBezTo>
                      <a:pt x="1" y="2095"/>
                      <a:pt x="232" y="2309"/>
                      <a:pt x="496" y="2309"/>
                    </a:cubicBezTo>
                    <a:cubicBezTo>
                      <a:pt x="760" y="2309"/>
                      <a:pt x="990" y="2095"/>
                      <a:pt x="990" y="1831"/>
                    </a:cubicBezTo>
                    <a:lnTo>
                      <a:pt x="990" y="462"/>
                    </a:lnTo>
                    <a:cubicBezTo>
                      <a:pt x="990" y="199"/>
                      <a:pt x="760" y="1"/>
                      <a:pt x="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7" name="Google Shape;217;p22"/>
          <p:cNvSpPr/>
          <p:nvPr/>
        </p:nvSpPr>
        <p:spPr>
          <a:xfrm>
            <a:off x="7153968" y="1371587"/>
            <a:ext cx="1709844" cy="33198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2"/>
          <p:cNvSpPr/>
          <p:nvPr/>
        </p:nvSpPr>
        <p:spPr>
          <a:xfrm>
            <a:off x="178658" y="694100"/>
            <a:ext cx="1833537" cy="263500"/>
          </a:xfrm>
          <a:custGeom>
            <a:avLst/>
            <a:gdLst/>
            <a:ahLst/>
            <a:cxnLst/>
            <a:rect l="l" t="t" r="r" b="b"/>
            <a:pathLst>
              <a:path w="30951" h="4448" extrusionOk="0">
                <a:moveTo>
                  <a:pt x="10374" y="1"/>
                </a:moveTo>
                <a:cubicBezTo>
                  <a:pt x="9167" y="1"/>
                  <a:pt x="8067" y="382"/>
                  <a:pt x="7750" y="1298"/>
                </a:cubicBezTo>
                <a:cubicBezTo>
                  <a:pt x="7035" y="904"/>
                  <a:pt x="6341" y="717"/>
                  <a:pt x="5666" y="717"/>
                </a:cubicBezTo>
                <a:cubicBezTo>
                  <a:pt x="4643" y="717"/>
                  <a:pt x="3664" y="1146"/>
                  <a:pt x="2721" y="1941"/>
                </a:cubicBezTo>
                <a:cubicBezTo>
                  <a:pt x="2160" y="2435"/>
                  <a:pt x="0" y="3540"/>
                  <a:pt x="676" y="4431"/>
                </a:cubicBezTo>
                <a:lnTo>
                  <a:pt x="30951" y="4447"/>
                </a:lnTo>
                <a:cubicBezTo>
                  <a:pt x="29945" y="3106"/>
                  <a:pt x="26113" y="1484"/>
                  <a:pt x="23847" y="1484"/>
                </a:cubicBezTo>
                <a:cubicBezTo>
                  <a:pt x="23104" y="1484"/>
                  <a:pt x="22530" y="1658"/>
                  <a:pt x="22277" y="2073"/>
                </a:cubicBezTo>
                <a:cubicBezTo>
                  <a:pt x="21063" y="1457"/>
                  <a:pt x="19533" y="1083"/>
                  <a:pt x="18225" y="1083"/>
                </a:cubicBezTo>
                <a:cubicBezTo>
                  <a:pt x="16975" y="1083"/>
                  <a:pt x="15928" y="1424"/>
                  <a:pt x="15550" y="2221"/>
                </a:cubicBezTo>
                <a:cubicBezTo>
                  <a:pt x="14692" y="1413"/>
                  <a:pt x="13406" y="589"/>
                  <a:pt x="12037" y="226"/>
                </a:cubicBezTo>
                <a:cubicBezTo>
                  <a:pt x="11504" y="81"/>
                  <a:pt x="10928" y="1"/>
                  <a:pt x="10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069500" y="1688850"/>
            <a:ext cx="3126300" cy="141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2123975" y="844300"/>
            <a:ext cx="1017300" cy="841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solidFill>
                  <a:schemeClr val="accen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6" name="Google Shape;36;p8"/>
          <p:cNvSpPr/>
          <p:nvPr/>
        </p:nvSpPr>
        <p:spPr>
          <a:xfrm>
            <a:off x="178658" y="4708562"/>
            <a:ext cx="1709844" cy="33198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8"/>
          <p:cNvSpPr/>
          <p:nvPr/>
        </p:nvSpPr>
        <p:spPr>
          <a:xfrm>
            <a:off x="7030275" y="4742800"/>
            <a:ext cx="1833537" cy="263500"/>
          </a:xfrm>
          <a:custGeom>
            <a:avLst/>
            <a:gdLst/>
            <a:ahLst/>
            <a:cxnLst/>
            <a:rect l="l" t="t" r="r" b="b"/>
            <a:pathLst>
              <a:path w="30951" h="4448" extrusionOk="0">
                <a:moveTo>
                  <a:pt x="10374" y="1"/>
                </a:moveTo>
                <a:cubicBezTo>
                  <a:pt x="9167" y="1"/>
                  <a:pt x="8067" y="382"/>
                  <a:pt x="7750" y="1298"/>
                </a:cubicBezTo>
                <a:cubicBezTo>
                  <a:pt x="7035" y="904"/>
                  <a:pt x="6341" y="717"/>
                  <a:pt x="5666" y="717"/>
                </a:cubicBezTo>
                <a:cubicBezTo>
                  <a:pt x="4643" y="717"/>
                  <a:pt x="3664" y="1146"/>
                  <a:pt x="2721" y="1941"/>
                </a:cubicBezTo>
                <a:cubicBezTo>
                  <a:pt x="2160" y="2435"/>
                  <a:pt x="0" y="3540"/>
                  <a:pt x="676" y="4431"/>
                </a:cubicBezTo>
                <a:lnTo>
                  <a:pt x="30951" y="4447"/>
                </a:lnTo>
                <a:cubicBezTo>
                  <a:pt x="29945" y="3106"/>
                  <a:pt x="26113" y="1484"/>
                  <a:pt x="23847" y="1484"/>
                </a:cubicBezTo>
                <a:cubicBezTo>
                  <a:pt x="23104" y="1484"/>
                  <a:pt x="22530" y="1658"/>
                  <a:pt x="22277" y="2073"/>
                </a:cubicBezTo>
                <a:cubicBezTo>
                  <a:pt x="21063" y="1457"/>
                  <a:pt x="19533" y="1083"/>
                  <a:pt x="18225" y="1083"/>
                </a:cubicBezTo>
                <a:cubicBezTo>
                  <a:pt x="16975" y="1083"/>
                  <a:pt x="15928" y="1424"/>
                  <a:pt x="15550" y="2221"/>
                </a:cubicBezTo>
                <a:cubicBezTo>
                  <a:pt x="14692" y="1413"/>
                  <a:pt x="13406" y="589"/>
                  <a:pt x="12037" y="226"/>
                </a:cubicBezTo>
                <a:cubicBezTo>
                  <a:pt x="11504" y="81"/>
                  <a:pt x="10928" y="1"/>
                  <a:pt x="10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8"/>
          <p:cNvSpPr/>
          <p:nvPr/>
        </p:nvSpPr>
        <p:spPr>
          <a:xfrm>
            <a:off x="4545708" y="87753"/>
            <a:ext cx="1709844" cy="33198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1" name="Google Shape;41;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42" name="Google Shape;42;p9"/>
          <p:cNvSpPr/>
          <p:nvPr/>
        </p:nvSpPr>
        <p:spPr>
          <a:xfrm>
            <a:off x="178658" y="4708562"/>
            <a:ext cx="1709844" cy="33198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9"/>
          <p:cNvSpPr/>
          <p:nvPr/>
        </p:nvSpPr>
        <p:spPr>
          <a:xfrm>
            <a:off x="7030275" y="4742800"/>
            <a:ext cx="1833537" cy="263500"/>
          </a:xfrm>
          <a:custGeom>
            <a:avLst/>
            <a:gdLst/>
            <a:ahLst/>
            <a:cxnLst/>
            <a:rect l="l" t="t" r="r" b="b"/>
            <a:pathLst>
              <a:path w="30951" h="4448" extrusionOk="0">
                <a:moveTo>
                  <a:pt x="10374" y="1"/>
                </a:moveTo>
                <a:cubicBezTo>
                  <a:pt x="9167" y="1"/>
                  <a:pt x="8067" y="382"/>
                  <a:pt x="7750" y="1298"/>
                </a:cubicBezTo>
                <a:cubicBezTo>
                  <a:pt x="7035" y="904"/>
                  <a:pt x="6341" y="717"/>
                  <a:pt x="5666" y="717"/>
                </a:cubicBezTo>
                <a:cubicBezTo>
                  <a:pt x="4643" y="717"/>
                  <a:pt x="3664" y="1146"/>
                  <a:pt x="2721" y="1941"/>
                </a:cubicBezTo>
                <a:cubicBezTo>
                  <a:pt x="2160" y="2435"/>
                  <a:pt x="0" y="3540"/>
                  <a:pt x="676" y="4431"/>
                </a:cubicBezTo>
                <a:lnTo>
                  <a:pt x="30951" y="4447"/>
                </a:lnTo>
                <a:cubicBezTo>
                  <a:pt x="29945" y="3106"/>
                  <a:pt x="26113" y="1484"/>
                  <a:pt x="23847" y="1484"/>
                </a:cubicBezTo>
                <a:cubicBezTo>
                  <a:pt x="23104" y="1484"/>
                  <a:pt x="22530" y="1658"/>
                  <a:pt x="22277" y="2073"/>
                </a:cubicBezTo>
                <a:cubicBezTo>
                  <a:pt x="21063" y="1457"/>
                  <a:pt x="19533" y="1083"/>
                  <a:pt x="18225" y="1083"/>
                </a:cubicBezTo>
                <a:cubicBezTo>
                  <a:pt x="16975" y="1083"/>
                  <a:pt x="15928" y="1424"/>
                  <a:pt x="15550" y="2221"/>
                </a:cubicBezTo>
                <a:cubicBezTo>
                  <a:pt x="14692" y="1413"/>
                  <a:pt x="13406" y="589"/>
                  <a:pt x="12037" y="226"/>
                </a:cubicBezTo>
                <a:cubicBezTo>
                  <a:pt x="11504" y="81"/>
                  <a:pt x="10928" y="1"/>
                  <a:pt x="10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9"/>
          <p:cNvSpPr/>
          <p:nvPr/>
        </p:nvSpPr>
        <p:spPr>
          <a:xfrm>
            <a:off x="4545708" y="87753"/>
            <a:ext cx="1709844" cy="33198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a:spLocks noGrp="1"/>
          </p:cNvSpPr>
          <p:nvPr>
            <p:ph type="pic" idx="2"/>
          </p:nvPr>
        </p:nvSpPr>
        <p:spPr>
          <a:xfrm>
            <a:off x="-21725" y="-14475"/>
            <a:ext cx="9165600" cy="5143500"/>
          </a:xfrm>
          <a:prstGeom prst="rect">
            <a:avLst/>
          </a:prstGeom>
          <a:noFill/>
          <a:ln>
            <a:noFill/>
          </a:ln>
        </p:spPr>
      </p:sp>
      <p:sp>
        <p:nvSpPr>
          <p:cNvPr id="47" name="Google Shape;47;p10"/>
          <p:cNvSpPr txBox="1">
            <a:spLocks noGrp="1"/>
          </p:cNvSpPr>
          <p:nvPr>
            <p:ph type="title"/>
          </p:nvPr>
        </p:nvSpPr>
        <p:spPr>
          <a:xfrm>
            <a:off x="720000" y="4014450"/>
            <a:ext cx="7704000" cy="5727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1284000" y="1089200"/>
            <a:ext cx="6576000" cy="11463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0" name="Google Shape;50;p11"/>
          <p:cNvSpPr txBox="1">
            <a:spLocks noGrp="1"/>
          </p:cNvSpPr>
          <p:nvPr>
            <p:ph type="subTitle" idx="1"/>
          </p:nvPr>
        </p:nvSpPr>
        <p:spPr>
          <a:xfrm>
            <a:off x="1284000" y="2188600"/>
            <a:ext cx="6576000" cy="4971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00">
                <a:solidFill>
                  <a:schemeClr val="lt2"/>
                </a:solidFill>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1"/>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6" name="Google Shape;66;p14"/>
          <p:cNvSpPr/>
          <p:nvPr/>
        </p:nvSpPr>
        <p:spPr>
          <a:xfrm>
            <a:off x="418338" y="101850"/>
            <a:ext cx="1833537" cy="263500"/>
          </a:xfrm>
          <a:custGeom>
            <a:avLst/>
            <a:gdLst/>
            <a:ahLst/>
            <a:cxnLst/>
            <a:rect l="l" t="t" r="r" b="b"/>
            <a:pathLst>
              <a:path w="30951" h="4448" extrusionOk="0">
                <a:moveTo>
                  <a:pt x="10374" y="1"/>
                </a:moveTo>
                <a:cubicBezTo>
                  <a:pt x="9167" y="1"/>
                  <a:pt x="8067" y="382"/>
                  <a:pt x="7750" y="1298"/>
                </a:cubicBezTo>
                <a:cubicBezTo>
                  <a:pt x="7035" y="904"/>
                  <a:pt x="6341" y="717"/>
                  <a:pt x="5666" y="717"/>
                </a:cubicBezTo>
                <a:cubicBezTo>
                  <a:pt x="4643" y="717"/>
                  <a:pt x="3664" y="1146"/>
                  <a:pt x="2721" y="1941"/>
                </a:cubicBezTo>
                <a:cubicBezTo>
                  <a:pt x="2160" y="2435"/>
                  <a:pt x="0" y="3540"/>
                  <a:pt x="676" y="4431"/>
                </a:cubicBezTo>
                <a:lnTo>
                  <a:pt x="30951" y="4447"/>
                </a:lnTo>
                <a:cubicBezTo>
                  <a:pt x="29945" y="3106"/>
                  <a:pt x="26113" y="1484"/>
                  <a:pt x="23847" y="1484"/>
                </a:cubicBezTo>
                <a:cubicBezTo>
                  <a:pt x="23104" y="1484"/>
                  <a:pt x="22530" y="1658"/>
                  <a:pt x="22277" y="2073"/>
                </a:cubicBezTo>
                <a:cubicBezTo>
                  <a:pt x="21063" y="1457"/>
                  <a:pt x="19533" y="1083"/>
                  <a:pt x="18225" y="1083"/>
                </a:cubicBezTo>
                <a:cubicBezTo>
                  <a:pt x="16975" y="1083"/>
                  <a:pt x="15928" y="1424"/>
                  <a:pt x="15550" y="2221"/>
                </a:cubicBezTo>
                <a:cubicBezTo>
                  <a:pt x="14692" y="1413"/>
                  <a:pt x="13406" y="589"/>
                  <a:pt x="12037" y="226"/>
                </a:cubicBezTo>
                <a:cubicBezTo>
                  <a:pt x="11504" y="81"/>
                  <a:pt x="10928" y="1"/>
                  <a:pt x="10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p:nvPr/>
        </p:nvSpPr>
        <p:spPr>
          <a:xfrm>
            <a:off x="7095158" y="4708562"/>
            <a:ext cx="1709844" cy="33198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98"/>
        <p:cNvGrpSpPr/>
        <p:nvPr/>
      </p:nvGrpSpPr>
      <p:grpSpPr>
        <a:xfrm>
          <a:off x="0" y="0"/>
          <a:ext cx="0" cy="0"/>
          <a:chOff x="0" y="0"/>
          <a:chExt cx="0" cy="0"/>
        </a:xfrm>
      </p:grpSpPr>
      <p:sp>
        <p:nvSpPr>
          <p:cNvPr id="99" name="Google Shape;99;p19"/>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0" name="Google Shape;100;p19"/>
          <p:cNvSpPr txBox="1">
            <a:spLocks noGrp="1"/>
          </p:cNvSpPr>
          <p:nvPr>
            <p:ph type="subTitle" idx="1"/>
          </p:nvPr>
        </p:nvSpPr>
        <p:spPr>
          <a:xfrm>
            <a:off x="719700" y="1776346"/>
            <a:ext cx="2403600" cy="11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01" name="Google Shape;101;p19"/>
          <p:cNvSpPr txBox="1">
            <a:spLocks noGrp="1"/>
          </p:cNvSpPr>
          <p:nvPr>
            <p:ph type="subTitle" idx="2"/>
          </p:nvPr>
        </p:nvSpPr>
        <p:spPr>
          <a:xfrm>
            <a:off x="3370051" y="1776346"/>
            <a:ext cx="2403600" cy="11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02" name="Google Shape;102;p19"/>
          <p:cNvSpPr txBox="1">
            <a:spLocks noGrp="1"/>
          </p:cNvSpPr>
          <p:nvPr>
            <p:ph type="subTitle" idx="3"/>
          </p:nvPr>
        </p:nvSpPr>
        <p:spPr>
          <a:xfrm>
            <a:off x="719700" y="3411050"/>
            <a:ext cx="2403600" cy="11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03" name="Google Shape;103;p19"/>
          <p:cNvSpPr txBox="1">
            <a:spLocks noGrp="1"/>
          </p:cNvSpPr>
          <p:nvPr>
            <p:ph type="subTitle" idx="4"/>
          </p:nvPr>
        </p:nvSpPr>
        <p:spPr>
          <a:xfrm>
            <a:off x="3370038" y="3411050"/>
            <a:ext cx="2403600" cy="11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04" name="Google Shape;104;p19"/>
          <p:cNvSpPr txBox="1">
            <a:spLocks noGrp="1"/>
          </p:cNvSpPr>
          <p:nvPr>
            <p:ph type="subTitle" idx="5"/>
          </p:nvPr>
        </p:nvSpPr>
        <p:spPr>
          <a:xfrm>
            <a:off x="6020403" y="1776346"/>
            <a:ext cx="2403600" cy="11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05" name="Google Shape;105;p19"/>
          <p:cNvSpPr txBox="1">
            <a:spLocks noGrp="1"/>
          </p:cNvSpPr>
          <p:nvPr>
            <p:ph type="subTitle" idx="6"/>
          </p:nvPr>
        </p:nvSpPr>
        <p:spPr>
          <a:xfrm>
            <a:off x="6020403" y="3411050"/>
            <a:ext cx="2403600" cy="110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06" name="Google Shape;106;p19"/>
          <p:cNvSpPr txBox="1">
            <a:spLocks noGrp="1"/>
          </p:cNvSpPr>
          <p:nvPr>
            <p:ph type="subTitle" idx="7"/>
          </p:nvPr>
        </p:nvSpPr>
        <p:spPr>
          <a:xfrm>
            <a:off x="724428" y="1486675"/>
            <a:ext cx="23946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7" name="Google Shape;107;p19"/>
          <p:cNvSpPr txBox="1">
            <a:spLocks noGrp="1"/>
          </p:cNvSpPr>
          <p:nvPr>
            <p:ph type="subTitle" idx="8"/>
          </p:nvPr>
        </p:nvSpPr>
        <p:spPr>
          <a:xfrm>
            <a:off x="3374762" y="1486675"/>
            <a:ext cx="23946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8" name="Google Shape;108;p19"/>
          <p:cNvSpPr txBox="1">
            <a:spLocks noGrp="1"/>
          </p:cNvSpPr>
          <p:nvPr>
            <p:ph type="subTitle" idx="9"/>
          </p:nvPr>
        </p:nvSpPr>
        <p:spPr>
          <a:xfrm>
            <a:off x="6025121" y="1486675"/>
            <a:ext cx="23946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9" name="Google Shape;109;p19"/>
          <p:cNvSpPr txBox="1">
            <a:spLocks noGrp="1"/>
          </p:cNvSpPr>
          <p:nvPr>
            <p:ph type="subTitle" idx="13"/>
          </p:nvPr>
        </p:nvSpPr>
        <p:spPr>
          <a:xfrm>
            <a:off x="724428" y="3118177"/>
            <a:ext cx="23946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0" name="Google Shape;110;p19"/>
          <p:cNvSpPr txBox="1">
            <a:spLocks noGrp="1"/>
          </p:cNvSpPr>
          <p:nvPr>
            <p:ph type="subTitle" idx="14"/>
          </p:nvPr>
        </p:nvSpPr>
        <p:spPr>
          <a:xfrm>
            <a:off x="3374762" y="3118177"/>
            <a:ext cx="23946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1" name="Google Shape;111;p19"/>
          <p:cNvSpPr txBox="1">
            <a:spLocks noGrp="1"/>
          </p:cNvSpPr>
          <p:nvPr>
            <p:ph type="subTitle" idx="15"/>
          </p:nvPr>
        </p:nvSpPr>
        <p:spPr>
          <a:xfrm>
            <a:off x="6025121" y="3118177"/>
            <a:ext cx="23946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2" name="Google Shape;112;p19"/>
          <p:cNvSpPr/>
          <p:nvPr/>
        </p:nvSpPr>
        <p:spPr>
          <a:xfrm>
            <a:off x="418338" y="101850"/>
            <a:ext cx="1833537" cy="263500"/>
          </a:xfrm>
          <a:custGeom>
            <a:avLst/>
            <a:gdLst/>
            <a:ahLst/>
            <a:cxnLst/>
            <a:rect l="l" t="t" r="r" b="b"/>
            <a:pathLst>
              <a:path w="30951" h="4448" extrusionOk="0">
                <a:moveTo>
                  <a:pt x="10374" y="1"/>
                </a:moveTo>
                <a:cubicBezTo>
                  <a:pt x="9167" y="1"/>
                  <a:pt x="8067" y="382"/>
                  <a:pt x="7750" y="1298"/>
                </a:cubicBezTo>
                <a:cubicBezTo>
                  <a:pt x="7035" y="904"/>
                  <a:pt x="6341" y="717"/>
                  <a:pt x="5666" y="717"/>
                </a:cubicBezTo>
                <a:cubicBezTo>
                  <a:pt x="4643" y="717"/>
                  <a:pt x="3664" y="1146"/>
                  <a:pt x="2721" y="1941"/>
                </a:cubicBezTo>
                <a:cubicBezTo>
                  <a:pt x="2160" y="2435"/>
                  <a:pt x="0" y="3540"/>
                  <a:pt x="676" y="4431"/>
                </a:cubicBezTo>
                <a:lnTo>
                  <a:pt x="30951" y="4447"/>
                </a:lnTo>
                <a:cubicBezTo>
                  <a:pt x="29945" y="3106"/>
                  <a:pt x="26113" y="1484"/>
                  <a:pt x="23847" y="1484"/>
                </a:cubicBezTo>
                <a:cubicBezTo>
                  <a:pt x="23104" y="1484"/>
                  <a:pt x="22530" y="1658"/>
                  <a:pt x="22277" y="2073"/>
                </a:cubicBezTo>
                <a:cubicBezTo>
                  <a:pt x="21063" y="1457"/>
                  <a:pt x="19533" y="1083"/>
                  <a:pt x="18225" y="1083"/>
                </a:cubicBezTo>
                <a:cubicBezTo>
                  <a:pt x="16975" y="1083"/>
                  <a:pt x="15928" y="1424"/>
                  <a:pt x="15550" y="2221"/>
                </a:cubicBezTo>
                <a:cubicBezTo>
                  <a:pt x="14692" y="1413"/>
                  <a:pt x="13406" y="589"/>
                  <a:pt x="12037" y="226"/>
                </a:cubicBezTo>
                <a:cubicBezTo>
                  <a:pt x="11504" y="81"/>
                  <a:pt x="10928" y="1"/>
                  <a:pt x="10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9"/>
          <p:cNvSpPr/>
          <p:nvPr/>
        </p:nvSpPr>
        <p:spPr>
          <a:xfrm>
            <a:off x="7095158" y="4708562"/>
            <a:ext cx="1709844" cy="33198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Poppins"/>
              <a:buNone/>
              <a:defRPr sz="3500" b="1">
                <a:solidFill>
                  <a:schemeClr val="dk1"/>
                </a:solidFill>
                <a:latin typeface="Poppins"/>
                <a:ea typeface="Poppins"/>
                <a:cs typeface="Poppins"/>
                <a:sym typeface="Poppins"/>
              </a:defRPr>
            </a:lvl1pPr>
            <a:lvl2pPr lvl="1" rtl="0">
              <a:spcBef>
                <a:spcPts val="0"/>
              </a:spcBef>
              <a:spcAft>
                <a:spcPts val="0"/>
              </a:spcAft>
              <a:buClr>
                <a:schemeClr val="dk1"/>
              </a:buClr>
              <a:buSzPts val="3500"/>
              <a:buFont typeface="Poppins"/>
              <a:buNone/>
              <a:defRPr sz="3500" b="1">
                <a:solidFill>
                  <a:schemeClr val="dk1"/>
                </a:solidFill>
                <a:latin typeface="Poppins"/>
                <a:ea typeface="Poppins"/>
                <a:cs typeface="Poppins"/>
                <a:sym typeface="Poppins"/>
              </a:defRPr>
            </a:lvl2pPr>
            <a:lvl3pPr lvl="2" rtl="0">
              <a:spcBef>
                <a:spcPts val="0"/>
              </a:spcBef>
              <a:spcAft>
                <a:spcPts val="0"/>
              </a:spcAft>
              <a:buClr>
                <a:schemeClr val="dk1"/>
              </a:buClr>
              <a:buSzPts val="3500"/>
              <a:buFont typeface="Poppins"/>
              <a:buNone/>
              <a:defRPr sz="3500" b="1">
                <a:solidFill>
                  <a:schemeClr val="dk1"/>
                </a:solidFill>
                <a:latin typeface="Poppins"/>
                <a:ea typeface="Poppins"/>
                <a:cs typeface="Poppins"/>
                <a:sym typeface="Poppins"/>
              </a:defRPr>
            </a:lvl3pPr>
            <a:lvl4pPr lvl="3" rtl="0">
              <a:spcBef>
                <a:spcPts val="0"/>
              </a:spcBef>
              <a:spcAft>
                <a:spcPts val="0"/>
              </a:spcAft>
              <a:buClr>
                <a:schemeClr val="dk1"/>
              </a:buClr>
              <a:buSzPts val="3500"/>
              <a:buFont typeface="Poppins"/>
              <a:buNone/>
              <a:defRPr sz="3500" b="1">
                <a:solidFill>
                  <a:schemeClr val="dk1"/>
                </a:solidFill>
                <a:latin typeface="Poppins"/>
                <a:ea typeface="Poppins"/>
                <a:cs typeface="Poppins"/>
                <a:sym typeface="Poppins"/>
              </a:defRPr>
            </a:lvl4pPr>
            <a:lvl5pPr lvl="4" rtl="0">
              <a:spcBef>
                <a:spcPts val="0"/>
              </a:spcBef>
              <a:spcAft>
                <a:spcPts val="0"/>
              </a:spcAft>
              <a:buClr>
                <a:schemeClr val="dk1"/>
              </a:buClr>
              <a:buSzPts val="3500"/>
              <a:buFont typeface="Poppins"/>
              <a:buNone/>
              <a:defRPr sz="3500" b="1">
                <a:solidFill>
                  <a:schemeClr val="dk1"/>
                </a:solidFill>
                <a:latin typeface="Poppins"/>
                <a:ea typeface="Poppins"/>
                <a:cs typeface="Poppins"/>
                <a:sym typeface="Poppins"/>
              </a:defRPr>
            </a:lvl5pPr>
            <a:lvl6pPr lvl="5" rtl="0">
              <a:spcBef>
                <a:spcPts val="0"/>
              </a:spcBef>
              <a:spcAft>
                <a:spcPts val="0"/>
              </a:spcAft>
              <a:buClr>
                <a:schemeClr val="dk1"/>
              </a:buClr>
              <a:buSzPts val="3500"/>
              <a:buFont typeface="Poppins"/>
              <a:buNone/>
              <a:defRPr sz="3500" b="1">
                <a:solidFill>
                  <a:schemeClr val="dk1"/>
                </a:solidFill>
                <a:latin typeface="Poppins"/>
                <a:ea typeface="Poppins"/>
                <a:cs typeface="Poppins"/>
                <a:sym typeface="Poppins"/>
              </a:defRPr>
            </a:lvl6pPr>
            <a:lvl7pPr lvl="6" rtl="0">
              <a:spcBef>
                <a:spcPts val="0"/>
              </a:spcBef>
              <a:spcAft>
                <a:spcPts val="0"/>
              </a:spcAft>
              <a:buClr>
                <a:schemeClr val="dk1"/>
              </a:buClr>
              <a:buSzPts val="3500"/>
              <a:buFont typeface="Poppins"/>
              <a:buNone/>
              <a:defRPr sz="3500" b="1">
                <a:solidFill>
                  <a:schemeClr val="dk1"/>
                </a:solidFill>
                <a:latin typeface="Poppins"/>
                <a:ea typeface="Poppins"/>
                <a:cs typeface="Poppins"/>
                <a:sym typeface="Poppins"/>
              </a:defRPr>
            </a:lvl7pPr>
            <a:lvl8pPr lvl="7" rtl="0">
              <a:spcBef>
                <a:spcPts val="0"/>
              </a:spcBef>
              <a:spcAft>
                <a:spcPts val="0"/>
              </a:spcAft>
              <a:buClr>
                <a:schemeClr val="dk1"/>
              </a:buClr>
              <a:buSzPts val="3500"/>
              <a:buFont typeface="Poppins"/>
              <a:buNone/>
              <a:defRPr sz="3500" b="1">
                <a:solidFill>
                  <a:schemeClr val="dk1"/>
                </a:solidFill>
                <a:latin typeface="Poppins"/>
                <a:ea typeface="Poppins"/>
                <a:cs typeface="Poppins"/>
                <a:sym typeface="Poppins"/>
              </a:defRPr>
            </a:lvl8pPr>
            <a:lvl9pPr lvl="8" rtl="0">
              <a:spcBef>
                <a:spcPts val="0"/>
              </a:spcBef>
              <a:spcAft>
                <a:spcPts val="0"/>
              </a:spcAft>
              <a:buClr>
                <a:schemeClr val="dk1"/>
              </a:buClr>
              <a:buSzPts val="3500"/>
              <a:buFont typeface="Poppins"/>
              <a:buNone/>
              <a:defRPr sz="35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1pPr>
            <a:lvl2pPr marL="914400" lvl="1" indent="-304800">
              <a:lnSpc>
                <a:spcPct val="100000"/>
              </a:lnSpc>
              <a:spcBef>
                <a:spcPts val="160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2pPr>
            <a:lvl3pPr marL="1371600" lvl="2" indent="-304800">
              <a:lnSpc>
                <a:spcPct val="100000"/>
              </a:lnSpc>
              <a:spcBef>
                <a:spcPts val="160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3pPr>
            <a:lvl4pPr marL="1828800" lvl="3" indent="-304800">
              <a:lnSpc>
                <a:spcPct val="100000"/>
              </a:lnSpc>
              <a:spcBef>
                <a:spcPts val="160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4pPr>
            <a:lvl5pPr marL="2286000" lvl="4" indent="-304800">
              <a:lnSpc>
                <a:spcPct val="100000"/>
              </a:lnSpc>
              <a:spcBef>
                <a:spcPts val="160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5pPr>
            <a:lvl6pPr marL="2743200" lvl="5" indent="-304800">
              <a:lnSpc>
                <a:spcPct val="100000"/>
              </a:lnSpc>
              <a:spcBef>
                <a:spcPts val="160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6pPr>
            <a:lvl7pPr marL="3200400" lvl="6" indent="-304800">
              <a:lnSpc>
                <a:spcPct val="100000"/>
              </a:lnSpc>
              <a:spcBef>
                <a:spcPts val="160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7pPr>
            <a:lvl8pPr marL="3657600" lvl="7" indent="-304800">
              <a:lnSpc>
                <a:spcPct val="100000"/>
              </a:lnSpc>
              <a:spcBef>
                <a:spcPts val="1600"/>
              </a:spcBef>
              <a:spcAft>
                <a:spcPts val="0"/>
              </a:spcAft>
              <a:buClr>
                <a:schemeClr val="dk1"/>
              </a:buClr>
              <a:buSzPts val="1200"/>
              <a:buFont typeface="Work Sans"/>
              <a:buChar char="○"/>
              <a:defRPr sz="1200">
                <a:solidFill>
                  <a:schemeClr val="dk1"/>
                </a:solidFill>
                <a:latin typeface="Work Sans"/>
                <a:ea typeface="Work Sans"/>
                <a:cs typeface="Work Sans"/>
                <a:sym typeface="Work Sans"/>
              </a:defRPr>
            </a:lvl8pPr>
            <a:lvl9pPr marL="4114800" lvl="8" indent="-304800">
              <a:lnSpc>
                <a:spcPct val="100000"/>
              </a:lnSpc>
              <a:spcBef>
                <a:spcPts val="1600"/>
              </a:spcBef>
              <a:spcAft>
                <a:spcPts val="1600"/>
              </a:spcAft>
              <a:buClr>
                <a:schemeClr val="dk1"/>
              </a:buClr>
              <a:buSzPts val="1200"/>
              <a:buFont typeface="Work Sans"/>
              <a:buChar char="■"/>
              <a:defRPr sz="1200">
                <a:solidFill>
                  <a:schemeClr val="dk1"/>
                </a:solidFill>
                <a:latin typeface="Work Sans"/>
                <a:ea typeface="Work Sans"/>
                <a:cs typeface="Work Sans"/>
                <a:sym typeface="Work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4" r:id="rId3"/>
    <p:sldLayoutId id="2147483655" r:id="rId4"/>
    <p:sldLayoutId id="2147483656" r:id="rId5"/>
    <p:sldLayoutId id="2147483657" r:id="rId6"/>
    <p:sldLayoutId id="2147483658" r:id="rId7"/>
    <p:sldLayoutId id="2147483660" r:id="rId8"/>
    <p:sldLayoutId id="2147483665" r:id="rId9"/>
    <p:sldLayoutId id="2147483667" r:id="rId10"/>
    <p:sldLayoutId id="214748366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4.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6.sv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sv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9.sv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38.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41.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9.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45.jpeg"/><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40.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51.png"/><Relationship Id="rId7"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52.sv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4.sv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14.sv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0" name="Google Shape;230;p26"/>
          <p:cNvSpPr/>
          <p:nvPr/>
        </p:nvSpPr>
        <p:spPr>
          <a:xfrm>
            <a:off x="352958" y="207512"/>
            <a:ext cx="1709844" cy="33198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6"/>
          <p:cNvSpPr/>
          <p:nvPr/>
        </p:nvSpPr>
        <p:spPr>
          <a:xfrm>
            <a:off x="7602550" y="379825"/>
            <a:ext cx="1833537" cy="263500"/>
          </a:xfrm>
          <a:custGeom>
            <a:avLst/>
            <a:gdLst/>
            <a:ahLst/>
            <a:cxnLst/>
            <a:rect l="l" t="t" r="r" b="b"/>
            <a:pathLst>
              <a:path w="30951" h="4448" extrusionOk="0">
                <a:moveTo>
                  <a:pt x="10374" y="1"/>
                </a:moveTo>
                <a:cubicBezTo>
                  <a:pt x="9167" y="1"/>
                  <a:pt x="8067" y="382"/>
                  <a:pt x="7750" y="1298"/>
                </a:cubicBezTo>
                <a:cubicBezTo>
                  <a:pt x="7035" y="904"/>
                  <a:pt x="6341" y="717"/>
                  <a:pt x="5666" y="717"/>
                </a:cubicBezTo>
                <a:cubicBezTo>
                  <a:pt x="4643" y="717"/>
                  <a:pt x="3664" y="1146"/>
                  <a:pt x="2721" y="1941"/>
                </a:cubicBezTo>
                <a:cubicBezTo>
                  <a:pt x="2160" y="2435"/>
                  <a:pt x="0" y="3540"/>
                  <a:pt x="676" y="4431"/>
                </a:cubicBezTo>
                <a:lnTo>
                  <a:pt x="30951" y="4447"/>
                </a:lnTo>
                <a:cubicBezTo>
                  <a:pt x="29945" y="3106"/>
                  <a:pt x="26113" y="1484"/>
                  <a:pt x="23847" y="1484"/>
                </a:cubicBezTo>
                <a:cubicBezTo>
                  <a:pt x="23104" y="1484"/>
                  <a:pt x="22530" y="1658"/>
                  <a:pt x="22277" y="2073"/>
                </a:cubicBezTo>
                <a:cubicBezTo>
                  <a:pt x="21063" y="1457"/>
                  <a:pt x="19533" y="1083"/>
                  <a:pt x="18225" y="1083"/>
                </a:cubicBezTo>
                <a:cubicBezTo>
                  <a:pt x="16975" y="1083"/>
                  <a:pt x="15928" y="1424"/>
                  <a:pt x="15550" y="2221"/>
                </a:cubicBezTo>
                <a:cubicBezTo>
                  <a:pt x="14692" y="1413"/>
                  <a:pt x="13406" y="589"/>
                  <a:pt x="12037" y="226"/>
                </a:cubicBezTo>
                <a:cubicBezTo>
                  <a:pt x="11504" y="81"/>
                  <a:pt x="10928" y="1"/>
                  <a:pt x="10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2" name="Google Shape;232;p26"/>
          <p:cNvGrpSpPr/>
          <p:nvPr/>
        </p:nvGrpSpPr>
        <p:grpSpPr>
          <a:xfrm>
            <a:off x="5481172" y="2628195"/>
            <a:ext cx="3743537" cy="2434401"/>
            <a:chOff x="3788600" y="1275141"/>
            <a:chExt cx="5119016" cy="3328868"/>
          </a:xfrm>
        </p:grpSpPr>
        <p:sp>
          <p:nvSpPr>
            <p:cNvPr id="233" name="Google Shape;233;p26"/>
            <p:cNvSpPr/>
            <p:nvPr/>
          </p:nvSpPr>
          <p:spPr>
            <a:xfrm>
              <a:off x="3916771" y="4298136"/>
              <a:ext cx="360338" cy="88070"/>
            </a:xfrm>
            <a:custGeom>
              <a:avLst/>
              <a:gdLst/>
              <a:ahLst/>
              <a:cxnLst/>
              <a:rect l="l" t="t" r="r" b="b"/>
              <a:pathLst>
                <a:path w="3711" h="907" extrusionOk="0">
                  <a:moveTo>
                    <a:pt x="3710" y="0"/>
                  </a:moveTo>
                  <a:lnTo>
                    <a:pt x="0" y="33"/>
                  </a:lnTo>
                  <a:lnTo>
                    <a:pt x="0" y="907"/>
                  </a:lnTo>
                  <a:lnTo>
                    <a:pt x="3710" y="890"/>
                  </a:lnTo>
                  <a:lnTo>
                    <a:pt x="3710" y="0"/>
                  </a:lnTo>
                  <a:close/>
                </a:path>
              </a:pathLst>
            </a:custGeom>
            <a:solidFill>
              <a:srgbClr val="5A58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6"/>
            <p:cNvSpPr/>
            <p:nvPr/>
          </p:nvSpPr>
          <p:spPr>
            <a:xfrm>
              <a:off x="4277010" y="4296486"/>
              <a:ext cx="267413" cy="86516"/>
            </a:xfrm>
            <a:custGeom>
              <a:avLst/>
              <a:gdLst/>
              <a:ahLst/>
              <a:cxnLst/>
              <a:rect l="l" t="t" r="r" b="b"/>
              <a:pathLst>
                <a:path w="2754" h="891" extrusionOk="0">
                  <a:moveTo>
                    <a:pt x="2737" y="1"/>
                  </a:moveTo>
                  <a:lnTo>
                    <a:pt x="0" y="17"/>
                  </a:lnTo>
                  <a:lnTo>
                    <a:pt x="0" y="891"/>
                  </a:lnTo>
                  <a:lnTo>
                    <a:pt x="2754" y="858"/>
                  </a:lnTo>
                  <a:lnTo>
                    <a:pt x="2737" y="1"/>
                  </a:lnTo>
                  <a:close/>
                </a:path>
              </a:pathLst>
            </a:custGeom>
            <a:solidFill>
              <a:srgbClr val="7A7A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6"/>
            <p:cNvSpPr/>
            <p:nvPr/>
          </p:nvSpPr>
          <p:spPr>
            <a:xfrm>
              <a:off x="8065244" y="1300775"/>
              <a:ext cx="384419" cy="3162353"/>
            </a:xfrm>
            <a:custGeom>
              <a:avLst/>
              <a:gdLst/>
              <a:ahLst/>
              <a:cxnLst/>
              <a:rect l="l" t="t" r="r" b="b"/>
              <a:pathLst>
                <a:path w="3959" h="32568" extrusionOk="0">
                  <a:moveTo>
                    <a:pt x="1" y="0"/>
                  </a:moveTo>
                  <a:lnTo>
                    <a:pt x="1" y="32567"/>
                  </a:lnTo>
                  <a:lnTo>
                    <a:pt x="3958" y="32567"/>
                  </a:lnTo>
                  <a:lnTo>
                    <a:pt x="39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6"/>
            <p:cNvSpPr/>
            <p:nvPr/>
          </p:nvSpPr>
          <p:spPr>
            <a:xfrm>
              <a:off x="8257404" y="1300775"/>
              <a:ext cx="192258" cy="3162353"/>
            </a:xfrm>
            <a:custGeom>
              <a:avLst/>
              <a:gdLst/>
              <a:ahLst/>
              <a:cxnLst/>
              <a:rect l="l" t="t" r="r" b="b"/>
              <a:pathLst>
                <a:path w="1980" h="32568" extrusionOk="0">
                  <a:moveTo>
                    <a:pt x="0" y="0"/>
                  </a:moveTo>
                  <a:lnTo>
                    <a:pt x="0" y="32567"/>
                  </a:lnTo>
                  <a:lnTo>
                    <a:pt x="1979" y="32567"/>
                  </a:lnTo>
                  <a:lnTo>
                    <a:pt x="19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6"/>
            <p:cNvSpPr/>
            <p:nvPr/>
          </p:nvSpPr>
          <p:spPr>
            <a:xfrm>
              <a:off x="8004363" y="1275141"/>
              <a:ext cx="510940" cy="64183"/>
            </a:xfrm>
            <a:custGeom>
              <a:avLst/>
              <a:gdLst/>
              <a:ahLst/>
              <a:cxnLst/>
              <a:rect l="l" t="t" r="r" b="b"/>
              <a:pathLst>
                <a:path w="5262" h="661" extrusionOk="0">
                  <a:moveTo>
                    <a:pt x="1" y="1"/>
                  </a:moveTo>
                  <a:lnTo>
                    <a:pt x="1" y="660"/>
                  </a:lnTo>
                  <a:lnTo>
                    <a:pt x="5261" y="660"/>
                  </a:lnTo>
                  <a:lnTo>
                    <a:pt x="5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6"/>
            <p:cNvSpPr/>
            <p:nvPr/>
          </p:nvSpPr>
          <p:spPr>
            <a:xfrm>
              <a:off x="8004363" y="1659460"/>
              <a:ext cx="510940" cy="64086"/>
            </a:xfrm>
            <a:custGeom>
              <a:avLst/>
              <a:gdLst/>
              <a:ahLst/>
              <a:cxnLst/>
              <a:rect l="l" t="t" r="r" b="b"/>
              <a:pathLst>
                <a:path w="5262" h="660" extrusionOk="0">
                  <a:moveTo>
                    <a:pt x="1" y="0"/>
                  </a:moveTo>
                  <a:lnTo>
                    <a:pt x="1" y="660"/>
                  </a:lnTo>
                  <a:lnTo>
                    <a:pt x="5261" y="660"/>
                  </a:lnTo>
                  <a:lnTo>
                    <a:pt x="52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6"/>
            <p:cNvSpPr/>
            <p:nvPr/>
          </p:nvSpPr>
          <p:spPr>
            <a:xfrm>
              <a:off x="8004363" y="2043683"/>
              <a:ext cx="510940" cy="64183"/>
            </a:xfrm>
            <a:custGeom>
              <a:avLst/>
              <a:gdLst/>
              <a:ahLst/>
              <a:cxnLst/>
              <a:rect l="l" t="t" r="r" b="b"/>
              <a:pathLst>
                <a:path w="5262" h="661" extrusionOk="0">
                  <a:moveTo>
                    <a:pt x="1" y="1"/>
                  </a:moveTo>
                  <a:lnTo>
                    <a:pt x="1" y="660"/>
                  </a:lnTo>
                  <a:lnTo>
                    <a:pt x="5261" y="660"/>
                  </a:lnTo>
                  <a:lnTo>
                    <a:pt x="5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6"/>
            <p:cNvSpPr/>
            <p:nvPr/>
          </p:nvSpPr>
          <p:spPr>
            <a:xfrm>
              <a:off x="8004363" y="2459948"/>
              <a:ext cx="510940" cy="64183"/>
            </a:xfrm>
            <a:custGeom>
              <a:avLst/>
              <a:gdLst/>
              <a:ahLst/>
              <a:cxnLst/>
              <a:rect l="l" t="t" r="r" b="b"/>
              <a:pathLst>
                <a:path w="5262" h="661" extrusionOk="0">
                  <a:moveTo>
                    <a:pt x="1" y="1"/>
                  </a:moveTo>
                  <a:lnTo>
                    <a:pt x="1" y="661"/>
                  </a:lnTo>
                  <a:lnTo>
                    <a:pt x="5261" y="661"/>
                  </a:lnTo>
                  <a:lnTo>
                    <a:pt x="5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6"/>
            <p:cNvSpPr/>
            <p:nvPr/>
          </p:nvSpPr>
          <p:spPr>
            <a:xfrm>
              <a:off x="8004363" y="2844267"/>
              <a:ext cx="510940" cy="64183"/>
            </a:xfrm>
            <a:custGeom>
              <a:avLst/>
              <a:gdLst/>
              <a:ahLst/>
              <a:cxnLst/>
              <a:rect l="l" t="t" r="r" b="b"/>
              <a:pathLst>
                <a:path w="5262" h="661" extrusionOk="0">
                  <a:moveTo>
                    <a:pt x="1" y="0"/>
                  </a:moveTo>
                  <a:lnTo>
                    <a:pt x="1" y="660"/>
                  </a:lnTo>
                  <a:lnTo>
                    <a:pt x="5261" y="660"/>
                  </a:lnTo>
                  <a:lnTo>
                    <a:pt x="52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6"/>
            <p:cNvSpPr/>
            <p:nvPr/>
          </p:nvSpPr>
          <p:spPr>
            <a:xfrm>
              <a:off x="8004363" y="3230140"/>
              <a:ext cx="510940" cy="64183"/>
            </a:xfrm>
            <a:custGeom>
              <a:avLst/>
              <a:gdLst/>
              <a:ahLst/>
              <a:cxnLst/>
              <a:rect l="l" t="t" r="r" b="b"/>
              <a:pathLst>
                <a:path w="5262" h="661" extrusionOk="0">
                  <a:moveTo>
                    <a:pt x="1" y="0"/>
                  </a:moveTo>
                  <a:lnTo>
                    <a:pt x="1" y="660"/>
                  </a:lnTo>
                  <a:lnTo>
                    <a:pt x="5261" y="660"/>
                  </a:lnTo>
                  <a:lnTo>
                    <a:pt x="5261" y="0"/>
                  </a:lnTo>
                  <a:close/>
                </a:path>
              </a:pathLst>
            </a:custGeom>
            <a:solidFill>
              <a:srgbClr val="4C4B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6"/>
            <p:cNvSpPr/>
            <p:nvPr/>
          </p:nvSpPr>
          <p:spPr>
            <a:xfrm>
              <a:off x="8004363" y="3614362"/>
              <a:ext cx="510940" cy="64183"/>
            </a:xfrm>
            <a:custGeom>
              <a:avLst/>
              <a:gdLst/>
              <a:ahLst/>
              <a:cxnLst/>
              <a:rect l="l" t="t" r="r" b="b"/>
              <a:pathLst>
                <a:path w="5262" h="661" extrusionOk="0">
                  <a:moveTo>
                    <a:pt x="1" y="1"/>
                  </a:moveTo>
                  <a:lnTo>
                    <a:pt x="1" y="661"/>
                  </a:lnTo>
                  <a:lnTo>
                    <a:pt x="5261" y="661"/>
                  </a:lnTo>
                  <a:lnTo>
                    <a:pt x="5261" y="1"/>
                  </a:lnTo>
                  <a:close/>
                </a:path>
              </a:pathLst>
            </a:custGeom>
            <a:solidFill>
              <a:srgbClr val="4C4B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6"/>
            <p:cNvSpPr/>
            <p:nvPr/>
          </p:nvSpPr>
          <p:spPr>
            <a:xfrm>
              <a:off x="8004363" y="4030725"/>
              <a:ext cx="510940" cy="64086"/>
            </a:xfrm>
            <a:custGeom>
              <a:avLst/>
              <a:gdLst/>
              <a:ahLst/>
              <a:cxnLst/>
              <a:rect l="l" t="t" r="r" b="b"/>
              <a:pathLst>
                <a:path w="5262" h="660" extrusionOk="0">
                  <a:moveTo>
                    <a:pt x="1" y="0"/>
                  </a:moveTo>
                  <a:lnTo>
                    <a:pt x="1" y="660"/>
                  </a:lnTo>
                  <a:lnTo>
                    <a:pt x="5261" y="660"/>
                  </a:lnTo>
                  <a:lnTo>
                    <a:pt x="5261" y="0"/>
                  </a:lnTo>
                  <a:close/>
                </a:path>
              </a:pathLst>
            </a:custGeom>
            <a:solidFill>
              <a:srgbClr val="4C4B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6"/>
            <p:cNvSpPr/>
            <p:nvPr/>
          </p:nvSpPr>
          <p:spPr>
            <a:xfrm>
              <a:off x="8066895" y="1339227"/>
              <a:ext cx="382768" cy="107393"/>
            </a:xfrm>
            <a:custGeom>
              <a:avLst/>
              <a:gdLst/>
              <a:ahLst/>
              <a:cxnLst/>
              <a:rect l="l" t="t" r="r" b="b"/>
              <a:pathLst>
                <a:path w="3942" h="1106" extrusionOk="0">
                  <a:moveTo>
                    <a:pt x="0" y="0"/>
                  </a:moveTo>
                  <a:lnTo>
                    <a:pt x="0" y="1105"/>
                  </a:lnTo>
                  <a:lnTo>
                    <a:pt x="3941" y="1105"/>
                  </a:lnTo>
                  <a:lnTo>
                    <a:pt x="3941" y="0"/>
                  </a:lnTo>
                  <a:close/>
                </a:path>
              </a:pathLst>
            </a:custGeom>
            <a:solidFill>
              <a:srgbClr val="34343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6"/>
            <p:cNvSpPr/>
            <p:nvPr/>
          </p:nvSpPr>
          <p:spPr>
            <a:xfrm>
              <a:off x="8066895" y="1723449"/>
              <a:ext cx="382768" cy="107393"/>
            </a:xfrm>
            <a:custGeom>
              <a:avLst/>
              <a:gdLst/>
              <a:ahLst/>
              <a:cxnLst/>
              <a:rect l="l" t="t" r="r" b="b"/>
              <a:pathLst>
                <a:path w="3942" h="1106" extrusionOk="0">
                  <a:moveTo>
                    <a:pt x="0" y="1"/>
                  </a:moveTo>
                  <a:lnTo>
                    <a:pt x="0" y="1106"/>
                  </a:lnTo>
                  <a:lnTo>
                    <a:pt x="3941" y="1106"/>
                  </a:lnTo>
                  <a:lnTo>
                    <a:pt x="3941" y="1"/>
                  </a:lnTo>
                  <a:close/>
                </a:path>
              </a:pathLst>
            </a:custGeom>
            <a:solidFill>
              <a:srgbClr val="34343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6"/>
            <p:cNvSpPr/>
            <p:nvPr/>
          </p:nvSpPr>
          <p:spPr>
            <a:xfrm>
              <a:off x="8066895" y="2107768"/>
              <a:ext cx="382768" cy="107393"/>
            </a:xfrm>
            <a:custGeom>
              <a:avLst/>
              <a:gdLst/>
              <a:ahLst/>
              <a:cxnLst/>
              <a:rect l="l" t="t" r="r" b="b"/>
              <a:pathLst>
                <a:path w="3942" h="1106" extrusionOk="0">
                  <a:moveTo>
                    <a:pt x="0" y="0"/>
                  </a:moveTo>
                  <a:lnTo>
                    <a:pt x="0" y="1105"/>
                  </a:lnTo>
                  <a:lnTo>
                    <a:pt x="3941" y="1105"/>
                  </a:lnTo>
                  <a:lnTo>
                    <a:pt x="3941" y="0"/>
                  </a:lnTo>
                  <a:close/>
                </a:path>
              </a:pathLst>
            </a:custGeom>
            <a:solidFill>
              <a:srgbClr val="34343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6"/>
            <p:cNvSpPr/>
            <p:nvPr/>
          </p:nvSpPr>
          <p:spPr>
            <a:xfrm>
              <a:off x="8066895" y="2524033"/>
              <a:ext cx="382768" cy="107393"/>
            </a:xfrm>
            <a:custGeom>
              <a:avLst/>
              <a:gdLst/>
              <a:ahLst/>
              <a:cxnLst/>
              <a:rect l="l" t="t" r="r" b="b"/>
              <a:pathLst>
                <a:path w="3942" h="1106" extrusionOk="0">
                  <a:moveTo>
                    <a:pt x="0" y="1"/>
                  </a:moveTo>
                  <a:lnTo>
                    <a:pt x="0" y="1105"/>
                  </a:lnTo>
                  <a:lnTo>
                    <a:pt x="3941" y="1105"/>
                  </a:lnTo>
                  <a:lnTo>
                    <a:pt x="3941" y="1"/>
                  </a:lnTo>
                  <a:close/>
                </a:path>
              </a:pathLst>
            </a:custGeom>
            <a:solidFill>
              <a:srgbClr val="34343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6"/>
            <p:cNvSpPr/>
            <p:nvPr/>
          </p:nvSpPr>
          <p:spPr>
            <a:xfrm>
              <a:off x="8066895" y="2908353"/>
              <a:ext cx="382768" cy="107296"/>
            </a:xfrm>
            <a:custGeom>
              <a:avLst/>
              <a:gdLst/>
              <a:ahLst/>
              <a:cxnLst/>
              <a:rect l="l" t="t" r="r" b="b"/>
              <a:pathLst>
                <a:path w="3942" h="1105" extrusionOk="0">
                  <a:moveTo>
                    <a:pt x="0" y="0"/>
                  </a:moveTo>
                  <a:lnTo>
                    <a:pt x="0" y="1105"/>
                  </a:lnTo>
                  <a:lnTo>
                    <a:pt x="3941" y="1105"/>
                  </a:lnTo>
                  <a:lnTo>
                    <a:pt x="3941" y="0"/>
                  </a:lnTo>
                  <a:close/>
                </a:path>
              </a:pathLst>
            </a:custGeom>
            <a:solidFill>
              <a:srgbClr val="34343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6"/>
            <p:cNvSpPr/>
            <p:nvPr/>
          </p:nvSpPr>
          <p:spPr>
            <a:xfrm>
              <a:off x="8066895" y="3294226"/>
              <a:ext cx="382768" cy="107296"/>
            </a:xfrm>
            <a:custGeom>
              <a:avLst/>
              <a:gdLst/>
              <a:ahLst/>
              <a:cxnLst/>
              <a:rect l="l" t="t" r="r" b="b"/>
              <a:pathLst>
                <a:path w="3942" h="1105" extrusionOk="0">
                  <a:moveTo>
                    <a:pt x="0" y="0"/>
                  </a:moveTo>
                  <a:lnTo>
                    <a:pt x="0" y="1105"/>
                  </a:lnTo>
                  <a:lnTo>
                    <a:pt x="3941" y="1105"/>
                  </a:lnTo>
                  <a:lnTo>
                    <a:pt x="394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6"/>
            <p:cNvSpPr/>
            <p:nvPr/>
          </p:nvSpPr>
          <p:spPr>
            <a:xfrm>
              <a:off x="8066895" y="3678448"/>
              <a:ext cx="382768" cy="107393"/>
            </a:xfrm>
            <a:custGeom>
              <a:avLst/>
              <a:gdLst/>
              <a:ahLst/>
              <a:cxnLst/>
              <a:rect l="l" t="t" r="r" b="b"/>
              <a:pathLst>
                <a:path w="3942" h="1106" extrusionOk="0">
                  <a:moveTo>
                    <a:pt x="0" y="1"/>
                  </a:moveTo>
                  <a:lnTo>
                    <a:pt x="0" y="1105"/>
                  </a:lnTo>
                  <a:lnTo>
                    <a:pt x="3941" y="1105"/>
                  </a:lnTo>
                  <a:lnTo>
                    <a:pt x="394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6"/>
            <p:cNvSpPr/>
            <p:nvPr/>
          </p:nvSpPr>
          <p:spPr>
            <a:xfrm>
              <a:off x="6838782" y="3140517"/>
              <a:ext cx="2068813" cy="1463491"/>
            </a:xfrm>
            <a:custGeom>
              <a:avLst/>
              <a:gdLst/>
              <a:ahLst/>
              <a:cxnLst/>
              <a:rect l="l" t="t" r="r" b="b"/>
              <a:pathLst>
                <a:path w="21306" h="15072" extrusionOk="0">
                  <a:moveTo>
                    <a:pt x="9647" y="0"/>
                  </a:moveTo>
                  <a:lnTo>
                    <a:pt x="1" y="6761"/>
                  </a:lnTo>
                  <a:lnTo>
                    <a:pt x="1" y="15072"/>
                  </a:lnTo>
                  <a:lnTo>
                    <a:pt x="21305" y="15072"/>
                  </a:lnTo>
                  <a:lnTo>
                    <a:pt x="213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6"/>
            <p:cNvSpPr/>
            <p:nvPr/>
          </p:nvSpPr>
          <p:spPr>
            <a:xfrm>
              <a:off x="6304056" y="2275847"/>
              <a:ext cx="1590013" cy="1865485"/>
            </a:xfrm>
            <a:custGeom>
              <a:avLst/>
              <a:gdLst/>
              <a:ahLst/>
              <a:cxnLst/>
              <a:rect l="l" t="t" r="r" b="b"/>
              <a:pathLst>
                <a:path w="16375" h="19212" extrusionOk="0">
                  <a:moveTo>
                    <a:pt x="2704" y="1"/>
                  </a:moveTo>
                  <a:lnTo>
                    <a:pt x="2704" y="7009"/>
                  </a:lnTo>
                  <a:lnTo>
                    <a:pt x="2721" y="7009"/>
                  </a:lnTo>
                  <a:lnTo>
                    <a:pt x="0" y="19211"/>
                  </a:lnTo>
                  <a:lnTo>
                    <a:pt x="16374" y="19211"/>
                  </a:lnTo>
                  <a:lnTo>
                    <a:pt x="13917" y="7009"/>
                  </a:lnTo>
                  <a:lnTo>
                    <a:pt x="139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6"/>
            <p:cNvSpPr/>
            <p:nvPr/>
          </p:nvSpPr>
          <p:spPr>
            <a:xfrm>
              <a:off x="7242230" y="2275847"/>
              <a:ext cx="651832" cy="1865485"/>
            </a:xfrm>
            <a:custGeom>
              <a:avLst/>
              <a:gdLst/>
              <a:ahLst/>
              <a:cxnLst/>
              <a:rect l="l" t="t" r="r" b="b"/>
              <a:pathLst>
                <a:path w="6713" h="19212" extrusionOk="0">
                  <a:moveTo>
                    <a:pt x="1" y="1"/>
                  </a:moveTo>
                  <a:lnTo>
                    <a:pt x="1" y="7009"/>
                  </a:lnTo>
                  <a:lnTo>
                    <a:pt x="2458" y="19211"/>
                  </a:lnTo>
                  <a:lnTo>
                    <a:pt x="6712" y="19211"/>
                  </a:lnTo>
                  <a:lnTo>
                    <a:pt x="4255" y="7009"/>
                  </a:lnTo>
                  <a:lnTo>
                    <a:pt x="42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6"/>
            <p:cNvSpPr/>
            <p:nvPr/>
          </p:nvSpPr>
          <p:spPr>
            <a:xfrm>
              <a:off x="6304056" y="2271090"/>
              <a:ext cx="677370" cy="1865388"/>
            </a:xfrm>
            <a:custGeom>
              <a:avLst/>
              <a:gdLst/>
              <a:ahLst/>
              <a:cxnLst/>
              <a:rect l="l" t="t" r="r" b="b"/>
              <a:pathLst>
                <a:path w="6976" h="19211" extrusionOk="0">
                  <a:moveTo>
                    <a:pt x="2704" y="0"/>
                  </a:moveTo>
                  <a:lnTo>
                    <a:pt x="2704" y="7008"/>
                  </a:lnTo>
                  <a:lnTo>
                    <a:pt x="2721" y="7008"/>
                  </a:lnTo>
                  <a:lnTo>
                    <a:pt x="0" y="19211"/>
                  </a:lnTo>
                  <a:lnTo>
                    <a:pt x="4254" y="19211"/>
                  </a:lnTo>
                  <a:lnTo>
                    <a:pt x="6975" y="7008"/>
                  </a:lnTo>
                  <a:lnTo>
                    <a:pt x="6942" y="7008"/>
                  </a:lnTo>
                  <a:lnTo>
                    <a:pt x="6942" y="0"/>
                  </a:lnTo>
                  <a:close/>
                </a:path>
              </a:pathLst>
            </a:custGeom>
            <a:solidFill>
              <a:srgbClr val="C8D8DA">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6"/>
            <p:cNvSpPr/>
            <p:nvPr/>
          </p:nvSpPr>
          <p:spPr>
            <a:xfrm>
              <a:off x="6520199" y="2253417"/>
              <a:ext cx="1178503" cy="110597"/>
            </a:xfrm>
            <a:custGeom>
              <a:avLst/>
              <a:gdLst/>
              <a:ahLst/>
              <a:cxnLst/>
              <a:rect l="l" t="t" r="r" b="b"/>
              <a:pathLst>
                <a:path w="12137" h="1139" extrusionOk="0">
                  <a:moveTo>
                    <a:pt x="0" y="1"/>
                  </a:moveTo>
                  <a:lnTo>
                    <a:pt x="0" y="1139"/>
                  </a:lnTo>
                  <a:lnTo>
                    <a:pt x="12136" y="1139"/>
                  </a:lnTo>
                  <a:lnTo>
                    <a:pt x="121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6"/>
            <p:cNvSpPr/>
            <p:nvPr/>
          </p:nvSpPr>
          <p:spPr>
            <a:xfrm>
              <a:off x="6566613" y="2359159"/>
              <a:ext cx="1088879" cy="118559"/>
            </a:xfrm>
            <a:custGeom>
              <a:avLst/>
              <a:gdLst/>
              <a:ahLst/>
              <a:cxnLst/>
              <a:rect l="l" t="t" r="r" b="b"/>
              <a:pathLst>
                <a:path w="11214" h="1221" extrusionOk="0">
                  <a:moveTo>
                    <a:pt x="0" y="0"/>
                  </a:moveTo>
                  <a:lnTo>
                    <a:pt x="0" y="1220"/>
                  </a:lnTo>
                  <a:lnTo>
                    <a:pt x="11213" y="1220"/>
                  </a:lnTo>
                  <a:lnTo>
                    <a:pt x="11213" y="0"/>
                  </a:lnTo>
                  <a:close/>
                </a:path>
              </a:pathLst>
            </a:custGeom>
            <a:solidFill>
              <a:srgbClr val="34343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8" name="Google Shape;258;p26"/>
            <p:cNvGrpSpPr/>
            <p:nvPr/>
          </p:nvGrpSpPr>
          <p:grpSpPr>
            <a:xfrm>
              <a:off x="6515420" y="2751501"/>
              <a:ext cx="1207357" cy="188958"/>
              <a:chOff x="7218072" y="4135145"/>
              <a:chExt cx="612033" cy="95786"/>
            </a:xfrm>
          </p:grpSpPr>
          <p:sp>
            <p:nvSpPr>
              <p:cNvPr id="259" name="Google Shape;259;p26"/>
              <p:cNvSpPr/>
              <p:nvPr/>
            </p:nvSpPr>
            <p:spPr>
              <a:xfrm>
                <a:off x="7219696" y="4140806"/>
                <a:ext cx="5759" cy="86090"/>
              </a:xfrm>
              <a:custGeom>
                <a:avLst/>
                <a:gdLst/>
                <a:ahLst/>
                <a:cxnLst/>
                <a:rect l="l" t="t" r="r" b="b"/>
                <a:pathLst>
                  <a:path w="117" h="1749" extrusionOk="0">
                    <a:moveTo>
                      <a:pt x="1" y="0"/>
                    </a:moveTo>
                    <a:lnTo>
                      <a:pt x="1" y="1748"/>
                    </a:lnTo>
                    <a:lnTo>
                      <a:pt x="116" y="1748"/>
                    </a:lnTo>
                    <a:lnTo>
                      <a:pt x="1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6"/>
              <p:cNvSpPr/>
              <p:nvPr/>
            </p:nvSpPr>
            <p:spPr>
              <a:xfrm>
                <a:off x="7264341" y="4140806"/>
                <a:ext cx="5710" cy="86090"/>
              </a:xfrm>
              <a:custGeom>
                <a:avLst/>
                <a:gdLst/>
                <a:ahLst/>
                <a:cxnLst/>
                <a:rect l="l" t="t" r="r" b="b"/>
                <a:pathLst>
                  <a:path w="116" h="1749" extrusionOk="0">
                    <a:moveTo>
                      <a:pt x="1" y="0"/>
                    </a:moveTo>
                    <a:lnTo>
                      <a:pt x="1" y="1748"/>
                    </a:lnTo>
                    <a:lnTo>
                      <a:pt x="116" y="1748"/>
                    </a:lnTo>
                    <a:lnTo>
                      <a:pt x="1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6"/>
              <p:cNvSpPr/>
              <p:nvPr/>
            </p:nvSpPr>
            <p:spPr>
              <a:xfrm>
                <a:off x="7308985" y="4140806"/>
                <a:ext cx="5710" cy="86090"/>
              </a:xfrm>
              <a:custGeom>
                <a:avLst/>
                <a:gdLst/>
                <a:ahLst/>
                <a:cxnLst/>
                <a:rect l="l" t="t" r="r" b="b"/>
                <a:pathLst>
                  <a:path w="116" h="1749" extrusionOk="0">
                    <a:moveTo>
                      <a:pt x="0" y="0"/>
                    </a:moveTo>
                    <a:lnTo>
                      <a:pt x="0" y="1748"/>
                    </a:lnTo>
                    <a:lnTo>
                      <a:pt x="116" y="1748"/>
                    </a:lnTo>
                    <a:lnTo>
                      <a:pt x="1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6"/>
              <p:cNvSpPr/>
              <p:nvPr/>
            </p:nvSpPr>
            <p:spPr>
              <a:xfrm>
                <a:off x="7345507" y="4140806"/>
                <a:ext cx="5710" cy="86090"/>
              </a:xfrm>
              <a:custGeom>
                <a:avLst/>
                <a:gdLst/>
                <a:ahLst/>
                <a:cxnLst/>
                <a:rect l="l" t="t" r="r" b="b"/>
                <a:pathLst>
                  <a:path w="116" h="1749" extrusionOk="0">
                    <a:moveTo>
                      <a:pt x="1" y="0"/>
                    </a:moveTo>
                    <a:lnTo>
                      <a:pt x="1" y="1748"/>
                    </a:lnTo>
                    <a:lnTo>
                      <a:pt x="116" y="1748"/>
                    </a:lnTo>
                    <a:lnTo>
                      <a:pt x="1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6"/>
              <p:cNvSpPr/>
              <p:nvPr/>
            </p:nvSpPr>
            <p:spPr>
              <a:xfrm>
                <a:off x="7390152" y="4140806"/>
                <a:ext cx="5710" cy="86090"/>
              </a:xfrm>
              <a:custGeom>
                <a:avLst/>
                <a:gdLst/>
                <a:ahLst/>
                <a:cxnLst/>
                <a:rect l="l" t="t" r="r" b="b"/>
                <a:pathLst>
                  <a:path w="116" h="1749" extrusionOk="0">
                    <a:moveTo>
                      <a:pt x="0" y="0"/>
                    </a:moveTo>
                    <a:lnTo>
                      <a:pt x="0" y="1748"/>
                    </a:lnTo>
                    <a:lnTo>
                      <a:pt x="116" y="1748"/>
                    </a:lnTo>
                    <a:lnTo>
                      <a:pt x="1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6"/>
              <p:cNvSpPr/>
              <p:nvPr/>
            </p:nvSpPr>
            <p:spPr>
              <a:xfrm>
                <a:off x="7434796" y="4140806"/>
                <a:ext cx="5710" cy="86090"/>
              </a:xfrm>
              <a:custGeom>
                <a:avLst/>
                <a:gdLst/>
                <a:ahLst/>
                <a:cxnLst/>
                <a:rect l="l" t="t" r="r" b="b"/>
                <a:pathLst>
                  <a:path w="116" h="1749" extrusionOk="0">
                    <a:moveTo>
                      <a:pt x="0" y="0"/>
                    </a:moveTo>
                    <a:lnTo>
                      <a:pt x="0" y="1748"/>
                    </a:lnTo>
                    <a:lnTo>
                      <a:pt x="116" y="1748"/>
                    </a:lnTo>
                    <a:lnTo>
                      <a:pt x="1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6"/>
              <p:cNvSpPr/>
              <p:nvPr/>
            </p:nvSpPr>
            <p:spPr>
              <a:xfrm>
                <a:off x="7478603" y="4140806"/>
                <a:ext cx="5759" cy="86090"/>
              </a:xfrm>
              <a:custGeom>
                <a:avLst/>
                <a:gdLst/>
                <a:ahLst/>
                <a:cxnLst/>
                <a:rect l="l" t="t" r="r" b="b"/>
                <a:pathLst>
                  <a:path w="117" h="1749" extrusionOk="0">
                    <a:moveTo>
                      <a:pt x="1" y="0"/>
                    </a:moveTo>
                    <a:lnTo>
                      <a:pt x="1" y="1748"/>
                    </a:lnTo>
                    <a:lnTo>
                      <a:pt x="116" y="1748"/>
                    </a:lnTo>
                    <a:lnTo>
                      <a:pt x="1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6"/>
              <p:cNvSpPr/>
              <p:nvPr/>
            </p:nvSpPr>
            <p:spPr>
              <a:xfrm>
                <a:off x="7515963" y="4140806"/>
                <a:ext cx="5710" cy="86090"/>
              </a:xfrm>
              <a:custGeom>
                <a:avLst/>
                <a:gdLst/>
                <a:ahLst/>
                <a:cxnLst/>
                <a:rect l="l" t="t" r="r" b="b"/>
                <a:pathLst>
                  <a:path w="116" h="1749" extrusionOk="0">
                    <a:moveTo>
                      <a:pt x="0" y="0"/>
                    </a:moveTo>
                    <a:lnTo>
                      <a:pt x="0" y="1748"/>
                    </a:lnTo>
                    <a:lnTo>
                      <a:pt x="116" y="1748"/>
                    </a:lnTo>
                    <a:lnTo>
                      <a:pt x="1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6"/>
              <p:cNvSpPr/>
              <p:nvPr/>
            </p:nvSpPr>
            <p:spPr>
              <a:xfrm>
                <a:off x="7559770" y="4140806"/>
                <a:ext cx="5759" cy="86090"/>
              </a:xfrm>
              <a:custGeom>
                <a:avLst/>
                <a:gdLst/>
                <a:ahLst/>
                <a:cxnLst/>
                <a:rect l="l" t="t" r="r" b="b"/>
                <a:pathLst>
                  <a:path w="117" h="1749" extrusionOk="0">
                    <a:moveTo>
                      <a:pt x="1" y="0"/>
                    </a:moveTo>
                    <a:lnTo>
                      <a:pt x="1" y="1748"/>
                    </a:lnTo>
                    <a:lnTo>
                      <a:pt x="116" y="1748"/>
                    </a:lnTo>
                    <a:lnTo>
                      <a:pt x="1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6"/>
              <p:cNvSpPr/>
              <p:nvPr/>
            </p:nvSpPr>
            <p:spPr>
              <a:xfrm>
                <a:off x="7606875" y="4140806"/>
                <a:ext cx="6547" cy="86090"/>
              </a:xfrm>
              <a:custGeom>
                <a:avLst/>
                <a:gdLst/>
                <a:ahLst/>
                <a:cxnLst/>
                <a:rect l="l" t="t" r="r" b="b"/>
                <a:pathLst>
                  <a:path w="133" h="1749" extrusionOk="0">
                    <a:moveTo>
                      <a:pt x="0" y="0"/>
                    </a:moveTo>
                    <a:lnTo>
                      <a:pt x="0" y="1748"/>
                    </a:lnTo>
                    <a:lnTo>
                      <a:pt x="132" y="1748"/>
                    </a:lnTo>
                    <a:lnTo>
                      <a:pt x="1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6"/>
              <p:cNvSpPr/>
              <p:nvPr/>
            </p:nvSpPr>
            <p:spPr>
              <a:xfrm>
                <a:off x="7651519" y="4140806"/>
                <a:ext cx="6497" cy="86090"/>
              </a:xfrm>
              <a:custGeom>
                <a:avLst/>
                <a:gdLst/>
                <a:ahLst/>
                <a:cxnLst/>
                <a:rect l="l" t="t" r="r" b="b"/>
                <a:pathLst>
                  <a:path w="132" h="1749" extrusionOk="0">
                    <a:moveTo>
                      <a:pt x="0" y="0"/>
                    </a:moveTo>
                    <a:lnTo>
                      <a:pt x="0" y="1748"/>
                    </a:lnTo>
                    <a:lnTo>
                      <a:pt x="132" y="1748"/>
                    </a:lnTo>
                    <a:lnTo>
                      <a:pt x="1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6"/>
              <p:cNvSpPr/>
              <p:nvPr/>
            </p:nvSpPr>
            <p:spPr>
              <a:xfrm>
                <a:off x="7696164" y="4140806"/>
                <a:ext cx="6497" cy="86090"/>
              </a:xfrm>
              <a:custGeom>
                <a:avLst/>
                <a:gdLst/>
                <a:ahLst/>
                <a:cxnLst/>
                <a:rect l="l" t="t" r="r" b="b"/>
                <a:pathLst>
                  <a:path w="132" h="1749" extrusionOk="0">
                    <a:moveTo>
                      <a:pt x="0" y="0"/>
                    </a:moveTo>
                    <a:lnTo>
                      <a:pt x="0" y="1748"/>
                    </a:lnTo>
                    <a:lnTo>
                      <a:pt x="132" y="1748"/>
                    </a:lnTo>
                    <a:lnTo>
                      <a:pt x="1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6"/>
              <p:cNvSpPr/>
              <p:nvPr/>
            </p:nvSpPr>
            <p:spPr>
              <a:xfrm>
                <a:off x="7740759" y="4140806"/>
                <a:ext cx="6547" cy="86090"/>
              </a:xfrm>
              <a:custGeom>
                <a:avLst/>
                <a:gdLst/>
                <a:ahLst/>
                <a:cxnLst/>
                <a:rect l="l" t="t" r="r" b="b"/>
                <a:pathLst>
                  <a:path w="133" h="1749" extrusionOk="0">
                    <a:moveTo>
                      <a:pt x="1" y="0"/>
                    </a:moveTo>
                    <a:lnTo>
                      <a:pt x="1" y="1748"/>
                    </a:lnTo>
                    <a:lnTo>
                      <a:pt x="133" y="1748"/>
                    </a:lnTo>
                    <a:lnTo>
                      <a:pt x="1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6"/>
              <p:cNvSpPr/>
              <p:nvPr/>
            </p:nvSpPr>
            <p:spPr>
              <a:xfrm>
                <a:off x="7777281" y="4140806"/>
                <a:ext cx="6547" cy="86090"/>
              </a:xfrm>
              <a:custGeom>
                <a:avLst/>
                <a:gdLst/>
                <a:ahLst/>
                <a:cxnLst/>
                <a:rect l="l" t="t" r="r" b="b"/>
                <a:pathLst>
                  <a:path w="133" h="1749" extrusionOk="0">
                    <a:moveTo>
                      <a:pt x="1" y="0"/>
                    </a:moveTo>
                    <a:lnTo>
                      <a:pt x="1" y="1748"/>
                    </a:lnTo>
                    <a:lnTo>
                      <a:pt x="133" y="1748"/>
                    </a:lnTo>
                    <a:lnTo>
                      <a:pt x="1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6"/>
              <p:cNvSpPr/>
              <p:nvPr/>
            </p:nvSpPr>
            <p:spPr>
              <a:xfrm>
                <a:off x="7821925" y="4140806"/>
                <a:ext cx="6547" cy="86090"/>
              </a:xfrm>
              <a:custGeom>
                <a:avLst/>
                <a:gdLst/>
                <a:ahLst/>
                <a:cxnLst/>
                <a:rect l="l" t="t" r="r" b="b"/>
                <a:pathLst>
                  <a:path w="133" h="1749" extrusionOk="0">
                    <a:moveTo>
                      <a:pt x="1" y="0"/>
                    </a:moveTo>
                    <a:lnTo>
                      <a:pt x="1" y="1748"/>
                    </a:lnTo>
                    <a:lnTo>
                      <a:pt x="133" y="1748"/>
                    </a:lnTo>
                    <a:lnTo>
                      <a:pt x="1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6"/>
              <p:cNvSpPr/>
              <p:nvPr/>
            </p:nvSpPr>
            <p:spPr>
              <a:xfrm>
                <a:off x="7218072" y="4135145"/>
                <a:ext cx="612033" cy="10583"/>
              </a:xfrm>
              <a:custGeom>
                <a:avLst/>
                <a:gdLst/>
                <a:ahLst/>
                <a:cxnLst/>
                <a:rect l="l" t="t" r="r" b="b"/>
                <a:pathLst>
                  <a:path w="12434" h="215" extrusionOk="0">
                    <a:moveTo>
                      <a:pt x="1" y="0"/>
                    </a:moveTo>
                    <a:lnTo>
                      <a:pt x="1" y="214"/>
                    </a:lnTo>
                    <a:lnTo>
                      <a:pt x="12434" y="214"/>
                    </a:lnTo>
                    <a:lnTo>
                      <a:pt x="12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6"/>
              <p:cNvSpPr/>
              <p:nvPr/>
            </p:nvSpPr>
            <p:spPr>
              <a:xfrm>
                <a:off x="7227030" y="4174080"/>
                <a:ext cx="602287" cy="4085"/>
              </a:xfrm>
              <a:custGeom>
                <a:avLst/>
                <a:gdLst/>
                <a:ahLst/>
                <a:cxnLst/>
                <a:rect l="l" t="t" r="r" b="b"/>
                <a:pathLst>
                  <a:path w="12236" h="83" extrusionOk="0">
                    <a:moveTo>
                      <a:pt x="0" y="1"/>
                    </a:moveTo>
                    <a:lnTo>
                      <a:pt x="0" y="83"/>
                    </a:lnTo>
                    <a:lnTo>
                      <a:pt x="12235" y="83"/>
                    </a:lnTo>
                    <a:lnTo>
                      <a:pt x="122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6"/>
              <p:cNvSpPr/>
              <p:nvPr/>
            </p:nvSpPr>
            <p:spPr>
              <a:xfrm>
                <a:off x="7227030" y="4153800"/>
                <a:ext cx="602287" cy="4085"/>
              </a:xfrm>
              <a:custGeom>
                <a:avLst/>
                <a:gdLst/>
                <a:ahLst/>
                <a:cxnLst/>
                <a:rect l="l" t="t" r="r" b="b"/>
                <a:pathLst>
                  <a:path w="12236" h="83" extrusionOk="0">
                    <a:moveTo>
                      <a:pt x="0" y="0"/>
                    </a:moveTo>
                    <a:lnTo>
                      <a:pt x="0" y="83"/>
                    </a:lnTo>
                    <a:lnTo>
                      <a:pt x="12235" y="83"/>
                    </a:lnTo>
                    <a:lnTo>
                      <a:pt x="122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6"/>
              <p:cNvSpPr/>
              <p:nvPr/>
            </p:nvSpPr>
            <p:spPr>
              <a:xfrm>
                <a:off x="7220533" y="4199232"/>
                <a:ext cx="609571" cy="31699"/>
              </a:xfrm>
              <a:custGeom>
                <a:avLst/>
                <a:gdLst/>
                <a:ahLst/>
                <a:cxnLst/>
                <a:rect l="l" t="t" r="r" b="b"/>
                <a:pathLst>
                  <a:path w="12384" h="644" extrusionOk="0">
                    <a:moveTo>
                      <a:pt x="0" y="1"/>
                    </a:moveTo>
                    <a:lnTo>
                      <a:pt x="0" y="644"/>
                    </a:lnTo>
                    <a:lnTo>
                      <a:pt x="12384" y="644"/>
                    </a:lnTo>
                    <a:lnTo>
                      <a:pt x="123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8" name="Google Shape;278;p26"/>
            <p:cNvSpPr/>
            <p:nvPr/>
          </p:nvSpPr>
          <p:spPr>
            <a:xfrm>
              <a:off x="4600448" y="1987656"/>
              <a:ext cx="1814119" cy="2128044"/>
            </a:xfrm>
            <a:custGeom>
              <a:avLst/>
              <a:gdLst/>
              <a:ahLst/>
              <a:cxnLst/>
              <a:rect l="l" t="t" r="r" b="b"/>
              <a:pathLst>
                <a:path w="18683" h="21916" extrusionOk="0">
                  <a:moveTo>
                    <a:pt x="3084" y="1"/>
                  </a:moveTo>
                  <a:lnTo>
                    <a:pt x="3084" y="7998"/>
                  </a:lnTo>
                  <a:lnTo>
                    <a:pt x="3100" y="7998"/>
                  </a:lnTo>
                  <a:lnTo>
                    <a:pt x="0" y="21915"/>
                  </a:lnTo>
                  <a:lnTo>
                    <a:pt x="18683" y="21915"/>
                  </a:lnTo>
                  <a:lnTo>
                    <a:pt x="15880" y="7998"/>
                  </a:lnTo>
                  <a:lnTo>
                    <a:pt x="1588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6"/>
            <p:cNvSpPr/>
            <p:nvPr/>
          </p:nvSpPr>
          <p:spPr>
            <a:xfrm>
              <a:off x="5669997" y="1987656"/>
              <a:ext cx="744563" cy="2128044"/>
            </a:xfrm>
            <a:custGeom>
              <a:avLst/>
              <a:gdLst/>
              <a:ahLst/>
              <a:cxnLst/>
              <a:rect l="l" t="t" r="r" b="b"/>
              <a:pathLst>
                <a:path w="7668" h="21916" extrusionOk="0">
                  <a:moveTo>
                    <a:pt x="0" y="1"/>
                  </a:moveTo>
                  <a:lnTo>
                    <a:pt x="0" y="7998"/>
                  </a:lnTo>
                  <a:lnTo>
                    <a:pt x="2803" y="21915"/>
                  </a:lnTo>
                  <a:lnTo>
                    <a:pt x="7668" y="21915"/>
                  </a:lnTo>
                  <a:lnTo>
                    <a:pt x="4865" y="7998"/>
                  </a:lnTo>
                  <a:lnTo>
                    <a:pt x="48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6"/>
            <p:cNvSpPr/>
            <p:nvPr/>
          </p:nvSpPr>
          <p:spPr>
            <a:xfrm>
              <a:off x="4598797" y="1982899"/>
              <a:ext cx="773499" cy="2127947"/>
            </a:xfrm>
            <a:custGeom>
              <a:avLst/>
              <a:gdLst/>
              <a:ahLst/>
              <a:cxnLst/>
              <a:rect l="l" t="t" r="r" b="b"/>
              <a:pathLst>
                <a:path w="7966" h="21915" extrusionOk="0">
                  <a:moveTo>
                    <a:pt x="3068" y="0"/>
                  </a:moveTo>
                  <a:lnTo>
                    <a:pt x="3068" y="7997"/>
                  </a:lnTo>
                  <a:lnTo>
                    <a:pt x="3101" y="7997"/>
                  </a:lnTo>
                  <a:lnTo>
                    <a:pt x="1" y="21915"/>
                  </a:lnTo>
                  <a:lnTo>
                    <a:pt x="4865" y="21915"/>
                  </a:lnTo>
                  <a:lnTo>
                    <a:pt x="7965" y="7997"/>
                  </a:lnTo>
                  <a:lnTo>
                    <a:pt x="7932" y="7997"/>
                  </a:lnTo>
                  <a:lnTo>
                    <a:pt x="7932" y="0"/>
                  </a:lnTo>
                  <a:close/>
                </a:path>
              </a:pathLst>
            </a:custGeom>
            <a:solidFill>
              <a:srgbClr val="C8D8DA">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6"/>
            <p:cNvSpPr/>
            <p:nvPr/>
          </p:nvSpPr>
          <p:spPr>
            <a:xfrm>
              <a:off x="4846983" y="1962022"/>
              <a:ext cx="1345029" cy="124968"/>
            </a:xfrm>
            <a:custGeom>
              <a:avLst/>
              <a:gdLst/>
              <a:ahLst/>
              <a:cxnLst/>
              <a:rect l="l" t="t" r="r" b="b"/>
              <a:pathLst>
                <a:path w="13852" h="1287" extrusionOk="0">
                  <a:moveTo>
                    <a:pt x="1" y="1"/>
                  </a:moveTo>
                  <a:lnTo>
                    <a:pt x="1" y="1287"/>
                  </a:lnTo>
                  <a:lnTo>
                    <a:pt x="13852" y="1287"/>
                  </a:lnTo>
                  <a:lnTo>
                    <a:pt x="138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6"/>
            <p:cNvSpPr/>
            <p:nvPr/>
          </p:nvSpPr>
          <p:spPr>
            <a:xfrm>
              <a:off x="4896601" y="2083688"/>
              <a:ext cx="1244239" cy="136231"/>
            </a:xfrm>
            <a:custGeom>
              <a:avLst/>
              <a:gdLst/>
              <a:ahLst/>
              <a:cxnLst/>
              <a:rect l="l" t="t" r="r" b="b"/>
              <a:pathLst>
                <a:path w="12814" h="1403" extrusionOk="0">
                  <a:moveTo>
                    <a:pt x="1" y="1"/>
                  </a:moveTo>
                  <a:lnTo>
                    <a:pt x="1" y="1402"/>
                  </a:lnTo>
                  <a:lnTo>
                    <a:pt x="12813" y="1402"/>
                  </a:lnTo>
                  <a:lnTo>
                    <a:pt x="12813" y="1"/>
                  </a:lnTo>
                  <a:close/>
                </a:path>
              </a:pathLst>
            </a:custGeom>
            <a:solidFill>
              <a:srgbClr val="34343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3" name="Google Shape;283;p26"/>
            <p:cNvGrpSpPr/>
            <p:nvPr/>
          </p:nvGrpSpPr>
          <p:grpSpPr>
            <a:xfrm>
              <a:off x="4894276" y="2431265"/>
              <a:ext cx="1249013" cy="192162"/>
              <a:chOff x="6396708" y="3972811"/>
              <a:chExt cx="633149" cy="97411"/>
            </a:xfrm>
          </p:grpSpPr>
          <p:sp>
            <p:nvSpPr>
              <p:cNvPr id="284" name="Google Shape;284;p26"/>
              <p:cNvSpPr/>
              <p:nvPr/>
            </p:nvSpPr>
            <p:spPr>
              <a:xfrm>
                <a:off x="6399119" y="3978472"/>
                <a:ext cx="5759" cy="89339"/>
              </a:xfrm>
              <a:custGeom>
                <a:avLst/>
                <a:gdLst/>
                <a:ahLst/>
                <a:cxnLst/>
                <a:rect l="l" t="t" r="r" b="b"/>
                <a:pathLst>
                  <a:path w="117" h="1815" extrusionOk="0">
                    <a:moveTo>
                      <a:pt x="1" y="1"/>
                    </a:moveTo>
                    <a:lnTo>
                      <a:pt x="1" y="1814"/>
                    </a:lnTo>
                    <a:lnTo>
                      <a:pt x="116" y="1814"/>
                    </a:lnTo>
                    <a:lnTo>
                      <a:pt x="1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6"/>
              <p:cNvSpPr/>
              <p:nvPr/>
            </p:nvSpPr>
            <p:spPr>
              <a:xfrm>
                <a:off x="6444600" y="3978472"/>
                <a:ext cx="5710" cy="89339"/>
              </a:xfrm>
              <a:custGeom>
                <a:avLst/>
                <a:gdLst/>
                <a:ahLst/>
                <a:cxnLst/>
                <a:rect l="l" t="t" r="r" b="b"/>
                <a:pathLst>
                  <a:path w="116" h="1815" extrusionOk="0">
                    <a:moveTo>
                      <a:pt x="0" y="1"/>
                    </a:moveTo>
                    <a:lnTo>
                      <a:pt x="0" y="1814"/>
                    </a:lnTo>
                    <a:lnTo>
                      <a:pt x="116" y="1814"/>
                    </a:lnTo>
                    <a:lnTo>
                      <a:pt x="1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6"/>
              <p:cNvSpPr/>
              <p:nvPr/>
            </p:nvSpPr>
            <p:spPr>
              <a:xfrm>
                <a:off x="6490032" y="3978472"/>
                <a:ext cx="6547" cy="89339"/>
              </a:xfrm>
              <a:custGeom>
                <a:avLst/>
                <a:gdLst/>
                <a:ahLst/>
                <a:cxnLst/>
                <a:rect l="l" t="t" r="r" b="b"/>
                <a:pathLst>
                  <a:path w="133" h="1815" extrusionOk="0">
                    <a:moveTo>
                      <a:pt x="0" y="1"/>
                    </a:moveTo>
                    <a:lnTo>
                      <a:pt x="0" y="1814"/>
                    </a:lnTo>
                    <a:lnTo>
                      <a:pt x="132" y="1814"/>
                    </a:lnTo>
                    <a:lnTo>
                      <a:pt x="1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6"/>
              <p:cNvSpPr/>
              <p:nvPr/>
            </p:nvSpPr>
            <p:spPr>
              <a:xfrm>
                <a:off x="6528179" y="3978472"/>
                <a:ext cx="6547" cy="89339"/>
              </a:xfrm>
              <a:custGeom>
                <a:avLst/>
                <a:gdLst/>
                <a:ahLst/>
                <a:cxnLst/>
                <a:rect l="l" t="t" r="r" b="b"/>
                <a:pathLst>
                  <a:path w="133" h="1815" extrusionOk="0">
                    <a:moveTo>
                      <a:pt x="1" y="1"/>
                    </a:moveTo>
                    <a:lnTo>
                      <a:pt x="1" y="1814"/>
                    </a:lnTo>
                    <a:lnTo>
                      <a:pt x="132" y="1814"/>
                    </a:lnTo>
                    <a:lnTo>
                      <a:pt x="1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6"/>
              <p:cNvSpPr/>
              <p:nvPr/>
            </p:nvSpPr>
            <p:spPr>
              <a:xfrm>
                <a:off x="6574448" y="3978472"/>
                <a:ext cx="5710" cy="89339"/>
              </a:xfrm>
              <a:custGeom>
                <a:avLst/>
                <a:gdLst/>
                <a:ahLst/>
                <a:cxnLst/>
                <a:rect l="l" t="t" r="r" b="b"/>
                <a:pathLst>
                  <a:path w="116" h="1815" extrusionOk="0">
                    <a:moveTo>
                      <a:pt x="0" y="1"/>
                    </a:moveTo>
                    <a:lnTo>
                      <a:pt x="0" y="1814"/>
                    </a:lnTo>
                    <a:lnTo>
                      <a:pt x="116" y="1814"/>
                    </a:lnTo>
                    <a:lnTo>
                      <a:pt x="1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6"/>
              <p:cNvSpPr/>
              <p:nvPr/>
            </p:nvSpPr>
            <p:spPr>
              <a:xfrm>
                <a:off x="6619879" y="3978472"/>
                <a:ext cx="5759" cy="89339"/>
              </a:xfrm>
              <a:custGeom>
                <a:avLst/>
                <a:gdLst/>
                <a:ahLst/>
                <a:cxnLst/>
                <a:rect l="l" t="t" r="r" b="b"/>
                <a:pathLst>
                  <a:path w="117" h="1815" extrusionOk="0">
                    <a:moveTo>
                      <a:pt x="1" y="1"/>
                    </a:moveTo>
                    <a:lnTo>
                      <a:pt x="1" y="1814"/>
                    </a:lnTo>
                    <a:lnTo>
                      <a:pt x="116" y="1814"/>
                    </a:lnTo>
                    <a:lnTo>
                      <a:pt x="1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6"/>
              <p:cNvSpPr/>
              <p:nvPr/>
            </p:nvSpPr>
            <p:spPr>
              <a:xfrm>
                <a:off x="6665360" y="3978472"/>
                <a:ext cx="6547" cy="89339"/>
              </a:xfrm>
              <a:custGeom>
                <a:avLst/>
                <a:gdLst/>
                <a:ahLst/>
                <a:cxnLst/>
                <a:rect l="l" t="t" r="r" b="b"/>
                <a:pathLst>
                  <a:path w="133" h="1815" extrusionOk="0">
                    <a:moveTo>
                      <a:pt x="0" y="1"/>
                    </a:moveTo>
                    <a:lnTo>
                      <a:pt x="0" y="1814"/>
                    </a:lnTo>
                    <a:lnTo>
                      <a:pt x="132" y="1814"/>
                    </a:lnTo>
                    <a:lnTo>
                      <a:pt x="1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6"/>
              <p:cNvSpPr/>
              <p:nvPr/>
            </p:nvSpPr>
            <p:spPr>
              <a:xfrm>
                <a:off x="6704295" y="3978472"/>
                <a:ext cx="5759" cy="89339"/>
              </a:xfrm>
              <a:custGeom>
                <a:avLst/>
                <a:gdLst/>
                <a:ahLst/>
                <a:cxnLst/>
                <a:rect l="l" t="t" r="r" b="b"/>
                <a:pathLst>
                  <a:path w="117" h="1815" extrusionOk="0">
                    <a:moveTo>
                      <a:pt x="1" y="1"/>
                    </a:moveTo>
                    <a:lnTo>
                      <a:pt x="1" y="1814"/>
                    </a:lnTo>
                    <a:lnTo>
                      <a:pt x="116" y="1814"/>
                    </a:lnTo>
                    <a:lnTo>
                      <a:pt x="1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6"/>
              <p:cNvSpPr/>
              <p:nvPr/>
            </p:nvSpPr>
            <p:spPr>
              <a:xfrm>
                <a:off x="6749776" y="3978472"/>
                <a:ext cx="6547" cy="89339"/>
              </a:xfrm>
              <a:custGeom>
                <a:avLst/>
                <a:gdLst/>
                <a:ahLst/>
                <a:cxnLst/>
                <a:rect l="l" t="t" r="r" b="b"/>
                <a:pathLst>
                  <a:path w="133" h="1815" extrusionOk="0">
                    <a:moveTo>
                      <a:pt x="0" y="1"/>
                    </a:moveTo>
                    <a:lnTo>
                      <a:pt x="0" y="1814"/>
                    </a:lnTo>
                    <a:lnTo>
                      <a:pt x="132" y="1814"/>
                    </a:lnTo>
                    <a:lnTo>
                      <a:pt x="1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6"/>
              <p:cNvSpPr/>
              <p:nvPr/>
            </p:nvSpPr>
            <p:spPr>
              <a:xfrm>
                <a:off x="6798456" y="3978472"/>
                <a:ext cx="6547" cy="89339"/>
              </a:xfrm>
              <a:custGeom>
                <a:avLst/>
                <a:gdLst/>
                <a:ahLst/>
                <a:cxnLst/>
                <a:rect l="l" t="t" r="r" b="b"/>
                <a:pathLst>
                  <a:path w="133" h="1815" extrusionOk="0">
                    <a:moveTo>
                      <a:pt x="1" y="1"/>
                    </a:moveTo>
                    <a:lnTo>
                      <a:pt x="1" y="1814"/>
                    </a:lnTo>
                    <a:lnTo>
                      <a:pt x="132" y="1814"/>
                    </a:lnTo>
                    <a:lnTo>
                      <a:pt x="13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6"/>
              <p:cNvSpPr/>
              <p:nvPr/>
            </p:nvSpPr>
            <p:spPr>
              <a:xfrm>
                <a:off x="6843888" y="3978472"/>
                <a:ext cx="6547" cy="89339"/>
              </a:xfrm>
              <a:custGeom>
                <a:avLst/>
                <a:gdLst/>
                <a:ahLst/>
                <a:cxnLst/>
                <a:rect l="l" t="t" r="r" b="b"/>
                <a:pathLst>
                  <a:path w="133" h="1815" extrusionOk="0">
                    <a:moveTo>
                      <a:pt x="1" y="1"/>
                    </a:moveTo>
                    <a:lnTo>
                      <a:pt x="1" y="1814"/>
                    </a:lnTo>
                    <a:lnTo>
                      <a:pt x="133" y="1814"/>
                    </a:lnTo>
                    <a:lnTo>
                      <a:pt x="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6"/>
              <p:cNvSpPr/>
              <p:nvPr/>
            </p:nvSpPr>
            <p:spPr>
              <a:xfrm>
                <a:off x="6890993" y="3978472"/>
                <a:ext cx="5710" cy="89339"/>
              </a:xfrm>
              <a:custGeom>
                <a:avLst/>
                <a:gdLst/>
                <a:ahLst/>
                <a:cxnLst/>
                <a:rect l="l" t="t" r="r" b="b"/>
                <a:pathLst>
                  <a:path w="116" h="1815" extrusionOk="0">
                    <a:moveTo>
                      <a:pt x="0" y="1"/>
                    </a:moveTo>
                    <a:lnTo>
                      <a:pt x="0" y="1814"/>
                    </a:lnTo>
                    <a:lnTo>
                      <a:pt x="116" y="1814"/>
                    </a:lnTo>
                    <a:lnTo>
                      <a:pt x="1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6"/>
              <p:cNvSpPr/>
              <p:nvPr/>
            </p:nvSpPr>
            <p:spPr>
              <a:xfrm>
                <a:off x="6936425" y="3978472"/>
                <a:ext cx="6547" cy="89339"/>
              </a:xfrm>
              <a:custGeom>
                <a:avLst/>
                <a:gdLst/>
                <a:ahLst/>
                <a:cxnLst/>
                <a:rect l="l" t="t" r="r" b="b"/>
                <a:pathLst>
                  <a:path w="133" h="1815" extrusionOk="0">
                    <a:moveTo>
                      <a:pt x="1" y="1"/>
                    </a:moveTo>
                    <a:lnTo>
                      <a:pt x="1" y="1814"/>
                    </a:lnTo>
                    <a:lnTo>
                      <a:pt x="133" y="1814"/>
                    </a:lnTo>
                    <a:lnTo>
                      <a:pt x="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6"/>
              <p:cNvSpPr/>
              <p:nvPr/>
            </p:nvSpPr>
            <p:spPr>
              <a:xfrm>
                <a:off x="6974572" y="3978472"/>
                <a:ext cx="6547" cy="89339"/>
              </a:xfrm>
              <a:custGeom>
                <a:avLst/>
                <a:gdLst/>
                <a:ahLst/>
                <a:cxnLst/>
                <a:rect l="l" t="t" r="r" b="b"/>
                <a:pathLst>
                  <a:path w="133" h="1815" extrusionOk="0">
                    <a:moveTo>
                      <a:pt x="1" y="1"/>
                    </a:moveTo>
                    <a:lnTo>
                      <a:pt x="1" y="1814"/>
                    </a:lnTo>
                    <a:lnTo>
                      <a:pt x="133" y="1814"/>
                    </a:lnTo>
                    <a:lnTo>
                      <a:pt x="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6"/>
              <p:cNvSpPr/>
              <p:nvPr/>
            </p:nvSpPr>
            <p:spPr>
              <a:xfrm>
                <a:off x="7020840" y="3978472"/>
                <a:ext cx="5759" cy="89339"/>
              </a:xfrm>
              <a:custGeom>
                <a:avLst/>
                <a:gdLst/>
                <a:ahLst/>
                <a:cxnLst/>
                <a:rect l="l" t="t" r="r" b="b"/>
                <a:pathLst>
                  <a:path w="117" h="1815" extrusionOk="0">
                    <a:moveTo>
                      <a:pt x="1" y="1"/>
                    </a:moveTo>
                    <a:lnTo>
                      <a:pt x="1" y="1814"/>
                    </a:lnTo>
                    <a:lnTo>
                      <a:pt x="116" y="1814"/>
                    </a:lnTo>
                    <a:lnTo>
                      <a:pt x="1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6"/>
              <p:cNvSpPr/>
              <p:nvPr/>
            </p:nvSpPr>
            <p:spPr>
              <a:xfrm>
                <a:off x="6396708" y="3972811"/>
                <a:ext cx="633149" cy="10583"/>
              </a:xfrm>
              <a:custGeom>
                <a:avLst/>
                <a:gdLst/>
                <a:ahLst/>
                <a:cxnLst/>
                <a:rect l="l" t="t" r="r" b="b"/>
                <a:pathLst>
                  <a:path w="12863" h="215" extrusionOk="0">
                    <a:moveTo>
                      <a:pt x="0" y="0"/>
                    </a:moveTo>
                    <a:lnTo>
                      <a:pt x="0" y="214"/>
                    </a:lnTo>
                    <a:lnTo>
                      <a:pt x="12862" y="214"/>
                    </a:lnTo>
                    <a:lnTo>
                      <a:pt x="128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6"/>
              <p:cNvSpPr/>
              <p:nvPr/>
            </p:nvSpPr>
            <p:spPr>
              <a:xfrm>
                <a:off x="6404829" y="4011746"/>
                <a:ext cx="623403" cy="4135"/>
              </a:xfrm>
              <a:custGeom>
                <a:avLst/>
                <a:gdLst/>
                <a:ahLst/>
                <a:cxnLst/>
                <a:rect l="l" t="t" r="r" b="b"/>
                <a:pathLst>
                  <a:path w="12665" h="84" extrusionOk="0">
                    <a:moveTo>
                      <a:pt x="0" y="1"/>
                    </a:moveTo>
                    <a:lnTo>
                      <a:pt x="0" y="83"/>
                    </a:lnTo>
                    <a:lnTo>
                      <a:pt x="12664" y="83"/>
                    </a:lnTo>
                    <a:lnTo>
                      <a:pt x="126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6"/>
              <p:cNvSpPr/>
              <p:nvPr/>
            </p:nvSpPr>
            <p:spPr>
              <a:xfrm>
                <a:off x="6404829" y="3991466"/>
                <a:ext cx="623403" cy="4085"/>
              </a:xfrm>
              <a:custGeom>
                <a:avLst/>
                <a:gdLst/>
                <a:ahLst/>
                <a:cxnLst/>
                <a:rect l="l" t="t" r="r" b="b"/>
                <a:pathLst>
                  <a:path w="12665" h="83" extrusionOk="0">
                    <a:moveTo>
                      <a:pt x="0" y="0"/>
                    </a:moveTo>
                    <a:lnTo>
                      <a:pt x="0" y="83"/>
                    </a:lnTo>
                    <a:lnTo>
                      <a:pt x="12664" y="83"/>
                    </a:lnTo>
                    <a:lnTo>
                      <a:pt x="1266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6"/>
              <p:cNvSpPr/>
              <p:nvPr/>
            </p:nvSpPr>
            <p:spPr>
              <a:xfrm>
                <a:off x="6399119" y="4037735"/>
                <a:ext cx="629900" cy="32487"/>
              </a:xfrm>
              <a:custGeom>
                <a:avLst/>
                <a:gdLst/>
                <a:ahLst/>
                <a:cxnLst/>
                <a:rect l="l" t="t" r="r" b="b"/>
                <a:pathLst>
                  <a:path w="12797" h="660" extrusionOk="0">
                    <a:moveTo>
                      <a:pt x="1" y="0"/>
                    </a:moveTo>
                    <a:lnTo>
                      <a:pt x="1" y="660"/>
                    </a:lnTo>
                    <a:lnTo>
                      <a:pt x="12797" y="660"/>
                    </a:lnTo>
                    <a:lnTo>
                      <a:pt x="127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3" name="Google Shape;303;p26"/>
            <p:cNvSpPr/>
            <p:nvPr/>
          </p:nvSpPr>
          <p:spPr>
            <a:xfrm>
              <a:off x="3822293" y="3793705"/>
              <a:ext cx="2361763" cy="803891"/>
            </a:xfrm>
            <a:custGeom>
              <a:avLst/>
              <a:gdLst/>
              <a:ahLst/>
              <a:cxnLst/>
              <a:rect l="l" t="t" r="r" b="b"/>
              <a:pathLst>
                <a:path w="24323" h="8279" extrusionOk="0">
                  <a:moveTo>
                    <a:pt x="0" y="1"/>
                  </a:moveTo>
                  <a:lnTo>
                    <a:pt x="0" y="8279"/>
                  </a:lnTo>
                  <a:lnTo>
                    <a:pt x="24322" y="8279"/>
                  </a:lnTo>
                  <a:lnTo>
                    <a:pt x="243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6"/>
            <p:cNvSpPr/>
            <p:nvPr/>
          </p:nvSpPr>
          <p:spPr>
            <a:xfrm>
              <a:off x="6158310" y="3793705"/>
              <a:ext cx="392381" cy="803891"/>
            </a:xfrm>
            <a:custGeom>
              <a:avLst/>
              <a:gdLst/>
              <a:ahLst/>
              <a:cxnLst/>
              <a:rect l="l" t="t" r="r" b="b"/>
              <a:pathLst>
                <a:path w="4041" h="8279" extrusionOk="0">
                  <a:moveTo>
                    <a:pt x="0" y="1"/>
                  </a:moveTo>
                  <a:lnTo>
                    <a:pt x="0" y="8279"/>
                  </a:lnTo>
                  <a:lnTo>
                    <a:pt x="4040" y="8279"/>
                  </a:lnTo>
                  <a:lnTo>
                    <a:pt x="40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6"/>
            <p:cNvSpPr/>
            <p:nvPr/>
          </p:nvSpPr>
          <p:spPr>
            <a:xfrm>
              <a:off x="3788600" y="3790512"/>
              <a:ext cx="2635500" cy="78554"/>
            </a:xfrm>
            <a:custGeom>
              <a:avLst/>
              <a:gdLst/>
              <a:ahLst/>
              <a:cxnLst/>
              <a:rect l="l" t="t" r="r" b="b"/>
              <a:pathLst>
                <a:path w="24422" h="809" extrusionOk="0">
                  <a:moveTo>
                    <a:pt x="1" y="1"/>
                  </a:moveTo>
                  <a:lnTo>
                    <a:pt x="1" y="809"/>
                  </a:lnTo>
                  <a:lnTo>
                    <a:pt x="24422" y="809"/>
                  </a:lnTo>
                  <a:lnTo>
                    <a:pt x="244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6"/>
            <p:cNvSpPr/>
            <p:nvPr/>
          </p:nvSpPr>
          <p:spPr>
            <a:xfrm>
              <a:off x="6424071" y="3140517"/>
              <a:ext cx="2070366" cy="1463491"/>
            </a:xfrm>
            <a:custGeom>
              <a:avLst/>
              <a:gdLst/>
              <a:ahLst/>
              <a:cxnLst/>
              <a:rect l="l" t="t" r="r" b="b"/>
              <a:pathLst>
                <a:path w="21322" h="15072" extrusionOk="0">
                  <a:moveTo>
                    <a:pt x="9647" y="0"/>
                  </a:moveTo>
                  <a:lnTo>
                    <a:pt x="1" y="6761"/>
                  </a:lnTo>
                  <a:lnTo>
                    <a:pt x="1" y="15072"/>
                  </a:lnTo>
                  <a:lnTo>
                    <a:pt x="21322" y="15072"/>
                  </a:lnTo>
                  <a:lnTo>
                    <a:pt x="213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6"/>
            <p:cNvSpPr/>
            <p:nvPr/>
          </p:nvSpPr>
          <p:spPr>
            <a:xfrm>
              <a:off x="7360795" y="3140512"/>
              <a:ext cx="1546821" cy="83295"/>
            </a:xfrm>
            <a:custGeom>
              <a:avLst/>
              <a:gdLst/>
              <a:ahLst/>
              <a:cxnLst/>
              <a:rect l="l" t="t" r="r" b="b"/>
              <a:pathLst>
                <a:path w="11675" h="858" extrusionOk="0">
                  <a:moveTo>
                    <a:pt x="0" y="0"/>
                  </a:moveTo>
                  <a:lnTo>
                    <a:pt x="0" y="857"/>
                  </a:lnTo>
                  <a:lnTo>
                    <a:pt x="11675" y="857"/>
                  </a:lnTo>
                  <a:lnTo>
                    <a:pt x="11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6"/>
            <p:cNvSpPr/>
            <p:nvPr/>
          </p:nvSpPr>
          <p:spPr>
            <a:xfrm>
              <a:off x="6424071" y="3140517"/>
              <a:ext cx="936821" cy="730192"/>
            </a:xfrm>
            <a:custGeom>
              <a:avLst/>
              <a:gdLst/>
              <a:ahLst/>
              <a:cxnLst/>
              <a:rect l="l" t="t" r="r" b="b"/>
              <a:pathLst>
                <a:path w="9648" h="7520" extrusionOk="0">
                  <a:moveTo>
                    <a:pt x="9647" y="0"/>
                  </a:moveTo>
                  <a:lnTo>
                    <a:pt x="1" y="6761"/>
                  </a:lnTo>
                  <a:lnTo>
                    <a:pt x="1" y="7519"/>
                  </a:lnTo>
                  <a:lnTo>
                    <a:pt x="9647" y="857"/>
                  </a:lnTo>
                  <a:lnTo>
                    <a:pt x="964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6"/>
            <p:cNvSpPr/>
            <p:nvPr/>
          </p:nvSpPr>
          <p:spPr>
            <a:xfrm>
              <a:off x="6158310" y="3870608"/>
              <a:ext cx="265860" cy="733396"/>
            </a:xfrm>
            <a:custGeom>
              <a:avLst/>
              <a:gdLst/>
              <a:ahLst/>
              <a:cxnLst/>
              <a:rect l="l" t="t" r="r" b="b"/>
              <a:pathLst>
                <a:path w="2738" h="7553" extrusionOk="0">
                  <a:moveTo>
                    <a:pt x="2738" y="0"/>
                  </a:moveTo>
                  <a:lnTo>
                    <a:pt x="0" y="7487"/>
                  </a:lnTo>
                  <a:lnTo>
                    <a:pt x="2738" y="7553"/>
                  </a:lnTo>
                  <a:lnTo>
                    <a:pt x="2738" y="0"/>
                  </a:lnTo>
                  <a:close/>
                </a:path>
              </a:pathLst>
            </a:custGeom>
            <a:solidFill>
              <a:srgbClr val="000000">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6"/>
            <p:cNvSpPr/>
            <p:nvPr/>
          </p:nvSpPr>
          <p:spPr>
            <a:xfrm>
              <a:off x="7861908" y="3920214"/>
              <a:ext cx="467634" cy="683787"/>
            </a:xfrm>
            <a:custGeom>
              <a:avLst/>
              <a:gdLst/>
              <a:ahLst/>
              <a:cxnLst/>
              <a:rect l="l" t="t" r="r" b="b"/>
              <a:pathLst>
                <a:path w="4816" h="5921" extrusionOk="0">
                  <a:moveTo>
                    <a:pt x="0" y="0"/>
                  </a:moveTo>
                  <a:lnTo>
                    <a:pt x="0" y="5920"/>
                  </a:lnTo>
                  <a:lnTo>
                    <a:pt x="4815" y="5920"/>
                  </a:lnTo>
                  <a:lnTo>
                    <a:pt x="4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6"/>
            <p:cNvSpPr/>
            <p:nvPr/>
          </p:nvSpPr>
          <p:spPr>
            <a:xfrm>
              <a:off x="7889082" y="3920216"/>
              <a:ext cx="440446" cy="683787"/>
            </a:xfrm>
            <a:custGeom>
              <a:avLst/>
              <a:gdLst/>
              <a:ahLst/>
              <a:cxnLst/>
              <a:rect l="l" t="t" r="r" b="b"/>
              <a:pathLst>
                <a:path w="4536" h="5921" extrusionOk="0">
                  <a:moveTo>
                    <a:pt x="1" y="0"/>
                  </a:moveTo>
                  <a:lnTo>
                    <a:pt x="1" y="5920"/>
                  </a:lnTo>
                  <a:lnTo>
                    <a:pt x="4535" y="5920"/>
                  </a:lnTo>
                  <a:lnTo>
                    <a:pt x="45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6"/>
            <p:cNvSpPr/>
            <p:nvPr/>
          </p:nvSpPr>
          <p:spPr>
            <a:xfrm>
              <a:off x="7889106" y="3912263"/>
              <a:ext cx="440446" cy="16021"/>
            </a:xfrm>
            <a:custGeom>
              <a:avLst/>
              <a:gdLst/>
              <a:ahLst/>
              <a:cxnLst/>
              <a:rect l="l" t="t" r="r" b="b"/>
              <a:pathLst>
                <a:path w="4536" h="165" extrusionOk="0">
                  <a:moveTo>
                    <a:pt x="1" y="0"/>
                  </a:moveTo>
                  <a:lnTo>
                    <a:pt x="1" y="165"/>
                  </a:lnTo>
                  <a:lnTo>
                    <a:pt x="4535" y="165"/>
                  </a:lnTo>
                  <a:lnTo>
                    <a:pt x="4535"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6"/>
            <p:cNvSpPr/>
            <p:nvPr/>
          </p:nvSpPr>
          <p:spPr>
            <a:xfrm>
              <a:off x="7889106" y="3923430"/>
              <a:ext cx="440446" cy="4855"/>
            </a:xfrm>
            <a:custGeom>
              <a:avLst/>
              <a:gdLst/>
              <a:ahLst/>
              <a:cxnLst/>
              <a:rect l="l" t="t" r="r" b="b"/>
              <a:pathLst>
                <a:path w="4536" h="50" extrusionOk="0">
                  <a:moveTo>
                    <a:pt x="1" y="0"/>
                  </a:moveTo>
                  <a:lnTo>
                    <a:pt x="1" y="50"/>
                  </a:lnTo>
                  <a:lnTo>
                    <a:pt x="4535" y="50"/>
                  </a:lnTo>
                  <a:lnTo>
                    <a:pt x="4535" y="0"/>
                  </a:lnTo>
                  <a:close/>
                </a:path>
              </a:pathLst>
            </a:custGeom>
            <a:solidFill>
              <a:srgbClr val="8D8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6"/>
            <p:cNvSpPr/>
            <p:nvPr/>
          </p:nvSpPr>
          <p:spPr>
            <a:xfrm>
              <a:off x="8233323" y="3880221"/>
              <a:ext cx="123414" cy="52919"/>
            </a:xfrm>
            <a:custGeom>
              <a:avLst/>
              <a:gdLst/>
              <a:ahLst/>
              <a:cxnLst/>
              <a:rect l="l" t="t" r="r" b="b"/>
              <a:pathLst>
                <a:path w="1271" h="545" extrusionOk="0">
                  <a:moveTo>
                    <a:pt x="1" y="0"/>
                  </a:moveTo>
                  <a:lnTo>
                    <a:pt x="1" y="544"/>
                  </a:lnTo>
                  <a:lnTo>
                    <a:pt x="1271" y="544"/>
                  </a:lnTo>
                  <a:lnTo>
                    <a:pt x="1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6"/>
            <p:cNvSpPr/>
            <p:nvPr/>
          </p:nvSpPr>
          <p:spPr>
            <a:xfrm>
              <a:off x="7778607" y="3880221"/>
              <a:ext cx="459671" cy="52919"/>
            </a:xfrm>
            <a:custGeom>
              <a:avLst/>
              <a:gdLst/>
              <a:ahLst/>
              <a:cxnLst/>
              <a:rect l="l" t="t" r="r" b="b"/>
              <a:pathLst>
                <a:path w="4734" h="545" extrusionOk="0">
                  <a:moveTo>
                    <a:pt x="1" y="0"/>
                  </a:moveTo>
                  <a:lnTo>
                    <a:pt x="1" y="544"/>
                  </a:lnTo>
                  <a:lnTo>
                    <a:pt x="4733" y="544"/>
                  </a:lnTo>
                  <a:lnTo>
                    <a:pt x="47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6"/>
            <p:cNvSpPr/>
            <p:nvPr/>
          </p:nvSpPr>
          <p:spPr>
            <a:xfrm>
              <a:off x="7046963" y="3623975"/>
              <a:ext cx="504435" cy="129823"/>
            </a:xfrm>
            <a:custGeom>
              <a:avLst/>
              <a:gdLst/>
              <a:ahLst/>
              <a:cxnLst/>
              <a:rect l="l" t="t" r="r" b="b"/>
              <a:pathLst>
                <a:path w="5195" h="1337" extrusionOk="0">
                  <a:moveTo>
                    <a:pt x="0" y="1"/>
                  </a:moveTo>
                  <a:lnTo>
                    <a:pt x="0" y="1337"/>
                  </a:lnTo>
                  <a:lnTo>
                    <a:pt x="5194" y="1337"/>
                  </a:lnTo>
                  <a:lnTo>
                    <a:pt x="51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6"/>
            <p:cNvSpPr/>
            <p:nvPr/>
          </p:nvSpPr>
          <p:spPr>
            <a:xfrm>
              <a:off x="7831526" y="3623975"/>
              <a:ext cx="504435" cy="129823"/>
            </a:xfrm>
            <a:custGeom>
              <a:avLst/>
              <a:gdLst/>
              <a:ahLst/>
              <a:cxnLst/>
              <a:rect l="l" t="t" r="r" b="b"/>
              <a:pathLst>
                <a:path w="5195" h="1337" extrusionOk="0">
                  <a:moveTo>
                    <a:pt x="0" y="1"/>
                  </a:moveTo>
                  <a:lnTo>
                    <a:pt x="0" y="1337"/>
                  </a:lnTo>
                  <a:lnTo>
                    <a:pt x="5194" y="1337"/>
                  </a:lnTo>
                  <a:lnTo>
                    <a:pt x="51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6"/>
            <p:cNvSpPr/>
            <p:nvPr/>
          </p:nvSpPr>
          <p:spPr>
            <a:xfrm>
              <a:off x="4030377" y="4102772"/>
              <a:ext cx="296349" cy="297903"/>
            </a:xfrm>
            <a:custGeom>
              <a:avLst/>
              <a:gdLst/>
              <a:ahLst/>
              <a:cxnLst/>
              <a:rect l="l" t="t" r="r" b="b"/>
              <a:pathLst>
                <a:path w="3052" h="3068" extrusionOk="0">
                  <a:moveTo>
                    <a:pt x="1" y="0"/>
                  </a:moveTo>
                  <a:lnTo>
                    <a:pt x="1" y="3067"/>
                  </a:lnTo>
                  <a:lnTo>
                    <a:pt x="3051" y="3067"/>
                  </a:lnTo>
                  <a:lnTo>
                    <a:pt x="30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6"/>
            <p:cNvSpPr/>
            <p:nvPr/>
          </p:nvSpPr>
          <p:spPr>
            <a:xfrm>
              <a:off x="4030377" y="4136369"/>
              <a:ext cx="262753" cy="264306"/>
            </a:xfrm>
            <a:custGeom>
              <a:avLst/>
              <a:gdLst/>
              <a:ahLst/>
              <a:cxnLst/>
              <a:rect l="l" t="t" r="r" b="b"/>
              <a:pathLst>
                <a:path w="2706" h="2722" extrusionOk="0">
                  <a:moveTo>
                    <a:pt x="1" y="1"/>
                  </a:moveTo>
                  <a:lnTo>
                    <a:pt x="1" y="2721"/>
                  </a:lnTo>
                  <a:lnTo>
                    <a:pt x="2705" y="2721"/>
                  </a:lnTo>
                  <a:lnTo>
                    <a:pt x="27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6"/>
            <p:cNvSpPr/>
            <p:nvPr/>
          </p:nvSpPr>
          <p:spPr>
            <a:xfrm>
              <a:off x="4574814" y="4102772"/>
              <a:ext cx="296252" cy="297903"/>
            </a:xfrm>
            <a:custGeom>
              <a:avLst/>
              <a:gdLst/>
              <a:ahLst/>
              <a:cxnLst/>
              <a:rect l="l" t="t" r="r" b="b"/>
              <a:pathLst>
                <a:path w="3051" h="3068" extrusionOk="0">
                  <a:moveTo>
                    <a:pt x="0" y="0"/>
                  </a:moveTo>
                  <a:lnTo>
                    <a:pt x="0" y="3067"/>
                  </a:lnTo>
                  <a:lnTo>
                    <a:pt x="3051" y="3067"/>
                  </a:lnTo>
                  <a:lnTo>
                    <a:pt x="30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6"/>
            <p:cNvSpPr/>
            <p:nvPr/>
          </p:nvSpPr>
          <p:spPr>
            <a:xfrm>
              <a:off x="4574814" y="4136369"/>
              <a:ext cx="262656" cy="264306"/>
            </a:xfrm>
            <a:custGeom>
              <a:avLst/>
              <a:gdLst/>
              <a:ahLst/>
              <a:cxnLst/>
              <a:rect l="l" t="t" r="r" b="b"/>
              <a:pathLst>
                <a:path w="2705" h="2722" extrusionOk="0">
                  <a:moveTo>
                    <a:pt x="0" y="1"/>
                  </a:moveTo>
                  <a:lnTo>
                    <a:pt x="0" y="2721"/>
                  </a:lnTo>
                  <a:lnTo>
                    <a:pt x="2705" y="2721"/>
                  </a:lnTo>
                  <a:lnTo>
                    <a:pt x="27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6"/>
            <p:cNvSpPr/>
            <p:nvPr/>
          </p:nvSpPr>
          <p:spPr>
            <a:xfrm>
              <a:off x="5117599" y="4102772"/>
              <a:ext cx="297903" cy="297903"/>
            </a:xfrm>
            <a:custGeom>
              <a:avLst/>
              <a:gdLst/>
              <a:ahLst/>
              <a:cxnLst/>
              <a:rect l="l" t="t" r="r" b="b"/>
              <a:pathLst>
                <a:path w="3068" h="3068" extrusionOk="0">
                  <a:moveTo>
                    <a:pt x="0" y="0"/>
                  </a:moveTo>
                  <a:lnTo>
                    <a:pt x="0" y="3067"/>
                  </a:lnTo>
                  <a:lnTo>
                    <a:pt x="3067" y="3067"/>
                  </a:lnTo>
                  <a:lnTo>
                    <a:pt x="30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6"/>
            <p:cNvSpPr/>
            <p:nvPr/>
          </p:nvSpPr>
          <p:spPr>
            <a:xfrm>
              <a:off x="5117599" y="4136369"/>
              <a:ext cx="262656" cy="264306"/>
            </a:xfrm>
            <a:custGeom>
              <a:avLst/>
              <a:gdLst/>
              <a:ahLst/>
              <a:cxnLst/>
              <a:rect l="l" t="t" r="r" b="b"/>
              <a:pathLst>
                <a:path w="2705" h="2722" extrusionOk="0">
                  <a:moveTo>
                    <a:pt x="0" y="1"/>
                  </a:moveTo>
                  <a:lnTo>
                    <a:pt x="0" y="2721"/>
                  </a:lnTo>
                  <a:lnTo>
                    <a:pt x="2705" y="2721"/>
                  </a:lnTo>
                  <a:lnTo>
                    <a:pt x="27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6"/>
            <p:cNvSpPr/>
            <p:nvPr/>
          </p:nvSpPr>
          <p:spPr>
            <a:xfrm>
              <a:off x="5661938" y="4102772"/>
              <a:ext cx="296349" cy="297903"/>
            </a:xfrm>
            <a:custGeom>
              <a:avLst/>
              <a:gdLst/>
              <a:ahLst/>
              <a:cxnLst/>
              <a:rect l="l" t="t" r="r" b="b"/>
              <a:pathLst>
                <a:path w="3052" h="3068" extrusionOk="0">
                  <a:moveTo>
                    <a:pt x="1" y="0"/>
                  </a:moveTo>
                  <a:lnTo>
                    <a:pt x="1" y="3067"/>
                  </a:lnTo>
                  <a:lnTo>
                    <a:pt x="3051" y="3067"/>
                  </a:lnTo>
                  <a:lnTo>
                    <a:pt x="30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6"/>
            <p:cNvSpPr/>
            <p:nvPr/>
          </p:nvSpPr>
          <p:spPr>
            <a:xfrm>
              <a:off x="5661938" y="4136369"/>
              <a:ext cx="262656" cy="264306"/>
            </a:xfrm>
            <a:custGeom>
              <a:avLst/>
              <a:gdLst/>
              <a:ahLst/>
              <a:cxnLst/>
              <a:rect l="l" t="t" r="r" b="b"/>
              <a:pathLst>
                <a:path w="2705" h="2722" extrusionOk="0">
                  <a:moveTo>
                    <a:pt x="1" y="1"/>
                  </a:moveTo>
                  <a:lnTo>
                    <a:pt x="1" y="2721"/>
                  </a:lnTo>
                  <a:lnTo>
                    <a:pt x="2705" y="2721"/>
                  </a:lnTo>
                  <a:lnTo>
                    <a:pt x="27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6"/>
            <p:cNvSpPr/>
            <p:nvPr/>
          </p:nvSpPr>
          <p:spPr>
            <a:xfrm>
              <a:off x="7071772" y="3920214"/>
              <a:ext cx="467634" cy="683787"/>
            </a:xfrm>
            <a:custGeom>
              <a:avLst/>
              <a:gdLst/>
              <a:ahLst/>
              <a:cxnLst/>
              <a:rect l="l" t="t" r="r" b="b"/>
              <a:pathLst>
                <a:path w="4816" h="5921" extrusionOk="0">
                  <a:moveTo>
                    <a:pt x="0" y="0"/>
                  </a:moveTo>
                  <a:lnTo>
                    <a:pt x="0" y="5920"/>
                  </a:lnTo>
                  <a:lnTo>
                    <a:pt x="4815" y="5920"/>
                  </a:lnTo>
                  <a:lnTo>
                    <a:pt x="4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6"/>
            <p:cNvSpPr/>
            <p:nvPr/>
          </p:nvSpPr>
          <p:spPr>
            <a:xfrm>
              <a:off x="7098946" y="3920216"/>
              <a:ext cx="440446" cy="683787"/>
            </a:xfrm>
            <a:custGeom>
              <a:avLst/>
              <a:gdLst/>
              <a:ahLst/>
              <a:cxnLst/>
              <a:rect l="l" t="t" r="r" b="b"/>
              <a:pathLst>
                <a:path w="4536" h="5921" extrusionOk="0">
                  <a:moveTo>
                    <a:pt x="1" y="0"/>
                  </a:moveTo>
                  <a:lnTo>
                    <a:pt x="1" y="5920"/>
                  </a:lnTo>
                  <a:lnTo>
                    <a:pt x="4535" y="5920"/>
                  </a:lnTo>
                  <a:lnTo>
                    <a:pt x="45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6"/>
            <p:cNvSpPr/>
            <p:nvPr/>
          </p:nvSpPr>
          <p:spPr>
            <a:xfrm>
              <a:off x="7443187" y="3880221"/>
              <a:ext cx="123414" cy="52919"/>
            </a:xfrm>
            <a:custGeom>
              <a:avLst/>
              <a:gdLst/>
              <a:ahLst/>
              <a:cxnLst/>
              <a:rect l="l" t="t" r="r" b="b"/>
              <a:pathLst>
                <a:path w="1271" h="545" extrusionOk="0">
                  <a:moveTo>
                    <a:pt x="1" y="0"/>
                  </a:moveTo>
                  <a:lnTo>
                    <a:pt x="1" y="544"/>
                  </a:lnTo>
                  <a:lnTo>
                    <a:pt x="1271" y="544"/>
                  </a:lnTo>
                  <a:lnTo>
                    <a:pt x="1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6"/>
            <p:cNvSpPr/>
            <p:nvPr/>
          </p:nvSpPr>
          <p:spPr>
            <a:xfrm>
              <a:off x="6988471" y="3880221"/>
              <a:ext cx="459671" cy="52919"/>
            </a:xfrm>
            <a:custGeom>
              <a:avLst/>
              <a:gdLst/>
              <a:ahLst/>
              <a:cxnLst/>
              <a:rect l="l" t="t" r="r" b="b"/>
              <a:pathLst>
                <a:path w="4734" h="545" extrusionOk="0">
                  <a:moveTo>
                    <a:pt x="1" y="0"/>
                  </a:moveTo>
                  <a:lnTo>
                    <a:pt x="1" y="544"/>
                  </a:lnTo>
                  <a:lnTo>
                    <a:pt x="4733" y="544"/>
                  </a:lnTo>
                  <a:lnTo>
                    <a:pt x="47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330;p26"/>
          <p:cNvSpPr txBox="1">
            <a:spLocks noGrp="1"/>
          </p:cNvSpPr>
          <p:nvPr>
            <p:ph type="ctrTitle"/>
          </p:nvPr>
        </p:nvSpPr>
        <p:spPr>
          <a:xfrm>
            <a:off x="715800" y="538196"/>
            <a:ext cx="7712400" cy="209786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 sz="4500">
                <a:latin typeface="+mj-lt"/>
              </a:rPr>
              <a:t>CHÀO MỪNG CÁC EM</a:t>
            </a:r>
            <a:br>
              <a:rPr lang="en" sz="4500">
                <a:latin typeface="+mj-lt"/>
              </a:rPr>
            </a:br>
            <a:r>
              <a:rPr lang="en" sz="4500">
                <a:solidFill>
                  <a:schemeClr val="accent4"/>
                </a:solidFill>
                <a:latin typeface="+mj-lt"/>
              </a:rPr>
              <a:t>ĐẾN VỚI BÀI HỌC MỚI!</a:t>
            </a:r>
            <a:endParaRPr sz="4500">
              <a:solidFill>
                <a:schemeClr val="accent4"/>
              </a:solidFill>
              <a:latin typeface="+mj-lt"/>
            </a:endParaRPr>
          </a:p>
        </p:txBody>
      </p:sp>
      <p:sp>
        <p:nvSpPr>
          <p:cNvPr id="331" name="Google Shape;331;p26"/>
          <p:cNvSpPr/>
          <p:nvPr/>
        </p:nvSpPr>
        <p:spPr>
          <a:xfrm>
            <a:off x="0" y="5013000"/>
            <a:ext cx="9251400" cy="130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2" name="Google Shape;332;p26"/>
          <p:cNvGrpSpPr/>
          <p:nvPr/>
        </p:nvGrpSpPr>
        <p:grpSpPr>
          <a:xfrm>
            <a:off x="302837" y="2844266"/>
            <a:ext cx="3667149" cy="2193432"/>
            <a:chOff x="302837" y="2844266"/>
            <a:chExt cx="3667149" cy="2193432"/>
          </a:xfrm>
        </p:grpSpPr>
        <p:grpSp>
          <p:nvGrpSpPr>
            <p:cNvPr id="333" name="Google Shape;333;p26"/>
            <p:cNvGrpSpPr/>
            <p:nvPr/>
          </p:nvGrpSpPr>
          <p:grpSpPr>
            <a:xfrm flipH="1">
              <a:off x="302837" y="2844266"/>
              <a:ext cx="1257299" cy="2185536"/>
              <a:chOff x="2791230" y="2844266"/>
              <a:chExt cx="1257299" cy="2185536"/>
            </a:xfrm>
          </p:grpSpPr>
          <p:grpSp>
            <p:nvGrpSpPr>
              <p:cNvPr id="334" name="Google Shape;334;p26"/>
              <p:cNvGrpSpPr/>
              <p:nvPr/>
            </p:nvGrpSpPr>
            <p:grpSpPr>
              <a:xfrm>
                <a:off x="3454664" y="2844275"/>
                <a:ext cx="593864" cy="2184438"/>
                <a:chOff x="3454664" y="2844275"/>
                <a:chExt cx="593864" cy="2184438"/>
              </a:xfrm>
            </p:grpSpPr>
            <p:sp>
              <p:nvSpPr>
                <p:cNvPr id="335" name="Google Shape;335;p26"/>
                <p:cNvSpPr/>
                <p:nvPr/>
              </p:nvSpPr>
              <p:spPr>
                <a:xfrm>
                  <a:off x="3526481" y="3161961"/>
                  <a:ext cx="117970" cy="298634"/>
                </a:xfrm>
                <a:custGeom>
                  <a:avLst/>
                  <a:gdLst/>
                  <a:ahLst/>
                  <a:cxnLst/>
                  <a:rect l="l" t="t" r="r" b="b"/>
                  <a:pathLst>
                    <a:path w="1733" h="4387" extrusionOk="0">
                      <a:moveTo>
                        <a:pt x="1369" y="0"/>
                      </a:moveTo>
                      <a:lnTo>
                        <a:pt x="1" y="4288"/>
                      </a:lnTo>
                      <a:lnTo>
                        <a:pt x="396" y="4387"/>
                      </a:lnTo>
                      <a:lnTo>
                        <a:pt x="1732" y="116"/>
                      </a:lnTo>
                      <a:lnTo>
                        <a:pt x="13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6"/>
                <p:cNvSpPr/>
                <p:nvPr/>
              </p:nvSpPr>
              <p:spPr>
                <a:xfrm>
                  <a:off x="3526481" y="3165296"/>
                  <a:ext cx="126887" cy="291963"/>
                </a:xfrm>
                <a:custGeom>
                  <a:avLst/>
                  <a:gdLst/>
                  <a:ahLst/>
                  <a:cxnLst/>
                  <a:rect l="l" t="t" r="r" b="b"/>
                  <a:pathLst>
                    <a:path w="1864" h="4289" extrusionOk="0">
                      <a:moveTo>
                        <a:pt x="396" y="1"/>
                      </a:moveTo>
                      <a:lnTo>
                        <a:pt x="1" y="133"/>
                      </a:lnTo>
                      <a:lnTo>
                        <a:pt x="1485" y="4288"/>
                      </a:lnTo>
                      <a:lnTo>
                        <a:pt x="1864" y="4173"/>
                      </a:lnTo>
                      <a:lnTo>
                        <a:pt x="3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6"/>
                <p:cNvSpPr/>
                <p:nvPr/>
              </p:nvSpPr>
              <p:spPr>
                <a:xfrm>
                  <a:off x="3530973" y="4094758"/>
                  <a:ext cx="159494" cy="263849"/>
                </a:xfrm>
                <a:custGeom>
                  <a:avLst/>
                  <a:gdLst/>
                  <a:ahLst/>
                  <a:cxnLst/>
                  <a:rect l="l" t="t" r="r" b="b"/>
                  <a:pathLst>
                    <a:path w="2343" h="3876" extrusionOk="0">
                      <a:moveTo>
                        <a:pt x="347" y="0"/>
                      </a:moveTo>
                      <a:lnTo>
                        <a:pt x="1" y="182"/>
                      </a:lnTo>
                      <a:lnTo>
                        <a:pt x="1996" y="3875"/>
                      </a:lnTo>
                      <a:lnTo>
                        <a:pt x="2342" y="3694"/>
                      </a:lnTo>
                      <a:lnTo>
                        <a:pt x="3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6"/>
                <p:cNvSpPr/>
                <p:nvPr/>
              </p:nvSpPr>
              <p:spPr>
                <a:xfrm>
                  <a:off x="3561266" y="4108236"/>
                  <a:ext cx="183047" cy="880041"/>
                </a:xfrm>
                <a:custGeom>
                  <a:avLst/>
                  <a:gdLst/>
                  <a:ahLst/>
                  <a:cxnLst/>
                  <a:rect l="l" t="t" r="r" b="b"/>
                  <a:pathLst>
                    <a:path w="2689" h="12928" extrusionOk="0">
                      <a:moveTo>
                        <a:pt x="990" y="0"/>
                      </a:moveTo>
                      <a:lnTo>
                        <a:pt x="1" y="3859"/>
                      </a:lnTo>
                      <a:lnTo>
                        <a:pt x="2276" y="8146"/>
                      </a:lnTo>
                      <a:lnTo>
                        <a:pt x="1567" y="12862"/>
                      </a:lnTo>
                      <a:lnTo>
                        <a:pt x="1963" y="12928"/>
                      </a:lnTo>
                      <a:lnTo>
                        <a:pt x="2689" y="8080"/>
                      </a:lnTo>
                      <a:lnTo>
                        <a:pt x="446" y="3826"/>
                      </a:lnTo>
                      <a:lnTo>
                        <a:pt x="1386" y="82"/>
                      </a:lnTo>
                      <a:lnTo>
                        <a:pt x="9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6"/>
                <p:cNvSpPr/>
                <p:nvPr/>
              </p:nvSpPr>
              <p:spPr>
                <a:xfrm>
                  <a:off x="3609529" y="4336075"/>
                  <a:ext cx="179711" cy="653360"/>
                </a:xfrm>
                <a:custGeom>
                  <a:avLst/>
                  <a:gdLst/>
                  <a:ahLst/>
                  <a:cxnLst/>
                  <a:rect l="l" t="t" r="r" b="b"/>
                  <a:pathLst>
                    <a:path w="2640" h="9598" extrusionOk="0">
                      <a:moveTo>
                        <a:pt x="743" y="0"/>
                      </a:moveTo>
                      <a:lnTo>
                        <a:pt x="1" y="4980"/>
                      </a:lnTo>
                      <a:lnTo>
                        <a:pt x="1" y="5046"/>
                      </a:lnTo>
                      <a:lnTo>
                        <a:pt x="2293" y="9597"/>
                      </a:lnTo>
                      <a:lnTo>
                        <a:pt x="2639" y="9416"/>
                      </a:lnTo>
                      <a:lnTo>
                        <a:pt x="397" y="4980"/>
                      </a:lnTo>
                      <a:lnTo>
                        <a:pt x="1139" y="66"/>
                      </a:lnTo>
                      <a:lnTo>
                        <a:pt x="7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6"/>
                <p:cNvSpPr/>
                <p:nvPr/>
              </p:nvSpPr>
              <p:spPr>
                <a:xfrm>
                  <a:off x="3519741" y="3769235"/>
                  <a:ext cx="135873" cy="321098"/>
                </a:xfrm>
                <a:custGeom>
                  <a:avLst/>
                  <a:gdLst/>
                  <a:ahLst/>
                  <a:cxnLst/>
                  <a:rect l="l" t="t" r="r" b="b"/>
                  <a:pathLst>
                    <a:path w="1996" h="4717" extrusionOk="0">
                      <a:moveTo>
                        <a:pt x="1633" y="0"/>
                      </a:moveTo>
                      <a:lnTo>
                        <a:pt x="1" y="4601"/>
                      </a:lnTo>
                      <a:lnTo>
                        <a:pt x="396" y="4716"/>
                      </a:lnTo>
                      <a:lnTo>
                        <a:pt x="1996" y="149"/>
                      </a:lnTo>
                      <a:lnTo>
                        <a:pt x="16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6"/>
                <p:cNvSpPr/>
                <p:nvPr/>
              </p:nvSpPr>
              <p:spPr>
                <a:xfrm>
                  <a:off x="3526481" y="3768078"/>
                  <a:ext cx="126887" cy="317762"/>
                </a:xfrm>
                <a:custGeom>
                  <a:avLst/>
                  <a:gdLst/>
                  <a:ahLst/>
                  <a:cxnLst/>
                  <a:rect l="l" t="t" r="r" b="b"/>
                  <a:pathLst>
                    <a:path w="1864" h="4668" extrusionOk="0">
                      <a:moveTo>
                        <a:pt x="396" y="1"/>
                      </a:moveTo>
                      <a:lnTo>
                        <a:pt x="1" y="100"/>
                      </a:lnTo>
                      <a:lnTo>
                        <a:pt x="1468" y="4667"/>
                      </a:lnTo>
                      <a:lnTo>
                        <a:pt x="1864" y="4552"/>
                      </a:lnTo>
                      <a:lnTo>
                        <a:pt x="3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6"/>
                <p:cNvSpPr/>
                <p:nvPr/>
              </p:nvSpPr>
              <p:spPr>
                <a:xfrm>
                  <a:off x="3627500" y="3164207"/>
                  <a:ext cx="27025" cy="300880"/>
                </a:xfrm>
                <a:custGeom>
                  <a:avLst/>
                  <a:gdLst/>
                  <a:ahLst/>
                  <a:cxnLst/>
                  <a:rect l="l" t="t" r="r" b="b"/>
                  <a:pathLst>
                    <a:path w="397" h="4420" extrusionOk="0">
                      <a:moveTo>
                        <a:pt x="1" y="0"/>
                      </a:moveTo>
                      <a:lnTo>
                        <a:pt x="1" y="4255"/>
                      </a:lnTo>
                      <a:lnTo>
                        <a:pt x="182" y="4255"/>
                      </a:lnTo>
                      <a:lnTo>
                        <a:pt x="232" y="4288"/>
                      </a:lnTo>
                      <a:lnTo>
                        <a:pt x="396" y="4419"/>
                      </a:lnTo>
                      <a:lnTo>
                        <a:pt x="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6"/>
                <p:cNvSpPr/>
                <p:nvPr/>
              </p:nvSpPr>
              <p:spPr>
                <a:xfrm>
                  <a:off x="3627500" y="3765832"/>
                  <a:ext cx="161740" cy="1220200"/>
                </a:xfrm>
                <a:custGeom>
                  <a:avLst/>
                  <a:gdLst/>
                  <a:ahLst/>
                  <a:cxnLst/>
                  <a:rect l="l" t="t" r="r" b="b"/>
                  <a:pathLst>
                    <a:path w="2376" h="17925" extrusionOk="0">
                      <a:moveTo>
                        <a:pt x="1" y="1"/>
                      </a:moveTo>
                      <a:lnTo>
                        <a:pt x="1" y="5409"/>
                      </a:lnTo>
                      <a:lnTo>
                        <a:pt x="1979" y="17925"/>
                      </a:lnTo>
                      <a:lnTo>
                        <a:pt x="2375" y="17925"/>
                      </a:lnTo>
                      <a:lnTo>
                        <a:pt x="396" y="5360"/>
                      </a:lnTo>
                      <a:lnTo>
                        <a:pt x="3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6"/>
                <p:cNvSpPr/>
                <p:nvPr/>
              </p:nvSpPr>
              <p:spPr>
                <a:xfrm>
                  <a:off x="3454664" y="3453787"/>
                  <a:ext cx="578140" cy="316605"/>
                </a:xfrm>
                <a:custGeom>
                  <a:avLst/>
                  <a:gdLst/>
                  <a:ahLst/>
                  <a:cxnLst/>
                  <a:rect l="l" t="t" r="r" b="b"/>
                  <a:pathLst>
                    <a:path w="8493" h="4651" extrusionOk="0">
                      <a:moveTo>
                        <a:pt x="0" y="1"/>
                      </a:moveTo>
                      <a:lnTo>
                        <a:pt x="0" y="248"/>
                      </a:lnTo>
                      <a:lnTo>
                        <a:pt x="2540" y="264"/>
                      </a:lnTo>
                      <a:lnTo>
                        <a:pt x="2639" y="264"/>
                      </a:lnTo>
                      <a:lnTo>
                        <a:pt x="2935" y="495"/>
                      </a:lnTo>
                      <a:lnTo>
                        <a:pt x="7783" y="4387"/>
                      </a:lnTo>
                      <a:lnTo>
                        <a:pt x="2935" y="4337"/>
                      </a:lnTo>
                      <a:lnTo>
                        <a:pt x="2540" y="4337"/>
                      </a:lnTo>
                      <a:lnTo>
                        <a:pt x="0" y="4321"/>
                      </a:lnTo>
                      <a:lnTo>
                        <a:pt x="0" y="4568"/>
                      </a:lnTo>
                      <a:lnTo>
                        <a:pt x="2540" y="4585"/>
                      </a:lnTo>
                      <a:lnTo>
                        <a:pt x="2935" y="4585"/>
                      </a:lnTo>
                      <a:lnTo>
                        <a:pt x="8492" y="4651"/>
                      </a:lnTo>
                      <a:lnTo>
                        <a:pt x="2935" y="165"/>
                      </a:lnTo>
                      <a:lnTo>
                        <a:pt x="2771" y="34"/>
                      </a:lnTo>
                      <a:lnTo>
                        <a:pt x="2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6"/>
                <p:cNvSpPr/>
                <p:nvPr/>
              </p:nvSpPr>
              <p:spPr>
                <a:xfrm>
                  <a:off x="3454675" y="2844275"/>
                  <a:ext cx="593843" cy="324496"/>
                </a:xfrm>
                <a:custGeom>
                  <a:avLst/>
                  <a:gdLst/>
                  <a:ahLst/>
                  <a:cxnLst/>
                  <a:rect l="l" t="t" r="r" b="b"/>
                  <a:pathLst>
                    <a:path w="8724" h="4668" extrusionOk="0">
                      <a:moveTo>
                        <a:pt x="0" y="1"/>
                      </a:moveTo>
                      <a:lnTo>
                        <a:pt x="0" y="248"/>
                      </a:lnTo>
                      <a:lnTo>
                        <a:pt x="1534" y="281"/>
                      </a:lnTo>
                      <a:lnTo>
                        <a:pt x="2705" y="281"/>
                      </a:lnTo>
                      <a:lnTo>
                        <a:pt x="3018" y="495"/>
                      </a:lnTo>
                      <a:lnTo>
                        <a:pt x="7981" y="4420"/>
                      </a:lnTo>
                      <a:lnTo>
                        <a:pt x="7981" y="4420"/>
                      </a:lnTo>
                      <a:lnTo>
                        <a:pt x="3018" y="4370"/>
                      </a:lnTo>
                      <a:lnTo>
                        <a:pt x="2606" y="4370"/>
                      </a:lnTo>
                      <a:lnTo>
                        <a:pt x="0" y="4354"/>
                      </a:lnTo>
                      <a:lnTo>
                        <a:pt x="0" y="4601"/>
                      </a:lnTo>
                      <a:lnTo>
                        <a:pt x="2606" y="4618"/>
                      </a:lnTo>
                      <a:lnTo>
                        <a:pt x="3018" y="4618"/>
                      </a:lnTo>
                      <a:lnTo>
                        <a:pt x="8723" y="4667"/>
                      </a:lnTo>
                      <a:lnTo>
                        <a:pt x="3018" y="166"/>
                      </a:lnTo>
                      <a:lnTo>
                        <a:pt x="2853" y="50"/>
                      </a:lnTo>
                      <a:lnTo>
                        <a:pt x="28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6"/>
                <p:cNvSpPr/>
                <p:nvPr/>
              </p:nvSpPr>
              <p:spPr>
                <a:xfrm>
                  <a:off x="3454664" y="4985963"/>
                  <a:ext cx="515309" cy="42750"/>
                </a:xfrm>
                <a:custGeom>
                  <a:avLst/>
                  <a:gdLst/>
                  <a:ahLst/>
                  <a:cxnLst/>
                  <a:rect l="l" t="t" r="r" b="b"/>
                  <a:pathLst>
                    <a:path w="7570" h="628" extrusionOk="0">
                      <a:moveTo>
                        <a:pt x="0" y="1"/>
                      </a:moveTo>
                      <a:lnTo>
                        <a:pt x="0" y="627"/>
                      </a:lnTo>
                      <a:lnTo>
                        <a:pt x="7569" y="627"/>
                      </a:lnTo>
                      <a:lnTo>
                        <a:pt x="75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6"/>
                <p:cNvSpPr/>
                <p:nvPr/>
              </p:nvSpPr>
              <p:spPr>
                <a:xfrm>
                  <a:off x="3992301"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6"/>
                <p:cNvSpPr/>
                <p:nvPr/>
              </p:nvSpPr>
              <p:spPr>
                <a:xfrm>
                  <a:off x="4008025" y="3166453"/>
                  <a:ext cx="12457" cy="78624"/>
                </a:xfrm>
                <a:custGeom>
                  <a:avLst/>
                  <a:gdLst/>
                  <a:ahLst/>
                  <a:cxnLst/>
                  <a:rect l="l" t="t" r="r" b="b"/>
                  <a:pathLst>
                    <a:path w="183" h="1155" extrusionOk="0">
                      <a:moveTo>
                        <a:pt x="1" y="0"/>
                      </a:moveTo>
                      <a:lnTo>
                        <a:pt x="1" y="1154"/>
                      </a:lnTo>
                      <a:lnTo>
                        <a:pt x="182" y="1154"/>
                      </a:lnTo>
                      <a:lnTo>
                        <a:pt x="1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6"/>
                <p:cNvSpPr/>
                <p:nvPr/>
              </p:nvSpPr>
              <p:spPr>
                <a:xfrm>
                  <a:off x="3965412" y="3808513"/>
                  <a:ext cx="67392" cy="157179"/>
                </a:xfrm>
                <a:custGeom>
                  <a:avLst/>
                  <a:gdLst/>
                  <a:ahLst/>
                  <a:cxnLst/>
                  <a:rect l="l" t="t" r="r" b="b"/>
                  <a:pathLst>
                    <a:path w="990" h="2309" extrusionOk="0">
                      <a:moveTo>
                        <a:pt x="495" y="0"/>
                      </a:moveTo>
                      <a:cubicBezTo>
                        <a:pt x="231" y="0"/>
                        <a:pt x="0" y="198"/>
                        <a:pt x="0" y="478"/>
                      </a:cubicBezTo>
                      <a:lnTo>
                        <a:pt x="0" y="1831"/>
                      </a:lnTo>
                      <a:cubicBezTo>
                        <a:pt x="0" y="2094"/>
                        <a:pt x="231" y="2309"/>
                        <a:pt x="495" y="2309"/>
                      </a:cubicBezTo>
                      <a:cubicBezTo>
                        <a:pt x="775" y="2309"/>
                        <a:pt x="989" y="2094"/>
                        <a:pt x="989" y="1831"/>
                      </a:cubicBezTo>
                      <a:lnTo>
                        <a:pt x="989" y="478"/>
                      </a:lnTo>
                      <a:cubicBezTo>
                        <a:pt x="989" y="198"/>
                        <a:pt x="775" y="0"/>
                        <a:pt x="4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6"/>
                <p:cNvSpPr/>
                <p:nvPr/>
              </p:nvSpPr>
              <p:spPr>
                <a:xfrm>
                  <a:off x="3981069" y="3210224"/>
                  <a:ext cx="67460" cy="157179"/>
                </a:xfrm>
                <a:custGeom>
                  <a:avLst/>
                  <a:gdLst/>
                  <a:ahLst/>
                  <a:cxnLst/>
                  <a:rect l="l" t="t" r="r" b="b"/>
                  <a:pathLst>
                    <a:path w="991" h="2309" extrusionOk="0">
                      <a:moveTo>
                        <a:pt x="496" y="0"/>
                      </a:moveTo>
                      <a:cubicBezTo>
                        <a:pt x="232" y="0"/>
                        <a:pt x="1" y="215"/>
                        <a:pt x="1" y="479"/>
                      </a:cubicBezTo>
                      <a:lnTo>
                        <a:pt x="1" y="1847"/>
                      </a:lnTo>
                      <a:cubicBezTo>
                        <a:pt x="1" y="2111"/>
                        <a:pt x="232" y="2309"/>
                        <a:pt x="496" y="2309"/>
                      </a:cubicBezTo>
                      <a:cubicBezTo>
                        <a:pt x="759" y="2309"/>
                        <a:pt x="990" y="2111"/>
                        <a:pt x="990" y="1847"/>
                      </a:cubicBezTo>
                      <a:lnTo>
                        <a:pt x="990" y="479"/>
                      </a:lnTo>
                      <a:cubicBezTo>
                        <a:pt x="990" y="215"/>
                        <a:pt x="759" y="0"/>
                        <a:pt x="4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 name="Google Shape;351;p26"/>
              <p:cNvGrpSpPr/>
              <p:nvPr/>
            </p:nvGrpSpPr>
            <p:grpSpPr>
              <a:xfrm>
                <a:off x="2791230" y="2844266"/>
                <a:ext cx="1139398" cy="2185536"/>
                <a:chOff x="2791230" y="2844266"/>
                <a:chExt cx="1139398" cy="2185536"/>
              </a:xfrm>
            </p:grpSpPr>
            <p:sp>
              <p:nvSpPr>
                <p:cNvPr id="352" name="Google Shape;352;p26"/>
                <p:cNvSpPr/>
                <p:nvPr/>
              </p:nvSpPr>
              <p:spPr>
                <a:xfrm>
                  <a:off x="3017979" y="2844266"/>
                  <a:ext cx="674735" cy="2177707"/>
                </a:xfrm>
                <a:custGeom>
                  <a:avLst/>
                  <a:gdLst/>
                  <a:ahLst/>
                  <a:cxnLst/>
                  <a:rect l="l" t="t" r="r" b="b"/>
                  <a:pathLst>
                    <a:path w="9912" h="31991" extrusionOk="0">
                      <a:moveTo>
                        <a:pt x="7454" y="396"/>
                      </a:moveTo>
                      <a:lnTo>
                        <a:pt x="7454" y="18964"/>
                      </a:lnTo>
                      <a:lnTo>
                        <a:pt x="9449" y="31595"/>
                      </a:lnTo>
                      <a:lnTo>
                        <a:pt x="463" y="31595"/>
                      </a:lnTo>
                      <a:lnTo>
                        <a:pt x="2474" y="19063"/>
                      </a:lnTo>
                      <a:lnTo>
                        <a:pt x="2474" y="19046"/>
                      </a:lnTo>
                      <a:lnTo>
                        <a:pt x="2474" y="396"/>
                      </a:lnTo>
                      <a:close/>
                      <a:moveTo>
                        <a:pt x="2095" y="1"/>
                      </a:moveTo>
                      <a:lnTo>
                        <a:pt x="2095" y="19013"/>
                      </a:lnTo>
                      <a:lnTo>
                        <a:pt x="1" y="31991"/>
                      </a:lnTo>
                      <a:lnTo>
                        <a:pt x="9911" y="31991"/>
                      </a:lnTo>
                      <a:lnTo>
                        <a:pt x="7850" y="18914"/>
                      </a:lnTo>
                      <a:lnTo>
                        <a:pt x="78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6"/>
                <p:cNvSpPr/>
                <p:nvPr/>
              </p:nvSpPr>
              <p:spPr>
                <a:xfrm>
                  <a:off x="3030368" y="4678412"/>
                  <a:ext cx="601693" cy="337980"/>
                </a:xfrm>
                <a:custGeom>
                  <a:avLst/>
                  <a:gdLst/>
                  <a:ahLst/>
                  <a:cxnLst/>
                  <a:rect l="l" t="t" r="r" b="b"/>
                  <a:pathLst>
                    <a:path w="8839" h="4965" extrusionOk="0">
                      <a:moveTo>
                        <a:pt x="8707" y="1"/>
                      </a:moveTo>
                      <a:lnTo>
                        <a:pt x="0" y="4733"/>
                      </a:lnTo>
                      <a:lnTo>
                        <a:pt x="116" y="4964"/>
                      </a:lnTo>
                      <a:lnTo>
                        <a:pt x="8839" y="232"/>
                      </a:lnTo>
                      <a:lnTo>
                        <a:pt x="87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6"/>
                <p:cNvSpPr/>
                <p:nvPr/>
              </p:nvSpPr>
              <p:spPr>
                <a:xfrm>
                  <a:off x="3077474" y="4694136"/>
                  <a:ext cx="604007" cy="322255"/>
                </a:xfrm>
                <a:custGeom>
                  <a:avLst/>
                  <a:gdLst/>
                  <a:ahLst/>
                  <a:cxnLst/>
                  <a:rect l="l" t="t" r="r" b="b"/>
                  <a:pathLst>
                    <a:path w="8873" h="4734" extrusionOk="0">
                      <a:moveTo>
                        <a:pt x="133" y="1"/>
                      </a:moveTo>
                      <a:lnTo>
                        <a:pt x="1" y="215"/>
                      </a:lnTo>
                      <a:lnTo>
                        <a:pt x="8740" y="4733"/>
                      </a:lnTo>
                      <a:lnTo>
                        <a:pt x="8872" y="4502"/>
                      </a:lnTo>
                      <a:lnTo>
                        <a:pt x="1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6"/>
                <p:cNvSpPr/>
                <p:nvPr/>
              </p:nvSpPr>
              <p:spPr>
                <a:xfrm>
                  <a:off x="3081967" y="4355135"/>
                  <a:ext cx="494002" cy="341316"/>
                </a:xfrm>
                <a:custGeom>
                  <a:avLst/>
                  <a:gdLst/>
                  <a:ahLst/>
                  <a:cxnLst/>
                  <a:rect l="l" t="t" r="r" b="b"/>
                  <a:pathLst>
                    <a:path w="7257" h="5014" extrusionOk="0">
                      <a:moveTo>
                        <a:pt x="7108" y="1"/>
                      </a:moveTo>
                      <a:lnTo>
                        <a:pt x="1" y="4816"/>
                      </a:lnTo>
                      <a:lnTo>
                        <a:pt x="149" y="5014"/>
                      </a:lnTo>
                      <a:lnTo>
                        <a:pt x="7256" y="215"/>
                      </a:lnTo>
                      <a:lnTo>
                        <a:pt x="71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6"/>
                <p:cNvSpPr/>
                <p:nvPr/>
              </p:nvSpPr>
              <p:spPr>
                <a:xfrm>
                  <a:off x="3134723" y="4336075"/>
                  <a:ext cx="490599" cy="332330"/>
                </a:xfrm>
                <a:custGeom>
                  <a:avLst/>
                  <a:gdLst/>
                  <a:ahLst/>
                  <a:cxnLst/>
                  <a:rect l="l" t="t" r="r" b="b"/>
                  <a:pathLst>
                    <a:path w="7207" h="4882" extrusionOk="0">
                      <a:moveTo>
                        <a:pt x="166" y="0"/>
                      </a:moveTo>
                      <a:lnTo>
                        <a:pt x="1" y="198"/>
                      </a:lnTo>
                      <a:lnTo>
                        <a:pt x="7058" y="4881"/>
                      </a:lnTo>
                      <a:lnTo>
                        <a:pt x="7207" y="4683"/>
                      </a:lnTo>
                      <a:lnTo>
                        <a:pt x="1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6"/>
                <p:cNvSpPr/>
                <p:nvPr/>
              </p:nvSpPr>
              <p:spPr>
                <a:xfrm>
                  <a:off x="3171755" y="4055412"/>
                  <a:ext cx="366026" cy="33764"/>
                </a:xfrm>
                <a:custGeom>
                  <a:avLst/>
                  <a:gdLst/>
                  <a:ahLst/>
                  <a:cxnLst/>
                  <a:rect l="l" t="t" r="r" b="b"/>
                  <a:pathLst>
                    <a:path w="5377" h="496" extrusionOk="0">
                      <a:moveTo>
                        <a:pt x="5360" y="1"/>
                      </a:moveTo>
                      <a:lnTo>
                        <a:pt x="1" y="100"/>
                      </a:lnTo>
                      <a:lnTo>
                        <a:pt x="17" y="496"/>
                      </a:lnTo>
                      <a:lnTo>
                        <a:pt x="5377" y="397"/>
                      </a:lnTo>
                      <a:lnTo>
                        <a:pt x="53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6"/>
                <p:cNvSpPr/>
                <p:nvPr/>
              </p:nvSpPr>
              <p:spPr>
                <a:xfrm>
                  <a:off x="3136970" y="4085772"/>
                  <a:ext cx="405304" cy="263849"/>
                </a:xfrm>
                <a:custGeom>
                  <a:avLst/>
                  <a:gdLst/>
                  <a:ahLst/>
                  <a:cxnLst/>
                  <a:rect l="l" t="t" r="r" b="b"/>
                  <a:pathLst>
                    <a:path w="5954" h="3876" extrusionOk="0">
                      <a:moveTo>
                        <a:pt x="5822" y="0"/>
                      </a:moveTo>
                      <a:lnTo>
                        <a:pt x="1" y="3677"/>
                      </a:lnTo>
                      <a:lnTo>
                        <a:pt x="133" y="3875"/>
                      </a:lnTo>
                      <a:lnTo>
                        <a:pt x="5954" y="231"/>
                      </a:lnTo>
                      <a:lnTo>
                        <a:pt x="58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6"/>
                <p:cNvSpPr/>
                <p:nvPr/>
              </p:nvSpPr>
              <p:spPr>
                <a:xfrm>
                  <a:off x="3162837" y="4093601"/>
                  <a:ext cx="411975" cy="263849"/>
                </a:xfrm>
                <a:custGeom>
                  <a:avLst/>
                  <a:gdLst/>
                  <a:ahLst/>
                  <a:cxnLst/>
                  <a:rect l="l" t="t" r="r" b="b"/>
                  <a:pathLst>
                    <a:path w="6052" h="3876" extrusionOk="0">
                      <a:moveTo>
                        <a:pt x="148" y="1"/>
                      </a:moveTo>
                      <a:lnTo>
                        <a:pt x="0" y="199"/>
                      </a:lnTo>
                      <a:lnTo>
                        <a:pt x="5903" y="3876"/>
                      </a:lnTo>
                      <a:lnTo>
                        <a:pt x="6052" y="3661"/>
                      </a:lnTo>
                      <a:lnTo>
                        <a:pt x="1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6"/>
                <p:cNvSpPr/>
                <p:nvPr/>
              </p:nvSpPr>
              <p:spPr>
                <a:xfrm>
                  <a:off x="3167330" y="3758003"/>
                  <a:ext cx="373854" cy="299723"/>
                </a:xfrm>
                <a:custGeom>
                  <a:avLst/>
                  <a:gdLst/>
                  <a:ahLst/>
                  <a:cxnLst/>
                  <a:rect l="l" t="t" r="r" b="b"/>
                  <a:pathLst>
                    <a:path w="5492" h="4403" extrusionOk="0">
                      <a:moveTo>
                        <a:pt x="5326" y="0"/>
                      </a:moveTo>
                      <a:lnTo>
                        <a:pt x="0" y="4205"/>
                      </a:lnTo>
                      <a:lnTo>
                        <a:pt x="165" y="4403"/>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6"/>
                <p:cNvSpPr/>
                <p:nvPr/>
              </p:nvSpPr>
              <p:spPr>
                <a:xfrm>
                  <a:off x="3172912" y="3774817"/>
                  <a:ext cx="364869" cy="294141"/>
                </a:xfrm>
                <a:custGeom>
                  <a:avLst/>
                  <a:gdLst/>
                  <a:ahLst/>
                  <a:cxnLst/>
                  <a:rect l="l" t="t" r="r" b="b"/>
                  <a:pathLst>
                    <a:path w="5360" h="4321" extrusionOk="0">
                      <a:moveTo>
                        <a:pt x="165" y="1"/>
                      </a:moveTo>
                      <a:lnTo>
                        <a:pt x="0" y="182"/>
                      </a:lnTo>
                      <a:lnTo>
                        <a:pt x="5195" y="4321"/>
                      </a:lnTo>
                      <a:lnTo>
                        <a:pt x="5360" y="4139"/>
                      </a:lnTo>
                      <a:lnTo>
                        <a:pt x="1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6"/>
                <p:cNvSpPr/>
                <p:nvPr/>
              </p:nvSpPr>
              <p:spPr>
                <a:xfrm>
                  <a:off x="3167330" y="3457191"/>
                  <a:ext cx="373854" cy="300880"/>
                </a:xfrm>
                <a:custGeom>
                  <a:avLst/>
                  <a:gdLst/>
                  <a:ahLst/>
                  <a:cxnLst/>
                  <a:rect l="l" t="t" r="r" b="b"/>
                  <a:pathLst>
                    <a:path w="5492" h="4420" extrusionOk="0">
                      <a:moveTo>
                        <a:pt x="5326" y="0"/>
                      </a:moveTo>
                      <a:lnTo>
                        <a:pt x="0" y="4205"/>
                      </a:lnTo>
                      <a:lnTo>
                        <a:pt x="165" y="4419"/>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6"/>
                <p:cNvSpPr/>
                <p:nvPr/>
              </p:nvSpPr>
              <p:spPr>
                <a:xfrm>
                  <a:off x="3172912" y="3474005"/>
                  <a:ext cx="364869" cy="295299"/>
                </a:xfrm>
                <a:custGeom>
                  <a:avLst/>
                  <a:gdLst/>
                  <a:ahLst/>
                  <a:cxnLst/>
                  <a:rect l="l" t="t" r="r" b="b"/>
                  <a:pathLst>
                    <a:path w="5360" h="4338" extrusionOk="0">
                      <a:moveTo>
                        <a:pt x="165" y="0"/>
                      </a:moveTo>
                      <a:lnTo>
                        <a:pt x="0" y="198"/>
                      </a:lnTo>
                      <a:lnTo>
                        <a:pt x="5195" y="4337"/>
                      </a:lnTo>
                      <a:lnTo>
                        <a:pt x="5360" y="4123"/>
                      </a:lnTo>
                      <a:lnTo>
                        <a:pt x="1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6"/>
                <p:cNvSpPr/>
                <p:nvPr/>
              </p:nvSpPr>
              <p:spPr>
                <a:xfrm>
                  <a:off x="3167330" y="3156311"/>
                  <a:ext cx="373854" cy="300949"/>
                </a:xfrm>
                <a:custGeom>
                  <a:avLst/>
                  <a:gdLst/>
                  <a:ahLst/>
                  <a:cxnLst/>
                  <a:rect l="l" t="t" r="r" b="b"/>
                  <a:pathLst>
                    <a:path w="5492" h="4421" extrusionOk="0">
                      <a:moveTo>
                        <a:pt x="5326" y="1"/>
                      </a:moveTo>
                      <a:lnTo>
                        <a:pt x="0" y="4222"/>
                      </a:lnTo>
                      <a:lnTo>
                        <a:pt x="165" y="4420"/>
                      </a:lnTo>
                      <a:lnTo>
                        <a:pt x="5491" y="199"/>
                      </a:lnTo>
                      <a:lnTo>
                        <a:pt x="5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6"/>
                <p:cNvSpPr/>
                <p:nvPr/>
              </p:nvSpPr>
              <p:spPr>
                <a:xfrm>
                  <a:off x="3172912" y="3173193"/>
                  <a:ext cx="364869" cy="295230"/>
                </a:xfrm>
                <a:custGeom>
                  <a:avLst/>
                  <a:gdLst/>
                  <a:ahLst/>
                  <a:cxnLst/>
                  <a:rect l="l" t="t" r="r" b="b"/>
                  <a:pathLst>
                    <a:path w="5360" h="4337" extrusionOk="0">
                      <a:moveTo>
                        <a:pt x="165" y="0"/>
                      </a:moveTo>
                      <a:lnTo>
                        <a:pt x="0" y="198"/>
                      </a:lnTo>
                      <a:lnTo>
                        <a:pt x="5195" y="4337"/>
                      </a:lnTo>
                      <a:lnTo>
                        <a:pt x="5360" y="4139"/>
                      </a:lnTo>
                      <a:lnTo>
                        <a:pt x="1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6"/>
                <p:cNvSpPr/>
                <p:nvPr/>
              </p:nvSpPr>
              <p:spPr>
                <a:xfrm>
                  <a:off x="3167330" y="2855498"/>
                  <a:ext cx="373854" cy="300880"/>
                </a:xfrm>
                <a:custGeom>
                  <a:avLst/>
                  <a:gdLst/>
                  <a:ahLst/>
                  <a:cxnLst/>
                  <a:rect l="l" t="t" r="r" b="b"/>
                  <a:pathLst>
                    <a:path w="5492" h="4420" extrusionOk="0">
                      <a:moveTo>
                        <a:pt x="5326" y="1"/>
                      </a:moveTo>
                      <a:lnTo>
                        <a:pt x="0" y="4222"/>
                      </a:lnTo>
                      <a:lnTo>
                        <a:pt x="165" y="4420"/>
                      </a:lnTo>
                      <a:lnTo>
                        <a:pt x="5491" y="215"/>
                      </a:lnTo>
                      <a:lnTo>
                        <a:pt x="5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6"/>
                <p:cNvSpPr/>
                <p:nvPr/>
              </p:nvSpPr>
              <p:spPr>
                <a:xfrm>
                  <a:off x="3172912" y="2872312"/>
                  <a:ext cx="364869" cy="295299"/>
                </a:xfrm>
                <a:custGeom>
                  <a:avLst/>
                  <a:gdLst/>
                  <a:ahLst/>
                  <a:cxnLst/>
                  <a:rect l="l" t="t" r="r" b="b"/>
                  <a:pathLst>
                    <a:path w="5360" h="4338" extrusionOk="0">
                      <a:moveTo>
                        <a:pt x="165" y="1"/>
                      </a:moveTo>
                      <a:lnTo>
                        <a:pt x="0" y="215"/>
                      </a:lnTo>
                      <a:lnTo>
                        <a:pt x="5195" y="4338"/>
                      </a:lnTo>
                      <a:lnTo>
                        <a:pt x="5360" y="4140"/>
                      </a:lnTo>
                      <a:lnTo>
                        <a:pt x="1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6"/>
                <p:cNvSpPr/>
                <p:nvPr/>
              </p:nvSpPr>
              <p:spPr>
                <a:xfrm>
                  <a:off x="2796880" y="3454945"/>
                  <a:ext cx="1133747" cy="316605"/>
                </a:xfrm>
                <a:custGeom>
                  <a:avLst/>
                  <a:gdLst/>
                  <a:ahLst/>
                  <a:cxnLst/>
                  <a:rect l="l" t="t" r="r" b="b"/>
                  <a:pathLst>
                    <a:path w="16655" h="4651" extrusionOk="0">
                      <a:moveTo>
                        <a:pt x="5590" y="247"/>
                      </a:moveTo>
                      <a:lnTo>
                        <a:pt x="10785" y="264"/>
                      </a:lnTo>
                      <a:lnTo>
                        <a:pt x="15913" y="4386"/>
                      </a:lnTo>
                      <a:lnTo>
                        <a:pt x="710" y="4271"/>
                      </a:lnTo>
                      <a:lnTo>
                        <a:pt x="5590" y="247"/>
                      </a:lnTo>
                      <a:close/>
                      <a:moveTo>
                        <a:pt x="5475" y="0"/>
                      </a:moveTo>
                      <a:lnTo>
                        <a:pt x="0" y="4535"/>
                      </a:lnTo>
                      <a:lnTo>
                        <a:pt x="16655" y="4650"/>
                      </a:lnTo>
                      <a:lnTo>
                        <a:pt x="10933" y="33"/>
                      </a:lnTo>
                      <a:lnTo>
                        <a:pt x="10884" y="17"/>
                      </a:lnTo>
                      <a:lnTo>
                        <a:pt x="54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6"/>
                <p:cNvSpPr/>
                <p:nvPr/>
              </p:nvSpPr>
              <p:spPr>
                <a:xfrm>
                  <a:off x="2796880" y="2852163"/>
                  <a:ext cx="1133747" cy="317694"/>
                </a:xfrm>
                <a:custGeom>
                  <a:avLst/>
                  <a:gdLst/>
                  <a:ahLst/>
                  <a:cxnLst/>
                  <a:rect l="l" t="t" r="r" b="b"/>
                  <a:pathLst>
                    <a:path w="16655" h="4667" extrusionOk="0">
                      <a:moveTo>
                        <a:pt x="5590" y="264"/>
                      </a:moveTo>
                      <a:lnTo>
                        <a:pt x="10785" y="280"/>
                      </a:lnTo>
                      <a:lnTo>
                        <a:pt x="15913" y="4403"/>
                      </a:lnTo>
                      <a:lnTo>
                        <a:pt x="710" y="4271"/>
                      </a:lnTo>
                      <a:lnTo>
                        <a:pt x="5590" y="264"/>
                      </a:lnTo>
                      <a:close/>
                      <a:moveTo>
                        <a:pt x="5475" y="0"/>
                      </a:moveTo>
                      <a:lnTo>
                        <a:pt x="0" y="4551"/>
                      </a:lnTo>
                      <a:lnTo>
                        <a:pt x="16655" y="4667"/>
                      </a:lnTo>
                      <a:lnTo>
                        <a:pt x="16655" y="4667"/>
                      </a:lnTo>
                      <a:lnTo>
                        <a:pt x="10933" y="50"/>
                      </a:lnTo>
                      <a:lnTo>
                        <a:pt x="10884" y="33"/>
                      </a:lnTo>
                      <a:lnTo>
                        <a:pt x="54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6"/>
                <p:cNvSpPr/>
                <p:nvPr/>
              </p:nvSpPr>
              <p:spPr>
                <a:xfrm>
                  <a:off x="3537713" y="2991303"/>
                  <a:ext cx="180801" cy="167322"/>
                </a:xfrm>
                <a:custGeom>
                  <a:avLst/>
                  <a:gdLst/>
                  <a:ahLst/>
                  <a:cxnLst/>
                  <a:rect l="l" t="t" r="r" b="b"/>
                  <a:pathLst>
                    <a:path w="2656" h="2458" extrusionOk="0">
                      <a:moveTo>
                        <a:pt x="2474" y="1"/>
                      </a:moveTo>
                      <a:lnTo>
                        <a:pt x="1" y="2276"/>
                      </a:lnTo>
                      <a:lnTo>
                        <a:pt x="182" y="2458"/>
                      </a:lnTo>
                      <a:lnTo>
                        <a:pt x="2655" y="199"/>
                      </a:lnTo>
                      <a:lnTo>
                        <a:pt x="24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6"/>
                <p:cNvSpPr/>
                <p:nvPr/>
              </p:nvSpPr>
              <p:spPr>
                <a:xfrm>
                  <a:off x="3005658" y="2989056"/>
                  <a:ext cx="166165" cy="167322"/>
                </a:xfrm>
                <a:custGeom>
                  <a:avLst/>
                  <a:gdLst/>
                  <a:ahLst/>
                  <a:cxnLst/>
                  <a:rect l="l" t="t" r="r" b="b"/>
                  <a:pathLst>
                    <a:path w="2441" h="2458" extrusionOk="0">
                      <a:moveTo>
                        <a:pt x="215" y="1"/>
                      </a:moveTo>
                      <a:lnTo>
                        <a:pt x="1" y="182"/>
                      </a:lnTo>
                      <a:lnTo>
                        <a:pt x="2243" y="2458"/>
                      </a:lnTo>
                      <a:lnTo>
                        <a:pt x="2441" y="2293"/>
                      </a:lnTo>
                      <a:lnTo>
                        <a:pt x="2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6"/>
                <p:cNvSpPr/>
                <p:nvPr/>
              </p:nvSpPr>
              <p:spPr>
                <a:xfrm>
                  <a:off x="3535466" y="3590749"/>
                  <a:ext cx="171815" cy="174061"/>
                </a:xfrm>
                <a:custGeom>
                  <a:avLst/>
                  <a:gdLst/>
                  <a:ahLst/>
                  <a:cxnLst/>
                  <a:rect l="l" t="t" r="r" b="b"/>
                  <a:pathLst>
                    <a:path w="2524" h="2557" extrusionOk="0">
                      <a:moveTo>
                        <a:pt x="2342" y="0"/>
                      </a:moveTo>
                      <a:lnTo>
                        <a:pt x="1" y="2375"/>
                      </a:lnTo>
                      <a:lnTo>
                        <a:pt x="198" y="2556"/>
                      </a:lnTo>
                      <a:lnTo>
                        <a:pt x="2524" y="182"/>
                      </a:lnTo>
                      <a:lnTo>
                        <a:pt x="2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6"/>
                <p:cNvSpPr/>
                <p:nvPr/>
              </p:nvSpPr>
              <p:spPr>
                <a:xfrm>
                  <a:off x="3010151" y="3580606"/>
                  <a:ext cx="160583" cy="178554"/>
                </a:xfrm>
                <a:custGeom>
                  <a:avLst/>
                  <a:gdLst/>
                  <a:ahLst/>
                  <a:cxnLst/>
                  <a:rect l="l" t="t" r="r" b="b"/>
                  <a:pathLst>
                    <a:path w="2359" h="2623" extrusionOk="0">
                      <a:moveTo>
                        <a:pt x="215" y="1"/>
                      </a:moveTo>
                      <a:lnTo>
                        <a:pt x="0" y="166"/>
                      </a:lnTo>
                      <a:lnTo>
                        <a:pt x="2144" y="2623"/>
                      </a:lnTo>
                      <a:lnTo>
                        <a:pt x="2358" y="2458"/>
                      </a:lnTo>
                      <a:lnTo>
                        <a:pt x="2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6"/>
                <p:cNvSpPr/>
                <p:nvPr/>
              </p:nvSpPr>
              <p:spPr>
                <a:xfrm>
                  <a:off x="2863114" y="4987120"/>
                  <a:ext cx="1003525" cy="42681"/>
                </a:xfrm>
                <a:custGeom>
                  <a:avLst/>
                  <a:gdLst/>
                  <a:ahLst/>
                  <a:cxnLst/>
                  <a:rect l="l" t="t" r="r" b="b"/>
                  <a:pathLst>
                    <a:path w="14742" h="627" extrusionOk="0">
                      <a:moveTo>
                        <a:pt x="0" y="0"/>
                      </a:moveTo>
                      <a:lnTo>
                        <a:pt x="0" y="627"/>
                      </a:lnTo>
                      <a:lnTo>
                        <a:pt x="14742" y="627"/>
                      </a:lnTo>
                      <a:lnTo>
                        <a:pt x="147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6"/>
                <p:cNvSpPr/>
                <p:nvPr/>
              </p:nvSpPr>
              <p:spPr>
                <a:xfrm>
                  <a:off x="2818186"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6"/>
                <p:cNvSpPr/>
                <p:nvPr/>
              </p:nvSpPr>
              <p:spPr>
                <a:xfrm>
                  <a:off x="2821590" y="3154064"/>
                  <a:ext cx="13546" cy="78692"/>
                </a:xfrm>
                <a:custGeom>
                  <a:avLst/>
                  <a:gdLst/>
                  <a:ahLst/>
                  <a:cxnLst/>
                  <a:rect l="l" t="t" r="r" b="b"/>
                  <a:pathLst>
                    <a:path w="199" h="1156" extrusionOk="0">
                      <a:moveTo>
                        <a:pt x="0" y="1"/>
                      </a:moveTo>
                      <a:lnTo>
                        <a:pt x="0" y="1155"/>
                      </a:lnTo>
                      <a:lnTo>
                        <a:pt x="198" y="1155"/>
                      </a:lnTo>
                      <a:lnTo>
                        <a:pt x="1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6"/>
                <p:cNvSpPr/>
                <p:nvPr/>
              </p:nvSpPr>
              <p:spPr>
                <a:xfrm>
                  <a:off x="2795722" y="3197835"/>
                  <a:ext cx="67460" cy="157247"/>
                </a:xfrm>
                <a:custGeom>
                  <a:avLst/>
                  <a:gdLst/>
                  <a:ahLst/>
                  <a:cxnLst/>
                  <a:rect l="l" t="t" r="r" b="b"/>
                  <a:pathLst>
                    <a:path w="991" h="2310" extrusionOk="0">
                      <a:moveTo>
                        <a:pt x="496" y="1"/>
                      </a:moveTo>
                      <a:cubicBezTo>
                        <a:pt x="215" y="1"/>
                        <a:pt x="1" y="215"/>
                        <a:pt x="1" y="479"/>
                      </a:cubicBezTo>
                      <a:lnTo>
                        <a:pt x="1" y="1831"/>
                      </a:lnTo>
                      <a:cubicBezTo>
                        <a:pt x="1" y="2112"/>
                        <a:pt x="232" y="2309"/>
                        <a:pt x="496" y="2309"/>
                      </a:cubicBezTo>
                      <a:cubicBezTo>
                        <a:pt x="759" y="2309"/>
                        <a:pt x="990" y="2112"/>
                        <a:pt x="990" y="1831"/>
                      </a:cubicBezTo>
                      <a:lnTo>
                        <a:pt x="990" y="479"/>
                      </a:lnTo>
                      <a:cubicBezTo>
                        <a:pt x="990" y="215"/>
                        <a:pt x="759" y="1"/>
                        <a:pt x="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6"/>
                <p:cNvSpPr/>
                <p:nvPr/>
              </p:nvSpPr>
              <p:spPr>
                <a:xfrm>
                  <a:off x="2791230" y="3807356"/>
                  <a:ext cx="67460" cy="157247"/>
                </a:xfrm>
                <a:custGeom>
                  <a:avLst/>
                  <a:gdLst/>
                  <a:ahLst/>
                  <a:cxnLst/>
                  <a:rect l="l" t="t" r="r" b="b"/>
                  <a:pathLst>
                    <a:path w="991" h="2310" extrusionOk="0">
                      <a:moveTo>
                        <a:pt x="496" y="1"/>
                      </a:moveTo>
                      <a:cubicBezTo>
                        <a:pt x="232" y="1"/>
                        <a:pt x="1" y="199"/>
                        <a:pt x="1" y="462"/>
                      </a:cubicBezTo>
                      <a:lnTo>
                        <a:pt x="1" y="1831"/>
                      </a:lnTo>
                      <a:cubicBezTo>
                        <a:pt x="1" y="2095"/>
                        <a:pt x="232" y="2309"/>
                        <a:pt x="496" y="2309"/>
                      </a:cubicBezTo>
                      <a:cubicBezTo>
                        <a:pt x="760" y="2309"/>
                        <a:pt x="990" y="2095"/>
                        <a:pt x="990" y="1831"/>
                      </a:cubicBezTo>
                      <a:lnTo>
                        <a:pt x="990" y="462"/>
                      </a:lnTo>
                      <a:cubicBezTo>
                        <a:pt x="990" y="199"/>
                        <a:pt x="760" y="1"/>
                        <a:pt x="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9" name="Google Shape;379;p26"/>
            <p:cNvGrpSpPr/>
            <p:nvPr/>
          </p:nvGrpSpPr>
          <p:grpSpPr>
            <a:xfrm flipH="1">
              <a:off x="2712687" y="2844266"/>
              <a:ext cx="1257299" cy="2185536"/>
              <a:chOff x="2791230" y="2844266"/>
              <a:chExt cx="1257299" cy="2185536"/>
            </a:xfrm>
          </p:grpSpPr>
          <p:grpSp>
            <p:nvGrpSpPr>
              <p:cNvPr id="380" name="Google Shape;380;p26"/>
              <p:cNvGrpSpPr/>
              <p:nvPr/>
            </p:nvGrpSpPr>
            <p:grpSpPr>
              <a:xfrm>
                <a:off x="3454664" y="2844275"/>
                <a:ext cx="593864" cy="2184438"/>
                <a:chOff x="3454664" y="2844275"/>
                <a:chExt cx="593864" cy="2184438"/>
              </a:xfrm>
            </p:grpSpPr>
            <p:sp>
              <p:nvSpPr>
                <p:cNvPr id="381" name="Google Shape;381;p26"/>
                <p:cNvSpPr/>
                <p:nvPr/>
              </p:nvSpPr>
              <p:spPr>
                <a:xfrm>
                  <a:off x="3526481" y="3161961"/>
                  <a:ext cx="117970" cy="298634"/>
                </a:xfrm>
                <a:custGeom>
                  <a:avLst/>
                  <a:gdLst/>
                  <a:ahLst/>
                  <a:cxnLst/>
                  <a:rect l="l" t="t" r="r" b="b"/>
                  <a:pathLst>
                    <a:path w="1733" h="4387" extrusionOk="0">
                      <a:moveTo>
                        <a:pt x="1369" y="0"/>
                      </a:moveTo>
                      <a:lnTo>
                        <a:pt x="1" y="4288"/>
                      </a:lnTo>
                      <a:lnTo>
                        <a:pt x="396" y="4387"/>
                      </a:lnTo>
                      <a:lnTo>
                        <a:pt x="1732" y="116"/>
                      </a:lnTo>
                      <a:lnTo>
                        <a:pt x="13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6"/>
                <p:cNvSpPr/>
                <p:nvPr/>
              </p:nvSpPr>
              <p:spPr>
                <a:xfrm>
                  <a:off x="3526481" y="3165296"/>
                  <a:ext cx="126887" cy="291963"/>
                </a:xfrm>
                <a:custGeom>
                  <a:avLst/>
                  <a:gdLst/>
                  <a:ahLst/>
                  <a:cxnLst/>
                  <a:rect l="l" t="t" r="r" b="b"/>
                  <a:pathLst>
                    <a:path w="1864" h="4289" extrusionOk="0">
                      <a:moveTo>
                        <a:pt x="396" y="1"/>
                      </a:moveTo>
                      <a:lnTo>
                        <a:pt x="1" y="133"/>
                      </a:lnTo>
                      <a:lnTo>
                        <a:pt x="1485" y="4288"/>
                      </a:lnTo>
                      <a:lnTo>
                        <a:pt x="1864" y="4173"/>
                      </a:lnTo>
                      <a:lnTo>
                        <a:pt x="3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6"/>
                <p:cNvSpPr/>
                <p:nvPr/>
              </p:nvSpPr>
              <p:spPr>
                <a:xfrm>
                  <a:off x="3530973" y="4094758"/>
                  <a:ext cx="159494" cy="263849"/>
                </a:xfrm>
                <a:custGeom>
                  <a:avLst/>
                  <a:gdLst/>
                  <a:ahLst/>
                  <a:cxnLst/>
                  <a:rect l="l" t="t" r="r" b="b"/>
                  <a:pathLst>
                    <a:path w="2343" h="3876" extrusionOk="0">
                      <a:moveTo>
                        <a:pt x="347" y="0"/>
                      </a:moveTo>
                      <a:lnTo>
                        <a:pt x="1" y="182"/>
                      </a:lnTo>
                      <a:lnTo>
                        <a:pt x="1996" y="3875"/>
                      </a:lnTo>
                      <a:lnTo>
                        <a:pt x="2342" y="3694"/>
                      </a:lnTo>
                      <a:lnTo>
                        <a:pt x="3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6"/>
                <p:cNvSpPr/>
                <p:nvPr/>
              </p:nvSpPr>
              <p:spPr>
                <a:xfrm>
                  <a:off x="3561266" y="4108236"/>
                  <a:ext cx="183047" cy="880041"/>
                </a:xfrm>
                <a:custGeom>
                  <a:avLst/>
                  <a:gdLst/>
                  <a:ahLst/>
                  <a:cxnLst/>
                  <a:rect l="l" t="t" r="r" b="b"/>
                  <a:pathLst>
                    <a:path w="2689" h="12928" extrusionOk="0">
                      <a:moveTo>
                        <a:pt x="990" y="0"/>
                      </a:moveTo>
                      <a:lnTo>
                        <a:pt x="1" y="3859"/>
                      </a:lnTo>
                      <a:lnTo>
                        <a:pt x="2276" y="8146"/>
                      </a:lnTo>
                      <a:lnTo>
                        <a:pt x="1567" y="12862"/>
                      </a:lnTo>
                      <a:lnTo>
                        <a:pt x="1963" y="12928"/>
                      </a:lnTo>
                      <a:lnTo>
                        <a:pt x="2689" y="8080"/>
                      </a:lnTo>
                      <a:lnTo>
                        <a:pt x="446" y="3826"/>
                      </a:lnTo>
                      <a:lnTo>
                        <a:pt x="1386" y="82"/>
                      </a:lnTo>
                      <a:lnTo>
                        <a:pt x="9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6"/>
                <p:cNvSpPr/>
                <p:nvPr/>
              </p:nvSpPr>
              <p:spPr>
                <a:xfrm>
                  <a:off x="3609529" y="4336075"/>
                  <a:ext cx="179711" cy="653360"/>
                </a:xfrm>
                <a:custGeom>
                  <a:avLst/>
                  <a:gdLst/>
                  <a:ahLst/>
                  <a:cxnLst/>
                  <a:rect l="l" t="t" r="r" b="b"/>
                  <a:pathLst>
                    <a:path w="2640" h="9598" extrusionOk="0">
                      <a:moveTo>
                        <a:pt x="743" y="0"/>
                      </a:moveTo>
                      <a:lnTo>
                        <a:pt x="1" y="4980"/>
                      </a:lnTo>
                      <a:lnTo>
                        <a:pt x="1" y="5046"/>
                      </a:lnTo>
                      <a:lnTo>
                        <a:pt x="2293" y="9597"/>
                      </a:lnTo>
                      <a:lnTo>
                        <a:pt x="2639" y="9416"/>
                      </a:lnTo>
                      <a:lnTo>
                        <a:pt x="397" y="4980"/>
                      </a:lnTo>
                      <a:lnTo>
                        <a:pt x="1139" y="66"/>
                      </a:lnTo>
                      <a:lnTo>
                        <a:pt x="7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6"/>
                <p:cNvSpPr/>
                <p:nvPr/>
              </p:nvSpPr>
              <p:spPr>
                <a:xfrm>
                  <a:off x="3519741" y="3769235"/>
                  <a:ext cx="135873" cy="321098"/>
                </a:xfrm>
                <a:custGeom>
                  <a:avLst/>
                  <a:gdLst/>
                  <a:ahLst/>
                  <a:cxnLst/>
                  <a:rect l="l" t="t" r="r" b="b"/>
                  <a:pathLst>
                    <a:path w="1996" h="4717" extrusionOk="0">
                      <a:moveTo>
                        <a:pt x="1633" y="0"/>
                      </a:moveTo>
                      <a:lnTo>
                        <a:pt x="1" y="4601"/>
                      </a:lnTo>
                      <a:lnTo>
                        <a:pt x="396" y="4716"/>
                      </a:lnTo>
                      <a:lnTo>
                        <a:pt x="1996" y="149"/>
                      </a:lnTo>
                      <a:lnTo>
                        <a:pt x="16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6"/>
                <p:cNvSpPr/>
                <p:nvPr/>
              </p:nvSpPr>
              <p:spPr>
                <a:xfrm>
                  <a:off x="3526481" y="3768078"/>
                  <a:ext cx="126887" cy="317762"/>
                </a:xfrm>
                <a:custGeom>
                  <a:avLst/>
                  <a:gdLst/>
                  <a:ahLst/>
                  <a:cxnLst/>
                  <a:rect l="l" t="t" r="r" b="b"/>
                  <a:pathLst>
                    <a:path w="1864" h="4668" extrusionOk="0">
                      <a:moveTo>
                        <a:pt x="396" y="1"/>
                      </a:moveTo>
                      <a:lnTo>
                        <a:pt x="1" y="100"/>
                      </a:lnTo>
                      <a:lnTo>
                        <a:pt x="1468" y="4667"/>
                      </a:lnTo>
                      <a:lnTo>
                        <a:pt x="1864" y="4552"/>
                      </a:lnTo>
                      <a:lnTo>
                        <a:pt x="3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6"/>
                <p:cNvSpPr/>
                <p:nvPr/>
              </p:nvSpPr>
              <p:spPr>
                <a:xfrm>
                  <a:off x="3627500" y="3164207"/>
                  <a:ext cx="27025" cy="300880"/>
                </a:xfrm>
                <a:custGeom>
                  <a:avLst/>
                  <a:gdLst/>
                  <a:ahLst/>
                  <a:cxnLst/>
                  <a:rect l="l" t="t" r="r" b="b"/>
                  <a:pathLst>
                    <a:path w="397" h="4420" extrusionOk="0">
                      <a:moveTo>
                        <a:pt x="1" y="0"/>
                      </a:moveTo>
                      <a:lnTo>
                        <a:pt x="1" y="4255"/>
                      </a:lnTo>
                      <a:lnTo>
                        <a:pt x="182" y="4255"/>
                      </a:lnTo>
                      <a:lnTo>
                        <a:pt x="232" y="4288"/>
                      </a:lnTo>
                      <a:lnTo>
                        <a:pt x="396" y="4419"/>
                      </a:lnTo>
                      <a:lnTo>
                        <a:pt x="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6"/>
                <p:cNvSpPr/>
                <p:nvPr/>
              </p:nvSpPr>
              <p:spPr>
                <a:xfrm>
                  <a:off x="3627500" y="3765832"/>
                  <a:ext cx="161740" cy="1220200"/>
                </a:xfrm>
                <a:custGeom>
                  <a:avLst/>
                  <a:gdLst/>
                  <a:ahLst/>
                  <a:cxnLst/>
                  <a:rect l="l" t="t" r="r" b="b"/>
                  <a:pathLst>
                    <a:path w="2376" h="17925" extrusionOk="0">
                      <a:moveTo>
                        <a:pt x="1" y="1"/>
                      </a:moveTo>
                      <a:lnTo>
                        <a:pt x="1" y="5409"/>
                      </a:lnTo>
                      <a:lnTo>
                        <a:pt x="1979" y="17925"/>
                      </a:lnTo>
                      <a:lnTo>
                        <a:pt x="2375" y="17925"/>
                      </a:lnTo>
                      <a:lnTo>
                        <a:pt x="396" y="5360"/>
                      </a:lnTo>
                      <a:lnTo>
                        <a:pt x="3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6"/>
                <p:cNvSpPr/>
                <p:nvPr/>
              </p:nvSpPr>
              <p:spPr>
                <a:xfrm>
                  <a:off x="3454664" y="3453787"/>
                  <a:ext cx="578140" cy="316605"/>
                </a:xfrm>
                <a:custGeom>
                  <a:avLst/>
                  <a:gdLst/>
                  <a:ahLst/>
                  <a:cxnLst/>
                  <a:rect l="l" t="t" r="r" b="b"/>
                  <a:pathLst>
                    <a:path w="8493" h="4651" extrusionOk="0">
                      <a:moveTo>
                        <a:pt x="0" y="1"/>
                      </a:moveTo>
                      <a:lnTo>
                        <a:pt x="0" y="248"/>
                      </a:lnTo>
                      <a:lnTo>
                        <a:pt x="2540" y="264"/>
                      </a:lnTo>
                      <a:lnTo>
                        <a:pt x="2639" y="264"/>
                      </a:lnTo>
                      <a:lnTo>
                        <a:pt x="2935" y="495"/>
                      </a:lnTo>
                      <a:lnTo>
                        <a:pt x="7783" y="4387"/>
                      </a:lnTo>
                      <a:lnTo>
                        <a:pt x="2935" y="4337"/>
                      </a:lnTo>
                      <a:lnTo>
                        <a:pt x="2540" y="4337"/>
                      </a:lnTo>
                      <a:lnTo>
                        <a:pt x="0" y="4321"/>
                      </a:lnTo>
                      <a:lnTo>
                        <a:pt x="0" y="4568"/>
                      </a:lnTo>
                      <a:lnTo>
                        <a:pt x="2540" y="4585"/>
                      </a:lnTo>
                      <a:lnTo>
                        <a:pt x="2935" y="4585"/>
                      </a:lnTo>
                      <a:lnTo>
                        <a:pt x="8492" y="4651"/>
                      </a:lnTo>
                      <a:lnTo>
                        <a:pt x="2935" y="165"/>
                      </a:lnTo>
                      <a:lnTo>
                        <a:pt x="2771" y="34"/>
                      </a:lnTo>
                      <a:lnTo>
                        <a:pt x="2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6"/>
                <p:cNvSpPr/>
                <p:nvPr/>
              </p:nvSpPr>
              <p:spPr>
                <a:xfrm>
                  <a:off x="3454675" y="2844275"/>
                  <a:ext cx="593843" cy="324496"/>
                </a:xfrm>
                <a:custGeom>
                  <a:avLst/>
                  <a:gdLst/>
                  <a:ahLst/>
                  <a:cxnLst/>
                  <a:rect l="l" t="t" r="r" b="b"/>
                  <a:pathLst>
                    <a:path w="8724" h="4668" extrusionOk="0">
                      <a:moveTo>
                        <a:pt x="0" y="1"/>
                      </a:moveTo>
                      <a:lnTo>
                        <a:pt x="0" y="248"/>
                      </a:lnTo>
                      <a:lnTo>
                        <a:pt x="1534" y="281"/>
                      </a:lnTo>
                      <a:lnTo>
                        <a:pt x="2705" y="281"/>
                      </a:lnTo>
                      <a:lnTo>
                        <a:pt x="3018" y="495"/>
                      </a:lnTo>
                      <a:lnTo>
                        <a:pt x="7981" y="4420"/>
                      </a:lnTo>
                      <a:lnTo>
                        <a:pt x="7981" y="4420"/>
                      </a:lnTo>
                      <a:lnTo>
                        <a:pt x="3018" y="4370"/>
                      </a:lnTo>
                      <a:lnTo>
                        <a:pt x="2606" y="4370"/>
                      </a:lnTo>
                      <a:lnTo>
                        <a:pt x="0" y="4354"/>
                      </a:lnTo>
                      <a:lnTo>
                        <a:pt x="0" y="4601"/>
                      </a:lnTo>
                      <a:lnTo>
                        <a:pt x="2606" y="4618"/>
                      </a:lnTo>
                      <a:lnTo>
                        <a:pt x="3018" y="4618"/>
                      </a:lnTo>
                      <a:lnTo>
                        <a:pt x="8723" y="4667"/>
                      </a:lnTo>
                      <a:lnTo>
                        <a:pt x="3018" y="166"/>
                      </a:lnTo>
                      <a:lnTo>
                        <a:pt x="2853" y="50"/>
                      </a:lnTo>
                      <a:lnTo>
                        <a:pt x="28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6"/>
                <p:cNvSpPr/>
                <p:nvPr/>
              </p:nvSpPr>
              <p:spPr>
                <a:xfrm>
                  <a:off x="3454664" y="4985963"/>
                  <a:ext cx="515309" cy="42750"/>
                </a:xfrm>
                <a:custGeom>
                  <a:avLst/>
                  <a:gdLst/>
                  <a:ahLst/>
                  <a:cxnLst/>
                  <a:rect l="l" t="t" r="r" b="b"/>
                  <a:pathLst>
                    <a:path w="7570" h="628" extrusionOk="0">
                      <a:moveTo>
                        <a:pt x="0" y="1"/>
                      </a:moveTo>
                      <a:lnTo>
                        <a:pt x="0" y="627"/>
                      </a:lnTo>
                      <a:lnTo>
                        <a:pt x="7569" y="627"/>
                      </a:lnTo>
                      <a:lnTo>
                        <a:pt x="75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6"/>
                <p:cNvSpPr/>
                <p:nvPr/>
              </p:nvSpPr>
              <p:spPr>
                <a:xfrm>
                  <a:off x="3992301"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6"/>
                <p:cNvSpPr/>
                <p:nvPr/>
              </p:nvSpPr>
              <p:spPr>
                <a:xfrm>
                  <a:off x="4008025" y="3166453"/>
                  <a:ext cx="12457" cy="78624"/>
                </a:xfrm>
                <a:custGeom>
                  <a:avLst/>
                  <a:gdLst/>
                  <a:ahLst/>
                  <a:cxnLst/>
                  <a:rect l="l" t="t" r="r" b="b"/>
                  <a:pathLst>
                    <a:path w="183" h="1155" extrusionOk="0">
                      <a:moveTo>
                        <a:pt x="1" y="0"/>
                      </a:moveTo>
                      <a:lnTo>
                        <a:pt x="1" y="1154"/>
                      </a:lnTo>
                      <a:lnTo>
                        <a:pt x="182" y="1154"/>
                      </a:lnTo>
                      <a:lnTo>
                        <a:pt x="1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6"/>
                <p:cNvSpPr/>
                <p:nvPr/>
              </p:nvSpPr>
              <p:spPr>
                <a:xfrm>
                  <a:off x="3965412" y="3808513"/>
                  <a:ext cx="67392" cy="157179"/>
                </a:xfrm>
                <a:custGeom>
                  <a:avLst/>
                  <a:gdLst/>
                  <a:ahLst/>
                  <a:cxnLst/>
                  <a:rect l="l" t="t" r="r" b="b"/>
                  <a:pathLst>
                    <a:path w="990" h="2309" extrusionOk="0">
                      <a:moveTo>
                        <a:pt x="495" y="0"/>
                      </a:moveTo>
                      <a:cubicBezTo>
                        <a:pt x="231" y="0"/>
                        <a:pt x="0" y="198"/>
                        <a:pt x="0" y="478"/>
                      </a:cubicBezTo>
                      <a:lnTo>
                        <a:pt x="0" y="1831"/>
                      </a:lnTo>
                      <a:cubicBezTo>
                        <a:pt x="0" y="2094"/>
                        <a:pt x="231" y="2309"/>
                        <a:pt x="495" y="2309"/>
                      </a:cubicBezTo>
                      <a:cubicBezTo>
                        <a:pt x="775" y="2309"/>
                        <a:pt x="989" y="2094"/>
                        <a:pt x="989" y="1831"/>
                      </a:cubicBezTo>
                      <a:lnTo>
                        <a:pt x="989" y="478"/>
                      </a:lnTo>
                      <a:cubicBezTo>
                        <a:pt x="989" y="198"/>
                        <a:pt x="775" y="0"/>
                        <a:pt x="4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6"/>
                <p:cNvSpPr/>
                <p:nvPr/>
              </p:nvSpPr>
              <p:spPr>
                <a:xfrm>
                  <a:off x="3981069" y="3210224"/>
                  <a:ext cx="67460" cy="157179"/>
                </a:xfrm>
                <a:custGeom>
                  <a:avLst/>
                  <a:gdLst/>
                  <a:ahLst/>
                  <a:cxnLst/>
                  <a:rect l="l" t="t" r="r" b="b"/>
                  <a:pathLst>
                    <a:path w="991" h="2309" extrusionOk="0">
                      <a:moveTo>
                        <a:pt x="496" y="0"/>
                      </a:moveTo>
                      <a:cubicBezTo>
                        <a:pt x="232" y="0"/>
                        <a:pt x="1" y="215"/>
                        <a:pt x="1" y="479"/>
                      </a:cubicBezTo>
                      <a:lnTo>
                        <a:pt x="1" y="1847"/>
                      </a:lnTo>
                      <a:cubicBezTo>
                        <a:pt x="1" y="2111"/>
                        <a:pt x="232" y="2309"/>
                        <a:pt x="496" y="2309"/>
                      </a:cubicBezTo>
                      <a:cubicBezTo>
                        <a:pt x="759" y="2309"/>
                        <a:pt x="990" y="2111"/>
                        <a:pt x="990" y="1847"/>
                      </a:cubicBezTo>
                      <a:lnTo>
                        <a:pt x="990" y="479"/>
                      </a:lnTo>
                      <a:cubicBezTo>
                        <a:pt x="990" y="215"/>
                        <a:pt x="759" y="0"/>
                        <a:pt x="4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 name="Google Shape;397;p26"/>
              <p:cNvGrpSpPr/>
              <p:nvPr/>
            </p:nvGrpSpPr>
            <p:grpSpPr>
              <a:xfrm>
                <a:off x="2791230" y="2844266"/>
                <a:ext cx="1139398" cy="2185536"/>
                <a:chOff x="2791230" y="2844266"/>
                <a:chExt cx="1139398" cy="2185536"/>
              </a:xfrm>
            </p:grpSpPr>
            <p:sp>
              <p:nvSpPr>
                <p:cNvPr id="398" name="Google Shape;398;p26"/>
                <p:cNvSpPr/>
                <p:nvPr/>
              </p:nvSpPr>
              <p:spPr>
                <a:xfrm>
                  <a:off x="3017979" y="2844266"/>
                  <a:ext cx="674735" cy="2177707"/>
                </a:xfrm>
                <a:custGeom>
                  <a:avLst/>
                  <a:gdLst/>
                  <a:ahLst/>
                  <a:cxnLst/>
                  <a:rect l="l" t="t" r="r" b="b"/>
                  <a:pathLst>
                    <a:path w="9912" h="31991" extrusionOk="0">
                      <a:moveTo>
                        <a:pt x="7454" y="396"/>
                      </a:moveTo>
                      <a:lnTo>
                        <a:pt x="7454" y="18964"/>
                      </a:lnTo>
                      <a:lnTo>
                        <a:pt x="9449" y="31595"/>
                      </a:lnTo>
                      <a:lnTo>
                        <a:pt x="463" y="31595"/>
                      </a:lnTo>
                      <a:lnTo>
                        <a:pt x="2474" y="19063"/>
                      </a:lnTo>
                      <a:lnTo>
                        <a:pt x="2474" y="19046"/>
                      </a:lnTo>
                      <a:lnTo>
                        <a:pt x="2474" y="396"/>
                      </a:lnTo>
                      <a:close/>
                      <a:moveTo>
                        <a:pt x="2095" y="1"/>
                      </a:moveTo>
                      <a:lnTo>
                        <a:pt x="2095" y="19013"/>
                      </a:lnTo>
                      <a:lnTo>
                        <a:pt x="1" y="31991"/>
                      </a:lnTo>
                      <a:lnTo>
                        <a:pt x="9911" y="31991"/>
                      </a:lnTo>
                      <a:lnTo>
                        <a:pt x="7850" y="18914"/>
                      </a:lnTo>
                      <a:lnTo>
                        <a:pt x="78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6"/>
                <p:cNvSpPr/>
                <p:nvPr/>
              </p:nvSpPr>
              <p:spPr>
                <a:xfrm>
                  <a:off x="3030368" y="4678412"/>
                  <a:ext cx="601693" cy="337980"/>
                </a:xfrm>
                <a:custGeom>
                  <a:avLst/>
                  <a:gdLst/>
                  <a:ahLst/>
                  <a:cxnLst/>
                  <a:rect l="l" t="t" r="r" b="b"/>
                  <a:pathLst>
                    <a:path w="8839" h="4965" extrusionOk="0">
                      <a:moveTo>
                        <a:pt x="8707" y="1"/>
                      </a:moveTo>
                      <a:lnTo>
                        <a:pt x="0" y="4733"/>
                      </a:lnTo>
                      <a:lnTo>
                        <a:pt x="116" y="4964"/>
                      </a:lnTo>
                      <a:lnTo>
                        <a:pt x="8839" y="232"/>
                      </a:lnTo>
                      <a:lnTo>
                        <a:pt x="87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6"/>
                <p:cNvSpPr/>
                <p:nvPr/>
              </p:nvSpPr>
              <p:spPr>
                <a:xfrm>
                  <a:off x="3077474" y="4694136"/>
                  <a:ext cx="604007" cy="322255"/>
                </a:xfrm>
                <a:custGeom>
                  <a:avLst/>
                  <a:gdLst/>
                  <a:ahLst/>
                  <a:cxnLst/>
                  <a:rect l="l" t="t" r="r" b="b"/>
                  <a:pathLst>
                    <a:path w="8873" h="4734" extrusionOk="0">
                      <a:moveTo>
                        <a:pt x="133" y="1"/>
                      </a:moveTo>
                      <a:lnTo>
                        <a:pt x="1" y="215"/>
                      </a:lnTo>
                      <a:lnTo>
                        <a:pt x="8740" y="4733"/>
                      </a:lnTo>
                      <a:lnTo>
                        <a:pt x="8872" y="4502"/>
                      </a:lnTo>
                      <a:lnTo>
                        <a:pt x="1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6"/>
                <p:cNvSpPr/>
                <p:nvPr/>
              </p:nvSpPr>
              <p:spPr>
                <a:xfrm>
                  <a:off x="3081967" y="4355135"/>
                  <a:ext cx="494002" cy="341316"/>
                </a:xfrm>
                <a:custGeom>
                  <a:avLst/>
                  <a:gdLst/>
                  <a:ahLst/>
                  <a:cxnLst/>
                  <a:rect l="l" t="t" r="r" b="b"/>
                  <a:pathLst>
                    <a:path w="7257" h="5014" extrusionOk="0">
                      <a:moveTo>
                        <a:pt x="7108" y="1"/>
                      </a:moveTo>
                      <a:lnTo>
                        <a:pt x="1" y="4816"/>
                      </a:lnTo>
                      <a:lnTo>
                        <a:pt x="149" y="5014"/>
                      </a:lnTo>
                      <a:lnTo>
                        <a:pt x="7256" y="215"/>
                      </a:lnTo>
                      <a:lnTo>
                        <a:pt x="71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6"/>
                <p:cNvSpPr/>
                <p:nvPr/>
              </p:nvSpPr>
              <p:spPr>
                <a:xfrm>
                  <a:off x="3134723" y="4336075"/>
                  <a:ext cx="490599" cy="332330"/>
                </a:xfrm>
                <a:custGeom>
                  <a:avLst/>
                  <a:gdLst/>
                  <a:ahLst/>
                  <a:cxnLst/>
                  <a:rect l="l" t="t" r="r" b="b"/>
                  <a:pathLst>
                    <a:path w="7207" h="4882" extrusionOk="0">
                      <a:moveTo>
                        <a:pt x="166" y="0"/>
                      </a:moveTo>
                      <a:lnTo>
                        <a:pt x="1" y="198"/>
                      </a:lnTo>
                      <a:lnTo>
                        <a:pt x="7058" y="4881"/>
                      </a:lnTo>
                      <a:lnTo>
                        <a:pt x="7207" y="4683"/>
                      </a:lnTo>
                      <a:lnTo>
                        <a:pt x="1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6"/>
                <p:cNvSpPr/>
                <p:nvPr/>
              </p:nvSpPr>
              <p:spPr>
                <a:xfrm>
                  <a:off x="3171755" y="4055412"/>
                  <a:ext cx="366026" cy="33764"/>
                </a:xfrm>
                <a:custGeom>
                  <a:avLst/>
                  <a:gdLst/>
                  <a:ahLst/>
                  <a:cxnLst/>
                  <a:rect l="l" t="t" r="r" b="b"/>
                  <a:pathLst>
                    <a:path w="5377" h="496" extrusionOk="0">
                      <a:moveTo>
                        <a:pt x="5360" y="1"/>
                      </a:moveTo>
                      <a:lnTo>
                        <a:pt x="1" y="100"/>
                      </a:lnTo>
                      <a:lnTo>
                        <a:pt x="17" y="496"/>
                      </a:lnTo>
                      <a:lnTo>
                        <a:pt x="5377" y="397"/>
                      </a:lnTo>
                      <a:lnTo>
                        <a:pt x="53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6"/>
                <p:cNvSpPr/>
                <p:nvPr/>
              </p:nvSpPr>
              <p:spPr>
                <a:xfrm>
                  <a:off x="3136970" y="4085772"/>
                  <a:ext cx="405304" cy="263849"/>
                </a:xfrm>
                <a:custGeom>
                  <a:avLst/>
                  <a:gdLst/>
                  <a:ahLst/>
                  <a:cxnLst/>
                  <a:rect l="l" t="t" r="r" b="b"/>
                  <a:pathLst>
                    <a:path w="5954" h="3876" extrusionOk="0">
                      <a:moveTo>
                        <a:pt x="5822" y="0"/>
                      </a:moveTo>
                      <a:lnTo>
                        <a:pt x="1" y="3677"/>
                      </a:lnTo>
                      <a:lnTo>
                        <a:pt x="133" y="3875"/>
                      </a:lnTo>
                      <a:lnTo>
                        <a:pt x="5954" y="231"/>
                      </a:lnTo>
                      <a:lnTo>
                        <a:pt x="58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6"/>
                <p:cNvSpPr/>
                <p:nvPr/>
              </p:nvSpPr>
              <p:spPr>
                <a:xfrm>
                  <a:off x="3162837" y="4093601"/>
                  <a:ext cx="411975" cy="263849"/>
                </a:xfrm>
                <a:custGeom>
                  <a:avLst/>
                  <a:gdLst/>
                  <a:ahLst/>
                  <a:cxnLst/>
                  <a:rect l="l" t="t" r="r" b="b"/>
                  <a:pathLst>
                    <a:path w="6052" h="3876" extrusionOk="0">
                      <a:moveTo>
                        <a:pt x="148" y="1"/>
                      </a:moveTo>
                      <a:lnTo>
                        <a:pt x="0" y="199"/>
                      </a:lnTo>
                      <a:lnTo>
                        <a:pt x="5903" y="3876"/>
                      </a:lnTo>
                      <a:lnTo>
                        <a:pt x="6052" y="3661"/>
                      </a:lnTo>
                      <a:lnTo>
                        <a:pt x="1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6"/>
                <p:cNvSpPr/>
                <p:nvPr/>
              </p:nvSpPr>
              <p:spPr>
                <a:xfrm>
                  <a:off x="3167330" y="3758003"/>
                  <a:ext cx="373854" cy="299723"/>
                </a:xfrm>
                <a:custGeom>
                  <a:avLst/>
                  <a:gdLst/>
                  <a:ahLst/>
                  <a:cxnLst/>
                  <a:rect l="l" t="t" r="r" b="b"/>
                  <a:pathLst>
                    <a:path w="5492" h="4403" extrusionOk="0">
                      <a:moveTo>
                        <a:pt x="5326" y="0"/>
                      </a:moveTo>
                      <a:lnTo>
                        <a:pt x="0" y="4205"/>
                      </a:lnTo>
                      <a:lnTo>
                        <a:pt x="165" y="4403"/>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6"/>
                <p:cNvSpPr/>
                <p:nvPr/>
              </p:nvSpPr>
              <p:spPr>
                <a:xfrm>
                  <a:off x="3172912" y="3774817"/>
                  <a:ext cx="364869" cy="294141"/>
                </a:xfrm>
                <a:custGeom>
                  <a:avLst/>
                  <a:gdLst/>
                  <a:ahLst/>
                  <a:cxnLst/>
                  <a:rect l="l" t="t" r="r" b="b"/>
                  <a:pathLst>
                    <a:path w="5360" h="4321" extrusionOk="0">
                      <a:moveTo>
                        <a:pt x="165" y="1"/>
                      </a:moveTo>
                      <a:lnTo>
                        <a:pt x="0" y="182"/>
                      </a:lnTo>
                      <a:lnTo>
                        <a:pt x="5195" y="4321"/>
                      </a:lnTo>
                      <a:lnTo>
                        <a:pt x="5360" y="4139"/>
                      </a:lnTo>
                      <a:lnTo>
                        <a:pt x="1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6"/>
                <p:cNvSpPr/>
                <p:nvPr/>
              </p:nvSpPr>
              <p:spPr>
                <a:xfrm>
                  <a:off x="3167330" y="3457191"/>
                  <a:ext cx="373854" cy="300880"/>
                </a:xfrm>
                <a:custGeom>
                  <a:avLst/>
                  <a:gdLst/>
                  <a:ahLst/>
                  <a:cxnLst/>
                  <a:rect l="l" t="t" r="r" b="b"/>
                  <a:pathLst>
                    <a:path w="5492" h="4420" extrusionOk="0">
                      <a:moveTo>
                        <a:pt x="5326" y="0"/>
                      </a:moveTo>
                      <a:lnTo>
                        <a:pt x="0" y="4205"/>
                      </a:lnTo>
                      <a:lnTo>
                        <a:pt x="165" y="4419"/>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6"/>
                <p:cNvSpPr/>
                <p:nvPr/>
              </p:nvSpPr>
              <p:spPr>
                <a:xfrm>
                  <a:off x="3172912" y="3474005"/>
                  <a:ext cx="364869" cy="295299"/>
                </a:xfrm>
                <a:custGeom>
                  <a:avLst/>
                  <a:gdLst/>
                  <a:ahLst/>
                  <a:cxnLst/>
                  <a:rect l="l" t="t" r="r" b="b"/>
                  <a:pathLst>
                    <a:path w="5360" h="4338" extrusionOk="0">
                      <a:moveTo>
                        <a:pt x="165" y="0"/>
                      </a:moveTo>
                      <a:lnTo>
                        <a:pt x="0" y="198"/>
                      </a:lnTo>
                      <a:lnTo>
                        <a:pt x="5195" y="4337"/>
                      </a:lnTo>
                      <a:lnTo>
                        <a:pt x="5360" y="4123"/>
                      </a:lnTo>
                      <a:lnTo>
                        <a:pt x="1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6"/>
                <p:cNvSpPr/>
                <p:nvPr/>
              </p:nvSpPr>
              <p:spPr>
                <a:xfrm>
                  <a:off x="3167330" y="3156311"/>
                  <a:ext cx="373854" cy="300949"/>
                </a:xfrm>
                <a:custGeom>
                  <a:avLst/>
                  <a:gdLst/>
                  <a:ahLst/>
                  <a:cxnLst/>
                  <a:rect l="l" t="t" r="r" b="b"/>
                  <a:pathLst>
                    <a:path w="5492" h="4421" extrusionOk="0">
                      <a:moveTo>
                        <a:pt x="5326" y="1"/>
                      </a:moveTo>
                      <a:lnTo>
                        <a:pt x="0" y="4222"/>
                      </a:lnTo>
                      <a:lnTo>
                        <a:pt x="165" y="4420"/>
                      </a:lnTo>
                      <a:lnTo>
                        <a:pt x="5491" y="199"/>
                      </a:lnTo>
                      <a:lnTo>
                        <a:pt x="5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6"/>
                <p:cNvSpPr/>
                <p:nvPr/>
              </p:nvSpPr>
              <p:spPr>
                <a:xfrm>
                  <a:off x="3172912" y="3173193"/>
                  <a:ext cx="364869" cy="295230"/>
                </a:xfrm>
                <a:custGeom>
                  <a:avLst/>
                  <a:gdLst/>
                  <a:ahLst/>
                  <a:cxnLst/>
                  <a:rect l="l" t="t" r="r" b="b"/>
                  <a:pathLst>
                    <a:path w="5360" h="4337" extrusionOk="0">
                      <a:moveTo>
                        <a:pt x="165" y="0"/>
                      </a:moveTo>
                      <a:lnTo>
                        <a:pt x="0" y="198"/>
                      </a:lnTo>
                      <a:lnTo>
                        <a:pt x="5195" y="4337"/>
                      </a:lnTo>
                      <a:lnTo>
                        <a:pt x="5360" y="4139"/>
                      </a:lnTo>
                      <a:lnTo>
                        <a:pt x="1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6"/>
                <p:cNvSpPr/>
                <p:nvPr/>
              </p:nvSpPr>
              <p:spPr>
                <a:xfrm>
                  <a:off x="3167330" y="2855498"/>
                  <a:ext cx="373854" cy="300880"/>
                </a:xfrm>
                <a:custGeom>
                  <a:avLst/>
                  <a:gdLst/>
                  <a:ahLst/>
                  <a:cxnLst/>
                  <a:rect l="l" t="t" r="r" b="b"/>
                  <a:pathLst>
                    <a:path w="5492" h="4420" extrusionOk="0">
                      <a:moveTo>
                        <a:pt x="5326" y="1"/>
                      </a:moveTo>
                      <a:lnTo>
                        <a:pt x="0" y="4222"/>
                      </a:lnTo>
                      <a:lnTo>
                        <a:pt x="165" y="4420"/>
                      </a:lnTo>
                      <a:lnTo>
                        <a:pt x="5491" y="215"/>
                      </a:lnTo>
                      <a:lnTo>
                        <a:pt x="5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6"/>
                <p:cNvSpPr/>
                <p:nvPr/>
              </p:nvSpPr>
              <p:spPr>
                <a:xfrm>
                  <a:off x="3172912" y="2872312"/>
                  <a:ext cx="364869" cy="295299"/>
                </a:xfrm>
                <a:custGeom>
                  <a:avLst/>
                  <a:gdLst/>
                  <a:ahLst/>
                  <a:cxnLst/>
                  <a:rect l="l" t="t" r="r" b="b"/>
                  <a:pathLst>
                    <a:path w="5360" h="4338" extrusionOk="0">
                      <a:moveTo>
                        <a:pt x="165" y="1"/>
                      </a:moveTo>
                      <a:lnTo>
                        <a:pt x="0" y="215"/>
                      </a:lnTo>
                      <a:lnTo>
                        <a:pt x="5195" y="4338"/>
                      </a:lnTo>
                      <a:lnTo>
                        <a:pt x="5360" y="4140"/>
                      </a:lnTo>
                      <a:lnTo>
                        <a:pt x="1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6"/>
                <p:cNvSpPr/>
                <p:nvPr/>
              </p:nvSpPr>
              <p:spPr>
                <a:xfrm>
                  <a:off x="2796880" y="3454945"/>
                  <a:ext cx="1133747" cy="316605"/>
                </a:xfrm>
                <a:custGeom>
                  <a:avLst/>
                  <a:gdLst/>
                  <a:ahLst/>
                  <a:cxnLst/>
                  <a:rect l="l" t="t" r="r" b="b"/>
                  <a:pathLst>
                    <a:path w="16655" h="4651" extrusionOk="0">
                      <a:moveTo>
                        <a:pt x="5590" y="247"/>
                      </a:moveTo>
                      <a:lnTo>
                        <a:pt x="10785" y="264"/>
                      </a:lnTo>
                      <a:lnTo>
                        <a:pt x="15913" y="4386"/>
                      </a:lnTo>
                      <a:lnTo>
                        <a:pt x="710" y="4271"/>
                      </a:lnTo>
                      <a:lnTo>
                        <a:pt x="5590" y="247"/>
                      </a:lnTo>
                      <a:close/>
                      <a:moveTo>
                        <a:pt x="5475" y="0"/>
                      </a:moveTo>
                      <a:lnTo>
                        <a:pt x="0" y="4535"/>
                      </a:lnTo>
                      <a:lnTo>
                        <a:pt x="16655" y="4650"/>
                      </a:lnTo>
                      <a:lnTo>
                        <a:pt x="10933" y="33"/>
                      </a:lnTo>
                      <a:lnTo>
                        <a:pt x="10884" y="17"/>
                      </a:lnTo>
                      <a:lnTo>
                        <a:pt x="54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6"/>
                <p:cNvSpPr/>
                <p:nvPr/>
              </p:nvSpPr>
              <p:spPr>
                <a:xfrm>
                  <a:off x="2796880" y="2852163"/>
                  <a:ext cx="1133747" cy="317694"/>
                </a:xfrm>
                <a:custGeom>
                  <a:avLst/>
                  <a:gdLst/>
                  <a:ahLst/>
                  <a:cxnLst/>
                  <a:rect l="l" t="t" r="r" b="b"/>
                  <a:pathLst>
                    <a:path w="16655" h="4667" extrusionOk="0">
                      <a:moveTo>
                        <a:pt x="5590" y="264"/>
                      </a:moveTo>
                      <a:lnTo>
                        <a:pt x="10785" y="280"/>
                      </a:lnTo>
                      <a:lnTo>
                        <a:pt x="15913" y="4403"/>
                      </a:lnTo>
                      <a:lnTo>
                        <a:pt x="710" y="4271"/>
                      </a:lnTo>
                      <a:lnTo>
                        <a:pt x="5590" y="264"/>
                      </a:lnTo>
                      <a:close/>
                      <a:moveTo>
                        <a:pt x="5475" y="0"/>
                      </a:moveTo>
                      <a:lnTo>
                        <a:pt x="0" y="4551"/>
                      </a:lnTo>
                      <a:lnTo>
                        <a:pt x="16655" y="4667"/>
                      </a:lnTo>
                      <a:lnTo>
                        <a:pt x="16655" y="4667"/>
                      </a:lnTo>
                      <a:lnTo>
                        <a:pt x="10933" y="50"/>
                      </a:lnTo>
                      <a:lnTo>
                        <a:pt x="10884" y="33"/>
                      </a:lnTo>
                      <a:lnTo>
                        <a:pt x="54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6"/>
                <p:cNvSpPr/>
                <p:nvPr/>
              </p:nvSpPr>
              <p:spPr>
                <a:xfrm>
                  <a:off x="3537713" y="2991303"/>
                  <a:ext cx="180801" cy="167322"/>
                </a:xfrm>
                <a:custGeom>
                  <a:avLst/>
                  <a:gdLst/>
                  <a:ahLst/>
                  <a:cxnLst/>
                  <a:rect l="l" t="t" r="r" b="b"/>
                  <a:pathLst>
                    <a:path w="2656" h="2458" extrusionOk="0">
                      <a:moveTo>
                        <a:pt x="2474" y="1"/>
                      </a:moveTo>
                      <a:lnTo>
                        <a:pt x="1" y="2276"/>
                      </a:lnTo>
                      <a:lnTo>
                        <a:pt x="182" y="2458"/>
                      </a:lnTo>
                      <a:lnTo>
                        <a:pt x="2655" y="199"/>
                      </a:lnTo>
                      <a:lnTo>
                        <a:pt x="24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6"/>
                <p:cNvSpPr/>
                <p:nvPr/>
              </p:nvSpPr>
              <p:spPr>
                <a:xfrm>
                  <a:off x="3005658" y="2989056"/>
                  <a:ext cx="166165" cy="167322"/>
                </a:xfrm>
                <a:custGeom>
                  <a:avLst/>
                  <a:gdLst/>
                  <a:ahLst/>
                  <a:cxnLst/>
                  <a:rect l="l" t="t" r="r" b="b"/>
                  <a:pathLst>
                    <a:path w="2441" h="2458" extrusionOk="0">
                      <a:moveTo>
                        <a:pt x="215" y="1"/>
                      </a:moveTo>
                      <a:lnTo>
                        <a:pt x="1" y="182"/>
                      </a:lnTo>
                      <a:lnTo>
                        <a:pt x="2243" y="2458"/>
                      </a:lnTo>
                      <a:lnTo>
                        <a:pt x="2441" y="2293"/>
                      </a:lnTo>
                      <a:lnTo>
                        <a:pt x="2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6"/>
                <p:cNvSpPr/>
                <p:nvPr/>
              </p:nvSpPr>
              <p:spPr>
                <a:xfrm>
                  <a:off x="3535466" y="3590749"/>
                  <a:ext cx="171815" cy="174061"/>
                </a:xfrm>
                <a:custGeom>
                  <a:avLst/>
                  <a:gdLst/>
                  <a:ahLst/>
                  <a:cxnLst/>
                  <a:rect l="l" t="t" r="r" b="b"/>
                  <a:pathLst>
                    <a:path w="2524" h="2557" extrusionOk="0">
                      <a:moveTo>
                        <a:pt x="2342" y="0"/>
                      </a:moveTo>
                      <a:lnTo>
                        <a:pt x="1" y="2375"/>
                      </a:lnTo>
                      <a:lnTo>
                        <a:pt x="198" y="2556"/>
                      </a:lnTo>
                      <a:lnTo>
                        <a:pt x="2524" y="182"/>
                      </a:lnTo>
                      <a:lnTo>
                        <a:pt x="2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6"/>
                <p:cNvSpPr/>
                <p:nvPr/>
              </p:nvSpPr>
              <p:spPr>
                <a:xfrm>
                  <a:off x="3010151" y="3580606"/>
                  <a:ext cx="160583" cy="178554"/>
                </a:xfrm>
                <a:custGeom>
                  <a:avLst/>
                  <a:gdLst/>
                  <a:ahLst/>
                  <a:cxnLst/>
                  <a:rect l="l" t="t" r="r" b="b"/>
                  <a:pathLst>
                    <a:path w="2359" h="2623" extrusionOk="0">
                      <a:moveTo>
                        <a:pt x="215" y="1"/>
                      </a:moveTo>
                      <a:lnTo>
                        <a:pt x="0" y="166"/>
                      </a:lnTo>
                      <a:lnTo>
                        <a:pt x="2144" y="2623"/>
                      </a:lnTo>
                      <a:lnTo>
                        <a:pt x="2358" y="2458"/>
                      </a:lnTo>
                      <a:lnTo>
                        <a:pt x="2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6"/>
                <p:cNvSpPr/>
                <p:nvPr/>
              </p:nvSpPr>
              <p:spPr>
                <a:xfrm>
                  <a:off x="2863114" y="4987120"/>
                  <a:ext cx="1003525" cy="42681"/>
                </a:xfrm>
                <a:custGeom>
                  <a:avLst/>
                  <a:gdLst/>
                  <a:ahLst/>
                  <a:cxnLst/>
                  <a:rect l="l" t="t" r="r" b="b"/>
                  <a:pathLst>
                    <a:path w="14742" h="627" extrusionOk="0">
                      <a:moveTo>
                        <a:pt x="0" y="0"/>
                      </a:moveTo>
                      <a:lnTo>
                        <a:pt x="0" y="627"/>
                      </a:lnTo>
                      <a:lnTo>
                        <a:pt x="14742" y="627"/>
                      </a:lnTo>
                      <a:lnTo>
                        <a:pt x="147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6"/>
                <p:cNvSpPr/>
                <p:nvPr/>
              </p:nvSpPr>
              <p:spPr>
                <a:xfrm>
                  <a:off x="2818186"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6"/>
                <p:cNvSpPr/>
                <p:nvPr/>
              </p:nvSpPr>
              <p:spPr>
                <a:xfrm>
                  <a:off x="2821590" y="3154064"/>
                  <a:ext cx="13546" cy="78692"/>
                </a:xfrm>
                <a:custGeom>
                  <a:avLst/>
                  <a:gdLst/>
                  <a:ahLst/>
                  <a:cxnLst/>
                  <a:rect l="l" t="t" r="r" b="b"/>
                  <a:pathLst>
                    <a:path w="199" h="1156" extrusionOk="0">
                      <a:moveTo>
                        <a:pt x="0" y="1"/>
                      </a:moveTo>
                      <a:lnTo>
                        <a:pt x="0" y="1155"/>
                      </a:lnTo>
                      <a:lnTo>
                        <a:pt x="198" y="1155"/>
                      </a:lnTo>
                      <a:lnTo>
                        <a:pt x="1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6"/>
                <p:cNvSpPr/>
                <p:nvPr/>
              </p:nvSpPr>
              <p:spPr>
                <a:xfrm>
                  <a:off x="2795722" y="3197835"/>
                  <a:ext cx="67460" cy="157247"/>
                </a:xfrm>
                <a:custGeom>
                  <a:avLst/>
                  <a:gdLst/>
                  <a:ahLst/>
                  <a:cxnLst/>
                  <a:rect l="l" t="t" r="r" b="b"/>
                  <a:pathLst>
                    <a:path w="991" h="2310" extrusionOk="0">
                      <a:moveTo>
                        <a:pt x="496" y="1"/>
                      </a:moveTo>
                      <a:cubicBezTo>
                        <a:pt x="215" y="1"/>
                        <a:pt x="1" y="215"/>
                        <a:pt x="1" y="479"/>
                      </a:cubicBezTo>
                      <a:lnTo>
                        <a:pt x="1" y="1831"/>
                      </a:lnTo>
                      <a:cubicBezTo>
                        <a:pt x="1" y="2112"/>
                        <a:pt x="232" y="2309"/>
                        <a:pt x="496" y="2309"/>
                      </a:cubicBezTo>
                      <a:cubicBezTo>
                        <a:pt x="759" y="2309"/>
                        <a:pt x="990" y="2112"/>
                        <a:pt x="990" y="1831"/>
                      </a:cubicBezTo>
                      <a:lnTo>
                        <a:pt x="990" y="479"/>
                      </a:lnTo>
                      <a:cubicBezTo>
                        <a:pt x="990" y="215"/>
                        <a:pt x="759" y="1"/>
                        <a:pt x="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6"/>
                <p:cNvSpPr/>
                <p:nvPr/>
              </p:nvSpPr>
              <p:spPr>
                <a:xfrm>
                  <a:off x="2791230" y="3807356"/>
                  <a:ext cx="67460" cy="157247"/>
                </a:xfrm>
                <a:custGeom>
                  <a:avLst/>
                  <a:gdLst/>
                  <a:ahLst/>
                  <a:cxnLst/>
                  <a:rect l="l" t="t" r="r" b="b"/>
                  <a:pathLst>
                    <a:path w="991" h="2310" extrusionOk="0">
                      <a:moveTo>
                        <a:pt x="496" y="1"/>
                      </a:moveTo>
                      <a:cubicBezTo>
                        <a:pt x="232" y="1"/>
                        <a:pt x="1" y="199"/>
                        <a:pt x="1" y="462"/>
                      </a:cubicBezTo>
                      <a:lnTo>
                        <a:pt x="1" y="1831"/>
                      </a:lnTo>
                      <a:cubicBezTo>
                        <a:pt x="1" y="2095"/>
                        <a:pt x="232" y="2309"/>
                        <a:pt x="496" y="2309"/>
                      </a:cubicBezTo>
                      <a:cubicBezTo>
                        <a:pt x="760" y="2309"/>
                        <a:pt x="990" y="2095"/>
                        <a:pt x="990" y="1831"/>
                      </a:cubicBezTo>
                      <a:lnTo>
                        <a:pt x="990" y="462"/>
                      </a:lnTo>
                      <a:cubicBezTo>
                        <a:pt x="990" y="199"/>
                        <a:pt x="760" y="1"/>
                        <a:pt x="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25" name="Google Shape;425;p26"/>
            <p:cNvSpPr/>
            <p:nvPr/>
          </p:nvSpPr>
          <p:spPr>
            <a:xfrm flipH="1">
              <a:off x="2754412" y="3763585"/>
              <a:ext cx="12389" cy="78624"/>
            </a:xfrm>
            <a:custGeom>
              <a:avLst/>
              <a:gdLst/>
              <a:ahLst/>
              <a:cxnLst/>
              <a:rect l="l" t="t" r="r" b="b"/>
              <a:pathLst>
                <a:path w="182" h="1155" extrusionOk="0">
                  <a:moveTo>
                    <a:pt x="0" y="1"/>
                  </a:moveTo>
                  <a:lnTo>
                    <a:pt x="0" y="1155"/>
                  </a:lnTo>
                  <a:lnTo>
                    <a:pt x="182" y="1155"/>
                  </a:lnTo>
                  <a:lnTo>
                    <a:pt x="1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6"/>
            <p:cNvSpPr/>
            <p:nvPr/>
          </p:nvSpPr>
          <p:spPr>
            <a:xfrm flipH="1">
              <a:off x="3928527" y="3763585"/>
              <a:ext cx="12389" cy="78624"/>
            </a:xfrm>
            <a:custGeom>
              <a:avLst/>
              <a:gdLst/>
              <a:ahLst/>
              <a:cxnLst/>
              <a:rect l="l" t="t" r="r" b="b"/>
              <a:pathLst>
                <a:path w="182" h="1155" extrusionOk="0">
                  <a:moveTo>
                    <a:pt x="0" y="1"/>
                  </a:moveTo>
                  <a:lnTo>
                    <a:pt x="0" y="1155"/>
                  </a:lnTo>
                  <a:lnTo>
                    <a:pt x="182" y="1155"/>
                  </a:lnTo>
                  <a:lnTo>
                    <a:pt x="1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6"/>
            <p:cNvSpPr/>
            <p:nvPr/>
          </p:nvSpPr>
          <p:spPr>
            <a:xfrm flipH="1">
              <a:off x="3924034" y="3154064"/>
              <a:ext cx="12389" cy="78692"/>
            </a:xfrm>
            <a:custGeom>
              <a:avLst/>
              <a:gdLst/>
              <a:ahLst/>
              <a:cxnLst/>
              <a:rect l="l" t="t" r="r" b="b"/>
              <a:pathLst>
                <a:path w="182" h="1156" extrusionOk="0">
                  <a:moveTo>
                    <a:pt x="0" y="1"/>
                  </a:moveTo>
                  <a:lnTo>
                    <a:pt x="0" y="1155"/>
                  </a:lnTo>
                  <a:lnTo>
                    <a:pt x="182" y="1155"/>
                  </a:lnTo>
                  <a:lnTo>
                    <a:pt x="1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6"/>
            <p:cNvSpPr/>
            <p:nvPr/>
          </p:nvSpPr>
          <p:spPr>
            <a:xfrm flipH="1">
              <a:off x="2738688" y="3166453"/>
              <a:ext cx="12389" cy="78624"/>
            </a:xfrm>
            <a:custGeom>
              <a:avLst/>
              <a:gdLst/>
              <a:ahLst/>
              <a:cxnLst/>
              <a:rect l="l" t="t" r="r" b="b"/>
              <a:pathLst>
                <a:path w="182" h="1155" extrusionOk="0">
                  <a:moveTo>
                    <a:pt x="0" y="0"/>
                  </a:moveTo>
                  <a:lnTo>
                    <a:pt x="0" y="1154"/>
                  </a:lnTo>
                  <a:lnTo>
                    <a:pt x="182" y="1154"/>
                  </a:lnTo>
                  <a:lnTo>
                    <a:pt x="1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6"/>
            <p:cNvSpPr/>
            <p:nvPr/>
          </p:nvSpPr>
          <p:spPr>
            <a:xfrm flipH="1">
              <a:off x="2726298" y="3808513"/>
              <a:ext cx="67460" cy="157179"/>
            </a:xfrm>
            <a:custGeom>
              <a:avLst/>
              <a:gdLst/>
              <a:ahLst/>
              <a:cxnLst/>
              <a:rect l="l" t="t" r="r" b="b"/>
              <a:pathLst>
                <a:path w="991" h="2309" extrusionOk="0">
                  <a:moveTo>
                    <a:pt x="495" y="0"/>
                  </a:moveTo>
                  <a:cubicBezTo>
                    <a:pt x="232" y="0"/>
                    <a:pt x="1" y="198"/>
                    <a:pt x="1" y="478"/>
                  </a:cubicBezTo>
                  <a:lnTo>
                    <a:pt x="1" y="1831"/>
                  </a:lnTo>
                  <a:cubicBezTo>
                    <a:pt x="1" y="2094"/>
                    <a:pt x="232" y="2309"/>
                    <a:pt x="495" y="2309"/>
                  </a:cubicBezTo>
                  <a:cubicBezTo>
                    <a:pt x="776" y="2309"/>
                    <a:pt x="990" y="2094"/>
                    <a:pt x="990" y="1831"/>
                  </a:cubicBezTo>
                  <a:lnTo>
                    <a:pt x="990" y="478"/>
                  </a:lnTo>
                  <a:cubicBezTo>
                    <a:pt x="990" y="198"/>
                    <a:pt x="759" y="0"/>
                    <a:pt x="4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6"/>
            <p:cNvSpPr/>
            <p:nvPr/>
          </p:nvSpPr>
          <p:spPr>
            <a:xfrm flipH="1">
              <a:off x="2710642" y="3210224"/>
              <a:ext cx="67392" cy="157179"/>
            </a:xfrm>
            <a:custGeom>
              <a:avLst/>
              <a:gdLst/>
              <a:ahLst/>
              <a:cxnLst/>
              <a:rect l="l" t="t" r="r" b="b"/>
              <a:pathLst>
                <a:path w="990" h="2309" extrusionOk="0">
                  <a:moveTo>
                    <a:pt x="495" y="0"/>
                  </a:moveTo>
                  <a:cubicBezTo>
                    <a:pt x="231" y="0"/>
                    <a:pt x="1" y="215"/>
                    <a:pt x="1" y="479"/>
                  </a:cubicBezTo>
                  <a:lnTo>
                    <a:pt x="1" y="1847"/>
                  </a:lnTo>
                  <a:cubicBezTo>
                    <a:pt x="1" y="2111"/>
                    <a:pt x="231" y="2309"/>
                    <a:pt x="495" y="2309"/>
                  </a:cubicBezTo>
                  <a:cubicBezTo>
                    <a:pt x="759" y="2309"/>
                    <a:pt x="990" y="2111"/>
                    <a:pt x="990" y="1847"/>
                  </a:cubicBezTo>
                  <a:lnTo>
                    <a:pt x="990" y="479"/>
                  </a:lnTo>
                  <a:cubicBezTo>
                    <a:pt x="990" y="215"/>
                    <a:pt x="759" y="0"/>
                    <a:pt x="4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6"/>
            <p:cNvSpPr/>
            <p:nvPr/>
          </p:nvSpPr>
          <p:spPr>
            <a:xfrm flipH="1">
              <a:off x="2018072" y="3352768"/>
              <a:ext cx="1917262" cy="688145"/>
            </a:xfrm>
            <a:custGeom>
              <a:avLst/>
              <a:gdLst/>
              <a:ahLst/>
              <a:cxnLst/>
              <a:rect l="l" t="t" r="r" b="b"/>
              <a:pathLst>
                <a:path w="28165" h="10109" extrusionOk="0">
                  <a:moveTo>
                    <a:pt x="166" y="0"/>
                  </a:moveTo>
                  <a:lnTo>
                    <a:pt x="1" y="83"/>
                  </a:lnTo>
                  <a:cubicBezTo>
                    <a:pt x="17" y="99"/>
                    <a:pt x="1600" y="3101"/>
                    <a:pt x="5855" y="5788"/>
                  </a:cubicBezTo>
                  <a:cubicBezTo>
                    <a:pt x="9136" y="7866"/>
                    <a:pt x="14611" y="10109"/>
                    <a:pt x="23004" y="10109"/>
                  </a:cubicBezTo>
                  <a:cubicBezTo>
                    <a:pt x="24636" y="10109"/>
                    <a:pt x="26335" y="10026"/>
                    <a:pt x="28165" y="9845"/>
                  </a:cubicBezTo>
                  <a:lnTo>
                    <a:pt x="28148" y="9680"/>
                  </a:lnTo>
                  <a:cubicBezTo>
                    <a:pt x="26318" y="9864"/>
                    <a:pt x="24600" y="9948"/>
                    <a:pt x="22990" y="9948"/>
                  </a:cubicBezTo>
                  <a:cubicBezTo>
                    <a:pt x="14664" y="9948"/>
                    <a:pt x="9214" y="7715"/>
                    <a:pt x="5953" y="5656"/>
                  </a:cubicBezTo>
                  <a:cubicBezTo>
                    <a:pt x="1749" y="2985"/>
                    <a:pt x="182" y="17"/>
                    <a:pt x="1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6"/>
            <p:cNvSpPr/>
            <p:nvPr/>
          </p:nvSpPr>
          <p:spPr>
            <a:xfrm flipH="1">
              <a:off x="1096507" y="3365089"/>
              <a:ext cx="1652324" cy="657853"/>
            </a:xfrm>
            <a:custGeom>
              <a:avLst/>
              <a:gdLst/>
              <a:ahLst/>
              <a:cxnLst/>
              <a:rect l="l" t="t" r="r" b="b"/>
              <a:pathLst>
                <a:path w="24273" h="9664" extrusionOk="0">
                  <a:moveTo>
                    <a:pt x="149" y="1"/>
                  </a:moveTo>
                  <a:lnTo>
                    <a:pt x="0" y="100"/>
                  </a:lnTo>
                  <a:cubicBezTo>
                    <a:pt x="17" y="116"/>
                    <a:pt x="1600" y="2425"/>
                    <a:pt x="5359" y="4766"/>
                  </a:cubicBezTo>
                  <a:cubicBezTo>
                    <a:pt x="8855" y="6910"/>
                    <a:pt x="14923" y="9482"/>
                    <a:pt x="24273" y="9664"/>
                  </a:cubicBezTo>
                  <a:lnTo>
                    <a:pt x="24273" y="9499"/>
                  </a:lnTo>
                  <a:cubicBezTo>
                    <a:pt x="14989" y="9318"/>
                    <a:pt x="8905" y="6745"/>
                    <a:pt x="5458" y="4618"/>
                  </a:cubicBezTo>
                  <a:cubicBezTo>
                    <a:pt x="1732" y="2309"/>
                    <a:pt x="165" y="17"/>
                    <a:pt x="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6"/>
            <p:cNvSpPr/>
            <p:nvPr/>
          </p:nvSpPr>
          <p:spPr>
            <a:xfrm flipH="1">
              <a:off x="1291807" y="4165417"/>
              <a:ext cx="950769" cy="381751"/>
            </a:xfrm>
            <a:custGeom>
              <a:avLst/>
              <a:gdLst/>
              <a:ahLst/>
              <a:cxnLst/>
              <a:rect l="l" t="t" r="r" b="b"/>
              <a:pathLst>
                <a:path w="13967" h="5608" extrusionOk="0">
                  <a:moveTo>
                    <a:pt x="0" y="1"/>
                  </a:moveTo>
                  <a:lnTo>
                    <a:pt x="0" y="5607"/>
                  </a:lnTo>
                  <a:lnTo>
                    <a:pt x="13967" y="5607"/>
                  </a:lnTo>
                  <a:lnTo>
                    <a:pt x="139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6"/>
            <p:cNvSpPr/>
            <p:nvPr/>
          </p:nvSpPr>
          <p:spPr>
            <a:xfrm flipH="1">
              <a:off x="920267" y="4165417"/>
              <a:ext cx="376101" cy="381751"/>
            </a:xfrm>
            <a:custGeom>
              <a:avLst/>
              <a:gdLst/>
              <a:ahLst/>
              <a:cxnLst/>
              <a:rect l="l" t="t" r="r" b="b"/>
              <a:pathLst>
                <a:path w="5525" h="5608" extrusionOk="0">
                  <a:moveTo>
                    <a:pt x="1" y="1"/>
                  </a:moveTo>
                  <a:lnTo>
                    <a:pt x="1" y="5607"/>
                  </a:lnTo>
                  <a:lnTo>
                    <a:pt x="5525" y="5607"/>
                  </a:lnTo>
                  <a:lnTo>
                    <a:pt x="55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6"/>
            <p:cNvSpPr/>
            <p:nvPr/>
          </p:nvSpPr>
          <p:spPr>
            <a:xfrm flipH="1">
              <a:off x="1144770" y="4581885"/>
              <a:ext cx="1272956" cy="455813"/>
            </a:xfrm>
            <a:custGeom>
              <a:avLst/>
              <a:gdLst/>
              <a:ahLst/>
              <a:cxnLst/>
              <a:rect l="l" t="t" r="r" b="b"/>
              <a:pathLst>
                <a:path w="18700" h="6696" extrusionOk="0">
                  <a:moveTo>
                    <a:pt x="1" y="1"/>
                  </a:moveTo>
                  <a:lnTo>
                    <a:pt x="1" y="6695"/>
                  </a:lnTo>
                  <a:lnTo>
                    <a:pt x="18700" y="6695"/>
                  </a:lnTo>
                  <a:lnTo>
                    <a:pt x="187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6"/>
            <p:cNvSpPr/>
            <p:nvPr/>
          </p:nvSpPr>
          <p:spPr>
            <a:xfrm flipH="1">
              <a:off x="742870" y="4581885"/>
              <a:ext cx="409796" cy="455813"/>
            </a:xfrm>
            <a:custGeom>
              <a:avLst/>
              <a:gdLst/>
              <a:ahLst/>
              <a:cxnLst/>
              <a:rect l="l" t="t" r="r" b="b"/>
              <a:pathLst>
                <a:path w="6020" h="6696" extrusionOk="0">
                  <a:moveTo>
                    <a:pt x="0" y="1"/>
                  </a:moveTo>
                  <a:lnTo>
                    <a:pt x="0" y="6695"/>
                  </a:lnTo>
                  <a:lnTo>
                    <a:pt x="6019" y="6695"/>
                  </a:lnTo>
                  <a:lnTo>
                    <a:pt x="60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6"/>
            <p:cNvSpPr/>
            <p:nvPr/>
          </p:nvSpPr>
          <p:spPr>
            <a:xfrm flipH="1">
              <a:off x="744027" y="4597610"/>
              <a:ext cx="1673699" cy="53913"/>
            </a:xfrm>
            <a:custGeom>
              <a:avLst/>
              <a:gdLst/>
              <a:ahLst/>
              <a:cxnLst/>
              <a:rect l="l" t="t" r="r" b="b"/>
              <a:pathLst>
                <a:path w="24587" h="792" extrusionOk="0">
                  <a:moveTo>
                    <a:pt x="1" y="0"/>
                  </a:moveTo>
                  <a:lnTo>
                    <a:pt x="1" y="792"/>
                  </a:lnTo>
                  <a:lnTo>
                    <a:pt x="24587" y="792"/>
                  </a:lnTo>
                  <a:lnTo>
                    <a:pt x="24587" y="0"/>
                  </a:lnTo>
                  <a:close/>
                </a:path>
              </a:pathLst>
            </a:custGeom>
            <a:solidFill>
              <a:srgbClr val="34343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6"/>
            <p:cNvSpPr/>
            <p:nvPr/>
          </p:nvSpPr>
          <p:spPr>
            <a:xfrm flipH="1">
              <a:off x="1150352" y="4541450"/>
              <a:ext cx="1293173" cy="61810"/>
            </a:xfrm>
            <a:custGeom>
              <a:avLst/>
              <a:gdLst/>
              <a:ahLst/>
              <a:cxnLst/>
              <a:rect l="l" t="t" r="r" b="b"/>
              <a:pathLst>
                <a:path w="18997" h="908" extrusionOk="0">
                  <a:moveTo>
                    <a:pt x="0" y="1"/>
                  </a:moveTo>
                  <a:lnTo>
                    <a:pt x="0" y="908"/>
                  </a:lnTo>
                  <a:lnTo>
                    <a:pt x="18996" y="908"/>
                  </a:lnTo>
                  <a:lnTo>
                    <a:pt x="189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6"/>
            <p:cNvSpPr/>
            <p:nvPr/>
          </p:nvSpPr>
          <p:spPr>
            <a:xfrm flipH="1">
              <a:off x="711489" y="4541450"/>
              <a:ext cx="441178" cy="61810"/>
            </a:xfrm>
            <a:custGeom>
              <a:avLst/>
              <a:gdLst/>
              <a:ahLst/>
              <a:cxnLst/>
              <a:rect l="l" t="t" r="r" b="b"/>
              <a:pathLst>
                <a:path w="6481" h="908" extrusionOk="0">
                  <a:moveTo>
                    <a:pt x="0" y="1"/>
                  </a:moveTo>
                  <a:lnTo>
                    <a:pt x="0" y="908"/>
                  </a:lnTo>
                  <a:lnTo>
                    <a:pt x="6481" y="908"/>
                  </a:lnTo>
                  <a:lnTo>
                    <a:pt x="64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0" name="Google Shape;440;p26"/>
            <p:cNvGrpSpPr/>
            <p:nvPr/>
          </p:nvGrpSpPr>
          <p:grpSpPr>
            <a:xfrm flipH="1">
              <a:off x="1232256" y="4731168"/>
              <a:ext cx="172904" cy="176308"/>
              <a:chOff x="4218162" y="4731168"/>
              <a:chExt cx="172904" cy="176308"/>
            </a:xfrm>
          </p:grpSpPr>
          <p:sp>
            <p:nvSpPr>
              <p:cNvPr id="441" name="Google Shape;441;p26"/>
              <p:cNvSpPr/>
              <p:nvPr/>
            </p:nvSpPr>
            <p:spPr>
              <a:xfrm>
                <a:off x="4218162"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6"/>
              <p:cNvSpPr/>
              <p:nvPr/>
            </p:nvSpPr>
            <p:spPr>
              <a:xfrm>
                <a:off x="4264179"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6"/>
              <p:cNvSpPr/>
              <p:nvPr/>
            </p:nvSpPr>
            <p:spPr>
              <a:xfrm>
                <a:off x="4310196" y="4731168"/>
                <a:ext cx="35942" cy="37100"/>
              </a:xfrm>
              <a:custGeom>
                <a:avLst/>
                <a:gdLst/>
                <a:ahLst/>
                <a:cxnLst/>
                <a:rect l="l" t="t" r="r" b="b"/>
                <a:pathLst>
                  <a:path w="528" h="545" extrusionOk="0">
                    <a:moveTo>
                      <a:pt x="0" y="1"/>
                    </a:moveTo>
                    <a:lnTo>
                      <a:pt x="0" y="545"/>
                    </a:lnTo>
                    <a:lnTo>
                      <a:pt x="528" y="545"/>
                    </a:lnTo>
                    <a:lnTo>
                      <a:pt x="5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6"/>
              <p:cNvSpPr/>
              <p:nvPr/>
            </p:nvSpPr>
            <p:spPr>
              <a:xfrm>
                <a:off x="4355056" y="4731168"/>
                <a:ext cx="36010" cy="37100"/>
              </a:xfrm>
              <a:custGeom>
                <a:avLst/>
                <a:gdLst/>
                <a:ahLst/>
                <a:cxnLst/>
                <a:rect l="l" t="t" r="r" b="b"/>
                <a:pathLst>
                  <a:path w="529" h="545" extrusionOk="0">
                    <a:moveTo>
                      <a:pt x="1" y="1"/>
                    </a:moveTo>
                    <a:lnTo>
                      <a:pt x="1" y="545"/>
                    </a:lnTo>
                    <a:lnTo>
                      <a:pt x="529" y="545"/>
                    </a:lnTo>
                    <a:lnTo>
                      <a:pt x="5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6"/>
              <p:cNvSpPr/>
              <p:nvPr/>
            </p:nvSpPr>
            <p:spPr>
              <a:xfrm>
                <a:off x="4218162"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6"/>
              <p:cNvSpPr/>
              <p:nvPr/>
            </p:nvSpPr>
            <p:spPr>
              <a:xfrm>
                <a:off x="4264179"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6"/>
              <p:cNvSpPr/>
              <p:nvPr/>
            </p:nvSpPr>
            <p:spPr>
              <a:xfrm>
                <a:off x="4310196" y="4778342"/>
                <a:ext cx="35942" cy="35942"/>
              </a:xfrm>
              <a:custGeom>
                <a:avLst/>
                <a:gdLst/>
                <a:ahLst/>
                <a:cxnLst/>
                <a:rect l="l" t="t" r="r" b="b"/>
                <a:pathLst>
                  <a:path w="528" h="528"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6"/>
              <p:cNvSpPr/>
              <p:nvPr/>
            </p:nvSpPr>
            <p:spPr>
              <a:xfrm>
                <a:off x="4355056" y="4778342"/>
                <a:ext cx="36010" cy="35942"/>
              </a:xfrm>
              <a:custGeom>
                <a:avLst/>
                <a:gdLst/>
                <a:ahLst/>
                <a:cxnLst/>
                <a:rect l="l" t="t" r="r" b="b"/>
                <a:pathLst>
                  <a:path w="529" h="528"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6"/>
              <p:cNvSpPr/>
              <p:nvPr/>
            </p:nvSpPr>
            <p:spPr>
              <a:xfrm>
                <a:off x="4218162"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6"/>
              <p:cNvSpPr/>
              <p:nvPr/>
            </p:nvSpPr>
            <p:spPr>
              <a:xfrm>
                <a:off x="4264179"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6"/>
              <p:cNvSpPr/>
              <p:nvPr/>
            </p:nvSpPr>
            <p:spPr>
              <a:xfrm>
                <a:off x="4310196" y="4824359"/>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6"/>
              <p:cNvSpPr/>
              <p:nvPr/>
            </p:nvSpPr>
            <p:spPr>
              <a:xfrm>
                <a:off x="4355056" y="4824359"/>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6"/>
              <p:cNvSpPr/>
              <p:nvPr/>
            </p:nvSpPr>
            <p:spPr>
              <a:xfrm>
                <a:off x="4218162"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6"/>
              <p:cNvSpPr/>
              <p:nvPr/>
            </p:nvSpPr>
            <p:spPr>
              <a:xfrm>
                <a:off x="4264179"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6"/>
              <p:cNvSpPr/>
              <p:nvPr/>
            </p:nvSpPr>
            <p:spPr>
              <a:xfrm>
                <a:off x="4310196" y="4870376"/>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6"/>
              <p:cNvSpPr/>
              <p:nvPr/>
            </p:nvSpPr>
            <p:spPr>
              <a:xfrm>
                <a:off x="4355056" y="4870376"/>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6"/>
              <p:cNvSpPr/>
              <p:nvPr/>
            </p:nvSpPr>
            <p:spPr>
              <a:xfrm>
                <a:off x="4218162" y="4731168"/>
                <a:ext cx="172904" cy="121305"/>
              </a:xfrm>
              <a:custGeom>
                <a:avLst/>
                <a:gdLst/>
                <a:ahLst/>
                <a:cxnLst/>
                <a:rect l="l" t="t" r="r" b="b"/>
                <a:pathLst>
                  <a:path w="2540" h="1782" extrusionOk="0">
                    <a:moveTo>
                      <a:pt x="0" y="1"/>
                    </a:moveTo>
                    <a:lnTo>
                      <a:pt x="2540" y="1782"/>
                    </a:lnTo>
                    <a:lnTo>
                      <a:pt x="2540" y="1369"/>
                    </a:lnTo>
                    <a:lnTo>
                      <a:pt x="544"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6"/>
              <p:cNvSpPr/>
              <p:nvPr/>
            </p:nvSpPr>
            <p:spPr>
              <a:xfrm>
                <a:off x="4218162" y="4778342"/>
                <a:ext cx="172904" cy="129134"/>
              </a:xfrm>
              <a:custGeom>
                <a:avLst/>
                <a:gdLst/>
                <a:ahLst/>
                <a:cxnLst/>
                <a:rect l="l" t="t" r="r" b="b"/>
                <a:pathLst>
                  <a:path w="2540" h="1897" extrusionOk="0">
                    <a:moveTo>
                      <a:pt x="0" y="0"/>
                    </a:moveTo>
                    <a:lnTo>
                      <a:pt x="0" y="874"/>
                    </a:lnTo>
                    <a:lnTo>
                      <a:pt x="1352" y="1897"/>
                    </a:lnTo>
                    <a:lnTo>
                      <a:pt x="2540" y="1897"/>
                    </a:lnTo>
                    <a:lnTo>
                      <a:pt x="0"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9" name="Google Shape;459;p26"/>
            <p:cNvSpPr/>
            <p:nvPr/>
          </p:nvSpPr>
          <p:spPr>
            <a:xfrm flipH="1">
              <a:off x="1296299" y="4155343"/>
              <a:ext cx="993450" cy="40503"/>
            </a:xfrm>
            <a:custGeom>
              <a:avLst/>
              <a:gdLst/>
              <a:ahLst/>
              <a:cxnLst/>
              <a:rect l="l" t="t" r="r" b="b"/>
              <a:pathLst>
                <a:path w="14594" h="595" extrusionOk="0">
                  <a:moveTo>
                    <a:pt x="0" y="1"/>
                  </a:moveTo>
                  <a:lnTo>
                    <a:pt x="0" y="594"/>
                  </a:lnTo>
                  <a:lnTo>
                    <a:pt x="14594" y="594"/>
                  </a:lnTo>
                  <a:lnTo>
                    <a:pt x="145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6"/>
            <p:cNvSpPr/>
            <p:nvPr/>
          </p:nvSpPr>
          <p:spPr>
            <a:xfrm flipH="1">
              <a:off x="868600" y="4155343"/>
              <a:ext cx="428857" cy="40503"/>
            </a:xfrm>
            <a:custGeom>
              <a:avLst/>
              <a:gdLst/>
              <a:ahLst/>
              <a:cxnLst/>
              <a:rect l="l" t="t" r="r" b="b"/>
              <a:pathLst>
                <a:path w="6300" h="595" extrusionOk="0">
                  <a:moveTo>
                    <a:pt x="0" y="1"/>
                  </a:moveTo>
                  <a:lnTo>
                    <a:pt x="0" y="594"/>
                  </a:lnTo>
                  <a:lnTo>
                    <a:pt x="6299" y="594"/>
                  </a:lnTo>
                  <a:lnTo>
                    <a:pt x="62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6"/>
            <p:cNvSpPr/>
            <p:nvPr/>
          </p:nvSpPr>
          <p:spPr>
            <a:xfrm flipH="1">
              <a:off x="2009086" y="4292304"/>
              <a:ext cx="130223" cy="157179"/>
            </a:xfrm>
            <a:custGeom>
              <a:avLst/>
              <a:gdLst/>
              <a:ahLst/>
              <a:cxnLst/>
              <a:rect l="l" t="t" r="r" b="b"/>
              <a:pathLst>
                <a:path w="1913" h="2309" extrusionOk="0">
                  <a:moveTo>
                    <a:pt x="0" y="0"/>
                  </a:moveTo>
                  <a:lnTo>
                    <a:pt x="0" y="2309"/>
                  </a:lnTo>
                  <a:lnTo>
                    <a:pt x="1913" y="2309"/>
                  </a:lnTo>
                  <a:lnTo>
                    <a:pt x="19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6"/>
            <p:cNvSpPr/>
            <p:nvPr/>
          </p:nvSpPr>
          <p:spPr>
            <a:xfrm flipH="1">
              <a:off x="2021408" y="4303536"/>
              <a:ext cx="104491" cy="135873"/>
            </a:xfrm>
            <a:custGeom>
              <a:avLst/>
              <a:gdLst/>
              <a:ahLst/>
              <a:cxnLst/>
              <a:rect l="l" t="t" r="r" b="b"/>
              <a:pathLst>
                <a:path w="1535" h="1996" extrusionOk="0">
                  <a:moveTo>
                    <a:pt x="1" y="0"/>
                  </a:moveTo>
                  <a:lnTo>
                    <a:pt x="1" y="1995"/>
                  </a:lnTo>
                  <a:lnTo>
                    <a:pt x="1535" y="1995"/>
                  </a:lnTo>
                  <a:lnTo>
                    <a:pt x="153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6"/>
            <p:cNvSpPr/>
            <p:nvPr/>
          </p:nvSpPr>
          <p:spPr>
            <a:xfrm flipH="1">
              <a:off x="2021717" y="4314775"/>
              <a:ext cx="89555" cy="124627"/>
            </a:xfrm>
            <a:custGeom>
              <a:avLst/>
              <a:gdLst/>
              <a:ahLst/>
              <a:cxnLst/>
              <a:rect l="l" t="t" r="r" b="b"/>
              <a:pathLst>
                <a:path w="1320" h="1831" extrusionOk="0">
                  <a:moveTo>
                    <a:pt x="0" y="0"/>
                  </a:moveTo>
                  <a:lnTo>
                    <a:pt x="0" y="1830"/>
                  </a:lnTo>
                  <a:lnTo>
                    <a:pt x="1320" y="1830"/>
                  </a:lnTo>
                  <a:lnTo>
                    <a:pt x="1320" y="0"/>
                  </a:lnTo>
                  <a:close/>
                </a:path>
              </a:pathLst>
            </a:custGeom>
            <a:solidFill>
              <a:srgbClr val="34343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6"/>
            <p:cNvSpPr/>
            <p:nvPr/>
          </p:nvSpPr>
          <p:spPr>
            <a:xfrm flipH="1">
              <a:off x="2070828" y="4295640"/>
              <a:ext cx="7896" cy="149351"/>
            </a:xfrm>
            <a:custGeom>
              <a:avLst/>
              <a:gdLst/>
              <a:ahLst/>
              <a:cxnLst/>
              <a:rect l="l" t="t" r="r" b="b"/>
              <a:pathLst>
                <a:path w="116" h="2194" extrusionOk="0">
                  <a:moveTo>
                    <a:pt x="1" y="1"/>
                  </a:moveTo>
                  <a:lnTo>
                    <a:pt x="1" y="2194"/>
                  </a:lnTo>
                  <a:lnTo>
                    <a:pt x="116" y="2194"/>
                  </a:lnTo>
                  <a:lnTo>
                    <a:pt x="1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6"/>
            <p:cNvSpPr/>
            <p:nvPr/>
          </p:nvSpPr>
          <p:spPr>
            <a:xfrm flipH="1">
              <a:off x="1800308" y="4292304"/>
              <a:ext cx="130223" cy="157179"/>
            </a:xfrm>
            <a:custGeom>
              <a:avLst/>
              <a:gdLst/>
              <a:ahLst/>
              <a:cxnLst/>
              <a:rect l="l" t="t" r="r" b="b"/>
              <a:pathLst>
                <a:path w="1913" h="2309" extrusionOk="0">
                  <a:moveTo>
                    <a:pt x="0" y="0"/>
                  </a:moveTo>
                  <a:lnTo>
                    <a:pt x="0" y="2309"/>
                  </a:lnTo>
                  <a:lnTo>
                    <a:pt x="1913" y="2309"/>
                  </a:lnTo>
                  <a:lnTo>
                    <a:pt x="19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6"/>
            <p:cNvSpPr/>
            <p:nvPr/>
          </p:nvSpPr>
          <p:spPr>
            <a:xfrm flipH="1">
              <a:off x="1813718" y="4303536"/>
              <a:ext cx="104491" cy="135873"/>
            </a:xfrm>
            <a:custGeom>
              <a:avLst/>
              <a:gdLst/>
              <a:ahLst/>
              <a:cxnLst/>
              <a:rect l="l" t="t" r="r" b="b"/>
              <a:pathLst>
                <a:path w="1535" h="1996" extrusionOk="0">
                  <a:moveTo>
                    <a:pt x="1" y="0"/>
                  </a:moveTo>
                  <a:lnTo>
                    <a:pt x="1" y="1995"/>
                  </a:lnTo>
                  <a:lnTo>
                    <a:pt x="1534" y="1995"/>
                  </a:lnTo>
                  <a:lnTo>
                    <a:pt x="15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6"/>
            <p:cNvSpPr/>
            <p:nvPr/>
          </p:nvSpPr>
          <p:spPr>
            <a:xfrm flipH="1">
              <a:off x="1813636" y="4314775"/>
              <a:ext cx="89555" cy="124627"/>
            </a:xfrm>
            <a:custGeom>
              <a:avLst/>
              <a:gdLst/>
              <a:ahLst/>
              <a:cxnLst/>
              <a:rect l="l" t="t" r="r" b="b"/>
              <a:pathLst>
                <a:path w="1320" h="1831" extrusionOk="0">
                  <a:moveTo>
                    <a:pt x="0" y="0"/>
                  </a:moveTo>
                  <a:lnTo>
                    <a:pt x="0" y="1830"/>
                  </a:lnTo>
                  <a:lnTo>
                    <a:pt x="1320" y="1830"/>
                  </a:lnTo>
                  <a:lnTo>
                    <a:pt x="1320" y="0"/>
                  </a:lnTo>
                  <a:close/>
                </a:path>
              </a:pathLst>
            </a:custGeom>
            <a:solidFill>
              <a:srgbClr val="34343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6"/>
            <p:cNvSpPr/>
            <p:nvPr/>
          </p:nvSpPr>
          <p:spPr>
            <a:xfrm flipH="1">
              <a:off x="1863139" y="4295640"/>
              <a:ext cx="9054" cy="149351"/>
            </a:xfrm>
            <a:custGeom>
              <a:avLst/>
              <a:gdLst/>
              <a:ahLst/>
              <a:cxnLst/>
              <a:rect l="l" t="t" r="r" b="b"/>
              <a:pathLst>
                <a:path w="133" h="2194" extrusionOk="0">
                  <a:moveTo>
                    <a:pt x="1" y="1"/>
                  </a:moveTo>
                  <a:lnTo>
                    <a:pt x="1" y="2194"/>
                  </a:lnTo>
                  <a:lnTo>
                    <a:pt x="133" y="2194"/>
                  </a:lnTo>
                  <a:lnTo>
                    <a:pt x="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6"/>
            <p:cNvSpPr/>
            <p:nvPr/>
          </p:nvSpPr>
          <p:spPr>
            <a:xfrm flipH="1">
              <a:off x="1615083" y="4292304"/>
              <a:ext cx="130291" cy="157179"/>
            </a:xfrm>
            <a:custGeom>
              <a:avLst/>
              <a:gdLst/>
              <a:ahLst/>
              <a:cxnLst/>
              <a:rect l="l" t="t" r="r" b="b"/>
              <a:pathLst>
                <a:path w="1914" h="2309" extrusionOk="0">
                  <a:moveTo>
                    <a:pt x="1" y="0"/>
                  </a:moveTo>
                  <a:lnTo>
                    <a:pt x="1" y="2309"/>
                  </a:lnTo>
                  <a:lnTo>
                    <a:pt x="1914" y="2309"/>
                  </a:lnTo>
                  <a:lnTo>
                    <a:pt x="19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6"/>
            <p:cNvSpPr/>
            <p:nvPr/>
          </p:nvSpPr>
          <p:spPr>
            <a:xfrm flipH="1">
              <a:off x="1627404" y="4303536"/>
              <a:ext cx="104491" cy="135873"/>
            </a:xfrm>
            <a:custGeom>
              <a:avLst/>
              <a:gdLst/>
              <a:ahLst/>
              <a:cxnLst/>
              <a:rect l="l" t="t" r="r" b="b"/>
              <a:pathLst>
                <a:path w="1535" h="1996" extrusionOk="0">
                  <a:moveTo>
                    <a:pt x="1" y="0"/>
                  </a:moveTo>
                  <a:lnTo>
                    <a:pt x="1" y="1995"/>
                  </a:lnTo>
                  <a:lnTo>
                    <a:pt x="1534" y="1995"/>
                  </a:lnTo>
                  <a:lnTo>
                    <a:pt x="15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6"/>
            <p:cNvSpPr/>
            <p:nvPr/>
          </p:nvSpPr>
          <p:spPr>
            <a:xfrm flipH="1">
              <a:off x="1627943" y="4314775"/>
              <a:ext cx="89555" cy="124627"/>
            </a:xfrm>
            <a:custGeom>
              <a:avLst/>
              <a:gdLst/>
              <a:ahLst/>
              <a:cxnLst/>
              <a:rect l="l" t="t" r="r" b="b"/>
              <a:pathLst>
                <a:path w="1320" h="1831" extrusionOk="0">
                  <a:moveTo>
                    <a:pt x="1" y="0"/>
                  </a:moveTo>
                  <a:lnTo>
                    <a:pt x="1" y="1830"/>
                  </a:lnTo>
                  <a:lnTo>
                    <a:pt x="1320" y="1830"/>
                  </a:lnTo>
                  <a:lnTo>
                    <a:pt x="1320" y="0"/>
                  </a:lnTo>
                  <a:close/>
                </a:path>
              </a:pathLst>
            </a:custGeom>
            <a:solidFill>
              <a:srgbClr val="34343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6"/>
            <p:cNvSpPr/>
            <p:nvPr/>
          </p:nvSpPr>
          <p:spPr>
            <a:xfrm flipH="1">
              <a:off x="1676825" y="4295640"/>
              <a:ext cx="7896" cy="149351"/>
            </a:xfrm>
            <a:custGeom>
              <a:avLst/>
              <a:gdLst/>
              <a:ahLst/>
              <a:cxnLst/>
              <a:rect l="l" t="t" r="r" b="b"/>
              <a:pathLst>
                <a:path w="116" h="2194" extrusionOk="0">
                  <a:moveTo>
                    <a:pt x="0" y="1"/>
                  </a:moveTo>
                  <a:lnTo>
                    <a:pt x="0" y="2194"/>
                  </a:lnTo>
                  <a:lnTo>
                    <a:pt x="116" y="2194"/>
                  </a:lnTo>
                  <a:lnTo>
                    <a:pt x="1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6"/>
            <p:cNvSpPr/>
            <p:nvPr/>
          </p:nvSpPr>
          <p:spPr>
            <a:xfrm flipH="1">
              <a:off x="1405147" y="4292304"/>
              <a:ext cx="131380" cy="157179"/>
            </a:xfrm>
            <a:custGeom>
              <a:avLst/>
              <a:gdLst/>
              <a:ahLst/>
              <a:cxnLst/>
              <a:rect l="l" t="t" r="r" b="b"/>
              <a:pathLst>
                <a:path w="1930" h="2309" extrusionOk="0">
                  <a:moveTo>
                    <a:pt x="0" y="0"/>
                  </a:moveTo>
                  <a:lnTo>
                    <a:pt x="0" y="2309"/>
                  </a:lnTo>
                  <a:lnTo>
                    <a:pt x="1929" y="2309"/>
                  </a:lnTo>
                  <a:lnTo>
                    <a:pt x="19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6"/>
            <p:cNvSpPr/>
            <p:nvPr/>
          </p:nvSpPr>
          <p:spPr>
            <a:xfrm flipH="1">
              <a:off x="1419783" y="4303536"/>
              <a:ext cx="103334" cy="135873"/>
            </a:xfrm>
            <a:custGeom>
              <a:avLst/>
              <a:gdLst/>
              <a:ahLst/>
              <a:cxnLst/>
              <a:rect l="l" t="t" r="r" b="b"/>
              <a:pathLst>
                <a:path w="1518" h="1996" extrusionOk="0">
                  <a:moveTo>
                    <a:pt x="1" y="0"/>
                  </a:moveTo>
                  <a:lnTo>
                    <a:pt x="1" y="1995"/>
                  </a:lnTo>
                  <a:lnTo>
                    <a:pt x="1518" y="1995"/>
                  </a:lnTo>
                  <a:lnTo>
                    <a:pt x="15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6"/>
            <p:cNvSpPr/>
            <p:nvPr/>
          </p:nvSpPr>
          <p:spPr>
            <a:xfrm flipH="1">
              <a:off x="1419625" y="4314775"/>
              <a:ext cx="89555" cy="124627"/>
            </a:xfrm>
            <a:custGeom>
              <a:avLst/>
              <a:gdLst/>
              <a:ahLst/>
              <a:cxnLst/>
              <a:rect l="l" t="t" r="r" b="b"/>
              <a:pathLst>
                <a:path w="1320" h="1831" extrusionOk="0">
                  <a:moveTo>
                    <a:pt x="0" y="0"/>
                  </a:moveTo>
                  <a:lnTo>
                    <a:pt x="0" y="1830"/>
                  </a:lnTo>
                  <a:lnTo>
                    <a:pt x="1319" y="1830"/>
                  </a:lnTo>
                  <a:lnTo>
                    <a:pt x="1319" y="0"/>
                  </a:lnTo>
                  <a:close/>
                </a:path>
              </a:pathLst>
            </a:custGeom>
            <a:solidFill>
              <a:srgbClr val="34343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6"/>
            <p:cNvSpPr/>
            <p:nvPr/>
          </p:nvSpPr>
          <p:spPr>
            <a:xfrm flipH="1">
              <a:off x="1469135" y="4295640"/>
              <a:ext cx="7964" cy="149351"/>
            </a:xfrm>
            <a:custGeom>
              <a:avLst/>
              <a:gdLst/>
              <a:ahLst/>
              <a:cxnLst/>
              <a:rect l="l" t="t" r="r" b="b"/>
              <a:pathLst>
                <a:path w="117" h="2194" extrusionOk="0">
                  <a:moveTo>
                    <a:pt x="1" y="1"/>
                  </a:moveTo>
                  <a:lnTo>
                    <a:pt x="1" y="2194"/>
                  </a:lnTo>
                  <a:lnTo>
                    <a:pt x="116" y="2194"/>
                  </a:lnTo>
                  <a:lnTo>
                    <a:pt x="1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6"/>
            <p:cNvSpPr/>
            <p:nvPr/>
          </p:nvSpPr>
          <p:spPr>
            <a:xfrm flipH="1">
              <a:off x="2021408" y="3994828"/>
              <a:ext cx="9054" cy="22532"/>
            </a:xfrm>
            <a:custGeom>
              <a:avLst/>
              <a:gdLst/>
              <a:ahLst/>
              <a:cxnLst/>
              <a:rect l="l" t="t" r="r" b="b"/>
              <a:pathLst>
                <a:path w="133" h="331" extrusionOk="0">
                  <a:moveTo>
                    <a:pt x="67" y="1"/>
                  </a:moveTo>
                  <a:cubicBezTo>
                    <a:pt x="34" y="1"/>
                    <a:pt x="1" y="17"/>
                    <a:pt x="1" y="50"/>
                  </a:cubicBezTo>
                  <a:lnTo>
                    <a:pt x="1" y="264"/>
                  </a:lnTo>
                  <a:cubicBezTo>
                    <a:pt x="1" y="314"/>
                    <a:pt x="50" y="330"/>
                    <a:pt x="67" y="330"/>
                  </a:cubicBezTo>
                  <a:cubicBezTo>
                    <a:pt x="116" y="330"/>
                    <a:pt x="133" y="297"/>
                    <a:pt x="133" y="264"/>
                  </a:cubicBezTo>
                  <a:lnTo>
                    <a:pt x="133" y="50"/>
                  </a:lnTo>
                  <a:cubicBezTo>
                    <a:pt x="133" y="17"/>
                    <a:pt x="83" y="1"/>
                    <a:pt x="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6"/>
            <p:cNvSpPr/>
            <p:nvPr/>
          </p:nvSpPr>
          <p:spPr>
            <a:xfrm flipH="1">
              <a:off x="2012422" y="4003813"/>
              <a:ext cx="24778" cy="40503"/>
            </a:xfrm>
            <a:custGeom>
              <a:avLst/>
              <a:gdLst/>
              <a:ahLst/>
              <a:cxnLst/>
              <a:rect l="l" t="t" r="r" b="b"/>
              <a:pathLst>
                <a:path w="364" h="595" extrusionOk="0">
                  <a:moveTo>
                    <a:pt x="182" y="0"/>
                  </a:moveTo>
                  <a:cubicBezTo>
                    <a:pt x="83" y="0"/>
                    <a:pt x="1" y="83"/>
                    <a:pt x="1" y="182"/>
                  </a:cubicBezTo>
                  <a:lnTo>
                    <a:pt x="1" y="413"/>
                  </a:lnTo>
                  <a:cubicBezTo>
                    <a:pt x="1" y="512"/>
                    <a:pt x="83" y="594"/>
                    <a:pt x="182" y="594"/>
                  </a:cubicBezTo>
                  <a:cubicBezTo>
                    <a:pt x="281" y="594"/>
                    <a:pt x="363" y="512"/>
                    <a:pt x="363" y="413"/>
                  </a:cubicBezTo>
                  <a:lnTo>
                    <a:pt x="363" y="182"/>
                  </a:lnTo>
                  <a:cubicBezTo>
                    <a:pt x="363" y="83"/>
                    <a:pt x="281" y="0"/>
                    <a:pt x="1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6"/>
            <p:cNvSpPr/>
            <p:nvPr/>
          </p:nvSpPr>
          <p:spPr>
            <a:xfrm flipH="1">
              <a:off x="1992205" y="4026277"/>
              <a:ext cx="64056" cy="98841"/>
            </a:xfrm>
            <a:custGeom>
              <a:avLst/>
              <a:gdLst/>
              <a:ahLst/>
              <a:cxnLst/>
              <a:rect l="l" t="t" r="r" b="b"/>
              <a:pathLst>
                <a:path w="941" h="1452" extrusionOk="0">
                  <a:moveTo>
                    <a:pt x="462" y="0"/>
                  </a:moveTo>
                  <a:cubicBezTo>
                    <a:pt x="198" y="0"/>
                    <a:pt x="0" y="132"/>
                    <a:pt x="0" y="330"/>
                  </a:cubicBezTo>
                  <a:lnTo>
                    <a:pt x="0" y="1122"/>
                  </a:lnTo>
                  <a:cubicBezTo>
                    <a:pt x="0" y="1319"/>
                    <a:pt x="198" y="1451"/>
                    <a:pt x="462" y="1451"/>
                  </a:cubicBezTo>
                  <a:cubicBezTo>
                    <a:pt x="742" y="1451"/>
                    <a:pt x="940" y="1319"/>
                    <a:pt x="940" y="1122"/>
                  </a:cubicBezTo>
                  <a:lnTo>
                    <a:pt x="940" y="330"/>
                  </a:lnTo>
                  <a:cubicBezTo>
                    <a:pt x="940" y="132"/>
                    <a:pt x="742" y="0"/>
                    <a:pt x="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6"/>
            <p:cNvSpPr/>
            <p:nvPr/>
          </p:nvSpPr>
          <p:spPr>
            <a:xfrm flipH="1">
              <a:off x="1971987" y="4144851"/>
              <a:ext cx="97752" cy="13546"/>
            </a:xfrm>
            <a:custGeom>
              <a:avLst/>
              <a:gdLst/>
              <a:ahLst/>
              <a:cxnLst/>
              <a:rect l="l" t="t" r="r" b="b"/>
              <a:pathLst>
                <a:path w="1436" h="199" extrusionOk="0">
                  <a:moveTo>
                    <a:pt x="116" y="1"/>
                  </a:moveTo>
                  <a:cubicBezTo>
                    <a:pt x="50" y="1"/>
                    <a:pt x="0" y="34"/>
                    <a:pt x="0" y="100"/>
                  </a:cubicBezTo>
                  <a:cubicBezTo>
                    <a:pt x="0" y="166"/>
                    <a:pt x="50" y="199"/>
                    <a:pt x="116" y="199"/>
                  </a:cubicBezTo>
                  <a:lnTo>
                    <a:pt x="1320" y="199"/>
                  </a:lnTo>
                  <a:cubicBezTo>
                    <a:pt x="1386" y="199"/>
                    <a:pt x="1435" y="166"/>
                    <a:pt x="1435" y="100"/>
                  </a:cubicBezTo>
                  <a:cubicBezTo>
                    <a:pt x="1435" y="34"/>
                    <a:pt x="1369" y="1"/>
                    <a:pt x="1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6"/>
            <p:cNvSpPr/>
            <p:nvPr/>
          </p:nvSpPr>
          <p:spPr>
            <a:xfrm flipH="1">
              <a:off x="2002347" y="4120171"/>
              <a:ext cx="44928" cy="25868"/>
            </a:xfrm>
            <a:custGeom>
              <a:avLst/>
              <a:gdLst/>
              <a:ahLst/>
              <a:cxnLst/>
              <a:rect l="l" t="t" r="r" b="b"/>
              <a:pathLst>
                <a:path w="660" h="380" extrusionOk="0">
                  <a:moveTo>
                    <a:pt x="0" y="0"/>
                  </a:moveTo>
                  <a:lnTo>
                    <a:pt x="0" y="380"/>
                  </a:lnTo>
                  <a:lnTo>
                    <a:pt x="660" y="380"/>
                  </a:lnTo>
                  <a:lnTo>
                    <a:pt x="6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6"/>
            <p:cNvSpPr/>
            <p:nvPr/>
          </p:nvSpPr>
          <p:spPr>
            <a:xfrm flipH="1">
              <a:off x="1415290" y="4004902"/>
              <a:ext cx="5650" cy="21443"/>
            </a:xfrm>
            <a:custGeom>
              <a:avLst/>
              <a:gdLst/>
              <a:ahLst/>
              <a:cxnLst/>
              <a:rect l="l" t="t" r="r" b="b"/>
              <a:pathLst>
                <a:path w="83" h="315" extrusionOk="0">
                  <a:moveTo>
                    <a:pt x="33" y="1"/>
                  </a:moveTo>
                  <a:cubicBezTo>
                    <a:pt x="17" y="1"/>
                    <a:pt x="0" y="17"/>
                    <a:pt x="0" y="34"/>
                  </a:cubicBezTo>
                  <a:lnTo>
                    <a:pt x="0" y="265"/>
                  </a:lnTo>
                  <a:cubicBezTo>
                    <a:pt x="0" y="281"/>
                    <a:pt x="17" y="314"/>
                    <a:pt x="33" y="314"/>
                  </a:cubicBezTo>
                  <a:cubicBezTo>
                    <a:pt x="66" y="314"/>
                    <a:pt x="83" y="281"/>
                    <a:pt x="83" y="265"/>
                  </a:cubicBezTo>
                  <a:lnTo>
                    <a:pt x="83" y="34"/>
                  </a:lnTo>
                  <a:cubicBezTo>
                    <a:pt x="83" y="17"/>
                    <a:pt x="50" y="1"/>
                    <a:pt x="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6"/>
            <p:cNvSpPr/>
            <p:nvPr/>
          </p:nvSpPr>
          <p:spPr>
            <a:xfrm flipH="1">
              <a:off x="1407394" y="4012799"/>
              <a:ext cx="22532" cy="37100"/>
            </a:xfrm>
            <a:custGeom>
              <a:avLst/>
              <a:gdLst/>
              <a:ahLst/>
              <a:cxnLst/>
              <a:rect l="l" t="t" r="r" b="b"/>
              <a:pathLst>
                <a:path w="331" h="545" extrusionOk="0">
                  <a:moveTo>
                    <a:pt x="165" y="0"/>
                  </a:moveTo>
                  <a:cubicBezTo>
                    <a:pt x="83" y="0"/>
                    <a:pt x="1" y="83"/>
                    <a:pt x="1" y="165"/>
                  </a:cubicBezTo>
                  <a:lnTo>
                    <a:pt x="1" y="380"/>
                  </a:lnTo>
                  <a:cubicBezTo>
                    <a:pt x="1" y="462"/>
                    <a:pt x="83" y="545"/>
                    <a:pt x="165" y="545"/>
                  </a:cubicBezTo>
                  <a:cubicBezTo>
                    <a:pt x="248" y="545"/>
                    <a:pt x="330" y="462"/>
                    <a:pt x="330" y="380"/>
                  </a:cubicBezTo>
                  <a:lnTo>
                    <a:pt x="330" y="165"/>
                  </a:lnTo>
                  <a:cubicBezTo>
                    <a:pt x="330" y="83"/>
                    <a:pt x="248" y="0"/>
                    <a:pt x="1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6"/>
            <p:cNvSpPr/>
            <p:nvPr/>
          </p:nvSpPr>
          <p:spPr>
            <a:xfrm flipH="1">
              <a:off x="1390580" y="4035263"/>
              <a:ext cx="58406" cy="93191"/>
            </a:xfrm>
            <a:custGeom>
              <a:avLst/>
              <a:gdLst/>
              <a:ahLst/>
              <a:cxnLst/>
              <a:rect l="l" t="t" r="r" b="b"/>
              <a:pathLst>
                <a:path w="858" h="1369" extrusionOk="0">
                  <a:moveTo>
                    <a:pt x="429" y="0"/>
                  </a:moveTo>
                  <a:cubicBezTo>
                    <a:pt x="182" y="0"/>
                    <a:pt x="0" y="132"/>
                    <a:pt x="0" y="313"/>
                  </a:cubicBezTo>
                  <a:lnTo>
                    <a:pt x="0" y="1056"/>
                  </a:lnTo>
                  <a:cubicBezTo>
                    <a:pt x="0" y="1220"/>
                    <a:pt x="182" y="1369"/>
                    <a:pt x="429" y="1369"/>
                  </a:cubicBezTo>
                  <a:cubicBezTo>
                    <a:pt x="676" y="1369"/>
                    <a:pt x="858" y="1237"/>
                    <a:pt x="858" y="1056"/>
                  </a:cubicBezTo>
                  <a:lnTo>
                    <a:pt x="858" y="313"/>
                  </a:lnTo>
                  <a:cubicBezTo>
                    <a:pt x="858" y="149"/>
                    <a:pt x="676" y="0"/>
                    <a:pt x="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6"/>
            <p:cNvSpPr/>
            <p:nvPr/>
          </p:nvSpPr>
          <p:spPr>
            <a:xfrm flipH="1">
              <a:off x="1371519" y="4144851"/>
              <a:ext cx="88698" cy="13546"/>
            </a:xfrm>
            <a:custGeom>
              <a:avLst/>
              <a:gdLst/>
              <a:ahLst/>
              <a:cxnLst/>
              <a:rect l="l" t="t" r="r" b="b"/>
              <a:pathLst>
                <a:path w="1303" h="199" extrusionOk="0">
                  <a:moveTo>
                    <a:pt x="99" y="1"/>
                  </a:moveTo>
                  <a:cubicBezTo>
                    <a:pt x="33" y="1"/>
                    <a:pt x="0" y="34"/>
                    <a:pt x="0" y="100"/>
                  </a:cubicBezTo>
                  <a:cubicBezTo>
                    <a:pt x="0" y="166"/>
                    <a:pt x="33" y="199"/>
                    <a:pt x="99" y="199"/>
                  </a:cubicBezTo>
                  <a:lnTo>
                    <a:pt x="1188" y="199"/>
                  </a:lnTo>
                  <a:cubicBezTo>
                    <a:pt x="1254" y="199"/>
                    <a:pt x="1303" y="166"/>
                    <a:pt x="1303" y="100"/>
                  </a:cubicBezTo>
                  <a:cubicBezTo>
                    <a:pt x="1303" y="34"/>
                    <a:pt x="1254" y="1"/>
                    <a:pt x="1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6"/>
            <p:cNvSpPr/>
            <p:nvPr/>
          </p:nvSpPr>
          <p:spPr>
            <a:xfrm flipH="1">
              <a:off x="1398408" y="4122418"/>
              <a:ext cx="40503" cy="24778"/>
            </a:xfrm>
            <a:custGeom>
              <a:avLst/>
              <a:gdLst/>
              <a:ahLst/>
              <a:cxnLst/>
              <a:rect l="l" t="t" r="r" b="b"/>
              <a:pathLst>
                <a:path w="595" h="364" extrusionOk="0">
                  <a:moveTo>
                    <a:pt x="1" y="0"/>
                  </a:moveTo>
                  <a:lnTo>
                    <a:pt x="1" y="363"/>
                  </a:lnTo>
                  <a:lnTo>
                    <a:pt x="594" y="363"/>
                  </a:lnTo>
                  <a:lnTo>
                    <a:pt x="5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6"/>
            <p:cNvSpPr/>
            <p:nvPr/>
          </p:nvSpPr>
          <p:spPr>
            <a:xfrm flipH="1">
              <a:off x="920267" y="4485358"/>
              <a:ext cx="1324555" cy="56160"/>
            </a:xfrm>
            <a:custGeom>
              <a:avLst/>
              <a:gdLst/>
              <a:ahLst/>
              <a:cxnLst/>
              <a:rect l="l" t="t" r="r" b="b"/>
              <a:pathLst>
                <a:path w="19458" h="825" extrusionOk="0">
                  <a:moveTo>
                    <a:pt x="0" y="1"/>
                  </a:moveTo>
                  <a:lnTo>
                    <a:pt x="0" y="825"/>
                  </a:lnTo>
                  <a:lnTo>
                    <a:pt x="19458" y="825"/>
                  </a:lnTo>
                  <a:lnTo>
                    <a:pt x="19458" y="1"/>
                  </a:lnTo>
                  <a:close/>
                </a:path>
              </a:pathLst>
            </a:custGeom>
            <a:solidFill>
              <a:srgbClr val="34343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6"/>
            <p:cNvSpPr/>
            <p:nvPr/>
          </p:nvSpPr>
          <p:spPr>
            <a:xfrm flipH="1">
              <a:off x="1087521" y="3994828"/>
              <a:ext cx="7896" cy="22532"/>
            </a:xfrm>
            <a:custGeom>
              <a:avLst/>
              <a:gdLst/>
              <a:ahLst/>
              <a:cxnLst/>
              <a:rect l="l" t="t" r="r" b="b"/>
              <a:pathLst>
                <a:path w="116" h="331" extrusionOk="0">
                  <a:moveTo>
                    <a:pt x="66" y="1"/>
                  </a:moveTo>
                  <a:cubicBezTo>
                    <a:pt x="17" y="1"/>
                    <a:pt x="0" y="17"/>
                    <a:pt x="0" y="50"/>
                  </a:cubicBezTo>
                  <a:lnTo>
                    <a:pt x="0" y="264"/>
                  </a:lnTo>
                  <a:cubicBezTo>
                    <a:pt x="0" y="314"/>
                    <a:pt x="33" y="330"/>
                    <a:pt x="66" y="330"/>
                  </a:cubicBezTo>
                  <a:cubicBezTo>
                    <a:pt x="99" y="330"/>
                    <a:pt x="116" y="297"/>
                    <a:pt x="116" y="264"/>
                  </a:cubicBezTo>
                  <a:lnTo>
                    <a:pt x="116" y="50"/>
                  </a:lnTo>
                  <a:cubicBezTo>
                    <a:pt x="116" y="17"/>
                    <a:pt x="83" y="1"/>
                    <a:pt x="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6"/>
            <p:cNvSpPr/>
            <p:nvPr/>
          </p:nvSpPr>
          <p:spPr>
            <a:xfrm flipH="1">
              <a:off x="1077378" y="4003813"/>
              <a:ext cx="25936" cy="40503"/>
            </a:xfrm>
            <a:custGeom>
              <a:avLst/>
              <a:gdLst/>
              <a:ahLst/>
              <a:cxnLst/>
              <a:rect l="l" t="t" r="r" b="b"/>
              <a:pathLst>
                <a:path w="381" h="595" extrusionOk="0">
                  <a:moveTo>
                    <a:pt x="199" y="0"/>
                  </a:moveTo>
                  <a:cubicBezTo>
                    <a:pt x="100" y="0"/>
                    <a:pt x="1" y="83"/>
                    <a:pt x="1" y="182"/>
                  </a:cubicBezTo>
                  <a:lnTo>
                    <a:pt x="1" y="413"/>
                  </a:lnTo>
                  <a:cubicBezTo>
                    <a:pt x="1" y="512"/>
                    <a:pt x="100" y="594"/>
                    <a:pt x="199" y="594"/>
                  </a:cubicBezTo>
                  <a:cubicBezTo>
                    <a:pt x="298" y="594"/>
                    <a:pt x="380" y="512"/>
                    <a:pt x="380" y="413"/>
                  </a:cubicBezTo>
                  <a:lnTo>
                    <a:pt x="380" y="182"/>
                  </a:lnTo>
                  <a:cubicBezTo>
                    <a:pt x="380" y="83"/>
                    <a:pt x="298" y="0"/>
                    <a:pt x="1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6"/>
            <p:cNvSpPr/>
            <p:nvPr/>
          </p:nvSpPr>
          <p:spPr>
            <a:xfrm flipH="1">
              <a:off x="1058318" y="4026277"/>
              <a:ext cx="64056" cy="98841"/>
            </a:xfrm>
            <a:custGeom>
              <a:avLst/>
              <a:gdLst/>
              <a:ahLst/>
              <a:cxnLst/>
              <a:rect l="l" t="t" r="r" b="b"/>
              <a:pathLst>
                <a:path w="941" h="1452" extrusionOk="0">
                  <a:moveTo>
                    <a:pt x="479" y="0"/>
                  </a:moveTo>
                  <a:cubicBezTo>
                    <a:pt x="215" y="0"/>
                    <a:pt x="1" y="132"/>
                    <a:pt x="1" y="330"/>
                  </a:cubicBezTo>
                  <a:lnTo>
                    <a:pt x="1" y="1122"/>
                  </a:lnTo>
                  <a:cubicBezTo>
                    <a:pt x="1" y="1319"/>
                    <a:pt x="215" y="1451"/>
                    <a:pt x="479" y="1451"/>
                  </a:cubicBezTo>
                  <a:cubicBezTo>
                    <a:pt x="743" y="1451"/>
                    <a:pt x="941" y="1319"/>
                    <a:pt x="941" y="1122"/>
                  </a:cubicBezTo>
                  <a:lnTo>
                    <a:pt x="941" y="330"/>
                  </a:lnTo>
                  <a:cubicBezTo>
                    <a:pt x="941" y="132"/>
                    <a:pt x="743" y="0"/>
                    <a:pt x="4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6"/>
            <p:cNvSpPr/>
            <p:nvPr/>
          </p:nvSpPr>
          <p:spPr>
            <a:xfrm flipH="1">
              <a:off x="1039258" y="4144851"/>
              <a:ext cx="96595" cy="13546"/>
            </a:xfrm>
            <a:custGeom>
              <a:avLst/>
              <a:gdLst/>
              <a:ahLst/>
              <a:cxnLst/>
              <a:rect l="l" t="t" r="r" b="b"/>
              <a:pathLst>
                <a:path w="1419" h="199" extrusionOk="0">
                  <a:moveTo>
                    <a:pt x="100" y="1"/>
                  </a:moveTo>
                  <a:cubicBezTo>
                    <a:pt x="34" y="1"/>
                    <a:pt x="1" y="34"/>
                    <a:pt x="1" y="100"/>
                  </a:cubicBezTo>
                  <a:cubicBezTo>
                    <a:pt x="1" y="166"/>
                    <a:pt x="34" y="199"/>
                    <a:pt x="100" y="199"/>
                  </a:cubicBezTo>
                  <a:lnTo>
                    <a:pt x="1320" y="199"/>
                  </a:lnTo>
                  <a:cubicBezTo>
                    <a:pt x="1369" y="199"/>
                    <a:pt x="1419" y="166"/>
                    <a:pt x="1419" y="100"/>
                  </a:cubicBezTo>
                  <a:cubicBezTo>
                    <a:pt x="1419" y="34"/>
                    <a:pt x="1369" y="1"/>
                    <a:pt x="1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6"/>
            <p:cNvSpPr/>
            <p:nvPr/>
          </p:nvSpPr>
          <p:spPr>
            <a:xfrm flipH="1">
              <a:off x="1067303" y="4120171"/>
              <a:ext cx="44928" cy="25868"/>
            </a:xfrm>
            <a:custGeom>
              <a:avLst/>
              <a:gdLst/>
              <a:ahLst/>
              <a:cxnLst/>
              <a:rect l="l" t="t" r="r" b="b"/>
              <a:pathLst>
                <a:path w="660" h="380" extrusionOk="0">
                  <a:moveTo>
                    <a:pt x="0" y="0"/>
                  </a:moveTo>
                  <a:lnTo>
                    <a:pt x="0" y="380"/>
                  </a:lnTo>
                  <a:lnTo>
                    <a:pt x="660" y="380"/>
                  </a:lnTo>
                  <a:lnTo>
                    <a:pt x="6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6"/>
            <p:cNvSpPr/>
            <p:nvPr/>
          </p:nvSpPr>
          <p:spPr>
            <a:xfrm flipH="1">
              <a:off x="1656584" y="4144851"/>
              <a:ext cx="97752" cy="13546"/>
            </a:xfrm>
            <a:custGeom>
              <a:avLst/>
              <a:gdLst/>
              <a:ahLst/>
              <a:cxnLst/>
              <a:rect l="l" t="t" r="r" b="b"/>
              <a:pathLst>
                <a:path w="1436" h="199" extrusionOk="0">
                  <a:moveTo>
                    <a:pt x="99" y="0"/>
                  </a:moveTo>
                  <a:cubicBezTo>
                    <a:pt x="50" y="0"/>
                    <a:pt x="1" y="33"/>
                    <a:pt x="1" y="99"/>
                  </a:cubicBezTo>
                  <a:cubicBezTo>
                    <a:pt x="1" y="149"/>
                    <a:pt x="50" y="198"/>
                    <a:pt x="99" y="198"/>
                  </a:cubicBezTo>
                  <a:lnTo>
                    <a:pt x="1320" y="198"/>
                  </a:lnTo>
                  <a:cubicBezTo>
                    <a:pt x="1386" y="198"/>
                    <a:pt x="1435" y="149"/>
                    <a:pt x="1435" y="99"/>
                  </a:cubicBezTo>
                  <a:cubicBezTo>
                    <a:pt x="1435" y="33"/>
                    <a:pt x="1386" y="0"/>
                    <a:pt x="1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4" name="Google Shape;494;p26"/>
            <p:cNvGrpSpPr/>
            <p:nvPr/>
          </p:nvGrpSpPr>
          <p:grpSpPr>
            <a:xfrm flipH="1">
              <a:off x="1466881" y="4731168"/>
              <a:ext cx="172904" cy="176308"/>
              <a:chOff x="4218162" y="4731168"/>
              <a:chExt cx="172904" cy="176308"/>
            </a:xfrm>
          </p:grpSpPr>
          <p:sp>
            <p:nvSpPr>
              <p:cNvPr id="495" name="Google Shape;495;p26"/>
              <p:cNvSpPr/>
              <p:nvPr/>
            </p:nvSpPr>
            <p:spPr>
              <a:xfrm>
                <a:off x="4218162"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6"/>
              <p:cNvSpPr/>
              <p:nvPr/>
            </p:nvSpPr>
            <p:spPr>
              <a:xfrm>
                <a:off x="4264179"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6"/>
              <p:cNvSpPr/>
              <p:nvPr/>
            </p:nvSpPr>
            <p:spPr>
              <a:xfrm>
                <a:off x="4310196" y="4731168"/>
                <a:ext cx="35942" cy="37100"/>
              </a:xfrm>
              <a:custGeom>
                <a:avLst/>
                <a:gdLst/>
                <a:ahLst/>
                <a:cxnLst/>
                <a:rect l="l" t="t" r="r" b="b"/>
                <a:pathLst>
                  <a:path w="528" h="545" extrusionOk="0">
                    <a:moveTo>
                      <a:pt x="0" y="1"/>
                    </a:moveTo>
                    <a:lnTo>
                      <a:pt x="0" y="545"/>
                    </a:lnTo>
                    <a:lnTo>
                      <a:pt x="528" y="545"/>
                    </a:lnTo>
                    <a:lnTo>
                      <a:pt x="5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6"/>
              <p:cNvSpPr/>
              <p:nvPr/>
            </p:nvSpPr>
            <p:spPr>
              <a:xfrm>
                <a:off x="4355056" y="4731168"/>
                <a:ext cx="36010" cy="37100"/>
              </a:xfrm>
              <a:custGeom>
                <a:avLst/>
                <a:gdLst/>
                <a:ahLst/>
                <a:cxnLst/>
                <a:rect l="l" t="t" r="r" b="b"/>
                <a:pathLst>
                  <a:path w="529" h="545" extrusionOk="0">
                    <a:moveTo>
                      <a:pt x="1" y="1"/>
                    </a:moveTo>
                    <a:lnTo>
                      <a:pt x="1" y="545"/>
                    </a:lnTo>
                    <a:lnTo>
                      <a:pt x="529" y="545"/>
                    </a:lnTo>
                    <a:lnTo>
                      <a:pt x="5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6"/>
              <p:cNvSpPr/>
              <p:nvPr/>
            </p:nvSpPr>
            <p:spPr>
              <a:xfrm>
                <a:off x="4218162"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6"/>
              <p:cNvSpPr/>
              <p:nvPr/>
            </p:nvSpPr>
            <p:spPr>
              <a:xfrm>
                <a:off x="4264179"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6"/>
              <p:cNvSpPr/>
              <p:nvPr/>
            </p:nvSpPr>
            <p:spPr>
              <a:xfrm>
                <a:off x="4310196" y="4778342"/>
                <a:ext cx="35942" cy="35942"/>
              </a:xfrm>
              <a:custGeom>
                <a:avLst/>
                <a:gdLst/>
                <a:ahLst/>
                <a:cxnLst/>
                <a:rect l="l" t="t" r="r" b="b"/>
                <a:pathLst>
                  <a:path w="528" h="528"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6"/>
              <p:cNvSpPr/>
              <p:nvPr/>
            </p:nvSpPr>
            <p:spPr>
              <a:xfrm>
                <a:off x="4355056" y="4778342"/>
                <a:ext cx="36010" cy="35942"/>
              </a:xfrm>
              <a:custGeom>
                <a:avLst/>
                <a:gdLst/>
                <a:ahLst/>
                <a:cxnLst/>
                <a:rect l="l" t="t" r="r" b="b"/>
                <a:pathLst>
                  <a:path w="529" h="528"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6"/>
              <p:cNvSpPr/>
              <p:nvPr/>
            </p:nvSpPr>
            <p:spPr>
              <a:xfrm>
                <a:off x="4218162"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6"/>
              <p:cNvSpPr/>
              <p:nvPr/>
            </p:nvSpPr>
            <p:spPr>
              <a:xfrm>
                <a:off x="4264179"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6"/>
              <p:cNvSpPr/>
              <p:nvPr/>
            </p:nvSpPr>
            <p:spPr>
              <a:xfrm>
                <a:off x="4310196" y="4824359"/>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6"/>
              <p:cNvSpPr/>
              <p:nvPr/>
            </p:nvSpPr>
            <p:spPr>
              <a:xfrm>
                <a:off x="4355056" y="4824359"/>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6"/>
              <p:cNvSpPr/>
              <p:nvPr/>
            </p:nvSpPr>
            <p:spPr>
              <a:xfrm>
                <a:off x="4218162"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6"/>
              <p:cNvSpPr/>
              <p:nvPr/>
            </p:nvSpPr>
            <p:spPr>
              <a:xfrm>
                <a:off x="4264179"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6"/>
              <p:cNvSpPr/>
              <p:nvPr/>
            </p:nvSpPr>
            <p:spPr>
              <a:xfrm>
                <a:off x="4310196" y="4870376"/>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6"/>
              <p:cNvSpPr/>
              <p:nvPr/>
            </p:nvSpPr>
            <p:spPr>
              <a:xfrm>
                <a:off x="4355056" y="4870376"/>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6"/>
              <p:cNvSpPr/>
              <p:nvPr/>
            </p:nvSpPr>
            <p:spPr>
              <a:xfrm>
                <a:off x="4218162" y="4731168"/>
                <a:ext cx="172904" cy="121305"/>
              </a:xfrm>
              <a:custGeom>
                <a:avLst/>
                <a:gdLst/>
                <a:ahLst/>
                <a:cxnLst/>
                <a:rect l="l" t="t" r="r" b="b"/>
                <a:pathLst>
                  <a:path w="2540" h="1782" extrusionOk="0">
                    <a:moveTo>
                      <a:pt x="0" y="1"/>
                    </a:moveTo>
                    <a:lnTo>
                      <a:pt x="2540" y="1782"/>
                    </a:lnTo>
                    <a:lnTo>
                      <a:pt x="2540" y="1369"/>
                    </a:lnTo>
                    <a:lnTo>
                      <a:pt x="544"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6"/>
              <p:cNvSpPr/>
              <p:nvPr/>
            </p:nvSpPr>
            <p:spPr>
              <a:xfrm>
                <a:off x="4218162" y="4778342"/>
                <a:ext cx="172904" cy="129134"/>
              </a:xfrm>
              <a:custGeom>
                <a:avLst/>
                <a:gdLst/>
                <a:ahLst/>
                <a:cxnLst/>
                <a:rect l="l" t="t" r="r" b="b"/>
                <a:pathLst>
                  <a:path w="2540" h="1897" extrusionOk="0">
                    <a:moveTo>
                      <a:pt x="0" y="0"/>
                    </a:moveTo>
                    <a:lnTo>
                      <a:pt x="0" y="874"/>
                    </a:lnTo>
                    <a:lnTo>
                      <a:pt x="1352" y="1897"/>
                    </a:lnTo>
                    <a:lnTo>
                      <a:pt x="2540" y="1897"/>
                    </a:lnTo>
                    <a:lnTo>
                      <a:pt x="0"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 name="Google Shape;513;p26"/>
            <p:cNvGrpSpPr/>
            <p:nvPr/>
          </p:nvGrpSpPr>
          <p:grpSpPr>
            <a:xfrm flipH="1">
              <a:off x="1701506" y="4731168"/>
              <a:ext cx="172904" cy="176308"/>
              <a:chOff x="4218162" y="4731168"/>
              <a:chExt cx="172904" cy="176308"/>
            </a:xfrm>
          </p:grpSpPr>
          <p:sp>
            <p:nvSpPr>
              <p:cNvPr id="514" name="Google Shape;514;p26"/>
              <p:cNvSpPr/>
              <p:nvPr/>
            </p:nvSpPr>
            <p:spPr>
              <a:xfrm>
                <a:off x="4218162"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6"/>
              <p:cNvSpPr/>
              <p:nvPr/>
            </p:nvSpPr>
            <p:spPr>
              <a:xfrm>
                <a:off x="4264179"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6"/>
              <p:cNvSpPr/>
              <p:nvPr/>
            </p:nvSpPr>
            <p:spPr>
              <a:xfrm>
                <a:off x="4310196" y="4731168"/>
                <a:ext cx="35942" cy="37100"/>
              </a:xfrm>
              <a:custGeom>
                <a:avLst/>
                <a:gdLst/>
                <a:ahLst/>
                <a:cxnLst/>
                <a:rect l="l" t="t" r="r" b="b"/>
                <a:pathLst>
                  <a:path w="528" h="545" extrusionOk="0">
                    <a:moveTo>
                      <a:pt x="0" y="1"/>
                    </a:moveTo>
                    <a:lnTo>
                      <a:pt x="0" y="545"/>
                    </a:lnTo>
                    <a:lnTo>
                      <a:pt x="528" y="545"/>
                    </a:lnTo>
                    <a:lnTo>
                      <a:pt x="5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6"/>
              <p:cNvSpPr/>
              <p:nvPr/>
            </p:nvSpPr>
            <p:spPr>
              <a:xfrm>
                <a:off x="4355056" y="4731168"/>
                <a:ext cx="36010" cy="37100"/>
              </a:xfrm>
              <a:custGeom>
                <a:avLst/>
                <a:gdLst/>
                <a:ahLst/>
                <a:cxnLst/>
                <a:rect l="l" t="t" r="r" b="b"/>
                <a:pathLst>
                  <a:path w="529" h="545" extrusionOk="0">
                    <a:moveTo>
                      <a:pt x="1" y="1"/>
                    </a:moveTo>
                    <a:lnTo>
                      <a:pt x="1" y="545"/>
                    </a:lnTo>
                    <a:lnTo>
                      <a:pt x="529" y="545"/>
                    </a:lnTo>
                    <a:lnTo>
                      <a:pt x="5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6"/>
              <p:cNvSpPr/>
              <p:nvPr/>
            </p:nvSpPr>
            <p:spPr>
              <a:xfrm>
                <a:off x="4218162"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6"/>
              <p:cNvSpPr/>
              <p:nvPr/>
            </p:nvSpPr>
            <p:spPr>
              <a:xfrm>
                <a:off x="4264179"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6"/>
              <p:cNvSpPr/>
              <p:nvPr/>
            </p:nvSpPr>
            <p:spPr>
              <a:xfrm>
                <a:off x="4310196" y="4778342"/>
                <a:ext cx="35942" cy="35942"/>
              </a:xfrm>
              <a:custGeom>
                <a:avLst/>
                <a:gdLst/>
                <a:ahLst/>
                <a:cxnLst/>
                <a:rect l="l" t="t" r="r" b="b"/>
                <a:pathLst>
                  <a:path w="528" h="528"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6"/>
              <p:cNvSpPr/>
              <p:nvPr/>
            </p:nvSpPr>
            <p:spPr>
              <a:xfrm>
                <a:off x="4355056" y="4778342"/>
                <a:ext cx="36010" cy="35942"/>
              </a:xfrm>
              <a:custGeom>
                <a:avLst/>
                <a:gdLst/>
                <a:ahLst/>
                <a:cxnLst/>
                <a:rect l="l" t="t" r="r" b="b"/>
                <a:pathLst>
                  <a:path w="529" h="528"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6"/>
              <p:cNvSpPr/>
              <p:nvPr/>
            </p:nvSpPr>
            <p:spPr>
              <a:xfrm>
                <a:off x="4218162"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6"/>
              <p:cNvSpPr/>
              <p:nvPr/>
            </p:nvSpPr>
            <p:spPr>
              <a:xfrm>
                <a:off x="4264179"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6"/>
              <p:cNvSpPr/>
              <p:nvPr/>
            </p:nvSpPr>
            <p:spPr>
              <a:xfrm>
                <a:off x="4310196" y="4824359"/>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6"/>
              <p:cNvSpPr/>
              <p:nvPr/>
            </p:nvSpPr>
            <p:spPr>
              <a:xfrm>
                <a:off x="4355056" y="4824359"/>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6"/>
              <p:cNvSpPr/>
              <p:nvPr/>
            </p:nvSpPr>
            <p:spPr>
              <a:xfrm>
                <a:off x="4218162"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6"/>
              <p:cNvSpPr/>
              <p:nvPr/>
            </p:nvSpPr>
            <p:spPr>
              <a:xfrm>
                <a:off x="4264179"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6"/>
              <p:cNvSpPr/>
              <p:nvPr/>
            </p:nvSpPr>
            <p:spPr>
              <a:xfrm>
                <a:off x="4310196" y="4870376"/>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6"/>
              <p:cNvSpPr/>
              <p:nvPr/>
            </p:nvSpPr>
            <p:spPr>
              <a:xfrm>
                <a:off x="4355056" y="4870376"/>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6"/>
              <p:cNvSpPr/>
              <p:nvPr/>
            </p:nvSpPr>
            <p:spPr>
              <a:xfrm>
                <a:off x="4218162" y="4731168"/>
                <a:ext cx="172904" cy="121305"/>
              </a:xfrm>
              <a:custGeom>
                <a:avLst/>
                <a:gdLst/>
                <a:ahLst/>
                <a:cxnLst/>
                <a:rect l="l" t="t" r="r" b="b"/>
                <a:pathLst>
                  <a:path w="2540" h="1782" extrusionOk="0">
                    <a:moveTo>
                      <a:pt x="0" y="1"/>
                    </a:moveTo>
                    <a:lnTo>
                      <a:pt x="2540" y="1782"/>
                    </a:lnTo>
                    <a:lnTo>
                      <a:pt x="2540" y="1369"/>
                    </a:lnTo>
                    <a:lnTo>
                      <a:pt x="544"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6"/>
              <p:cNvSpPr/>
              <p:nvPr/>
            </p:nvSpPr>
            <p:spPr>
              <a:xfrm>
                <a:off x="4218162" y="4778342"/>
                <a:ext cx="172904" cy="129134"/>
              </a:xfrm>
              <a:custGeom>
                <a:avLst/>
                <a:gdLst/>
                <a:ahLst/>
                <a:cxnLst/>
                <a:rect l="l" t="t" r="r" b="b"/>
                <a:pathLst>
                  <a:path w="2540" h="1897" extrusionOk="0">
                    <a:moveTo>
                      <a:pt x="0" y="0"/>
                    </a:moveTo>
                    <a:lnTo>
                      <a:pt x="0" y="874"/>
                    </a:lnTo>
                    <a:lnTo>
                      <a:pt x="1352" y="1897"/>
                    </a:lnTo>
                    <a:lnTo>
                      <a:pt x="2540" y="1897"/>
                    </a:lnTo>
                    <a:lnTo>
                      <a:pt x="0"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2" name="Google Shape;532;p26"/>
            <p:cNvGrpSpPr/>
            <p:nvPr/>
          </p:nvGrpSpPr>
          <p:grpSpPr>
            <a:xfrm flipH="1">
              <a:off x="1936131" y="4731168"/>
              <a:ext cx="172904" cy="176308"/>
              <a:chOff x="4218162" y="4731168"/>
              <a:chExt cx="172904" cy="176308"/>
            </a:xfrm>
          </p:grpSpPr>
          <p:sp>
            <p:nvSpPr>
              <p:cNvPr id="533" name="Google Shape;533;p26"/>
              <p:cNvSpPr/>
              <p:nvPr/>
            </p:nvSpPr>
            <p:spPr>
              <a:xfrm>
                <a:off x="4218162"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6"/>
              <p:cNvSpPr/>
              <p:nvPr/>
            </p:nvSpPr>
            <p:spPr>
              <a:xfrm>
                <a:off x="4264179"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6"/>
              <p:cNvSpPr/>
              <p:nvPr/>
            </p:nvSpPr>
            <p:spPr>
              <a:xfrm>
                <a:off x="4310196" y="4731168"/>
                <a:ext cx="35942" cy="37100"/>
              </a:xfrm>
              <a:custGeom>
                <a:avLst/>
                <a:gdLst/>
                <a:ahLst/>
                <a:cxnLst/>
                <a:rect l="l" t="t" r="r" b="b"/>
                <a:pathLst>
                  <a:path w="528" h="545" extrusionOk="0">
                    <a:moveTo>
                      <a:pt x="0" y="1"/>
                    </a:moveTo>
                    <a:lnTo>
                      <a:pt x="0" y="545"/>
                    </a:lnTo>
                    <a:lnTo>
                      <a:pt x="528" y="545"/>
                    </a:lnTo>
                    <a:lnTo>
                      <a:pt x="5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6"/>
              <p:cNvSpPr/>
              <p:nvPr/>
            </p:nvSpPr>
            <p:spPr>
              <a:xfrm>
                <a:off x="4355056" y="4731168"/>
                <a:ext cx="36010" cy="37100"/>
              </a:xfrm>
              <a:custGeom>
                <a:avLst/>
                <a:gdLst/>
                <a:ahLst/>
                <a:cxnLst/>
                <a:rect l="l" t="t" r="r" b="b"/>
                <a:pathLst>
                  <a:path w="529" h="545" extrusionOk="0">
                    <a:moveTo>
                      <a:pt x="1" y="1"/>
                    </a:moveTo>
                    <a:lnTo>
                      <a:pt x="1" y="545"/>
                    </a:lnTo>
                    <a:lnTo>
                      <a:pt x="529" y="545"/>
                    </a:lnTo>
                    <a:lnTo>
                      <a:pt x="5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6"/>
              <p:cNvSpPr/>
              <p:nvPr/>
            </p:nvSpPr>
            <p:spPr>
              <a:xfrm>
                <a:off x="4218162"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6"/>
              <p:cNvSpPr/>
              <p:nvPr/>
            </p:nvSpPr>
            <p:spPr>
              <a:xfrm>
                <a:off x="4264179"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6"/>
              <p:cNvSpPr/>
              <p:nvPr/>
            </p:nvSpPr>
            <p:spPr>
              <a:xfrm>
                <a:off x="4310196" y="4778342"/>
                <a:ext cx="35942" cy="35942"/>
              </a:xfrm>
              <a:custGeom>
                <a:avLst/>
                <a:gdLst/>
                <a:ahLst/>
                <a:cxnLst/>
                <a:rect l="l" t="t" r="r" b="b"/>
                <a:pathLst>
                  <a:path w="528" h="528"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6"/>
              <p:cNvSpPr/>
              <p:nvPr/>
            </p:nvSpPr>
            <p:spPr>
              <a:xfrm>
                <a:off x="4355056" y="4778342"/>
                <a:ext cx="36010" cy="35942"/>
              </a:xfrm>
              <a:custGeom>
                <a:avLst/>
                <a:gdLst/>
                <a:ahLst/>
                <a:cxnLst/>
                <a:rect l="l" t="t" r="r" b="b"/>
                <a:pathLst>
                  <a:path w="529" h="528"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6"/>
              <p:cNvSpPr/>
              <p:nvPr/>
            </p:nvSpPr>
            <p:spPr>
              <a:xfrm>
                <a:off x="4218162"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6"/>
              <p:cNvSpPr/>
              <p:nvPr/>
            </p:nvSpPr>
            <p:spPr>
              <a:xfrm>
                <a:off x="4264179"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6"/>
              <p:cNvSpPr/>
              <p:nvPr/>
            </p:nvSpPr>
            <p:spPr>
              <a:xfrm>
                <a:off x="4310196" y="4824359"/>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6"/>
              <p:cNvSpPr/>
              <p:nvPr/>
            </p:nvSpPr>
            <p:spPr>
              <a:xfrm>
                <a:off x="4355056" y="4824359"/>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6"/>
              <p:cNvSpPr/>
              <p:nvPr/>
            </p:nvSpPr>
            <p:spPr>
              <a:xfrm>
                <a:off x="4218162"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6"/>
              <p:cNvSpPr/>
              <p:nvPr/>
            </p:nvSpPr>
            <p:spPr>
              <a:xfrm>
                <a:off x="4264179"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6"/>
              <p:cNvSpPr/>
              <p:nvPr/>
            </p:nvSpPr>
            <p:spPr>
              <a:xfrm>
                <a:off x="4310196" y="4870376"/>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6"/>
              <p:cNvSpPr/>
              <p:nvPr/>
            </p:nvSpPr>
            <p:spPr>
              <a:xfrm>
                <a:off x="4355056" y="4870376"/>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6"/>
              <p:cNvSpPr/>
              <p:nvPr/>
            </p:nvSpPr>
            <p:spPr>
              <a:xfrm>
                <a:off x="4218162" y="4731168"/>
                <a:ext cx="172904" cy="121305"/>
              </a:xfrm>
              <a:custGeom>
                <a:avLst/>
                <a:gdLst/>
                <a:ahLst/>
                <a:cxnLst/>
                <a:rect l="l" t="t" r="r" b="b"/>
                <a:pathLst>
                  <a:path w="2540" h="1782" extrusionOk="0">
                    <a:moveTo>
                      <a:pt x="0" y="1"/>
                    </a:moveTo>
                    <a:lnTo>
                      <a:pt x="2540" y="1782"/>
                    </a:lnTo>
                    <a:lnTo>
                      <a:pt x="2540" y="1369"/>
                    </a:lnTo>
                    <a:lnTo>
                      <a:pt x="544"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6"/>
              <p:cNvSpPr/>
              <p:nvPr/>
            </p:nvSpPr>
            <p:spPr>
              <a:xfrm>
                <a:off x="4218162" y="4778342"/>
                <a:ext cx="172904" cy="129134"/>
              </a:xfrm>
              <a:custGeom>
                <a:avLst/>
                <a:gdLst/>
                <a:ahLst/>
                <a:cxnLst/>
                <a:rect l="l" t="t" r="r" b="b"/>
                <a:pathLst>
                  <a:path w="2540" h="1897" extrusionOk="0">
                    <a:moveTo>
                      <a:pt x="0" y="0"/>
                    </a:moveTo>
                    <a:lnTo>
                      <a:pt x="0" y="874"/>
                    </a:lnTo>
                    <a:lnTo>
                      <a:pt x="1352" y="1897"/>
                    </a:lnTo>
                    <a:lnTo>
                      <a:pt x="2540" y="1897"/>
                    </a:lnTo>
                    <a:lnTo>
                      <a:pt x="0"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1" name="Google Shape;551;p26"/>
            <p:cNvGrpSpPr/>
            <p:nvPr/>
          </p:nvGrpSpPr>
          <p:grpSpPr>
            <a:xfrm flipH="1">
              <a:off x="2170756" y="4731168"/>
              <a:ext cx="172904" cy="176308"/>
              <a:chOff x="4218162" y="4731168"/>
              <a:chExt cx="172904" cy="176308"/>
            </a:xfrm>
          </p:grpSpPr>
          <p:sp>
            <p:nvSpPr>
              <p:cNvPr id="552" name="Google Shape;552;p26"/>
              <p:cNvSpPr/>
              <p:nvPr/>
            </p:nvSpPr>
            <p:spPr>
              <a:xfrm>
                <a:off x="4218162"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6"/>
              <p:cNvSpPr/>
              <p:nvPr/>
            </p:nvSpPr>
            <p:spPr>
              <a:xfrm>
                <a:off x="4264179"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6"/>
              <p:cNvSpPr/>
              <p:nvPr/>
            </p:nvSpPr>
            <p:spPr>
              <a:xfrm>
                <a:off x="4310196" y="4731168"/>
                <a:ext cx="35942" cy="37100"/>
              </a:xfrm>
              <a:custGeom>
                <a:avLst/>
                <a:gdLst/>
                <a:ahLst/>
                <a:cxnLst/>
                <a:rect l="l" t="t" r="r" b="b"/>
                <a:pathLst>
                  <a:path w="528" h="545" extrusionOk="0">
                    <a:moveTo>
                      <a:pt x="0" y="1"/>
                    </a:moveTo>
                    <a:lnTo>
                      <a:pt x="0" y="545"/>
                    </a:lnTo>
                    <a:lnTo>
                      <a:pt x="528" y="545"/>
                    </a:lnTo>
                    <a:lnTo>
                      <a:pt x="5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6"/>
              <p:cNvSpPr/>
              <p:nvPr/>
            </p:nvSpPr>
            <p:spPr>
              <a:xfrm>
                <a:off x="4355056" y="4731168"/>
                <a:ext cx="36010" cy="37100"/>
              </a:xfrm>
              <a:custGeom>
                <a:avLst/>
                <a:gdLst/>
                <a:ahLst/>
                <a:cxnLst/>
                <a:rect l="l" t="t" r="r" b="b"/>
                <a:pathLst>
                  <a:path w="529" h="545" extrusionOk="0">
                    <a:moveTo>
                      <a:pt x="1" y="1"/>
                    </a:moveTo>
                    <a:lnTo>
                      <a:pt x="1" y="545"/>
                    </a:lnTo>
                    <a:lnTo>
                      <a:pt x="529" y="545"/>
                    </a:lnTo>
                    <a:lnTo>
                      <a:pt x="5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6"/>
              <p:cNvSpPr/>
              <p:nvPr/>
            </p:nvSpPr>
            <p:spPr>
              <a:xfrm>
                <a:off x="4218162"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6"/>
              <p:cNvSpPr/>
              <p:nvPr/>
            </p:nvSpPr>
            <p:spPr>
              <a:xfrm>
                <a:off x="4264179"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6"/>
              <p:cNvSpPr/>
              <p:nvPr/>
            </p:nvSpPr>
            <p:spPr>
              <a:xfrm>
                <a:off x="4310196" y="4778342"/>
                <a:ext cx="35942" cy="35942"/>
              </a:xfrm>
              <a:custGeom>
                <a:avLst/>
                <a:gdLst/>
                <a:ahLst/>
                <a:cxnLst/>
                <a:rect l="l" t="t" r="r" b="b"/>
                <a:pathLst>
                  <a:path w="528" h="528"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6"/>
              <p:cNvSpPr/>
              <p:nvPr/>
            </p:nvSpPr>
            <p:spPr>
              <a:xfrm>
                <a:off x="4355056" y="4778342"/>
                <a:ext cx="36010" cy="35942"/>
              </a:xfrm>
              <a:custGeom>
                <a:avLst/>
                <a:gdLst/>
                <a:ahLst/>
                <a:cxnLst/>
                <a:rect l="l" t="t" r="r" b="b"/>
                <a:pathLst>
                  <a:path w="529" h="528"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6"/>
              <p:cNvSpPr/>
              <p:nvPr/>
            </p:nvSpPr>
            <p:spPr>
              <a:xfrm>
                <a:off x="4218162"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6"/>
              <p:cNvSpPr/>
              <p:nvPr/>
            </p:nvSpPr>
            <p:spPr>
              <a:xfrm>
                <a:off x="4264179"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6"/>
              <p:cNvSpPr/>
              <p:nvPr/>
            </p:nvSpPr>
            <p:spPr>
              <a:xfrm>
                <a:off x="4310196" y="4824359"/>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6"/>
              <p:cNvSpPr/>
              <p:nvPr/>
            </p:nvSpPr>
            <p:spPr>
              <a:xfrm>
                <a:off x="4355056" y="4824359"/>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6"/>
              <p:cNvSpPr/>
              <p:nvPr/>
            </p:nvSpPr>
            <p:spPr>
              <a:xfrm>
                <a:off x="4218162"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6"/>
              <p:cNvSpPr/>
              <p:nvPr/>
            </p:nvSpPr>
            <p:spPr>
              <a:xfrm>
                <a:off x="4264179"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6"/>
              <p:cNvSpPr/>
              <p:nvPr/>
            </p:nvSpPr>
            <p:spPr>
              <a:xfrm>
                <a:off x="4310196" y="4870376"/>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6"/>
              <p:cNvSpPr/>
              <p:nvPr/>
            </p:nvSpPr>
            <p:spPr>
              <a:xfrm>
                <a:off x="4355056" y="4870376"/>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6"/>
              <p:cNvSpPr/>
              <p:nvPr/>
            </p:nvSpPr>
            <p:spPr>
              <a:xfrm>
                <a:off x="4218162" y="4731168"/>
                <a:ext cx="172904" cy="121305"/>
              </a:xfrm>
              <a:custGeom>
                <a:avLst/>
                <a:gdLst/>
                <a:ahLst/>
                <a:cxnLst/>
                <a:rect l="l" t="t" r="r" b="b"/>
                <a:pathLst>
                  <a:path w="2540" h="1782" extrusionOk="0">
                    <a:moveTo>
                      <a:pt x="0" y="1"/>
                    </a:moveTo>
                    <a:lnTo>
                      <a:pt x="2540" y="1782"/>
                    </a:lnTo>
                    <a:lnTo>
                      <a:pt x="2540" y="1369"/>
                    </a:lnTo>
                    <a:lnTo>
                      <a:pt x="544"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6"/>
              <p:cNvSpPr/>
              <p:nvPr/>
            </p:nvSpPr>
            <p:spPr>
              <a:xfrm>
                <a:off x="4218162" y="4778342"/>
                <a:ext cx="172904" cy="129134"/>
              </a:xfrm>
              <a:custGeom>
                <a:avLst/>
                <a:gdLst/>
                <a:ahLst/>
                <a:cxnLst/>
                <a:rect l="l" t="t" r="r" b="b"/>
                <a:pathLst>
                  <a:path w="2540" h="1897" extrusionOk="0">
                    <a:moveTo>
                      <a:pt x="0" y="0"/>
                    </a:moveTo>
                    <a:lnTo>
                      <a:pt x="0" y="874"/>
                    </a:lnTo>
                    <a:lnTo>
                      <a:pt x="1352" y="1897"/>
                    </a:lnTo>
                    <a:lnTo>
                      <a:pt x="2540" y="1897"/>
                    </a:lnTo>
                    <a:lnTo>
                      <a:pt x="0"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0" name="Google Shape;570;p26"/>
            <p:cNvSpPr/>
            <p:nvPr/>
          </p:nvSpPr>
          <p:spPr>
            <a:xfrm flipH="1">
              <a:off x="1702633" y="3994828"/>
              <a:ext cx="9054" cy="22532"/>
            </a:xfrm>
            <a:custGeom>
              <a:avLst/>
              <a:gdLst/>
              <a:ahLst/>
              <a:cxnLst/>
              <a:rect l="l" t="t" r="r" b="b"/>
              <a:pathLst>
                <a:path w="133" h="331" extrusionOk="0">
                  <a:moveTo>
                    <a:pt x="67" y="1"/>
                  </a:moveTo>
                  <a:cubicBezTo>
                    <a:pt x="34" y="1"/>
                    <a:pt x="1" y="17"/>
                    <a:pt x="1" y="50"/>
                  </a:cubicBezTo>
                  <a:lnTo>
                    <a:pt x="1" y="264"/>
                  </a:lnTo>
                  <a:cubicBezTo>
                    <a:pt x="1" y="314"/>
                    <a:pt x="50" y="330"/>
                    <a:pt x="67" y="330"/>
                  </a:cubicBezTo>
                  <a:cubicBezTo>
                    <a:pt x="116" y="330"/>
                    <a:pt x="133" y="297"/>
                    <a:pt x="133" y="264"/>
                  </a:cubicBezTo>
                  <a:lnTo>
                    <a:pt x="133" y="50"/>
                  </a:lnTo>
                  <a:cubicBezTo>
                    <a:pt x="133" y="17"/>
                    <a:pt x="83" y="1"/>
                    <a:pt x="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6"/>
            <p:cNvSpPr/>
            <p:nvPr/>
          </p:nvSpPr>
          <p:spPr>
            <a:xfrm flipH="1">
              <a:off x="1693647" y="4003813"/>
              <a:ext cx="24778" cy="40503"/>
            </a:xfrm>
            <a:custGeom>
              <a:avLst/>
              <a:gdLst/>
              <a:ahLst/>
              <a:cxnLst/>
              <a:rect l="l" t="t" r="r" b="b"/>
              <a:pathLst>
                <a:path w="364" h="595" extrusionOk="0">
                  <a:moveTo>
                    <a:pt x="182" y="0"/>
                  </a:moveTo>
                  <a:cubicBezTo>
                    <a:pt x="83" y="0"/>
                    <a:pt x="1" y="83"/>
                    <a:pt x="1" y="182"/>
                  </a:cubicBezTo>
                  <a:lnTo>
                    <a:pt x="1" y="413"/>
                  </a:lnTo>
                  <a:cubicBezTo>
                    <a:pt x="1" y="512"/>
                    <a:pt x="83" y="594"/>
                    <a:pt x="182" y="594"/>
                  </a:cubicBezTo>
                  <a:cubicBezTo>
                    <a:pt x="281" y="594"/>
                    <a:pt x="363" y="512"/>
                    <a:pt x="363" y="413"/>
                  </a:cubicBezTo>
                  <a:lnTo>
                    <a:pt x="363" y="182"/>
                  </a:lnTo>
                  <a:cubicBezTo>
                    <a:pt x="363" y="83"/>
                    <a:pt x="281" y="0"/>
                    <a:pt x="1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6"/>
            <p:cNvSpPr/>
            <p:nvPr/>
          </p:nvSpPr>
          <p:spPr>
            <a:xfrm flipH="1">
              <a:off x="1673430" y="4026277"/>
              <a:ext cx="64056" cy="98841"/>
            </a:xfrm>
            <a:custGeom>
              <a:avLst/>
              <a:gdLst/>
              <a:ahLst/>
              <a:cxnLst/>
              <a:rect l="l" t="t" r="r" b="b"/>
              <a:pathLst>
                <a:path w="941" h="1452" extrusionOk="0">
                  <a:moveTo>
                    <a:pt x="462" y="0"/>
                  </a:moveTo>
                  <a:cubicBezTo>
                    <a:pt x="198" y="0"/>
                    <a:pt x="0" y="132"/>
                    <a:pt x="0" y="330"/>
                  </a:cubicBezTo>
                  <a:lnTo>
                    <a:pt x="0" y="1122"/>
                  </a:lnTo>
                  <a:cubicBezTo>
                    <a:pt x="0" y="1319"/>
                    <a:pt x="198" y="1451"/>
                    <a:pt x="462" y="1451"/>
                  </a:cubicBezTo>
                  <a:cubicBezTo>
                    <a:pt x="742" y="1451"/>
                    <a:pt x="940" y="1319"/>
                    <a:pt x="940" y="1122"/>
                  </a:cubicBezTo>
                  <a:lnTo>
                    <a:pt x="940" y="330"/>
                  </a:lnTo>
                  <a:cubicBezTo>
                    <a:pt x="940" y="132"/>
                    <a:pt x="742" y="0"/>
                    <a:pt x="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6"/>
            <p:cNvSpPr/>
            <p:nvPr/>
          </p:nvSpPr>
          <p:spPr>
            <a:xfrm flipH="1">
              <a:off x="1683572" y="4120171"/>
              <a:ext cx="44928" cy="25868"/>
            </a:xfrm>
            <a:custGeom>
              <a:avLst/>
              <a:gdLst/>
              <a:ahLst/>
              <a:cxnLst/>
              <a:rect l="l" t="t" r="r" b="b"/>
              <a:pathLst>
                <a:path w="660" h="380" extrusionOk="0">
                  <a:moveTo>
                    <a:pt x="0" y="0"/>
                  </a:moveTo>
                  <a:lnTo>
                    <a:pt x="0" y="380"/>
                  </a:lnTo>
                  <a:lnTo>
                    <a:pt x="660" y="380"/>
                  </a:lnTo>
                  <a:lnTo>
                    <a:pt x="6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83488028"/>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grpSp>
        <p:nvGrpSpPr>
          <p:cNvPr id="2" name="Group 1">
            <a:extLst>
              <a:ext uri="{FF2B5EF4-FFF2-40B4-BE49-F238E27FC236}">
                <a16:creationId xmlns:a16="http://schemas.microsoft.com/office/drawing/2014/main" id="{428E3C70-7E26-864C-7B2F-945AB614830B}"/>
              </a:ext>
            </a:extLst>
          </p:cNvPr>
          <p:cNvGrpSpPr/>
          <p:nvPr/>
        </p:nvGrpSpPr>
        <p:grpSpPr>
          <a:xfrm>
            <a:off x="217713" y="304665"/>
            <a:ext cx="8708574" cy="958660"/>
            <a:chOff x="203199" y="396295"/>
            <a:chExt cx="8708574" cy="958660"/>
          </a:xfrm>
        </p:grpSpPr>
        <p:sp>
          <p:nvSpPr>
            <p:cNvPr id="3" name="TextBox 2">
              <a:extLst>
                <a:ext uri="{FF2B5EF4-FFF2-40B4-BE49-F238E27FC236}">
                  <a16:creationId xmlns:a16="http://schemas.microsoft.com/office/drawing/2014/main" id="{8BC147A3-68CA-E675-4763-79F0A44916C0}"/>
                </a:ext>
              </a:extLst>
            </p:cNvPr>
            <p:cNvSpPr txBox="1"/>
            <p:nvPr/>
          </p:nvSpPr>
          <p:spPr>
            <a:xfrm>
              <a:off x="849087" y="396295"/>
              <a:ext cx="8062686" cy="958660"/>
            </a:xfrm>
            <a:prstGeom prst="rect">
              <a:avLst/>
            </a:prstGeom>
            <a:noFill/>
          </p:spPr>
          <p:txBody>
            <a:bodyPr wrap="square">
              <a:spAutoFit/>
            </a:bodyPr>
            <a:lstStyle/>
            <a:p>
              <a:pPr algn="just">
                <a:lnSpc>
                  <a:spcPct val="150000"/>
                </a:lnSpc>
              </a:pPr>
              <a:r>
                <a:rPr lang="en-US" sz="2000" b="1" i="1"/>
                <a:t>Câu hỏi 2 (SGK – tr20): </a:t>
              </a:r>
              <a:r>
                <a:rPr lang="en-US" sz="2000" i="1">
                  <a:solidFill>
                    <a:srgbClr val="C00000"/>
                  </a:solidFill>
                </a:rPr>
                <a:t>Hãy cho biết các thành phần trong hệ thống điện quốc gia ở Hình 4.2.</a:t>
              </a:r>
            </a:p>
          </p:txBody>
        </p:sp>
        <p:sp>
          <p:nvSpPr>
            <p:cNvPr id="4" name="Freeform 9">
              <a:extLst>
                <a:ext uri="{FF2B5EF4-FFF2-40B4-BE49-F238E27FC236}">
                  <a16:creationId xmlns:a16="http://schemas.microsoft.com/office/drawing/2014/main" id="{B2FFDD0D-713F-D892-61D8-8902DF0BC71E}"/>
                </a:ext>
              </a:extLst>
            </p:cNvPr>
            <p:cNvSpPr/>
            <p:nvPr/>
          </p:nvSpPr>
          <p:spPr>
            <a:xfrm>
              <a:off x="203199" y="581653"/>
              <a:ext cx="630349" cy="587944"/>
            </a:xfrm>
            <a:custGeom>
              <a:avLst/>
              <a:gdLst/>
              <a:ahLst/>
              <a:cxnLst/>
              <a:rect l="l" t="t" r="r" b="b"/>
              <a:pathLst>
                <a:path w="4411579" h="4114800">
                  <a:moveTo>
                    <a:pt x="0" y="0"/>
                  </a:moveTo>
                  <a:lnTo>
                    <a:pt x="4411579" y="0"/>
                  </a:lnTo>
                  <a:lnTo>
                    <a:pt x="441157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pic>
        <p:nvPicPr>
          <p:cNvPr id="16" name="Picture 15">
            <a:extLst>
              <a:ext uri="{FF2B5EF4-FFF2-40B4-BE49-F238E27FC236}">
                <a16:creationId xmlns:a16="http://schemas.microsoft.com/office/drawing/2014/main" id="{5E0A45EE-8895-4A3E-21FB-A435807A953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66913" y="1327193"/>
            <a:ext cx="5929086" cy="3765507"/>
          </a:xfrm>
          <a:prstGeom prst="rect">
            <a:avLst/>
          </a:prstGeom>
        </p:spPr>
      </p:pic>
      <p:sp>
        <p:nvSpPr>
          <p:cNvPr id="17" name="Freeform 5">
            <a:extLst>
              <a:ext uri="{FF2B5EF4-FFF2-40B4-BE49-F238E27FC236}">
                <a16:creationId xmlns:a16="http://schemas.microsoft.com/office/drawing/2014/main" id="{A50EDA78-4EF0-A39E-6137-ADF627A8EDB2}"/>
              </a:ext>
            </a:extLst>
          </p:cNvPr>
          <p:cNvSpPr/>
          <p:nvPr/>
        </p:nvSpPr>
        <p:spPr>
          <a:xfrm>
            <a:off x="6342742" y="2488370"/>
            <a:ext cx="2801257" cy="2668198"/>
          </a:xfrm>
          <a:custGeom>
            <a:avLst/>
            <a:gdLst/>
            <a:ahLst/>
            <a:cxnLst/>
            <a:rect l="l" t="t" r="r" b="b"/>
            <a:pathLst>
              <a:path w="4320000" h="4114800">
                <a:moveTo>
                  <a:pt x="0" y="0"/>
                </a:moveTo>
                <a:lnTo>
                  <a:pt x="4320000" y="0"/>
                </a:lnTo>
                <a:lnTo>
                  <a:pt x="43200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11822500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par>
                                <p:cTn id="13" presetID="14" presetClass="entr" presetSubtype="1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5" name="Rectangle 4">
            <a:extLst>
              <a:ext uri="{FF2B5EF4-FFF2-40B4-BE49-F238E27FC236}">
                <a16:creationId xmlns:a16="http://schemas.microsoft.com/office/drawing/2014/main" id="{A19048B0-A401-D0D4-97EA-C2574B08E099}"/>
              </a:ext>
            </a:extLst>
          </p:cNvPr>
          <p:cNvSpPr/>
          <p:nvPr/>
        </p:nvSpPr>
        <p:spPr>
          <a:xfrm>
            <a:off x="219528" y="275770"/>
            <a:ext cx="8704943" cy="914402"/>
          </a:xfrm>
          <a:prstGeom prst="rect">
            <a:avLst/>
          </a:prstGeom>
          <a:solidFill>
            <a:schemeClr val="accent6">
              <a:lumMod val="40000"/>
              <a:lumOff val="60000"/>
            </a:schemeClr>
          </a:solidFill>
          <a:ln w="190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Sơ đồ hệ thống điện quốc gia trên Hình 4.2 gồm các thành phần: nguồn điện, lưới điện và tải điện. </a:t>
            </a:r>
            <a:endParaRPr lang="en-US" sz="1800">
              <a:solidFill>
                <a:srgbClr val="000000"/>
              </a:solidFill>
            </a:endParaRPr>
          </a:p>
        </p:txBody>
      </p:sp>
      <p:sp>
        <p:nvSpPr>
          <p:cNvPr id="7" name="TextBox 6">
            <a:extLst>
              <a:ext uri="{FF2B5EF4-FFF2-40B4-BE49-F238E27FC236}">
                <a16:creationId xmlns:a16="http://schemas.microsoft.com/office/drawing/2014/main" id="{C543B5B5-1DC8-5089-DA18-B7650534B47F}"/>
              </a:ext>
            </a:extLst>
          </p:cNvPr>
          <p:cNvSpPr txBox="1"/>
          <p:nvPr/>
        </p:nvSpPr>
        <p:spPr>
          <a:xfrm>
            <a:off x="219528" y="1502706"/>
            <a:ext cx="5950857" cy="3365024"/>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1800" b="1" i="1"/>
              <a:t>Nguồn điện: </a:t>
            </a:r>
            <a:r>
              <a:rPr lang="vi-VN" sz="1800"/>
              <a:t>Máy phát điện số 1.</a:t>
            </a:r>
          </a:p>
          <a:p>
            <a:pPr marL="342900" indent="-342900" algn="just">
              <a:lnSpc>
                <a:spcPct val="150000"/>
              </a:lnSpc>
              <a:buFont typeface="Wingdings" panose="05000000000000000000" pitchFamily="2" charset="2"/>
              <a:buChar char="§"/>
            </a:pPr>
            <a:r>
              <a:rPr lang="vi-VN" sz="1800" b="1" i="1"/>
              <a:t>Lưới điện: </a:t>
            </a:r>
            <a:r>
              <a:rPr lang="vi-VN" sz="1800"/>
              <a:t>Các máy biến áp (2, 3, 4, 5, 6, 7, 8, 9) và các đường dây truyền tải (10, 11, 12, 13, 14, 15).</a:t>
            </a:r>
          </a:p>
          <a:p>
            <a:pPr marL="342900" indent="-342900" algn="just">
              <a:lnSpc>
                <a:spcPct val="150000"/>
              </a:lnSpc>
              <a:buFont typeface="Wingdings" panose="05000000000000000000" pitchFamily="2" charset="2"/>
              <a:buChar char="§"/>
            </a:pPr>
            <a:r>
              <a:rPr lang="vi-VN" sz="1800" b="1" i="1"/>
              <a:t>Lưới điện truyền tải: </a:t>
            </a:r>
            <a:r>
              <a:rPr lang="vi-VN" sz="1800"/>
              <a:t>Các máy biến áp (2, 3, 4, 5, 6) và các đường dây truyền tải (10,11).</a:t>
            </a:r>
          </a:p>
          <a:p>
            <a:pPr marL="342900" indent="-342900" algn="just">
              <a:lnSpc>
                <a:spcPct val="150000"/>
              </a:lnSpc>
              <a:buFont typeface="Wingdings" panose="05000000000000000000" pitchFamily="2" charset="2"/>
              <a:buChar char="§"/>
            </a:pPr>
            <a:r>
              <a:rPr lang="vi-VN" sz="1800" b="1" i="1"/>
              <a:t>Lưới điện phân phối: </a:t>
            </a:r>
            <a:r>
              <a:rPr lang="vi-VN" sz="1800"/>
              <a:t>Các máy biến áp (7, 8, 9) và các đường dây truyền tải (12, 13, 14, 15).</a:t>
            </a:r>
          </a:p>
          <a:p>
            <a:pPr marL="342900" indent="-342900" algn="just">
              <a:lnSpc>
                <a:spcPct val="150000"/>
              </a:lnSpc>
              <a:buFont typeface="Wingdings" panose="05000000000000000000" pitchFamily="2" charset="2"/>
              <a:buChar char="§"/>
            </a:pPr>
            <a:r>
              <a:rPr lang="vi-VN" sz="1800" b="1" i="1"/>
              <a:t>Tải điện.</a:t>
            </a:r>
          </a:p>
        </p:txBody>
      </p:sp>
      <p:sp>
        <p:nvSpPr>
          <p:cNvPr id="8" name="Freeform 4">
            <a:extLst>
              <a:ext uri="{FF2B5EF4-FFF2-40B4-BE49-F238E27FC236}">
                <a16:creationId xmlns:a16="http://schemas.microsoft.com/office/drawing/2014/main" id="{9077178D-EBD2-05B6-D270-5204FE69BAFC}"/>
              </a:ext>
            </a:extLst>
          </p:cNvPr>
          <p:cNvSpPr/>
          <p:nvPr/>
        </p:nvSpPr>
        <p:spPr>
          <a:xfrm>
            <a:off x="6231924" y="1190172"/>
            <a:ext cx="7208409" cy="4114800"/>
          </a:xfrm>
          <a:custGeom>
            <a:avLst/>
            <a:gdLst/>
            <a:ahLst/>
            <a:cxnLst/>
            <a:rect l="l" t="t" r="r" b="b"/>
            <a:pathLst>
              <a:path w="7208409" h="4114800">
                <a:moveTo>
                  <a:pt x="0" y="0"/>
                </a:moveTo>
                <a:lnTo>
                  <a:pt x="7208408" y="0"/>
                </a:lnTo>
                <a:lnTo>
                  <a:pt x="720840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7867892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35"/>
          <p:cNvSpPr/>
          <p:nvPr/>
        </p:nvSpPr>
        <p:spPr>
          <a:xfrm>
            <a:off x="-125" y="4163556"/>
            <a:ext cx="9144153" cy="979938"/>
          </a:xfrm>
          <a:custGeom>
            <a:avLst/>
            <a:gdLst/>
            <a:ahLst/>
            <a:cxnLst/>
            <a:rect l="l" t="t" r="r" b="b"/>
            <a:pathLst>
              <a:path w="185508" h="30259" extrusionOk="0">
                <a:moveTo>
                  <a:pt x="0" y="0"/>
                </a:moveTo>
                <a:lnTo>
                  <a:pt x="0" y="30259"/>
                </a:lnTo>
                <a:lnTo>
                  <a:pt x="185508" y="30259"/>
                </a:lnTo>
                <a:lnTo>
                  <a:pt x="185491"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35"/>
          <p:cNvSpPr/>
          <p:nvPr/>
        </p:nvSpPr>
        <p:spPr>
          <a:xfrm>
            <a:off x="7939468" y="946662"/>
            <a:ext cx="1709844" cy="33198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35"/>
          <p:cNvSpPr/>
          <p:nvPr/>
        </p:nvSpPr>
        <p:spPr>
          <a:xfrm>
            <a:off x="2786933" y="3355163"/>
            <a:ext cx="1833537" cy="263500"/>
          </a:xfrm>
          <a:custGeom>
            <a:avLst/>
            <a:gdLst/>
            <a:ahLst/>
            <a:cxnLst/>
            <a:rect l="l" t="t" r="r" b="b"/>
            <a:pathLst>
              <a:path w="30951" h="4448" extrusionOk="0">
                <a:moveTo>
                  <a:pt x="10374" y="1"/>
                </a:moveTo>
                <a:cubicBezTo>
                  <a:pt x="9167" y="1"/>
                  <a:pt x="8067" y="382"/>
                  <a:pt x="7750" y="1298"/>
                </a:cubicBezTo>
                <a:cubicBezTo>
                  <a:pt x="7035" y="904"/>
                  <a:pt x="6341" y="717"/>
                  <a:pt x="5666" y="717"/>
                </a:cubicBezTo>
                <a:cubicBezTo>
                  <a:pt x="4643" y="717"/>
                  <a:pt x="3664" y="1146"/>
                  <a:pt x="2721" y="1941"/>
                </a:cubicBezTo>
                <a:cubicBezTo>
                  <a:pt x="2160" y="2435"/>
                  <a:pt x="0" y="3540"/>
                  <a:pt x="676" y="4431"/>
                </a:cubicBezTo>
                <a:lnTo>
                  <a:pt x="30951" y="4447"/>
                </a:lnTo>
                <a:cubicBezTo>
                  <a:pt x="29945" y="3106"/>
                  <a:pt x="26113" y="1484"/>
                  <a:pt x="23847" y="1484"/>
                </a:cubicBezTo>
                <a:cubicBezTo>
                  <a:pt x="23104" y="1484"/>
                  <a:pt x="22530" y="1658"/>
                  <a:pt x="22277" y="2073"/>
                </a:cubicBezTo>
                <a:cubicBezTo>
                  <a:pt x="21063" y="1457"/>
                  <a:pt x="19533" y="1083"/>
                  <a:pt x="18225" y="1083"/>
                </a:cubicBezTo>
                <a:cubicBezTo>
                  <a:pt x="16975" y="1083"/>
                  <a:pt x="15928" y="1424"/>
                  <a:pt x="15550" y="2221"/>
                </a:cubicBezTo>
                <a:cubicBezTo>
                  <a:pt x="14692" y="1413"/>
                  <a:pt x="13406" y="589"/>
                  <a:pt x="12037" y="226"/>
                </a:cubicBezTo>
                <a:cubicBezTo>
                  <a:pt x="11504" y="81"/>
                  <a:pt x="10928" y="1"/>
                  <a:pt x="1037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35"/>
          <p:cNvSpPr/>
          <p:nvPr/>
        </p:nvSpPr>
        <p:spPr>
          <a:xfrm>
            <a:off x="2786918" y="87753"/>
            <a:ext cx="1709844" cy="33198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950" name="Google Shape;950;p35"/>
          <p:cNvGrpSpPr/>
          <p:nvPr/>
        </p:nvGrpSpPr>
        <p:grpSpPr>
          <a:xfrm>
            <a:off x="6412761" y="3962775"/>
            <a:ext cx="403544" cy="1374587"/>
            <a:chOff x="7942475" y="2738716"/>
            <a:chExt cx="127825" cy="435409"/>
          </a:xfrm>
        </p:grpSpPr>
        <p:sp>
          <p:nvSpPr>
            <p:cNvPr id="951" name="Google Shape;951;p35"/>
            <p:cNvSpPr/>
            <p:nvPr/>
          </p:nvSpPr>
          <p:spPr>
            <a:xfrm>
              <a:off x="7962675" y="2785422"/>
              <a:ext cx="87427" cy="21450"/>
            </a:xfrm>
            <a:custGeom>
              <a:avLst/>
              <a:gdLst/>
              <a:ahLst/>
              <a:cxnLst/>
              <a:rect l="l" t="t" r="r" b="b"/>
              <a:pathLst>
                <a:path w="2425" h="858" extrusionOk="0">
                  <a:moveTo>
                    <a:pt x="1" y="0"/>
                  </a:moveTo>
                  <a:lnTo>
                    <a:pt x="1" y="858"/>
                  </a:lnTo>
                  <a:lnTo>
                    <a:pt x="2425" y="858"/>
                  </a:lnTo>
                  <a:lnTo>
                    <a:pt x="242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35"/>
            <p:cNvSpPr/>
            <p:nvPr/>
          </p:nvSpPr>
          <p:spPr>
            <a:xfrm>
              <a:off x="8000600" y="2738716"/>
              <a:ext cx="47025" cy="48675"/>
            </a:xfrm>
            <a:custGeom>
              <a:avLst/>
              <a:gdLst/>
              <a:ahLst/>
              <a:cxnLst/>
              <a:rect l="l" t="t" r="r" b="b"/>
              <a:pathLst>
                <a:path w="1881" h="1947" extrusionOk="0">
                  <a:moveTo>
                    <a:pt x="1" y="1"/>
                  </a:moveTo>
                  <a:lnTo>
                    <a:pt x="1" y="1336"/>
                  </a:lnTo>
                  <a:lnTo>
                    <a:pt x="166" y="1336"/>
                  </a:lnTo>
                  <a:lnTo>
                    <a:pt x="199" y="165"/>
                  </a:lnTo>
                  <a:lnTo>
                    <a:pt x="1716" y="165"/>
                  </a:lnTo>
                  <a:lnTo>
                    <a:pt x="1683" y="1930"/>
                  </a:lnTo>
                  <a:lnTo>
                    <a:pt x="1848" y="1946"/>
                  </a:lnTo>
                  <a:lnTo>
                    <a:pt x="18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35"/>
            <p:cNvSpPr/>
            <p:nvPr/>
          </p:nvSpPr>
          <p:spPr>
            <a:xfrm>
              <a:off x="7986825" y="2769641"/>
              <a:ext cx="35025" cy="15275"/>
            </a:xfrm>
            <a:custGeom>
              <a:avLst/>
              <a:gdLst/>
              <a:ahLst/>
              <a:cxnLst/>
              <a:rect l="l" t="t" r="r" b="b"/>
              <a:pathLst>
                <a:path w="364" h="380" extrusionOk="0">
                  <a:moveTo>
                    <a:pt x="1" y="0"/>
                  </a:moveTo>
                  <a:lnTo>
                    <a:pt x="1" y="380"/>
                  </a:lnTo>
                  <a:lnTo>
                    <a:pt x="363" y="380"/>
                  </a:lnTo>
                  <a:lnTo>
                    <a:pt x="36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35"/>
            <p:cNvSpPr/>
            <p:nvPr/>
          </p:nvSpPr>
          <p:spPr>
            <a:xfrm>
              <a:off x="7986831" y="2769641"/>
              <a:ext cx="16488" cy="15275"/>
            </a:xfrm>
            <a:custGeom>
              <a:avLst/>
              <a:gdLst/>
              <a:ahLst/>
              <a:cxnLst/>
              <a:rect l="l" t="t" r="r" b="b"/>
              <a:pathLst>
                <a:path w="364" h="380" extrusionOk="0">
                  <a:moveTo>
                    <a:pt x="1" y="0"/>
                  </a:moveTo>
                  <a:lnTo>
                    <a:pt x="1" y="380"/>
                  </a:lnTo>
                  <a:lnTo>
                    <a:pt x="363" y="380"/>
                  </a:lnTo>
                  <a:lnTo>
                    <a:pt x="363"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35"/>
            <p:cNvSpPr/>
            <p:nvPr/>
          </p:nvSpPr>
          <p:spPr>
            <a:xfrm>
              <a:off x="7962675" y="2784891"/>
              <a:ext cx="40425" cy="21450"/>
            </a:xfrm>
            <a:custGeom>
              <a:avLst/>
              <a:gdLst/>
              <a:ahLst/>
              <a:cxnLst/>
              <a:rect l="l" t="t" r="r" b="b"/>
              <a:pathLst>
                <a:path w="2425" h="858" extrusionOk="0">
                  <a:moveTo>
                    <a:pt x="1" y="0"/>
                  </a:moveTo>
                  <a:lnTo>
                    <a:pt x="1" y="858"/>
                  </a:lnTo>
                  <a:lnTo>
                    <a:pt x="2425" y="858"/>
                  </a:lnTo>
                  <a:lnTo>
                    <a:pt x="2425"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35"/>
            <p:cNvSpPr/>
            <p:nvPr/>
          </p:nvSpPr>
          <p:spPr>
            <a:xfrm>
              <a:off x="7971350" y="2779116"/>
              <a:ext cx="66803" cy="6625"/>
            </a:xfrm>
            <a:custGeom>
              <a:avLst/>
              <a:gdLst/>
              <a:ahLst/>
              <a:cxnLst/>
              <a:rect l="l" t="t" r="r" b="b"/>
              <a:pathLst>
                <a:path w="2078" h="265" extrusionOk="0">
                  <a:moveTo>
                    <a:pt x="0" y="1"/>
                  </a:moveTo>
                  <a:lnTo>
                    <a:pt x="0" y="264"/>
                  </a:lnTo>
                  <a:lnTo>
                    <a:pt x="2078" y="264"/>
                  </a:lnTo>
                  <a:lnTo>
                    <a:pt x="207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35"/>
            <p:cNvSpPr/>
            <p:nvPr/>
          </p:nvSpPr>
          <p:spPr>
            <a:xfrm>
              <a:off x="7971350" y="2779381"/>
              <a:ext cx="34677" cy="5925"/>
            </a:xfrm>
            <a:custGeom>
              <a:avLst/>
              <a:gdLst/>
              <a:ahLst/>
              <a:cxnLst/>
              <a:rect l="l" t="t" r="r" b="b"/>
              <a:pathLst>
                <a:path w="2078" h="265" extrusionOk="0">
                  <a:moveTo>
                    <a:pt x="0" y="1"/>
                  </a:moveTo>
                  <a:lnTo>
                    <a:pt x="0" y="264"/>
                  </a:lnTo>
                  <a:lnTo>
                    <a:pt x="2078" y="264"/>
                  </a:lnTo>
                  <a:lnTo>
                    <a:pt x="2078" y="1"/>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35"/>
            <p:cNvSpPr/>
            <p:nvPr/>
          </p:nvSpPr>
          <p:spPr>
            <a:xfrm>
              <a:off x="7968450" y="2805550"/>
              <a:ext cx="101850" cy="368575"/>
            </a:xfrm>
            <a:custGeom>
              <a:avLst/>
              <a:gdLst/>
              <a:ahLst/>
              <a:cxnLst/>
              <a:rect l="l" t="t" r="r" b="b"/>
              <a:pathLst>
                <a:path w="4074" h="14743" extrusionOk="0">
                  <a:moveTo>
                    <a:pt x="743" y="0"/>
                  </a:moveTo>
                  <a:cubicBezTo>
                    <a:pt x="331" y="0"/>
                    <a:pt x="1" y="495"/>
                    <a:pt x="1" y="1105"/>
                  </a:cubicBezTo>
                  <a:lnTo>
                    <a:pt x="1" y="13637"/>
                  </a:lnTo>
                  <a:cubicBezTo>
                    <a:pt x="1" y="14264"/>
                    <a:pt x="331" y="14742"/>
                    <a:pt x="743" y="14742"/>
                  </a:cubicBezTo>
                  <a:lnTo>
                    <a:pt x="3332" y="14742"/>
                  </a:lnTo>
                  <a:cubicBezTo>
                    <a:pt x="3744" y="14742"/>
                    <a:pt x="4074" y="14264"/>
                    <a:pt x="4074" y="13637"/>
                  </a:cubicBezTo>
                  <a:lnTo>
                    <a:pt x="4074" y="1105"/>
                  </a:lnTo>
                  <a:cubicBezTo>
                    <a:pt x="4074" y="495"/>
                    <a:pt x="3744" y="0"/>
                    <a:pt x="33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35"/>
            <p:cNvSpPr/>
            <p:nvPr/>
          </p:nvSpPr>
          <p:spPr>
            <a:xfrm>
              <a:off x="7942475" y="2805550"/>
              <a:ext cx="102275" cy="368575"/>
            </a:xfrm>
            <a:custGeom>
              <a:avLst/>
              <a:gdLst/>
              <a:ahLst/>
              <a:cxnLst/>
              <a:rect l="l" t="t" r="r" b="b"/>
              <a:pathLst>
                <a:path w="4091" h="14743" extrusionOk="0">
                  <a:moveTo>
                    <a:pt x="743" y="0"/>
                  </a:moveTo>
                  <a:cubicBezTo>
                    <a:pt x="331" y="0"/>
                    <a:pt x="1" y="495"/>
                    <a:pt x="1" y="1105"/>
                  </a:cubicBezTo>
                  <a:lnTo>
                    <a:pt x="1" y="13637"/>
                  </a:lnTo>
                  <a:cubicBezTo>
                    <a:pt x="1" y="14264"/>
                    <a:pt x="331" y="14742"/>
                    <a:pt x="743" y="14742"/>
                  </a:cubicBezTo>
                  <a:lnTo>
                    <a:pt x="3348" y="14742"/>
                  </a:lnTo>
                  <a:cubicBezTo>
                    <a:pt x="3761" y="14742"/>
                    <a:pt x="4090" y="14264"/>
                    <a:pt x="4090" y="13637"/>
                  </a:cubicBezTo>
                  <a:lnTo>
                    <a:pt x="4090" y="1105"/>
                  </a:lnTo>
                  <a:cubicBezTo>
                    <a:pt x="4090" y="495"/>
                    <a:pt x="3761" y="0"/>
                    <a:pt x="33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35"/>
            <p:cNvSpPr/>
            <p:nvPr/>
          </p:nvSpPr>
          <p:spPr>
            <a:xfrm>
              <a:off x="7942475" y="2805125"/>
              <a:ext cx="28900" cy="369000"/>
            </a:xfrm>
            <a:custGeom>
              <a:avLst/>
              <a:gdLst/>
              <a:ahLst/>
              <a:cxnLst/>
              <a:rect l="l" t="t" r="r" b="b"/>
              <a:pathLst>
                <a:path w="1156" h="14760" extrusionOk="0">
                  <a:moveTo>
                    <a:pt x="743" y="1"/>
                  </a:moveTo>
                  <a:lnTo>
                    <a:pt x="743" y="17"/>
                  </a:lnTo>
                  <a:cubicBezTo>
                    <a:pt x="331" y="17"/>
                    <a:pt x="1" y="512"/>
                    <a:pt x="1" y="1122"/>
                  </a:cubicBezTo>
                  <a:lnTo>
                    <a:pt x="1" y="13654"/>
                  </a:lnTo>
                  <a:cubicBezTo>
                    <a:pt x="1" y="14281"/>
                    <a:pt x="331" y="14759"/>
                    <a:pt x="743" y="14759"/>
                  </a:cubicBezTo>
                  <a:lnTo>
                    <a:pt x="1155" y="14759"/>
                  </a:lnTo>
                  <a:lnTo>
                    <a:pt x="1155" y="1"/>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1" name="Google Shape;961;p35"/>
          <p:cNvGrpSpPr/>
          <p:nvPr/>
        </p:nvGrpSpPr>
        <p:grpSpPr>
          <a:xfrm>
            <a:off x="6682471" y="3730687"/>
            <a:ext cx="2229321" cy="1412819"/>
            <a:chOff x="5660124" y="3143868"/>
            <a:chExt cx="4557074" cy="2888019"/>
          </a:xfrm>
        </p:grpSpPr>
        <p:sp>
          <p:nvSpPr>
            <p:cNvPr id="962" name="Google Shape;962;p35"/>
            <p:cNvSpPr/>
            <p:nvPr/>
          </p:nvSpPr>
          <p:spPr>
            <a:xfrm>
              <a:off x="5660124" y="3177746"/>
              <a:ext cx="2768488" cy="2854140"/>
            </a:xfrm>
            <a:custGeom>
              <a:avLst/>
              <a:gdLst/>
              <a:ahLst/>
              <a:cxnLst/>
              <a:rect l="l" t="t" r="r" b="b"/>
              <a:pathLst>
                <a:path w="20266" h="20893" extrusionOk="0">
                  <a:moveTo>
                    <a:pt x="3348" y="0"/>
                  </a:moveTo>
                  <a:lnTo>
                    <a:pt x="3348" y="7635"/>
                  </a:lnTo>
                  <a:lnTo>
                    <a:pt x="3381" y="7635"/>
                  </a:lnTo>
                  <a:lnTo>
                    <a:pt x="0" y="20892"/>
                  </a:lnTo>
                  <a:lnTo>
                    <a:pt x="20266" y="20892"/>
                  </a:lnTo>
                  <a:lnTo>
                    <a:pt x="17232" y="7635"/>
                  </a:lnTo>
                  <a:lnTo>
                    <a:pt x="1723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35"/>
            <p:cNvSpPr/>
            <p:nvPr/>
          </p:nvSpPr>
          <p:spPr>
            <a:xfrm>
              <a:off x="7293254" y="3177746"/>
              <a:ext cx="1135345" cy="2854140"/>
            </a:xfrm>
            <a:custGeom>
              <a:avLst/>
              <a:gdLst/>
              <a:ahLst/>
              <a:cxnLst/>
              <a:rect l="l" t="t" r="r" b="b"/>
              <a:pathLst>
                <a:path w="8311" h="20893" extrusionOk="0">
                  <a:moveTo>
                    <a:pt x="0" y="0"/>
                  </a:moveTo>
                  <a:lnTo>
                    <a:pt x="0" y="7635"/>
                  </a:lnTo>
                  <a:lnTo>
                    <a:pt x="3034" y="20892"/>
                  </a:lnTo>
                  <a:lnTo>
                    <a:pt x="8311" y="20892"/>
                  </a:lnTo>
                  <a:lnTo>
                    <a:pt x="5277" y="7635"/>
                  </a:lnTo>
                  <a:lnTo>
                    <a:pt x="5277" y="0"/>
                  </a:lnTo>
                  <a:close/>
                </a:path>
              </a:pathLst>
            </a:custGeom>
            <a:solidFill>
              <a:srgbClr val="C8D8DA">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35"/>
            <p:cNvSpPr/>
            <p:nvPr/>
          </p:nvSpPr>
          <p:spPr>
            <a:xfrm>
              <a:off x="5660124" y="3173238"/>
              <a:ext cx="1180425" cy="2851955"/>
            </a:xfrm>
            <a:custGeom>
              <a:avLst/>
              <a:gdLst/>
              <a:ahLst/>
              <a:cxnLst/>
              <a:rect l="l" t="t" r="r" b="b"/>
              <a:pathLst>
                <a:path w="8641" h="20877" extrusionOk="0">
                  <a:moveTo>
                    <a:pt x="3348" y="0"/>
                  </a:moveTo>
                  <a:lnTo>
                    <a:pt x="3348" y="7602"/>
                  </a:lnTo>
                  <a:lnTo>
                    <a:pt x="3364" y="7602"/>
                  </a:lnTo>
                  <a:lnTo>
                    <a:pt x="0" y="20876"/>
                  </a:lnTo>
                  <a:lnTo>
                    <a:pt x="5277" y="20876"/>
                  </a:lnTo>
                  <a:lnTo>
                    <a:pt x="8641" y="7602"/>
                  </a:lnTo>
                  <a:lnTo>
                    <a:pt x="8624" y="7602"/>
                  </a:lnTo>
                  <a:lnTo>
                    <a:pt x="8624" y="0"/>
                  </a:lnTo>
                  <a:close/>
                </a:path>
              </a:pathLst>
            </a:custGeom>
            <a:solidFill>
              <a:srgbClr val="C8D8DA">
                <a:alpha val="3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35"/>
            <p:cNvSpPr/>
            <p:nvPr/>
          </p:nvSpPr>
          <p:spPr>
            <a:xfrm>
              <a:off x="6036338" y="3143868"/>
              <a:ext cx="2054440" cy="169120"/>
            </a:xfrm>
            <a:custGeom>
              <a:avLst/>
              <a:gdLst/>
              <a:ahLst/>
              <a:cxnLst/>
              <a:rect l="l" t="t" r="r" b="b"/>
              <a:pathLst>
                <a:path w="15039" h="1238" extrusionOk="0">
                  <a:moveTo>
                    <a:pt x="0" y="1"/>
                  </a:moveTo>
                  <a:lnTo>
                    <a:pt x="0" y="1238"/>
                  </a:lnTo>
                  <a:lnTo>
                    <a:pt x="15039" y="1238"/>
                  </a:lnTo>
                  <a:lnTo>
                    <a:pt x="1503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6" name="Google Shape;966;p35"/>
            <p:cNvSpPr/>
            <p:nvPr/>
          </p:nvSpPr>
          <p:spPr>
            <a:xfrm>
              <a:off x="6117346" y="3308342"/>
              <a:ext cx="1896795" cy="180322"/>
            </a:xfrm>
            <a:custGeom>
              <a:avLst/>
              <a:gdLst/>
              <a:ahLst/>
              <a:cxnLst/>
              <a:rect l="l" t="t" r="r" b="b"/>
              <a:pathLst>
                <a:path w="13885" h="1320" extrusionOk="0">
                  <a:moveTo>
                    <a:pt x="1" y="1"/>
                  </a:moveTo>
                  <a:lnTo>
                    <a:pt x="1" y="1320"/>
                  </a:lnTo>
                  <a:lnTo>
                    <a:pt x="13885" y="1320"/>
                  </a:lnTo>
                  <a:lnTo>
                    <a:pt x="1388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35"/>
            <p:cNvSpPr/>
            <p:nvPr/>
          </p:nvSpPr>
          <p:spPr>
            <a:xfrm>
              <a:off x="6705300" y="3488527"/>
              <a:ext cx="1847207" cy="2536665"/>
            </a:xfrm>
            <a:custGeom>
              <a:avLst/>
              <a:gdLst/>
              <a:ahLst/>
              <a:cxnLst/>
              <a:rect l="l" t="t" r="r" b="b"/>
              <a:pathLst>
                <a:path w="13522" h="18569" extrusionOk="0">
                  <a:moveTo>
                    <a:pt x="9564" y="1"/>
                  </a:moveTo>
                  <a:lnTo>
                    <a:pt x="0" y="18568"/>
                  </a:lnTo>
                  <a:lnTo>
                    <a:pt x="13522" y="18486"/>
                  </a:lnTo>
                  <a:lnTo>
                    <a:pt x="9581" y="5723"/>
                  </a:lnTo>
                  <a:lnTo>
                    <a:pt x="9564" y="1"/>
                  </a:lnTo>
                  <a:close/>
                </a:path>
              </a:pathLst>
            </a:custGeom>
            <a:solidFill>
              <a:srgbClr val="021315">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35"/>
            <p:cNvSpPr/>
            <p:nvPr/>
          </p:nvSpPr>
          <p:spPr>
            <a:xfrm>
              <a:off x="7709904" y="3447955"/>
              <a:ext cx="2507294" cy="2583931"/>
            </a:xfrm>
            <a:custGeom>
              <a:avLst/>
              <a:gdLst/>
              <a:ahLst/>
              <a:cxnLst/>
              <a:rect l="l" t="t" r="r" b="b"/>
              <a:pathLst>
                <a:path w="18354" h="18915" extrusionOk="0">
                  <a:moveTo>
                    <a:pt x="3035" y="1"/>
                  </a:moveTo>
                  <a:lnTo>
                    <a:pt x="3035" y="6894"/>
                  </a:lnTo>
                  <a:lnTo>
                    <a:pt x="3051" y="6894"/>
                  </a:lnTo>
                  <a:lnTo>
                    <a:pt x="1" y="18914"/>
                  </a:lnTo>
                  <a:lnTo>
                    <a:pt x="18354" y="18914"/>
                  </a:lnTo>
                  <a:lnTo>
                    <a:pt x="15600" y="6894"/>
                  </a:lnTo>
                  <a:lnTo>
                    <a:pt x="1560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35"/>
            <p:cNvSpPr/>
            <p:nvPr/>
          </p:nvSpPr>
          <p:spPr>
            <a:xfrm>
              <a:off x="9187713" y="3447955"/>
              <a:ext cx="1029474" cy="2583931"/>
            </a:xfrm>
            <a:custGeom>
              <a:avLst/>
              <a:gdLst/>
              <a:ahLst/>
              <a:cxnLst/>
              <a:rect l="l" t="t" r="r" b="b"/>
              <a:pathLst>
                <a:path w="7536" h="18915" extrusionOk="0">
                  <a:moveTo>
                    <a:pt x="0" y="1"/>
                  </a:moveTo>
                  <a:lnTo>
                    <a:pt x="0" y="6894"/>
                  </a:lnTo>
                  <a:lnTo>
                    <a:pt x="2770" y="18914"/>
                  </a:lnTo>
                  <a:lnTo>
                    <a:pt x="7536" y="18914"/>
                  </a:lnTo>
                  <a:lnTo>
                    <a:pt x="4782" y="6894"/>
                  </a:lnTo>
                  <a:lnTo>
                    <a:pt x="4782" y="1"/>
                  </a:lnTo>
                  <a:close/>
                </a:path>
              </a:pathLst>
            </a:custGeom>
            <a:solidFill>
              <a:srgbClr val="C8D8DA">
                <a:alpha val="3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35"/>
            <p:cNvSpPr/>
            <p:nvPr/>
          </p:nvSpPr>
          <p:spPr>
            <a:xfrm>
              <a:off x="7709904" y="3443447"/>
              <a:ext cx="1067861" cy="2581745"/>
            </a:xfrm>
            <a:custGeom>
              <a:avLst/>
              <a:gdLst/>
              <a:ahLst/>
              <a:cxnLst/>
              <a:rect l="l" t="t" r="r" b="b"/>
              <a:pathLst>
                <a:path w="7817" h="18899" extrusionOk="0">
                  <a:moveTo>
                    <a:pt x="3002" y="1"/>
                  </a:moveTo>
                  <a:lnTo>
                    <a:pt x="3002" y="6877"/>
                  </a:lnTo>
                  <a:lnTo>
                    <a:pt x="3035" y="6877"/>
                  </a:lnTo>
                  <a:lnTo>
                    <a:pt x="1" y="18898"/>
                  </a:lnTo>
                  <a:lnTo>
                    <a:pt x="4766" y="18898"/>
                  </a:lnTo>
                  <a:lnTo>
                    <a:pt x="7817" y="6877"/>
                  </a:lnTo>
                  <a:lnTo>
                    <a:pt x="7800" y="6877"/>
                  </a:lnTo>
                  <a:lnTo>
                    <a:pt x="7800" y="1"/>
                  </a:lnTo>
                  <a:close/>
                </a:path>
              </a:pathLst>
            </a:custGeom>
            <a:solidFill>
              <a:srgbClr val="C8D8DA">
                <a:alpha val="3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35"/>
            <p:cNvSpPr/>
            <p:nvPr/>
          </p:nvSpPr>
          <p:spPr>
            <a:xfrm>
              <a:off x="8050054" y="3416535"/>
              <a:ext cx="1858545" cy="153274"/>
            </a:xfrm>
            <a:custGeom>
              <a:avLst/>
              <a:gdLst/>
              <a:ahLst/>
              <a:cxnLst/>
              <a:rect l="l" t="t" r="r" b="b"/>
              <a:pathLst>
                <a:path w="13605" h="1122" extrusionOk="0">
                  <a:moveTo>
                    <a:pt x="1" y="0"/>
                  </a:moveTo>
                  <a:lnTo>
                    <a:pt x="1" y="1121"/>
                  </a:lnTo>
                  <a:lnTo>
                    <a:pt x="13605" y="1121"/>
                  </a:lnTo>
                  <a:lnTo>
                    <a:pt x="1360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35"/>
            <p:cNvSpPr/>
            <p:nvPr/>
          </p:nvSpPr>
          <p:spPr>
            <a:xfrm>
              <a:off x="8119860" y="3565163"/>
              <a:ext cx="1718932" cy="162290"/>
            </a:xfrm>
            <a:custGeom>
              <a:avLst/>
              <a:gdLst/>
              <a:ahLst/>
              <a:cxnLst/>
              <a:rect l="l" t="t" r="r" b="b"/>
              <a:pathLst>
                <a:path w="12583" h="1188" extrusionOk="0">
                  <a:moveTo>
                    <a:pt x="1" y="0"/>
                  </a:moveTo>
                  <a:lnTo>
                    <a:pt x="1" y="1188"/>
                  </a:lnTo>
                  <a:lnTo>
                    <a:pt x="12583" y="1188"/>
                  </a:lnTo>
                  <a:lnTo>
                    <a:pt x="1258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73" name="Google Shape;973;p35"/>
          <p:cNvGrpSpPr/>
          <p:nvPr/>
        </p:nvGrpSpPr>
        <p:grpSpPr>
          <a:xfrm>
            <a:off x="5096966" y="3962775"/>
            <a:ext cx="405497" cy="1381488"/>
            <a:chOff x="7942475" y="2738716"/>
            <a:chExt cx="128444" cy="437595"/>
          </a:xfrm>
        </p:grpSpPr>
        <p:sp>
          <p:nvSpPr>
            <p:cNvPr id="974" name="Google Shape;974;p35"/>
            <p:cNvSpPr/>
            <p:nvPr/>
          </p:nvSpPr>
          <p:spPr>
            <a:xfrm>
              <a:off x="7962675" y="2785422"/>
              <a:ext cx="87427" cy="21450"/>
            </a:xfrm>
            <a:custGeom>
              <a:avLst/>
              <a:gdLst/>
              <a:ahLst/>
              <a:cxnLst/>
              <a:rect l="l" t="t" r="r" b="b"/>
              <a:pathLst>
                <a:path w="2425" h="858" extrusionOk="0">
                  <a:moveTo>
                    <a:pt x="1" y="0"/>
                  </a:moveTo>
                  <a:lnTo>
                    <a:pt x="1" y="858"/>
                  </a:lnTo>
                  <a:lnTo>
                    <a:pt x="2425" y="858"/>
                  </a:lnTo>
                  <a:lnTo>
                    <a:pt x="242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35"/>
            <p:cNvSpPr/>
            <p:nvPr/>
          </p:nvSpPr>
          <p:spPr>
            <a:xfrm>
              <a:off x="8000600" y="2738716"/>
              <a:ext cx="47025" cy="48675"/>
            </a:xfrm>
            <a:custGeom>
              <a:avLst/>
              <a:gdLst/>
              <a:ahLst/>
              <a:cxnLst/>
              <a:rect l="l" t="t" r="r" b="b"/>
              <a:pathLst>
                <a:path w="1881" h="1947" extrusionOk="0">
                  <a:moveTo>
                    <a:pt x="1" y="1"/>
                  </a:moveTo>
                  <a:lnTo>
                    <a:pt x="1" y="1336"/>
                  </a:lnTo>
                  <a:lnTo>
                    <a:pt x="166" y="1336"/>
                  </a:lnTo>
                  <a:lnTo>
                    <a:pt x="199" y="165"/>
                  </a:lnTo>
                  <a:lnTo>
                    <a:pt x="1716" y="165"/>
                  </a:lnTo>
                  <a:lnTo>
                    <a:pt x="1683" y="1930"/>
                  </a:lnTo>
                  <a:lnTo>
                    <a:pt x="1848" y="1946"/>
                  </a:lnTo>
                  <a:lnTo>
                    <a:pt x="18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35"/>
            <p:cNvSpPr/>
            <p:nvPr/>
          </p:nvSpPr>
          <p:spPr>
            <a:xfrm>
              <a:off x="7986825" y="2769641"/>
              <a:ext cx="35025" cy="15275"/>
            </a:xfrm>
            <a:custGeom>
              <a:avLst/>
              <a:gdLst/>
              <a:ahLst/>
              <a:cxnLst/>
              <a:rect l="l" t="t" r="r" b="b"/>
              <a:pathLst>
                <a:path w="364" h="380" extrusionOk="0">
                  <a:moveTo>
                    <a:pt x="1" y="0"/>
                  </a:moveTo>
                  <a:lnTo>
                    <a:pt x="1" y="380"/>
                  </a:lnTo>
                  <a:lnTo>
                    <a:pt x="363" y="380"/>
                  </a:lnTo>
                  <a:lnTo>
                    <a:pt x="36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35"/>
            <p:cNvSpPr/>
            <p:nvPr/>
          </p:nvSpPr>
          <p:spPr>
            <a:xfrm>
              <a:off x="7986831" y="2769641"/>
              <a:ext cx="16488" cy="15275"/>
            </a:xfrm>
            <a:custGeom>
              <a:avLst/>
              <a:gdLst/>
              <a:ahLst/>
              <a:cxnLst/>
              <a:rect l="l" t="t" r="r" b="b"/>
              <a:pathLst>
                <a:path w="364" h="380" extrusionOk="0">
                  <a:moveTo>
                    <a:pt x="1" y="0"/>
                  </a:moveTo>
                  <a:lnTo>
                    <a:pt x="1" y="380"/>
                  </a:lnTo>
                  <a:lnTo>
                    <a:pt x="363" y="380"/>
                  </a:lnTo>
                  <a:lnTo>
                    <a:pt x="363"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35"/>
            <p:cNvSpPr/>
            <p:nvPr/>
          </p:nvSpPr>
          <p:spPr>
            <a:xfrm>
              <a:off x="7962675" y="2784891"/>
              <a:ext cx="40425" cy="21450"/>
            </a:xfrm>
            <a:custGeom>
              <a:avLst/>
              <a:gdLst/>
              <a:ahLst/>
              <a:cxnLst/>
              <a:rect l="l" t="t" r="r" b="b"/>
              <a:pathLst>
                <a:path w="2425" h="858" extrusionOk="0">
                  <a:moveTo>
                    <a:pt x="1" y="0"/>
                  </a:moveTo>
                  <a:lnTo>
                    <a:pt x="1" y="858"/>
                  </a:lnTo>
                  <a:lnTo>
                    <a:pt x="2425" y="858"/>
                  </a:lnTo>
                  <a:lnTo>
                    <a:pt x="2425"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35"/>
            <p:cNvSpPr/>
            <p:nvPr/>
          </p:nvSpPr>
          <p:spPr>
            <a:xfrm>
              <a:off x="7971350" y="2779116"/>
              <a:ext cx="66803" cy="6625"/>
            </a:xfrm>
            <a:custGeom>
              <a:avLst/>
              <a:gdLst/>
              <a:ahLst/>
              <a:cxnLst/>
              <a:rect l="l" t="t" r="r" b="b"/>
              <a:pathLst>
                <a:path w="2078" h="265" extrusionOk="0">
                  <a:moveTo>
                    <a:pt x="0" y="1"/>
                  </a:moveTo>
                  <a:lnTo>
                    <a:pt x="0" y="264"/>
                  </a:lnTo>
                  <a:lnTo>
                    <a:pt x="2078" y="264"/>
                  </a:lnTo>
                  <a:lnTo>
                    <a:pt x="207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35"/>
            <p:cNvSpPr/>
            <p:nvPr/>
          </p:nvSpPr>
          <p:spPr>
            <a:xfrm>
              <a:off x="7971350" y="2779381"/>
              <a:ext cx="34677" cy="5925"/>
            </a:xfrm>
            <a:custGeom>
              <a:avLst/>
              <a:gdLst/>
              <a:ahLst/>
              <a:cxnLst/>
              <a:rect l="l" t="t" r="r" b="b"/>
              <a:pathLst>
                <a:path w="2078" h="265" extrusionOk="0">
                  <a:moveTo>
                    <a:pt x="0" y="1"/>
                  </a:moveTo>
                  <a:lnTo>
                    <a:pt x="0" y="264"/>
                  </a:lnTo>
                  <a:lnTo>
                    <a:pt x="2078" y="264"/>
                  </a:lnTo>
                  <a:lnTo>
                    <a:pt x="2078" y="1"/>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35"/>
            <p:cNvSpPr/>
            <p:nvPr/>
          </p:nvSpPr>
          <p:spPr>
            <a:xfrm>
              <a:off x="7968450" y="2805550"/>
              <a:ext cx="101850" cy="368575"/>
            </a:xfrm>
            <a:custGeom>
              <a:avLst/>
              <a:gdLst/>
              <a:ahLst/>
              <a:cxnLst/>
              <a:rect l="l" t="t" r="r" b="b"/>
              <a:pathLst>
                <a:path w="4074" h="14743" extrusionOk="0">
                  <a:moveTo>
                    <a:pt x="743" y="0"/>
                  </a:moveTo>
                  <a:cubicBezTo>
                    <a:pt x="331" y="0"/>
                    <a:pt x="1" y="495"/>
                    <a:pt x="1" y="1105"/>
                  </a:cubicBezTo>
                  <a:lnTo>
                    <a:pt x="1" y="13637"/>
                  </a:lnTo>
                  <a:cubicBezTo>
                    <a:pt x="1" y="14264"/>
                    <a:pt x="331" y="14742"/>
                    <a:pt x="743" y="14742"/>
                  </a:cubicBezTo>
                  <a:lnTo>
                    <a:pt x="3332" y="14742"/>
                  </a:lnTo>
                  <a:cubicBezTo>
                    <a:pt x="3744" y="14742"/>
                    <a:pt x="4074" y="14264"/>
                    <a:pt x="4074" y="13637"/>
                  </a:cubicBezTo>
                  <a:lnTo>
                    <a:pt x="4074" y="1105"/>
                  </a:lnTo>
                  <a:cubicBezTo>
                    <a:pt x="4074" y="495"/>
                    <a:pt x="3744" y="0"/>
                    <a:pt x="33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35"/>
            <p:cNvSpPr/>
            <p:nvPr/>
          </p:nvSpPr>
          <p:spPr>
            <a:xfrm>
              <a:off x="7942475" y="2805550"/>
              <a:ext cx="102275" cy="368575"/>
            </a:xfrm>
            <a:custGeom>
              <a:avLst/>
              <a:gdLst/>
              <a:ahLst/>
              <a:cxnLst/>
              <a:rect l="l" t="t" r="r" b="b"/>
              <a:pathLst>
                <a:path w="4091" h="14743" extrusionOk="0">
                  <a:moveTo>
                    <a:pt x="743" y="0"/>
                  </a:moveTo>
                  <a:cubicBezTo>
                    <a:pt x="331" y="0"/>
                    <a:pt x="1" y="495"/>
                    <a:pt x="1" y="1105"/>
                  </a:cubicBezTo>
                  <a:lnTo>
                    <a:pt x="1" y="13637"/>
                  </a:lnTo>
                  <a:cubicBezTo>
                    <a:pt x="1" y="14264"/>
                    <a:pt x="331" y="14742"/>
                    <a:pt x="743" y="14742"/>
                  </a:cubicBezTo>
                  <a:lnTo>
                    <a:pt x="3348" y="14742"/>
                  </a:lnTo>
                  <a:cubicBezTo>
                    <a:pt x="3761" y="14742"/>
                    <a:pt x="4090" y="14264"/>
                    <a:pt x="4090" y="13637"/>
                  </a:cubicBezTo>
                  <a:lnTo>
                    <a:pt x="4090" y="1105"/>
                  </a:lnTo>
                  <a:cubicBezTo>
                    <a:pt x="4090" y="495"/>
                    <a:pt x="3761" y="0"/>
                    <a:pt x="33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35"/>
            <p:cNvSpPr/>
            <p:nvPr/>
          </p:nvSpPr>
          <p:spPr>
            <a:xfrm>
              <a:off x="7942475" y="2805125"/>
              <a:ext cx="28900" cy="369000"/>
            </a:xfrm>
            <a:custGeom>
              <a:avLst/>
              <a:gdLst/>
              <a:ahLst/>
              <a:cxnLst/>
              <a:rect l="l" t="t" r="r" b="b"/>
              <a:pathLst>
                <a:path w="1156" h="14760" extrusionOk="0">
                  <a:moveTo>
                    <a:pt x="743" y="1"/>
                  </a:moveTo>
                  <a:lnTo>
                    <a:pt x="743" y="17"/>
                  </a:lnTo>
                  <a:cubicBezTo>
                    <a:pt x="331" y="17"/>
                    <a:pt x="1" y="512"/>
                    <a:pt x="1" y="1122"/>
                  </a:cubicBezTo>
                  <a:lnTo>
                    <a:pt x="1" y="13654"/>
                  </a:lnTo>
                  <a:cubicBezTo>
                    <a:pt x="1" y="14281"/>
                    <a:pt x="331" y="14759"/>
                    <a:pt x="743" y="14759"/>
                  </a:cubicBezTo>
                  <a:lnTo>
                    <a:pt x="1155" y="14759"/>
                  </a:lnTo>
                  <a:lnTo>
                    <a:pt x="1155" y="1"/>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35"/>
            <p:cNvSpPr/>
            <p:nvPr/>
          </p:nvSpPr>
          <p:spPr>
            <a:xfrm>
              <a:off x="7997495" y="2828361"/>
              <a:ext cx="73423" cy="347950"/>
            </a:xfrm>
            <a:custGeom>
              <a:avLst/>
              <a:gdLst/>
              <a:ahLst/>
              <a:cxnLst/>
              <a:rect l="l" t="t" r="r" b="b"/>
              <a:pathLst>
                <a:path w="2920" h="13918" extrusionOk="0">
                  <a:moveTo>
                    <a:pt x="2870" y="0"/>
                  </a:moveTo>
                  <a:lnTo>
                    <a:pt x="1" y="13885"/>
                  </a:lnTo>
                  <a:lnTo>
                    <a:pt x="2194" y="13918"/>
                  </a:lnTo>
                  <a:cubicBezTo>
                    <a:pt x="2194" y="13918"/>
                    <a:pt x="2870" y="13885"/>
                    <a:pt x="2919" y="12961"/>
                  </a:cubicBezTo>
                  <a:lnTo>
                    <a:pt x="2870"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5" name="Google Shape;985;p35"/>
          <p:cNvGrpSpPr/>
          <p:nvPr/>
        </p:nvGrpSpPr>
        <p:grpSpPr>
          <a:xfrm>
            <a:off x="5536216" y="3962775"/>
            <a:ext cx="403544" cy="1374587"/>
            <a:chOff x="7942475" y="2738716"/>
            <a:chExt cx="127825" cy="435409"/>
          </a:xfrm>
        </p:grpSpPr>
        <p:sp>
          <p:nvSpPr>
            <p:cNvPr id="986" name="Google Shape;986;p35"/>
            <p:cNvSpPr/>
            <p:nvPr/>
          </p:nvSpPr>
          <p:spPr>
            <a:xfrm>
              <a:off x="7962675" y="2785422"/>
              <a:ext cx="87427" cy="21450"/>
            </a:xfrm>
            <a:custGeom>
              <a:avLst/>
              <a:gdLst/>
              <a:ahLst/>
              <a:cxnLst/>
              <a:rect l="l" t="t" r="r" b="b"/>
              <a:pathLst>
                <a:path w="2425" h="858" extrusionOk="0">
                  <a:moveTo>
                    <a:pt x="1" y="0"/>
                  </a:moveTo>
                  <a:lnTo>
                    <a:pt x="1" y="858"/>
                  </a:lnTo>
                  <a:lnTo>
                    <a:pt x="2425" y="858"/>
                  </a:lnTo>
                  <a:lnTo>
                    <a:pt x="242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35"/>
            <p:cNvSpPr/>
            <p:nvPr/>
          </p:nvSpPr>
          <p:spPr>
            <a:xfrm>
              <a:off x="8000600" y="2738716"/>
              <a:ext cx="47025" cy="48675"/>
            </a:xfrm>
            <a:custGeom>
              <a:avLst/>
              <a:gdLst/>
              <a:ahLst/>
              <a:cxnLst/>
              <a:rect l="l" t="t" r="r" b="b"/>
              <a:pathLst>
                <a:path w="1881" h="1947" extrusionOk="0">
                  <a:moveTo>
                    <a:pt x="1" y="1"/>
                  </a:moveTo>
                  <a:lnTo>
                    <a:pt x="1" y="1336"/>
                  </a:lnTo>
                  <a:lnTo>
                    <a:pt x="166" y="1336"/>
                  </a:lnTo>
                  <a:lnTo>
                    <a:pt x="199" y="165"/>
                  </a:lnTo>
                  <a:lnTo>
                    <a:pt x="1716" y="165"/>
                  </a:lnTo>
                  <a:lnTo>
                    <a:pt x="1683" y="1930"/>
                  </a:lnTo>
                  <a:lnTo>
                    <a:pt x="1848" y="1946"/>
                  </a:lnTo>
                  <a:lnTo>
                    <a:pt x="18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35"/>
            <p:cNvSpPr/>
            <p:nvPr/>
          </p:nvSpPr>
          <p:spPr>
            <a:xfrm>
              <a:off x="7986825" y="2769641"/>
              <a:ext cx="35025" cy="15275"/>
            </a:xfrm>
            <a:custGeom>
              <a:avLst/>
              <a:gdLst/>
              <a:ahLst/>
              <a:cxnLst/>
              <a:rect l="l" t="t" r="r" b="b"/>
              <a:pathLst>
                <a:path w="364" h="380" extrusionOk="0">
                  <a:moveTo>
                    <a:pt x="1" y="0"/>
                  </a:moveTo>
                  <a:lnTo>
                    <a:pt x="1" y="380"/>
                  </a:lnTo>
                  <a:lnTo>
                    <a:pt x="363" y="380"/>
                  </a:lnTo>
                  <a:lnTo>
                    <a:pt x="36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35"/>
            <p:cNvSpPr/>
            <p:nvPr/>
          </p:nvSpPr>
          <p:spPr>
            <a:xfrm>
              <a:off x="7986831" y="2769641"/>
              <a:ext cx="16488" cy="15275"/>
            </a:xfrm>
            <a:custGeom>
              <a:avLst/>
              <a:gdLst/>
              <a:ahLst/>
              <a:cxnLst/>
              <a:rect l="l" t="t" r="r" b="b"/>
              <a:pathLst>
                <a:path w="364" h="380" extrusionOk="0">
                  <a:moveTo>
                    <a:pt x="1" y="0"/>
                  </a:moveTo>
                  <a:lnTo>
                    <a:pt x="1" y="380"/>
                  </a:lnTo>
                  <a:lnTo>
                    <a:pt x="363" y="380"/>
                  </a:lnTo>
                  <a:lnTo>
                    <a:pt x="363"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35"/>
            <p:cNvSpPr/>
            <p:nvPr/>
          </p:nvSpPr>
          <p:spPr>
            <a:xfrm>
              <a:off x="7962675" y="2784891"/>
              <a:ext cx="40425" cy="21450"/>
            </a:xfrm>
            <a:custGeom>
              <a:avLst/>
              <a:gdLst/>
              <a:ahLst/>
              <a:cxnLst/>
              <a:rect l="l" t="t" r="r" b="b"/>
              <a:pathLst>
                <a:path w="2425" h="858" extrusionOk="0">
                  <a:moveTo>
                    <a:pt x="1" y="0"/>
                  </a:moveTo>
                  <a:lnTo>
                    <a:pt x="1" y="858"/>
                  </a:lnTo>
                  <a:lnTo>
                    <a:pt x="2425" y="858"/>
                  </a:lnTo>
                  <a:lnTo>
                    <a:pt x="2425"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35"/>
            <p:cNvSpPr/>
            <p:nvPr/>
          </p:nvSpPr>
          <p:spPr>
            <a:xfrm>
              <a:off x="7971350" y="2779116"/>
              <a:ext cx="66803" cy="6625"/>
            </a:xfrm>
            <a:custGeom>
              <a:avLst/>
              <a:gdLst/>
              <a:ahLst/>
              <a:cxnLst/>
              <a:rect l="l" t="t" r="r" b="b"/>
              <a:pathLst>
                <a:path w="2078" h="265" extrusionOk="0">
                  <a:moveTo>
                    <a:pt x="0" y="1"/>
                  </a:moveTo>
                  <a:lnTo>
                    <a:pt x="0" y="264"/>
                  </a:lnTo>
                  <a:lnTo>
                    <a:pt x="2078" y="264"/>
                  </a:lnTo>
                  <a:lnTo>
                    <a:pt x="207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35"/>
            <p:cNvSpPr/>
            <p:nvPr/>
          </p:nvSpPr>
          <p:spPr>
            <a:xfrm>
              <a:off x="7971350" y="2779381"/>
              <a:ext cx="34677" cy="5925"/>
            </a:xfrm>
            <a:custGeom>
              <a:avLst/>
              <a:gdLst/>
              <a:ahLst/>
              <a:cxnLst/>
              <a:rect l="l" t="t" r="r" b="b"/>
              <a:pathLst>
                <a:path w="2078" h="265" extrusionOk="0">
                  <a:moveTo>
                    <a:pt x="0" y="1"/>
                  </a:moveTo>
                  <a:lnTo>
                    <a:pt x="0" y="264"/>
                  </a:lnTo>
                  <a:lnTo>
                    <a:pt x="2078" y="264"/>
                  </a:lnTo>
                  <a:lnTo>
                    <a:pt x="2078" y="1"/>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35"/>
            <p:cNvSpPr/>
            <p:nvPr/>
          </p:nvSpPr>
          <p:spPr>
            <a:xfrm>
              <a:off x="7968450" y="2805550"/>
              <a:ext cx="101850" cy="368575"/>
            </a:xfrm>
            <a:custGeom>
              <a:avLst/>
              <a:gdLst/>
              <a:ahLst/>
              <a:cxnLst/>
              <a:rect l="l" t="t" r="r" b="b"/>
              <a:pathLst>
                <a:path w="4074" h="14743" extrusionOk="0">
                  <a:moveTo>
                    <a:pt x="743" y="0"/>
                  </a:moveTo>
                  <a:cubicBezTo>
                    <a:pt x="331" y="0"/>
                    <a:pt x="1" y="495"/>
                    <a:pt x="1" y="1105"/>
                  </a:cubicBezTo>
                  <a:lnTo>
                    <a:pt x="1" y="13637"/>
                  </a:lnTo>
                  <a:cubicBezTo>
                    <a:pt x="1" y="14264"/>
                    <a:pt x="331" y="14742"/>
                    <a:pt x="743" y="14742"/>
                  </a:cubicBezTo>
                  <a:lnTo>
                    <a:pt x="3332" y="14742"/>
                  </a:lnTo>
                  <a:cubicBezTo>
                    <a:pt x="3744" y="14742"/>
                    <a:pt x="4074" y="14264"/>
                    <a:pt x="4074" y="13637"/>
                  </a:cubicBezTo>
                  <a:lnTo>
                    <a:pt x="4074" y="1105"/>
                  </a:lnTo>
                  <a:cubicBezTo>
                    <a:pt x="4074" y="495"/>
                    <a:pt x="3744" y="0"/>
                    <a:pt x="33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35"/>
            <p:cNvSpPr/>
            <p:nvPr/>
          </p:nvSpPr>
          <p:spPr>
            <a:xfrm>
              <a:off x="7942475" y="2805550"/>
              <a:ext cx="102275" cy="368575"/>
            </a:xfrm>
            <a:custGeom>
              <a:avLst/>
              <a:gdLst/>
              <a:ahLst/>
              <a:cxnLst/>
              <a:rect l="l" t="t" r="r" b="b"/>
              <a:pathLst>
                <a:path w="4091" h="14743" extrusionOk="0">
                  <a:moveTo>
                    <a:pt x="743" y="0"/>
                  </a:moveTo>
                  <a:cubicBezTo>
                    <a:pt x="331" y="0"/>
                    <a:pt x="1" y="495"/>
                    <a:pt x="1" y="1105"/>
                  </a:cubicBezTo>
                  <a:lnTo>
                    <a:pt x="1" y="13637"/>
                  </a:lnTo>
                  <a:cubicBezTo>
                    <a:pt x="1" y="14264"/>
                    <a:pt x="331" y="14742"/>
                    <a:pt x="743" y="14742"/>
                  </a:cubicBezTo>
                  <a:lnTo>
                    <a:pt x="3348" y="14742"/>
                  </a:lnTo>
                  <a:cubicBezTo>
                    <a:pt x="3761" y="14742"/>
                    <a:pt x="4090" y="14264"/>
                    <a:pt x="4090" y="13637"/>
                  </a:cubicBezTo>
                  <a:lnTo>
                    <a:pt x="4090" y="1105"/>
                  </a:lnTo>
                  <a:cubicBezTo>
                    <a:pt x="4090" y="495"/>
                    <a:pt x="3761" y="0"/>
                    <a:pt x="33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35"/>
            <p:cNvSpPr/>
            <p:nvPr/>
          </p:nvSpPr>
          <p:spPr>
            <a:xfrm>
              <a:off x="7942475" y="2805125"/>
              <a:ext cx="28900" cy="369000"/>
            </a:xfrm>
            <a:custGeom>
              <a:avLst/>
              <a:gdLst/>
              <a:ahLst/>
              <a:cxnLst/>
              <a:rect l="l" t="t" r="r" b="b"/>
              <a:pathLst>
                <a:path w="1156" h="14760" extrusionOk="0">
                  <a:moveTo>
                    <a:pt x="743" y="1"/>
                  </a:moveTo>
                  <a:lnTo>
                    <a:pt x="743" y="17"/>
                  </a:lnTo>
                  <a:cubicBezTo>
                    <a:pt x="331" y="17"/>
                    <a:pt x="1" y="512"/>
                    <a:pt x="1" y="1122"/>
                  </a:cubicBezTo>
                  <a:lnTo>
                    <a:pt x="1" y="13654"/>
                  </a:lnTo>
                  <a:cubicBezTo>
                    <a:pt x="1" y="14281"/>
                    <a:pt x="331" y="14759"/>
                    <a:pt x="743" y="14759"/>
                  </a:cubicBezTo>
                  <a:lnTo>
                    <a:pt x="1155" y="14759"/>
                  </a:lnTo>
                  <a:lnTo>
                    <a:pt x="1155" y="1"/>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96" name="Google Shape;996;p35"/>
          <p:cNvGrpSpPr/>
          <p:nvPr/>
        </p:nvGrpSpPr>
        <p:grpSpPr>
          <a:xfrm>
            <a:off x="4657716" y="3962775"/>
            <a:ext cx="405497" cy="1381488"/>
            <a:chOff x="7942475" y="2738716"/>
            <a:chExt cx="128444" cy="437595"/>
          </a:xfrm>
        </p:grpSpPr>
        <p:sp>
          <p:nvSpPr>
            <p:cNvPr id="997" name="Google Shape;997;p35"/>
            <p:cNvSpPr/>
            <p:nvPr/>
          </p:nvSpPr>
          <p:spPr>
            <a:xfrm>
              <a:off x="7962675" y="2785422"/>
              <a:ext cx="87427" cy="21450"/>
            </a:xfrm>
            <a:custGeom>
              <a:avLst/>
              <a:gdLst/>
              <a:ahLst/>
              <a:cxnLst/>
              <a:rect l="l" t="t" r="r" b="b"/>
              <a:pathLst>
                <a:path w="2425" h="858" extrusionOk="0">
                  <a:moveTo>
                    <a:pt x="1" y="0"/>
                  </a:moveTo>
                  <a:lnTo>
                    <a:pt x="1" y="858"/>
                  </a:lnTo>
                  <a:lnTo>
                    <a:pt x="2425" y="858"/>
                  </a:lnTo>
                  <a:lnTo>
                    <a:pt x="242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35"/>
            <p:cNvSpPr/>
            <p:nvPr/>
          </p:nvSpPr>
          <p:spPr>
            <a:xfrm>
              <a:off x="8000600" y="2738716"/>
              <a:ext cx="47025" cy="48675"/>
            </a:xfrm>
            <a:custGeom>
              <a:avLst/>
              <a:gdLst/>
              <a:ahLst/>
              <a:cxnLst/>
              <a:rect l="l" t="t" r="r" b="b"/>
              <a:pathLst>
                <a:path w="1881" h="1947" extrusionOk="0">
                  <a:moveTo>
                    <a:pt x="1" y="1"/>
                  </a:moveTo>
                  <a:lnTo>
                    <a:pt x="1" y="1336"/>
                  </a:lnTo>
                  <a:lnTo>
                    <a:pt x="166" y="1336"/>
                  </a:lnTo>
                  <a:lnTo>
                    <a:pt x="199" y="165"/>
                  </a:lnTo>
                  <a:lnTo>
                    <a:pt x="1716" y="165"/>
                  </a:lnTo>
                  <a:lnTo>
                    <a:pt x="1683" y="1930"/>
                  </a:lnTo>
                  <a:lnTo>
                    <a:pt x="1848" y="1946"/>
                  </a:lnTo>
                  <a:lnTo>
                    <a:pt x="18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35"/>
            <p:cNvSpPr/>
            <p:nvPr/>
          </p:nvSpPr>
          <p:spPr>
            <a:xfrm>
              <a:off x="7986825" y="2769641"/>
              <a:ext cx="35025" cy="15275"/>
            </a:xfrm>
            <a:custGeom>
              <a:avLst/>
              <a:gdLst/>
              <a:ahLst/>
              <a:cxnLst/>
              <a:rect l="l" t="t" r="r" b="b"/>
              <a:pathLst>
                <a:path w="364" h="380" extrusionOk="0">
                  <a:moveTo>
                    <a:pt x="1" y="0"/>
                  </a:moveTo>
                  <a:lnTo>
                    <a:pt x="1" y="380"/>
                  </a:lnTo>
                  <a:lnTo>
                    <a:pt x="363" y="380"/>
                  </a:lnTo>
                  <a:lnTo>
                    <a:pt x="36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35"/>
            <p:cNvSpPr/>
            <p:nvPr/>
          </p:nvSpPr>
          <p:spPr>
            <a:xfrm>
              <a:off x="7986831" y="2769641"/>
              <a:ext cx="16488" cy="15275"/>
            </a:xfrm>
            <a:custGeom>
              <a:avLst/>
              <a:gdLst/>
              <a:ahLst/>
              <a:cxnLst/>
              <a:rect l="l" t="t" r="r" b="b"/>
              <a:pathLst>
                <a:path w="364" h="380" extrusionOk="0">
                  <a:moveTo>
                    <a:pt x="1" y="0"/>
                  </a:moveTo>
                  <a:lnTo>
                    <a:pt x="1" y="380"/>
                  </a:lnTo>
                  <a:lnTo>
                    <a:pt x="363" y="380"/>
                  </a:lnTo>
                  <a:lnTo>
                    <a:pt x="363"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35"/>
            <p:cNvSpPr/>
            <p:nvPr/>
          </p:nvSpPr>
          <p:spPr>
            <a:xfrm>
              <a:off x="7962675" y="2784891"/>
              <a:ext cx="40425" cy="21450"/>
            </a:xfrm>
            <a:custGeom>
              <a:avLst/>
              <a:gdLst/>
              <a:ahLst/>
              <a:cxnLst/>
              <a:rect l="l" t="t" r="r" b="b"/>
              <a:pathLst>
                <a:path w="2425" h="858" extrusionOk="0">
                  <a:moveTo>
                    <a:pt x="1" y="0"/>
                  </a:moveTo>
                  <a:lnTo>
                    <a:pt x="1" y="858"/>
                  </a:lnTo>
                  <a:lnTo>
                    <a:pt x="2425" y="858"/>
                  </a:lnTo>
                  <a:lnTo>
                    <a:pt x="2425"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35"/>
            <p:cNvSpPr/>
            <p:nvPr/>
          </p:nvSpPr>
          <p:spPr>
            <a:xfrm>
              <a:off x="7971350" y="2779116"/>
              <a:ext cx="66803" cy="6625"/>
            </a:xfrm>
            <a:custGeom>
              <a:avLst/>
              <a:gdLst/>
              <a:ahLst/>
              <a:cxnLst/>
              <a:rect l="l" t="t" r="r" b="b"/>
              <a:pathLst>
                <a:path w="2078" h="265" extrusionOk="0">
                  <a:moveTo>
                    <a:pt x="0" y="1"/>
                  </a:moveTo>
                  <a:lnTo>
                    <a:pt x="0" y="264"/>
                  </a:lnTo>
                  <a:lnTo>
                    <a:pt x="2078" y="264"/>
                  </a:lnTo>
                  <a:lnTo>
                    <a:pt x="207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35"/>
            <p:cNvSpPr/>
            <p:nvPr/>
          </p:nvSpPr>
          <p:spPr>
            <a:xfrm>
              <a:off x="7971350" y="2779381"/>
              <a:ext cx="34677" cy="5925"/>
            </a:xfrm>
            <a:custGeom>
              <a:avLst/>
              <a:gdLst/>
              <a:ahLst/>
              <a:cxnLst/>
              <a:rect l="l" t="t" r="r" b="b"/>
              <a:pathLst>
                <a:path w="2078" h="265" extrusionOk="0">
                  <a:moveTo>
                    <a:pt x="0" y="1"/>
                  </a:moveTo>
                  <a:lnTo>
                    <a:pt x="0" y="264"/>
                  </a:lnTo>
                  <a:lnTo>
                    <a:pt x="2078" y="264"/>
                  </a:lnTo>
                  <a:lnTo>
                    <a:pt x="2078" y="1"/>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35"/>
            <p:cNvSpPr/>
            <p:nvPr/>
          </p:nvSpPr>
          <p:spPr>
            <a:xfrm>
              <a:off x="7968450" y="2805550"/>
              <a:ext cx="101850" cy="368575"/>
            </a:xfrm>
            <a:custGeom>
              <a:avLst/>
              <a:gdLst/>
              <a:ahLst/>
              <a:cxnLst/>
              <a:rect l="l" t="t" r="r" b="b"/>
              <a:pathLst>
                <a:path w="4074" h="14743" extrusionOk="0">
                  <a:moveTo>
                    <a:pt x="743" y="0"/>
                  </a:moveTo>
                  <a:cubicBezTo>
                    <a:pt x="331" y="0"/>
                    <a:pt x="1" y="495"/>
                    <a:pt x="1" y="1105"/>
                  </a:cubicBezTo>
                  <a:lnTo>
                    <a:pt x="1" y="13637"/>
                  </a:lnTo>
                  <a:cubicBezTo>
                    <a:pt x="1" y="14264"/>
                    <a:pt x="331" y="14742"/>
                    <a:pt x="743" y="14742"/>
                  </a:cubicBezTo>
                  <a:lnTo>
                    <a:pt x="3332" y="14742"/>
                  </a:lnTo>
                  <a:cubicBezTo>
                    <a:pt x="3744" y="14742"/>
                    <a:pt x="4074" y="14264"/>
                    <a:pt x="4074" y="13637"/>
                  </a:cubicBezTo>
                  <a:lnTo>
                    <a:pt x="4074" y="1105"/>
                  </a:lnTo>
                  <a:cubicBezTo>
                    <a:pt x="4074" y="495"/>
                    <a:pt x="3744" y="0"/>
                    <a:pt x="33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35"/>
            <p:cNvSpPr/>
            <p:nvPr/>
          </p:nvSpPr>
          <p:spPr>
            <a:xfrm>
              <a:off x="7942475" y="2805550"/>
              <a:ext cx="102275" cy="368575"/>
            </a:xfrm>
            <a:custGeom>
              <a:avLst/>
              <a:gdLst/>
              <a:ahLst/>
              <a:cxnLst/>
              <a:rect l="l" t="t" r="r" b="b"/>
              <a:pathLst>
                <a:path w="4091" h="14743" extrusionOk="0">
                  <a:moveTo>
                    <a:pt x="743" y="0"/>
                  </a:moveTo>
                  <a:cubicBezTo>
                    <a:pt x="331" y="0"/>
                    <a:pt x="1" y="495"/>
                    <a:pt x="1" y="1105"/>
                  </a:cubicBezTo>
                  <a:lnTo>
                    <a:pt x="1" y="13637"/>
                  </a:lnTo>
                  <a:cubicBezTo>
                    <a:pt x="1" y="14264"/>
                    <a:pt x="331" y="14742"/>
                    <a:pt x="743" y="14742"/>
                  </a:cubicBezTo>
                  <a:lnTo>
                    <a:pt x="3348" y="14742"/>
                  </a:lnTo>
                  <a:cubicBezTo>
                    <a:pt x="3761" y="14742"/>
                    <a:pt x="4090" y="14264"/>
                    <a:pt x="4090" y="13637"/>
                  </a:cubicBezTo>
                  <a:lnTo>
                    <a:pt x="4090" y="1105"/>
                  </a:lnTo>
                  <a:cubicBezTo>
                    <a:pt x="4090" y="495"/>
                    <a:pt x="3761" y="0"/>
                    <a:pt x="33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35"/>
            <p:cNvSpPr/>
            <p:nvPr/>
          </p:nvSpPr>
          <p:spPr>
            <a:xfrm>
              <a:off x="7942475" y="2805125"/>
              <a:ext cx="28900" cy="369000"/>
            </a:xfrm>
            <a:custGeom>
              <a:avLst/>
              <a:gdLst/>
              <a:ahLst/>
              <a:cxnLst/>
              <a:rect l="l" t="t" r="r" b="b"/>
              <a:pathLst>
                <a:path w="1156" h="14760" extrusionOk="0">
                  <a:moveTo>
                    <a:pt x="743" y="1"/>
                  </a:moveTo>
                  <a:lnTo>
                    <a:pt x="743" y="17"/>
                  </a:lnTo>
                  <a:cubicBezTo>
                    <a:pt x="331" y="17"/>
                    <a:pt x="1" y="512"/>
                    <a:pt x="1" y="1122"/>
                  </a:cubicBezTo>
                  <a:lnTo>
                    <a:pt x="1" y="13654"/>
                  </a:lnTo>
                  <a:cubicBezTo>
                    <a:pt x="1" y="14281"/>
                    <a:pt x="331" y="14759"/>
                    <a:pt x="743" y="14759"/>
                  </a:cubicBezTo>
                  <a:lnTo>
                    <a:pt x="1155" y="14759"/>
                  </a:lnTo>
                  <a:lnTo>
                    <a:pt x="1155" y="1"/>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35"/>
            <p:cNvSpPr/>
            <p:nvPr/>
          </p:nvSpPr>
          <p:spPr>
            <a:xfrm>
              <a:off x="7997495" y="2828361"/>
              <a:ext cx="73423" cy="347950"/>
            </a:xfrm>
            <a:custGeom>
              <a:avLst/>
              <a:gdLst/>
              <a:ahLst/>
              <a:cxnLst/>
              <a:rect l="l" t="t" r="r" b="b"/>
              <a:pathLst>
                <a:path w="2920" h="13918" extrusionOk="0">
                  <a:moveTo>
                    <a:pt x="2870" y="0"/>
                  </a:moveTo>
                  <a:lnTo>
                    <a:pt x="1" y="13885"/>
                  </a:lnTo>
                  <a:lnTo>
                    <a:pt x="2194" y="13918"/>
                  </a:lnTo>
                  <a:cubicBezTo>
                    <a:pt x="2194" y="13918"/>
                    <a:pt x="2870" y="13885"/>
                    <a:pt x="2919" y="12961"/>
                  </a:cubicBezTo>
                  <a:lnTo>
                    <a:pt x="2870"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08" name="Google Shape;1008;p35"/>
          <p:cNvGrpSpPr/>
          <p:nvPr/>
        </p:nvGrpSpPr>
        <p:grpSpPr>
          <a:xfrm flipH="1">
            <a:off x="256019" y="3633818"/>
            <a:ext cx="1406666" cy="2445177"/>
            <a:chOff x="2791230" y="2844266"/>
            <a:chExt cx="1257299" cy="2185536"/>
          </a:xfrm>
        </p:grpSpPr>
        <p:grpSp>
          <p:nvGrpSpPr>
            <p:cNvPr id="1009" name="Google Shape;1009;p35"/>
            <p:cNvGrpSpPr/>
            <p:nvPr/>
          </p:nvGrpSpPr>
          <p:grpSpPr>
            <a:xfrm>
              <a:off x="3454664" y="2844275"/>
              <a:ext cx="593864" cy="2184438"/>
              <a:chOff x="3454664" y="2844275"/>
              <a:chExt cx="593864" cy="2184438"/>
            </a:xfrm>
          </p:grpSpPr>
          <p:sp>
            <p:nvSpPr>
              <p:cNvPr id="1010" name="Google Shape;1010;p35"/>
              <p:cNvSpPr/>
              <p:nvPr/>
            </p:nvSpPr>
            <p:spPr>
              <a:xfrm>
                <a:off x="3526481" y="3161961"/>
                <a:ext cx="117970" cy="298634"/>
              </a:xfrm>
              <a:custGeom>
                <a:avLst/>
                <a:gdLst/>
                <a:ahLst/>
                <a:cxnLst/>
                <a:rect l="l" t="t" r="r" b="b"/>
                <a:pathLst>
                  <a:path w="1733" h="4387" extrusionOk="0">
                    <a:moveTo>
                      <a:pt x="1369" y="0"/>
                    </a:moveTo>
                    <a:lnTo>
                      <a:pt x="1" y="4288"/>
                    </a:lnTo>
                    <a:lnTo>
                      <a:pt x="396" y="4387"/>
                    </a:lnTo>
                    <a:lnTo>
                      <a:pt x="1732" y="116"/>
                    </a:lnTo>
                    <a:lnTo>
                      <a:pt x="13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35"/>
              <p:cNvSpPr/>
              <p:nvPr/>
            </p:nvSpPr>
            <p:spPr>
              <a:xfrm>
                <a:off x="3526481" y="3165296"/>
                <a:ext cx="126887" cy="291963"/>
              </a:xfrm>
              <a:custGeom>
                <a:avLst/>
                <a:gdLst/>
                <a:ahLst/>
                <a:cxnLst/>
                <a:rect l="l" t="t" r="r" b="b"/>
                <a:pathLst>
                  <a:path w="1864" h="4289" extrusionOk="0">
                    <a:moveTo>
                      <a:pt x="396" y="1"/>
                    </a:moveTo>
                    <a:lnTo>
                      <a:pt x="1" y="133"/>
                    </a:lnTo>
                    <a:lnTo>
                      <a:pt x="1485" y="4288"/>
                    </a:lnTo>
                    <a:lnTo>
                      <a:pt x="1864" y="4173"/>
                    </a:lnTo>
                    <a:lnTo>
                      <a:pt x="3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35"/>
              <p:cNvSpPr/>
              <p:nvPr/>
            </p:nvSpPr>
            <p:spPr>
              <a:xfrm>
                <a:off x="3530973" y="4094758"/>
                <a:ext cx="159494" cy="263849"/>
              </a:xfrm>
              <a:custGeom>
                <a:avLst/>
                <a:gdLst/>
                <a:ahLst/>
                <a:cxnLst/>
                <a:rect l="l" t="t" r="r" b="b"/>
                <a:pathLst>
                  <a:path w="2343" h="3876" extrusionOk="0">
                    <a:moveTo>
                      <a:pt x="347" y="0"/>
                    </a:moveTo>
                    <a:lnTo>
                      <a:pt x="1" y="182"/>
                    </a:lnTo>
                    <a:lnTo>
                      <a:pt x="1996" y="3875"/>
                    </a:lnTo>
                    <a:lnTo>
                      <a:pt x="2342" y="3694"/>
                    </a:lnTo>
                    <a:lnTo>
                      <a:pt x="34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35"/>
              <p:cNvSpPr/>
              <p:nvPr/>
            </p:nvSpPr>
            <p:spPr>
              <a:xfrm>
                <a:off x="3561266" y="4108236"/>
                <a:ext cx="183047" cy="880041"/>
              </a:xfrm>
              <a:custGeom>
                <a:avLst/>
                <a:gdLst/>
                <a:ahLst/>
                <a:cxnLst/>
                <a:rect l="l" t="t" r="r" b="b"/>
                <a:pathLst>
                  <a:path w="2689" h="12928" extrusionOk="0">
                    <a:moveTo>
                      <a:pt x="990" y="0"/>
                    </a:moveTo>
                    <a:lnTo>
                      <a:pt x="1" y="3859"/>
                    </a:lnTo>
                    <a:lnTo>
                      <a:pt x="2276" y="8146"/>
                    </a:lnTo>
                    <a:lnTo>
                      <a:pt x="1567" y="12862"/>
                    </a:lnTo>
                    <a:lnTo>
                      <a:pt x="1963" y="12928"/>
                    </a:lnTo>
                    <a:lnTo>
                      <a:pt x="2689" y="8080"/>
                    </a:lnTo>
                    <a:lnTo>
                      <a:pt x="446" y="3826"/>
                    </a:lnTo>
                    <a:lnTo>
                      <a:pt x="1386" y="82"/>
                    </a:lnTo>
                    <a:lnTo>
                      <a:pt x="99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35"/>
              <p:cNvSpPr/>
              <p:nvPr/>
            </p:nvSpPr>
            <p:spPr>
              <a:xfrm>
                <a:off x="3609529" y="4336075"/>
                <a:ext cx="179711" cy="653360"/>
              </a:xfrm>
              <a:custGeom>
                <a:avLst/>
                <a:gdLst/>
                <a:ahLst/>
                <a:cxnLst/>
                <a:rect l="l" t="t" r="r" b="b"/>
                <a:pathLst>
                  <a:path w="2640" h="9598" extrusionOk="0">
                    <a:moveTo>
                      <a:pt x="743" y="0"/>
                    </a:moveTo>
                    <a:lnTo>
                      <a:pt x="1" y="4980"/>
                    </a:lnTo>
                    <a:lnTo>
                      <a:pt x="1" y="5046"/>
                    </a:lnTo>
                    <a:lnTo>
                      <a:pt x="2293" y="9597"/>
                    </a:lnTo>
                    <a:lnTo>
                      <a:pt x="2639" y="9416"/>
                    </a:lnTo>
                    <a:lnTo>
                      <a:pt x="397" y="4980"/>
                    </a:lnTo>
                    <a:lnTo>
                      <a:pt x="1139" y="66"/>
                    </a:lnTo>
                    <a:lnTo>
                      <a:pt x="74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35"/>
              <p:cNvSpPr/>
              <p:nvPr/>
            </p:nvSpPr>
            <p:spPr>
              <a:xfrm>
                <a:off x="3519741" y="3769235"/>
                <a:ext cx="135873" cy="321098"/>
              </a:xfrm>
              <a:custGeom>
                <a:avLst/>
                <a:gdLst/>
                <a:ahLst/>
                <a:cxnLst/>
                <a:rect l="l" t="t" r="r" b="b"/>
                <a:pathLst>
                  <a:path w="1996" h="4717" extrusionOk="0">
                    <a:moveTo>
                      <a:pt x="1633" y="0"/>
                    </a:moveTo>
                    <a:lnTo>
                      <a:pt x="1" y="4601"/>
                    </a:lnTo>
                    <a:lnTo>
                      <a:pt x="396" y="4716"/>
                    </a:lnTo>
                    <a:lnTo>
                      <a:pt x="1996" y="149"/>
                    </a:lnTo>
                    <a:lnTo>
                      <a:pt x="163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35"/>
              <p:cNvSpPr/>
              <p:nvPr/>
            </p:nvSpPr>
            <p:spPr>
              <a:xfrm>
                <a:off x="3526481" y="3768078"/>
                <a:ext cx="126887" cy="317762"/>
              </a:xfrm>
              <a:custGeom>
                <a:avLst/>
                <a:gdLst/>
                <a:ahLst/>
                <a:cxnLst/>
                <a:rect l="l" t="t" r="r" b="b"/>
                <a:pathLst>
                  <a:path w="1864" h="4668" extrusionOk="0">
                    <a:moveTo>
                      <a:pt x="396" y="1"/>
                    </a:moveTo>
                    <a:lnTo>
                      <a:pt x="1" y="100"/>
                    </a:lnTo>
                    <a:lnTo>
                      <a:pt x="1468" y="4667"/>
                    </a:lnTo>
                    <a:lnTo>
                      <a:pt x="1864" y="4552"/>
                    </a:lnTo>
                    <a:lnTo>
                      <a:pt x="3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35"/>
              <p:cNvSpPr/>
              <p:nvPr/>
            </p:nvSpPr>
            <p:spPr>
              <a:xfrm>
                <a:off x="3627500" y="3164207"/>
                <a:ext cx="27025" cy="300880"/>
              </a:xfrm>
              <a:custGeom>
                <a:avLst/>
                <a:gdLst/>
                <a:ahLst/>
                <a:cxnLst/>
                <a:rect l="l" t="t" r="r" b="b"/>
                <a:pathLst>
                  <a:path w="397" h="4420" extrusionOk="0">
                    <a:moveTo>
                      <a:pt x="1" y="0"/>
                    </a:moveTo>
                    <a:lnTo>
                      <a:pt x="1" y="4255"/>
                    </a:lnTo>
                    <a:lnTo>
                      <a:pt x="182" y="4255"/>
                    </a:lnTo>
                    <a:lnTo>
                      <a:pt x="232" y="4288"/>
                    </a:lnTo>
                    <a:lnTo>
                      <a:pt x="396" y="4419"/>
                    </a:lnTo>
                    <a:lnTo>
                      <a:pt x="39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35"/>
              <p:cNvSpPr/>
              <p:nvPr/>
            </p:nvSpPr>
            <p:spPr>
              <a:xfrm>
                <a:off x="3627500" y="3765832"/>
                <a:ext cx="161740" cy="1220200"/>
              </a:xfrm>
              <a:custGeom>
                <a:avLst/>
                <a:gdLst/>
                <a:ahLst/>
                <a:cxnLst/>
                <a:rect l="l" t="t" r="r" b="b"/>
                <a:pathLst>
                  <a:path w="2376" h="17925" extrusionOk="0">
                    <a:moveTo>
                      <a:pt x="1" y="1"/>
                    </a:moveTo>
                    <a:lnTo>
                      <a:pt x="1" y="5409"/>
                    </a:lnTo>
                    <a:lnTo>
                      <a:pt x="1979" y="17925"/>
                    </a:lnTo>
                    <a:lnTo>
                      <a:pt x="2375" y="17925"/>
                    </a:lnTo>
                    <a:lnTo>
                      <a:pt x="396" y="5360"/>
                    </a:lnTo>
                    <a:lnTo>
                      <a:pt x="3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35"/>
              <p:cNvSpPr/>
              <p:nvPr/>
            </p:nvSpPr>
            <p:spPr>
              <a:xfrm>
                <a:off x="3454664" y="3453787"/>
                <a:ext cx="578140" cy="316605"/>
              </a:xfrm>
              <a:custGeom>
                <a:avLst/>
                <a:gdLst/>
                <a:ahLst/>
                <a:cxnLst/>
                <a:rect l="l" t="t" r="r" b="b"/>
                <a:pathLst>
                  <a:path w="8493" h="4651" extrusionOk="0">
                    <a:moveTo>
                      <a:pt x="0" y="1"/>
                    </a:moveTo>
                    <a:lnTo>
                      <a:pt x="0" y="248"/>
                    </a:lnTo>
                    <a:lnTo>
                      <a:pt x="2540" y="264"/>
                    </a:lnTo>
                    <a:lnTo>
                      <a:pt x="2639" y="264"/>
                    </a:lnTo>
                    <a:lnTo>
                      <a:pt x="2935" y="495"/>
                    </a:lnTo>
                    <a:lnTo>
                      <a:pt x="7783" y="4387"/>
                    </a:lnTo>
                    <a:lnTo>
                      <a:pt x="2935" y="4337"/>
                    </a:lnTo>
                    <a:lnTo>
                      <a:pt x="2540" y="4337"/>
                    </a:lnTo>
                    <a:lnTo>
                      <a:pt x="0" y="4321"/>
                    </a:lnTo>
                    <a:lnTo>
                      <a:pt x="0" y="4568"/>
                    </a:lnTo>
                    <a:lnTo>
                      <a:pt x="2540" y="4585"/>
                    </a:lnTo>
                    <a:lnTo>
                      <a:pt x="2935" y="4585"/>
                    </a:lnTo>
                    <a:lnTo>
                      <a:pt x="8492" y="4651"/>
                    </a:lnTo>
                    <a:lnTo>
                      <a:pt x="2935" y="165"/>
                    </a:lnTo>
                    <a:lnTo>
                      <a:pt x="2771" y="34"/>
                    </a:lnTo>
                    <a:lnTo>
                      <a:pt x="272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35"/>
              <p:cNvSpPr/>
              <p:nvPr/>
            </p:nvSpPr>
            <p:spPr>
              <a:xfrm>
                <a:off x="3454675" y="2844275"/>
                <a:ext cx="593843" cy="324496"/>
              </a:xfrm>
              <a:custGeom>
                <a:avLst/>
                <a:gdLst/>
                <a:ahLst/>
                <a:cxnLst/>
                <a:rect l="l" t="t" r="r" b="b"/>
                <a:pathLst>
                  <a:path w="8724" h="4668" extrusionOk="0">
                    <a:moveTo>
                      <a:pt x="0" y="1"/>
                    </a:moveTo>
                    <a:lnTo>
                      <a:pt x="0" y="248"/>
                    </a:lnTo>
                    <a:lnTo>
                      <a:pt x="1534" y="281"/>
                    </a:lnTo>
                    <a:lnTo>
                      <a:pt x="2705" y="281"/>
                    </a:lnTo>
                    <a:lnTo>
                      <a:pt x="3018" y="495"/>
                    </a:lnTo>
                    <a:lnTo>
                      <a:pt x="7981" y="4420"/>
                    </a:lnTo>
                    <a:lnTo>
                      <a:pt x="7981" y="4420"/>
                    </a:lnTo>
                    <a:lnTo>
                      <a:pt x="3018" y="4370"/>
                    </a:lnTo>
                    <a:lnTo>
                      <a:pt x="2606" y="4370"/>
                    </a:lnTo>
                    <a:lnTo>
                      <a:pt x="0" y="4354"/>
                    </a:lnTo>
                    <a:lnTo>
                      <a:pt x="0" y="4601"/>
                    </a:lnTo>
                    <a:lnTo>
                      <a:pt x="2606" y="4618"/>
                    </a:lnTo>
                    <a:lnTo>
                      <a:pt x="3018" y="4618"/>
                    </a:lnTo>
                    <a:lnTo>
                      <a:pt x="8723" y="4667"/>
                    </a:lnTo>
                    <a:lnTo>
                      <a:pt x="3018" y="166"/>
                    </a:lnTo>
                    <a:lnTo>
                      <a:pt x="2853" y="50"/>
                    </a:lnTo>
                    <a:lnTo>
                      <a:pt x="280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35"/>
              <p:cNvSpPr/>
              <p:nvPr/>
            </p:nvSpPr>
            <p:spPr>
              <a:xfrm>
                <a:off x="3454664" y="4985963"/>
                <a:ext cx="515309" cy="42750"/>
              </a:xfrm>
              <a:custGeom>
                <a:avLst/>
                <a:gdLst/>
                <a:ahLst/>
                <a:cxnLst/>
                <a:rect l="l" t="t" r="r" b="b"/>
                <a:pathLst>
                  <a:path w="7570" h="628" extrusionOk="0">
                    <a:moveTo>
                      <a:pt x="0" y="1"/>
                    </a:moveTo>
                    <a:lnTo>
                      <a:pt x="0" y="627"/>
                    </a:lnTo>
                    <a:lnTo>
                      <a:pt x="7569" y="627"/>
                    </a:lnTo>
                    <a:lnTo>
                      <a:pt x="75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35"/>
              <p:cNvSpPr/>
              <p:nvPr/>
            </p:nvSpPr>
            <p:spPr>
              <a:xfrm>
                <a:off x="3992301"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35"/>
              <p:cNvSpPr/>
              <p:nvPr/>
            </p:nvSpPr>
            <p:spPr>
              <a:xfrm>
                <a:off x="4008025" y="3166453"/>
                <a:ext cx="12457" cy="78624"/>
              </a:xfrm>
              <a:custGeom>
                <a:avLst/>
                <a:gdLst/>
                <a:ahLst/>
                <a:cxnLst/>
                <a:rect l="l" t="t" r="r" b="b"/>
                <a:pathLst>
                  <a:path w="183" h="1155" extrusionOk="0">
                    <a:moveTo>
                      <a:pt x="1" y="0"/>
                    </a:moveTo>
                    <a:lnTo>
                      <a:pt x="1" y="1154"/>
                    </a:lnTo>
                    <a:lnTo>
                      <a:pt x="182" y="1154"/>
                    </a:lnTo>
                    <a:lnTo>
                      <a:pt x="18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35"/>
              <p:cNvSpPr/>
              <p:nvPr/>
            </p:nvSpPr>
            <p:spPr>
              <a:xfrm>
                <a:off x="3965412" y="3808513"/>
                <a:ext cx="67392" cy="157179"/>
              </a:xfrm>
              <a:custGeom>
                <a:avLst/>
                <a:gdLst/>
                <a:ahLst/>
                <a:cxnLst/>
                <a:rect l="l" t="t" r="r" b="b"/>
                <a:pathLst>
                  <a:path w="990" h="2309" extrusionOk="0">
                    <a:moveTo>
                      <a:pt x="495" y="0"/>
                    </a:moveTo>
                    <a:cubicBezTo>
                      <a:pt x="231" y="0"/>
                      <a:pt x="0" y="198"/>
                      <a:pt x="0" y="478"/>
                    </a:cubicBezTo>
                    <a:lnTo>
                      <a:pt x="0" y="1831"/>
                    </a:lnTo>
                    <a:cubicBezTo>
                      <a:pt x="0" y="2094"/>
                      <a:pt x="231" y="2309"/>
                      <a:pt x="495" y="2309"/>
                    </a:cubicBezTo>
                    <a:cubicBezTo>
                      <a:pt x="775" y="2309"/>
                      <a:pt x="989" y="2094"/>
                      <a:pt x="989" y="1831"/>
                    </a:cubicBezTo>
                    <a:lnTo>
                      <a:pt x="989" y="478"/>
                    </a:lnTo>
                    <a:cubicBezTo>
                      <a:pt x="989" y="198"/>
                      <a:pt x="775" y="0"/>
                      <a:pt x="4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35"/>
              <p:cNvSpPr/>
              <p:nvPr/>
            </p:nvSpPr>
            <p:spPr>
              <a:xfrm>
                <a:off x="3981069" y="3210224"/>
                <a:ext cx="67460" cy="157179"/>
              </a:xfrm>
              <a:custGeom>
                <a:avLst/>
                <a:gdLst/>
                <a:ahLst/>
                <a:cxnLst/>
                <a:rect l="l" t="t" r="r" b="b"/>
                <a:pathLst>
                  <a:path w="991" h="2309" extrusionOk="0">
                    <a:moveTo>
                      <a:pt x="496" y="0"/>
                    </a:moveTo>
                    <a:cubicBezTo>
                      <a:pt x="232" y="0"/>
                      <a:pt x="1" y="215"/>
                      <a:pt x="1" y="479"/>
                    </a:cubicBezTo>
                    <a:lnTo>
                      <a:pt x="1" y="1847"/>
                    </a:lnTo>
                    <a:cubicBezTo>
                      <a:pt x="1" y="2111"/>
                      <a:pt x="232" y="2309"/>
                      <a:pt x="496" y="2309"/>
                    </a:cubicBezTo>
                    <a:cubicBezTo>
                      <a:pt x="759" y="2309"/>
                      <a:pt x="990" y="2111"/>
                      <a:pt x="990" y="1847"/>
                    </a:cubicBezTo>
                    <a:lnTo>
                      <a:pt x="990" y="479"/>
                    </a:lnTo>
                    <a:cubicBezTo>
                      <a:pt x="990" y="215"/>
                      <a:pt x="759" y="0"/>
                      <a:pt x="4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6" name="Google Shape;1026;p35"/>
            <p:cNvGrpSpPr/>
            <p:nvPr/>
          </p:nvGrpSpPr>
          <p:grpSpPr>
            <a:xfrm>
              <a:off x="2791230" y="2844266"/>
              <a:ext cx="1139398" cy="2185536"/>
              <a:chOff x="2791230" y="2844266"/>
              <a:chExt cx="1139398" cy="2185536"/>
            </a:xfrm>
          </p:grpSpPr>
          <p:sp>
            <p:nvSpPr>
              <p:cNvPr id="1027" name="Google Shape;1027;p35"/>
              <p:cNvSpPr/>
              <p:nvPr/>
            </p:nvSpPr>
            <p:spPr>
              <a:xfrm>
                <a:off x="3017979" y="2844266"/>
                <a:ext cx="674735" cy="2177707"/>
              </a:xfrm>
              <a:custGeom>
                <a:avLst/>
                <a:gdLst/>
                <a:ahLst/>
                <a:cxnLst/>
                <a:rect l="l" t="t" r="r" b="b"/>
                <a:pathLst>
                  <a:path w="9912" h="31991" extrusionOk="0">
                    <a:moveTo>
                      <a:pt x="7454" y="396"/>
                    </a:moveTo>
                    <a:lnTo>
                      <a:pt x="7454" y="18964"/>
                    </a:lnTo>
                    <a:lnTo>
                      <a:pt x="9449" y="31595"/>
                    </a:lnTo>
                    <a:lnTo>
                      <a:pt x="463" y="31595"/>
                    </a:lnTo>
                    <a:lnTo>
                      <a:pt x="2474" y="19063"/>
                    </a:lnTo>
                    <a:lnTo>
                      <a:pt x="2474" y="19046"/>
                    </a:lnTo>
                    <a:lnTo>
                      <a:pt x="2474" y="396"/>
                    </a:lnTo>
                    <a:close/>
                    <a:moveTo>
                      <a:pt x="2095" y="1"/>
                    </a:moveTo>
                    <a:lnTo>
                      <a:pt x="2095" y="19013"/>
                    </a:lnTo>
                    <a:lnTo>
                      <a:pt x="1" y="31991"/>
                    </a:lnTo>
                    <a:lnTo>
                      <a:pt x="9911" y="31991"/>
                    </a:lnTo>
                    <a:lnTo>
                      <a:pt x="7850" y="18914"/>
                    </a:lnTo>
                    <a:lnTo>
                      <a:pt x="785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8" name="Google Shape;1028;p35"/>
              <p:cNvSpPr/>
              <p:nvPr/>
            </p:nvSpPr>
            <p:spPr>
              <a:xfrm>
                <a:off x="3030368" y="4678412"/>
                <a:ext cx="601693" cy="337980"/>
              </a:xfrm>
              <a:custGeom>
                <a:avLst/>
                <a:gdLst/>
                <a:ahLst/>
                <a:cxnLst/>
                <a:rect l="l" t="t" r="r" b="b"/>
                <a:pathLst>
                  <a:path w="8839" h="4965" extrusionOk="0">
                    <a:moveTo>
                      <a:pt x="8707" y="1"/>
                    </a:moveTo>
                    <a:lnTo>
                      <a:pt x="0" y="4733"/>
                    </a:lnTo>
                    <a:lnTo>
                      <a:pt x="116" y="4964"/>
                    </a:lnTo>
                    <a:lnTo>
                      <a:pt x="8839" y="232"/>
                    </a:lnTo>
                    <a:lnTo>
                      <a:pt x="87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35"/>
              <p:cNvSpPr/>
              <p:nvPr/>
            </p:nvSpPr>
            <p:spPr>
              <a:xfrm>
                <a:off x="3077474" y="4694136"/>
                <a:ext cx="604007" cy="322255"/>
              </a:xfrm>
              <a:custGeom>
                <a:avLst/>
                <a:gdLst/>
                <a:ahLst/>
                <a:cxnLst/>
                <a:rect l="l" t="t" r="r" b="b"/>
                <a:pathLst>
                  <a:path w="8873" h="4734" extrusionOk="0">
                    <a:moveTo>
                      <a:pt x="133" y="1"/>
                    </a:moveTo>
                    <a:lnTo>
                      <a:pt x="1" y="215"/>
                    </a:lnTo>
                    <a:lnTo>
                      <a:pt x="8740" y="4733"/>
                    </a:lnTo>
                    <a:lnTo>
                      <a:pt x="8872" y="4502"/>
                    </a:lnTo>
                    <a:lnTo>
                      <a:pt x="13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35"/>
              <p:cNvSpPr/>
              <p:nvPr/>
            </p:nvSpPr>
            <p:spPr>
              <a:xfrm>
                <a:off x="3081967" y="4355135"/>
                <a:ext cx="494002" cy="341316"/>
              </a:xfrm>
              <a:custGeom>
                <a:avLst/>
                <a:gdLst/>
                <a:ahLst/>
                <a:cxnLst/>
                <a:rect l="l" t="t" r="r" b="b"/>
                <a:pathLst>
                  <a:path w="7257" h="5014" extrusionOk="0">
                    <a:moveTo>
                      <a:pt x="7108" y="1"/>
                    </a:moveTo>
                    <a:lnTo>
                      <a:pt x="1" y="4816"/>
                    </a:lnTo>
                    <a:lnTo>
                      <a:pt x="149" y="5014"/>
                    </a:lnTo>
                    <a:lnTo>
                      <a:pt x="7256" y="215"/>
                    </a:lnTo>
                    <a:lnTo>
                      <a:pt x="710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35"/>
              <p:cNvSpPr/>
              <p:nvPr/>
            </p:nvSpPr>
            <p:spPr>
              <a:xfrm>
                <a:off x="3134723" y="4336075"/>
                <a:ext cx="490599" cy="332330"/>
              </a:xfrm>
              <a:custGeom>
                <a:avLst/>
                <a:gdLst/>
                <a:ahLst/>
                <a:cxnLst/>
                <a:rect l="l" t="t" r="r" b="b"/>
                <a:pathLst>
                  <a:path w="7207" h="4882" extrusionOk="0">
                    <a:moveTo>
                      <a:pt x="166" y="0"/>
                    </a:moveTo>
                    <a:lnTo>
                      <a:pt x="1" y="198"/>
                    </a:lnTo>
                    <a:lnTo>
                      <a:pt x="7058" y="4881"/>
                    </a:lnTo>
                    <a:lnTo>
                      <a:pt x="7207" y="4683"/>
                    </a:lnTo>
                    <a:lnTo>
                      <a:pt x="1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2" name="Google Shape;1032;p35"/>
              <p:cNvSpPr/>
              <p:nvPr/>
            </p:nvSpPr>
            <p:spPr>
              <a:xfrm>
                <a:off x="3171755" y="4055412"/>
                <a:ext cx="366026" cy="33764"/>
              </a:xfrm>
              <a:custGeom>
                <a:avLst/>
                <a:gdLst/>
                <a:ahLst/>
                <a:cxnLst/>
                <a:rect l="l" t="t" r="r" b="b"/>
                <a:pathLst>
                  <a:path w="5377" h="496" extrusionOk="0">
                    <a:moveTo>
                      <a:pt x="5360" y="1"/>
                    </a:moveTo>
                    <a:lnTo>
                      <a:pt x="1" y="100"/>
                    </a:lnTo>
                    <a:lnTo>
                      <a:pt x="17" y="496"/>
                    </a:lnTo>
                    <a:lnTo>
                      <a:pt x="5377" y="397"/>
                    </a:lnTo>
                    <a:lnTo>
                      <a:pt x="536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3" name="Google Shape;1033;p35"/>
              <p:cNvSpPr/>
              <p:nvPr/>
            </p:nvSpPr>
            <p:spPr>
              <a:xfrm>
                <a:off x="3136970" y="4085772"/>
                <a:ext cx="405304" cy="263849"/>
              </a:xfrm>
              <a:custGeom>
                <a:avLst/>
                <a:gdLst/>
                <a:ahLst/>
                <a:cxnLst/>
                <a:rect l="l" t="t" r="r" b="b"/>
                <a:pathLst>
                  <a:path w="5954" h="3876" extrusionOk="0">
                    <a:moveTo>
                      <a:pt x="5822" y="0"/>
                    </a:moveTo>
                    <a:lnTo>
                      <a:pt x="1" y="3677"/>
                    </a:lnTo>
                    <a:lnTo>
                      <a:pt x="133" y="3875"/>
                    </a:lnTo>
                    <a:lnTo>
                      <a:pt x="5954" y="231"/>
                    </a:lnTo>
                    <a:lnTo>
                      <a:pt x="582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35"/>
              <p:cNvSpPr/>
              <p:nvPr/>
            </p:nvSpPr>
            <p:spPr>
              <a:xfrm>
                <a:off x="3162837" y="4093601"/>
                <a:ext cx="411975" cy="263849"/>
              </a:xfrm>
              <a:custGeom>
                <a:avLst/>
                <a:gdLst/>
                <a:ahLst/>
                <a:cxnLst/>
                <a:rect l="l" t="t" r="r" b="b"/>
                <a:pathLst>
                  <a:path w="6052" h="3876" extrusionOk="0">
                    <a:moveTo>
                      <a:pt x="148" y="1"/>
                    </a:moveTo>
                    <a:lnTo>
                      <a:pt x="0" y="199"/>
                    </a:lnTo>
                    <a:lnTo>
                      <a:pt x="5903" y="3876"/>
                    </a:lnTo>
                    <a:lnTo>
                      <a:pt x="6052" y="3661"/>
                    </a:lnTo>
                    <a:lnTo>
                      <a:pt x="14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35"/>
              <p:cNvSpPr/>
              <p:nvPr/>
            </p:nvSpPr>
            <p:spPr>
              <a:xfrm>
                <a:off x="3167330" y="3758003"/>
                <a:ext cx="373854" cy="299723"/>
              </a:xfrm>
              <a:custGeom>
                <a:avLst/>
                <a:gdLst/>
                <a:ahLst/>
                <a:cxnLst/>
                <a:rect l="l" t="t" r="r" b="b"/>
                <a:pathLst>
                  <a:path w="5492" h="4403" extrusionOk="0">
                    <a:moveTo>
                      <a:pt x="5326" y="0"/>
                    </a:moveTo>
                    <a:lnTo>
                      <a:pt x="0" y="4205"/>
                    </a:lnTo>
                    <a:lnTo>
                      <a:pt x="165" y="4403"/>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35"/>
              <p:cNvSpPr/>
              <p:nvPr/>
            </p:nvSpPr>
            <p:spPr>
              <a:xfrm>
                <a:off x="3172912" y="3774817"/>
                <a:ext cx="364869" cy="294141"/>
              </a:xfrm>
              <a:custGeom>
                <a:avLst/>
                <a:gdLst/>
                <a:ahLst/>
                <a:cxnLst/>
                <a:rect l="l" t="t" r="r" b="b"/>
                <a:pathLst>
                  <a:path w="5360" h="4321" extrusionOk="0">
                    <a:moveTo>
                      <a:pt x="165" y="1"/>
                    </a:moveTo>
                    <a:lnTo>
                      <a:pt x="0" y="182"/>
                    </a:lnTo>
                    <a:lnTo>
                      <a:pt x="5195" y="4321"/>
                    </a:lnTo>
                    <a:lnTo>
                      <a:pt x="5360" y="4139"/>
                    </a:lnTo>
                    <a:lnTo>
                      <a:pt x="16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7" name="Google Shape;1037;p35"/>
              <p:cNvSpPr/>
              <p:nvPr/>
            </p:nvSpPr>
            <p:spPr>
              <a:xfrm>
                <a:off x="3167330" y="3457191"/>
                <a:ext cx="373854" cy="300880"/>
              </a:xfrm>
              <a:custGeom>
                <a:avLst/>
                <a:gdLst/>
                <a:ahLst/>
                <a:cxnLst/>
                <a:rect l="l" t="t" r="r" b="b"/>
                <a:pathLst>
                  <a:path w="5492" h="4420" extrusionOk="0">
                    <a:moveTo>
                      <a:pt x="5326" y="0"/>
                    </a:moveTo>
                    <a:lnTo>
                      <a:pt x="0" y="4205"/>
                    </a:lnTo>
                    <a:lnTo>
                      <a:pt x="165" y="4419"/>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35"/>
              <p:cNvSpPr/>
              <p:nvPr/>
            </p:nvSpPr>
            <p:spPr>
              <a:xfrm>
                <a:off x="3172912" y="3474005"/>
                <a:ext cx="364869" cy="295299"/>
              </a:xfrm>
              <a:custGeom>
                <a:avLst/>
                <a:gdLst/>
                <a:ahLst/>
                <a:cxnLst/>
                <a:rect l="l" t="t" r="r" b="b"/>
                <a:pathLst>
                  <a:path w="5360" h="4338" extrusionOk="0">
                    <a:moveTo>
                      <a:pt x="165" y="0"/>
                    </a:moveTo>
                    <a:lnTo>
                      <a:pt x="0" y="198"/>
                    </a:lnTo>
                    <a:lnTo>
                      <a:pt x="5195" y="4337"/>
                    </a:lnTo>
                    <a:lnTo>
                      <a:pt x="5360" y="4123"/>
                    </a:lnTo>
                    <a:lnTo>
                      <a:pt x="1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35"/>
              <p:cNvSpPr/>
              <p:nvPr/>
            </p:nvSpPr>
            <p:spPr>
              <a:xfrm>
                <a:off x="3167330" y="3156311"/>
                <a:ext cx="373854" cy="300949"/>
              </a:xfrm>
              <a:custGeom>
                <a:avLst/>
                <a:gdLst/>
                <a:ahLst/>
                <a:cxnLst/>
                <a:rect l="l" t="t" r="r" b="b"/>
                <a:pathLst>
                  <a:path w="5492" h="4421" extrusionOk="0">
                    <a:moveTo>
                      <a:pt x="5326" y="1"/>
                    </a:moveTo>
                    <a:lnTo>
                      <a:pt x="0" y="4222"/>
                    </a:lnTo>
                    <a:lnTo>
                      <a:pt x="165" y="4420"/>
                    </a:lnTo>
                    <a:lnTo>
                      <a:pt x="5491" y="199"/>
                    </a:lnTo>
                    <a:lnTo>
                      <a:pt x="532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35"/>
              <p:cNvSpPr/>
              <p:nvPr/>
            </p:nvSpPr>
            <p:spPr>
              <a:xfrm>
                <a:off x="3172912" y="3173193"/>
                <a:ext cx="364869" cy="295230"/>
              </a:xfrm>
              <a:custGeom>
                <a:avLst/>
                <a:gdLst/>
                <a:ahLst/>
                <a:cxnLst/>
                <a:rect l="l" t="t" r="r" b="b"/>
                <a:pathLst>
                  <a:path w="5360" h="4337" extrusionOk="0">
                    <a:moveTo>
                      <a:pt x="165" y="0"/>
                    </a:moveTo>
                    <a:lnTo>
                      <a:pt x="0" y="198"/>
                    </a:lnTo>
                    <a:lnTo>
                      <a:pt x="5195" y="4337"/>
                    </a:lnTo>
                    <a:lnTo>
                      <a:pt x="5360" y="4139"/>
                    </a:lnTo>
                    <a:lnTo>
                      <a:pt x="1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1" name="Google Shape;1041;p35"/>
              <p:cNvSpPr/>
              <p:nvPr/>
            </p:nvSpPr>
            <p:spPr>
              <a:xfrm>
                <a:off x="3167330" y="2855498"/>
                <a:ext cx="373854" cy="300880"/>
              </a:xfrm>
              <a:custGeom>
                <a:avLst/>
                <a:gdLst/>
                <a:ahLst/>
                <a:cxnLst/>
                <a:rect l="l" t="t" r="r" b="b"/>
                <a:pathLst>
                  <a:path w="5492" h="4420" extrusionOk="0">
                    <a:moveTo>
                      <a:pt x="5326" y="1"/>
                    </a:moveTo>
                    <a:lnTo>
                      <a:pt x="0" y="4222"/>
                    </a:lnTo>
                    <a:lnTo>
                      <a:pt x="165" y="4420"/>
                    </a:lnTo>
                    <a:lnTo>
                      <a:pt x="5491" y="215"/>
                    </a:lnTo>
                    <a:lnTo>
                      <a:pt x="532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35"/>
              <p:cNvSpPr/>
              <p:nvPr/>
            </p:nvSpPr>
            <p:spPr>
              <a:xfrm>
                <a:off x="3172912" y="2872312"/>
                <a:ext cx="364869" cy="295299"/>
              </a:xfrm>
              <a:custGeom>
                <a:avLst/>
                <a:gdLst/>
                <a:ahLst/>
                <a:cxnLst/>
                <a:rect l="l" t="t" r="r" b="b"/>
                <a:pathLst>
                  <a:path w="5360" h="4338" extrusionOk="0">
                    <a:moveTo>
                      <a:pt x="165" y="1"/>
                    </a:moveTo>
                    <a:lnTo>
                      <a:pt x="0" y="215"/>
                    </a:lnTo>
                    <a:lnTo>
                      <a:pt x="5195" y="4338"/>
                    </a:lnTo>
                    <a:lnTo>
                      <a:pt x="5360" y="4140"/>
                    </a:lnTo>
                    <a:lnTo>
                      <a:pt x="16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3" name="Google Shape;1043;p35"/>
              <p:cNvSpPr/>
              <p:nvPr/>
            </p:nvSpPr>
            <p:spPr>
              <a:xfrm>
                <a:off x="2796880" y="3454945"/>
                <a:ext cx="1133747" cy="316605"/>
              </a:xfrm>
              <a:custGeom>
                <a:avLst/>
                <a:gdLst/>
                <a:ahLst/>
                <a:cxnLst/>
                <a:rect l="l" t="t" r="r" b="b"/>
                <a:pathLst>
                  <a:path w="16655" h="4651" extrusionOk="0">
                    <a:moveTo>
                      <a:pt x="5590" y="247"/>
                    </a:moveTo>
                    <a:lnTo>
                      <a:pt x="10785" y="264"/>
                    </a:lnTo>
                    <a:lnTo>
                      <a:pt x="15913" y="4386"/>
                    </a:lnTo>
                    <a:lnTo>
                      <a:pt x="710" y="4271"/>
                    </a:lnTo>
                    <a:lnTo>
                      <a:pt x="5590" y="247"/>
                    </a:lnTo>
                    <a:close/>
                    <a:moveTo>
                      <a:pt x="5475" y="0"/>
                    </a:moveTo>
                    <a:lnTo>
                      <a:pt x="0" y="4535"/>
                    </a:lnTo>
                    <a:lnTo>
                      <a:pt x="16655" y="4650"/>
                    </a:lnTo>
                    <a:lnTo>
                      <a:pt x="10933" y="33"/>
                    </a:lnTo>
                    <a:lnTo>
                      <a:pt x="10884" y="17"/>
                    </a:lnTo>
                    <a:lnTo>
                      <a:pt x="54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4" name="Google Shape;1044;p35"/>
              <p:cNvSpPr/>
              <p:nvPr/>
            </p:nvSpPr>
            <p:spPr>
              <a:xfrm>
                <a:off x="2796880" y="2852163"/>
                <a:ext cx="1133747" cy="317694"/>
              </a:xfrm>
              <a:custGeom>
                <a:avLst/>
                <a:gdLst/>
                <a:ahLst/>
                <a:cxnLst/>
                <a:rect l="l" t="t" r="r" b="b"/>
                <a:pathLst>
                  <a:path w="16655" h="4667" extrusionOk="0">
                    <a:moveTo>
                      <a:pt x="5590" y="264"/>
                    </a:moveTo>
                    <a:lnTo>
                      <a:pt x="10785" y="280"/>
                    </a:lnTo>
                    <a:lnTo>
                      <a:pt x="15913" y="4403"/>
                    </a:lnTo>
                    <a:lnTo>
                      <a:pt x="710" y="4271"/>
                    </a:lnTo>
                    <a:lnTo>
                      <a:pt x="5590" y="264"/>
                    </a:lnTo>
                    <a:close/>
                    <a:moveTo>
                      <a:pt x="5475" y="0"/>
                    </a:moveTo>
                    <a:lnTo>
                      <a:pt x="0" y="4551"/>
                    </a:lnTo>
                    <a:lnTo>
                      <a:pt x="16655" y="4667"/>
                    </a:lnTo>
                    <a:lnTo>
                      <a:pt x="16655" y="4667"/>
                    </a:lnTo>
                    <a:lnTo>
                      <a:pt x="10933" y="50"/>
                    </a:lnTo>
                    <a:lnTo>
                      <a:pt x="10884" y="33"/>
                    </a:lnTo>
                    <a:lnTo>
                      <a:pt x="54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5" name="Google Shape;1045;p35"/>
              <p:cNvSpPr/>
              <p:nvPr/>
            </p:nvSpPr>
            <p:spPr>
              <a:xfrm>
                <a:off x="3537713" y="2991303"/>
                <a:ext cx="180801" cy="167322"/>
              </a:xfrm>
              <a:custGeom>
                <a:avLst/>
                <a:gdLst/>
                <a:ahLst/>
                <a:cxnLst/>
                <a:rect l="l" t="t" r="r" b="b"/>
                <a:pathLst>
                  <a:path w="2656" h="2458" extrusionOk="0">
                    <a:moveTo>
                      <a:pt x="2474" y="1"/>
                    </a:moveTo>
                    <a:lnTo>
                      <a:pt x="1" y="2276"/>
                    </a:lnTo>
                    <a:lnTo>
                      <a:pt x="182" y="2458"/>
                    </a:lnTo>
                    <a:lnTo>
                      <a:pt x="2655" y="199"/>
                    </a:lnTo>
                    <a:lnTo>
                      <a:pt x="247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35"/>
              <p:cNvSpPr/>
              <p:nvPr/>
            </p:nvSpPr>
            <p:spPr>
              <a:xfrm>
                <a:off x="3005658" y="2989056"/>
                <a:ext cx="166165" cy="167322"/>
              </a:xfrm>
              <a:custGeom>
                <a:avLst/>
                <a:gdLst/>
                <a:ahLst/>
                <a:cxnLst/>
                <a:rect l="l" t="t" r="r" b="b"/>
                <a:pathLst>
                  <a:path w="2441" h="2458" extrusionOk="0">
                    <a:moveTo>
                      <a:pt x="215" y="1"/>
                    </a:moveTo>
                    <a:lnTo>
                      <a:pt x="1" y="182"/>
                    </a:lnTo>
                    <a:lnTo>
                      <a:pt x="2243" y="2458"/>
                    </a:lnTo>
                    <a:lnTo>
                      <a:pt x="2441" y="2293"/>
                    </a:lnTo>
                    <a:lnTo>
                      <a:pt x="21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7" name="Google Shape;1047;p35"/>
              <p:cNvSpPr/>
              <p:nvPr/>
            </p:nvSpPr>
            <p:spPr>
              <a:xfrm>
                <a:off x="3535466" y="3590749"/>
                <a:ext cx="171815" cy="174061"/>
              </a:xfrm>
              <a:custGeom>
                <a:avLst/>
                <a:gdLst/>
                <a:ahLst/>
                <a:cxnLst/>
                <a:rect l="l" t="t" r="r" b="b"/>
                <a:pathLst>
                  <a:path w="2524" h="2557" extrusionOk="0">
                    <a:moveTo>
                      <a:pt x="2342" y="0"/>
                    </a:moveTo>
                    <a:lnTo>
                      <a:pt x="1" y="2375"/>
                    </a:lnTo>
                    <a:lnTo>
                      <a:pt x="198" y="2556"/>
                    </a:lnTo>
                    <a:lnTo>
                      <a:pt x="2524" y="182"/>
                    </a:lnTo>
                    <a:lnTo>
                      <a:pt x="23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8" name="Google Shape;1048;p35"/>
              <p:cNvSpPr/>
              <p:nvPr/>
            </p:nvSpPr>
            <p:spPr>
              <a:xfrm>
                <a:off x="3010151" y="3580606"/>
                <a:ext cx="160583" cy="178554"/>
              </a:xfrm>
              <a:custGeom>
                <a:avLst/>
                <a:gdLst/>
                <a:ahLst/>
                <a:cxnLst/>
                <a:rect l="l" t="t" r="r" b="b"/>
                <a:pathLst>
                  <a:path w="2359" h="2623" extrusionOk="0">
                    <a:moveTo>
                      <a:pt x="215" y="1"/>
                    </a:moveTo>
                    <a:lnTo>
                      <a:pt x="0" y="166"/>
                    </a:lnTo>
                    <a:lnTo>
                      <a:pt x="2144" y="2623"/>
                    </a:lnTo>
                    <a:lnTo>
                      <a:pt x="2358" y="2458"/>
                    </a:lnTo>
                    <a:lnTo>
                      <a:pt x="21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9" name="Google Shape;1049;p35"/>
              <p:cNvSpPr/>
              <p:nvPr/>
            </p:nvSpPr>
            <p:spPr>
              <a:xfrm>
                <a:off x="2863114" y="4987120"/>
                <a:ext cx="1003525" cy="42681"/>
              </a:xfrm>
              <a:custGeom>
                <a:avLst/>
                <a:gdLst/>
                <a:ahLst/>
                <a:cxnLst/>
                <a:rect l="l" t="t" r="r" b="b"/>
                <a:pathLst>
                  <a:path w="14742" h="627" extrusionOk="0">
                    <a:moveTo>
                      <a:pt x="0" y="0"/>
                    </a:moveTo>
                    <a:lnTo>
                      <a:pt x="0" y="627"/>
                    </a:lnTo>
                    <a:lnTo>
                      <a:pt x="14742" y="627"/>
                    </a:lnTo>
                    <a:lnTo>
                      <a:pt x="147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0" name="Google Shape;1050;p35"/>
              <p:cNvSpPr/>
              <p:nvPr/>
            </p:nvSpPr>
            <p:spPr>
              <a:xfrm>
                <a:off x="2818186"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1" name="Google Shape;1051;p35"/>
              <p:cNvSpPr/>
              <p:nvPr/>
            </p:nvSpPr>
            <p:spPr>
              <a:xfrm>
                <a:off x="2821590" y="3154064"/>
                <a:ext cx="13546" cy="78692"/>
              </a:xfrm>
              <a:custGeom>
                <a:avLst/>
                <a:gdLst/>
                <a:ahLst/>
                <a:cxnLst/>
                <a:rect l="l" t="t" r="r" b="b"/>
                <a:pathLst>
                  <a:path w="199" h="1156" extrusionOk="0">
                    <a:moveTo>
                      <a:pt x="0" y="1"/>
                    </a:moveTo>
                    <a:lnTo>
                      <a:pt x="0" y="1155"/>
                    </a:lnTo>
                    <a:lnTo>
                      <a:pt x="198" y="1155"/>
                    </a:lnTo>
                    <a:lnTo>
                      <a:pt x="19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2" name="Google Shape;1052;p35"/>
              <p:cNvSpPr/>
              <p:nvPr/>
            </p:nvSpPr>
            <p:spPr>
              <a:xfrm>
                <a:off x="2795722" y="3197835"/>
                <a:ext cx="67460" cy="157247"/>
              </a:xfrm>
              <a:custGeom>
                <a:avLst/>
                <a:gdLst/>
                <a:ahLst/>
                <a:cxnLst/>
                <a:rect l="l" t="t" r="r" b="b"/>
                <a:pathLst>
                  <a:path w="991" h="2310" extrusionOk="0">
                    <a:moveTo>
                      <a:pt x="496" y="1"/>
                    </a:moveTo>
                    <a:cubicBezTo>
                      <a:pt x="215" y="1"/>
                      <a:pt x="1" y="215"/>
                      <a:pt x="1" y="479"/>
                    </a:cubicBezTo>
                    <a:lnTo>
                      <a:pt x="1" y="1831"/>
                    </a:lnTo>
                    <a:cubicBezTo>
                      <a:pt x="1" y="2112"/>
                      <a:pt x="232" y="2309"/>
                      <a:pt x="496" y="2309"/>
                    </a:cubicBezTo>
                    <a:cubicBezTo>
                      <a:pt x="759" y="2309"/>
                      <a:pt x="990" y="2112"/>
                      <a:pt x="990" y="1831"/>
                    </a:cubicBezTo>
                    <a:lnTo>
                      <a:pt x="990" y="479"/>
                    </a:lnTo>
                    <a:cubicBezTo>
                      <a:pt x="990" y="215"/>
                      <a:pt x="759" y="1"/>
                      <a:pt x="4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3" name="Google Shape;1053;p35"/>
              <p:cNvSpPr/>
              <p:nvPr/>
            </p:nvSpPr>
            <p:spPr>
              <a:xfrm>
                <a:off x="2791230" y="3807356"/>
                <a:ext cx="67460" cy="157247"/>
              </a:xfrm>
              <a:custGeom>
                <a:avLst/>
                <a:gdLst/>
                <a:ahLst/>
                <a:cxnLst/>
                <a:rect l="l" t="t" r="r" b="b"/>
                <a:pathLst>
                  <a:path w="991" h="2310" extrusionOk="0">
                    <a:moveTo>
                      <a:pt x="496" y="1"/>
                    </a:moveTo>
                    <a:cubicBezTo>
                      <a:pt x="232" y="1"/>
                      <a:pt x="1" y="199"/>
                      <a:pt x="1" y="462"/>
                    </a:cubicBezTo>
                    <a:lnTo>
                      <a:pt x="1" y="1831"/>
                    </a:lnTo>
                    <a:cubicBezTo>
                      <a:pt x="1" y="2095"/>
                      <a:pt x="232" y="2309"/>
                      <a:pt x="496" y="2309"/>
                    </a:cubicBezTo>
                    <a:cubicBezTo>
                      <a:pt x="760" y="2309"/>
                      <a:pt x="990" y="2095"/>
                      <a:pt x="990" y="1831"/>
                    </a:cubicBezTo>
                    <a:lnTo>
                      <a:pt x="990" y="462"/>
                    </a:lnTo>
                    <a:cubicBezTo>
                      <a:pt x="990" y="199"/>
                      <a:pt x="760" y="1"/>
                      <a:pt x="4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054" name="Google Shape;1054;p35"/>
          <p:cNvGrpSpPr/>
          <p:nvPr/>
        </p:nvGrpSpPr>
        <p:grpSpPr>
          <a:xfrm flipH="1">
            <a:off x="1863629" y="4163543"/>
            <a:ext cx="1406666" cy="2445177"/>
            <a:chOff x="2791230" y="2844266"/>
            <a:chExt cx="1257299" cy="2185536"/>
          </a:xfrm>
        </p:grpSpPr>
        <p:grpSp>
          <p:nvGrpSpPr>
            <p:cNvPr id="1055" name="Google Shape;1055;p35"/>
            <p:cNvGrpSpPr/>
            <p:nvPr/>
          </p:nvGrpSpPr>
          <p:grpSpPr>
            <a:xfrm>
              <a:off x="3454664" y="2844275"/>
              <a:ext cx="593864" cy="2184438"/>
              <a:chOff x="3454664" y="2844275"/>
              <a:chExt cx="593864" cy="2184438"/>
            </a:xfrm>
          </p:grpSpPr>
          <p:sp>
            <p:nvSpPr>
              <p:cNvPr id="1056" name="Google Shape;1056;p35"/>
              <p:cNvSpPr/>
              <p:nvPr/>
            </p:nvSpPr>
            <p:spPr>
              <a:xfrm>
                <a:off x="3526481" y="3161961"/>
                <a:ext cx="117970" cy="298634"/>
              </a:xfrm>
              <a:custGeom>
                <a:avLst/>
                <a:gdLst/>
                <a:ahLst/>
                <a:cxnLst/>
                <a:rect l="l" t="t" r="r" b="b"/>
                <a:pathLst>
                  <a:path w="1733" h="4387" extrusionOk="0">
                    <a:moveTo>
                      <a:pt x="1369" y="0"/>
                    </a:moveTo>
                    <a:lnTo>
                      <a:pt x="1" y="4288"/>
                    </a:lnTo>
                    <a:lnTo>
                      <a:pt x="396" y="4387"/>
                    </a:lnTo>
                    <a:lnTo>
                      <a:pt x="1732" y="116"/>
                    </a:lnTo>
                    <a:lnTo>
                      <a:pt x="13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7" name="Google Shape;1057;p35"/>
              <p:cNvSpPr/>
              <p:nvPr/>
            </p:nvSpPr>
            <p:spPr>
              <a:xfrm>
                <a:off x="3526481" y="3165296"/>
                <a:ext cx="126887" cy="291963"/>
              </a:xfrm>
              <a:custGeom>
                <a:avLst/>
                <a:gdLst/>
                <a:ahLst/>
                <a:cxnLst/>
                <a:rect l="l" t="t" r="r" b="b"/>
                <a:pathLst>
                  <a:path w="1864" h="4289" extrusionOk="0">
                    <a:moveTo>
                      <a:pt x="396" y="1"/>
                    </a:moveTo>
                    <a:lnTo>
                      <a:pt x="1" y="133"/>
                    </a:lnTo>
                    <a:lnTo>
                      <a:pt x="1485" y="4288"/>
                    </a:lnTo>
                    <a:lnTo>
                      <a:pt x="1864" y="4173"/>
                    </a:lnTo>
                    <a:lnTo>
                      <a:pt x="3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8" name="Google Shape;1058;p35"/>
              <p:cNvSpPr/>
              <p:nvPr/>
            </p:nvSpPr>
            <p:spPr>
              <a:xfrm>
                <a:off x="3530973" y="4094758"/>
                <a:ext cx="159494" cy="263849"/>
              </a:xfrm>
              <a:custGeom>
                <a:avLst/>
                <a:gdLst/>
                <a:ahLst/>
                <a:cxnLst/>
                <a:rect l="l" t="t" r="r" b="b"/>
                <a:pathLst>
                  <a:path w="2343" h="3876" extrusionOk="0">
                    <a:moveTo>
                      <a:pt x="347" y="0"/>
                    </a:moveTo>
                    <a:lnTo>
                      <a:pt x="1" y="182"/>
                    </a:lnTo>
                    <a:lnTo>
                      <a:pt x="1996" y="3875"/>
                    </a:lnTo>
                    <a:lnTo>
                      <a:pt x="2342" y="3694"/>
                    </a:lnTo>
                    <a:lnTo>
                      <a:pt x="34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9" name="Google Shape;1059;p35"/>
              <p:cNvSpPr/>
              <p:nvPr/>
            </p:nvSpPr>
            <p:spPr>
              <a:xfrm>
                <a:off x="3561266" y="4108236"/>
                <a:ext cx="183047" cy="880041"/>
              </a:xfrm>
              <a:custGeom>
                <a:avLst/>
                <a:gdLst/>
                <a:ahLst/>
                <a:cxnLst/>
                <a:rect l="l" t="t" r="r" b="b"/>
                <a:pathLst>
                  <a:path w="2689" h="12928" extrusionOk="0">
                    <a:moveTo>
                      <a:pt x="990" y="0"/>
                    </a:moveTo>
                    <a:lnTo>
                      <a:pt x="1" y="3859"/>
                    </a:lnTo>
                    <a:lnTo>
                      <a:pt x="2276" y="8146"/>
                    </a:lnTo>
                    <a:lnTo>
                      <a:pt x="1567" y="12862"/>
                    </a:lnTo>
                    <a:lnTo>
                      <a:pt x="1963" y="12928"/>
                    </a:lnTo>
                    <a:lnTo>
                      <a:pt x="2689" y="8080"/>
                    </a:lnTo>
                    <a:lnTo>
                      <a:pt x="446" y="3826"/>
                    </a:lnTo>
                    <a:lnTo>
                      <a:pt x="1386" y="82"/>
                    </a:lnTo>
                    <a:lnTo>
                      <a:pt x="99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0" name="Google Shape;1060;p35"/>
              <p:cNvSpPr/>
              <p:nvPr/>
            </p:nvSpPr>
            <p:spPr>
              <a:xfrm>
                <a:off x="3609529" y="4336075"/>
                <a:ext cx="179711" cy="653360"/>
              </a:xfrm>
              <a:custGeom>
                <a:avLst/>
                <a:gdLst/>
                <a:ahLst/>
                <a:cxnLst/>
                <a:rect l="l" t="t" r="r" b="b"/>
                <a:pathLst>
                  <a:path w="2640" h="9598" extrusionOk="0">
                    <a:moveTo>
                      <a:pt x="743" y="0"/>
                    </a:moveTo>
                    <a:lnTo>
                      <a:pt x="1" y="4980"/>
                    </a:lnTo>
                    <a:lnTo>
                      <a:pt x="1" y="5046"/>
                    </a:lnTo>
                    <a:lnTo>
                      <a:pt x="2293" y="9597"/>
                    </a:lnTo>
                    <a:lnTo>
                      <a:pt x="2639" y="9416"/>
                    </a:lnTo>
                    <a:lnTo>
                      <a:pt x="397" y="4980"/>
                    </a:lnTo>
                    <a:lnTo>
                      <a:pt x="1139" y="66"/>
                    </a:lnTo>
                    <a:lnTo>
                      <a:pt x="74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1" name="Google Shape;1061;p35"/>
              <p:cNvSpPr/>
              <p:nvPr/>
            </p:nvSpPr>
            <p:spPr>
              <a:xfrm>
                <a:off x="3519741" y="3769235"/>
                <a:ext cx="135873" cy="321098"/>
              </a:xfrm>
              <a:custGeom>
                <a:avLst/>
                <a:gdLst/>
                <a:ahLst/>
                <a:cxnLst/>
                <a:rect l="l" t="t" r="r" b="b"/>
                <a:pathLst>
                  <a:path w="1996" h="4717" extrusionOk="0">
                    <a:moveTo>
                      <a:pt x="1633" y="0"/>
                    </a:moveTo>
                    <a:lnTo>
                      <a:pt x="1" y="4601"/>
                    </a:lnTo>
                    <a:lnTo>
                      <a:pt x="396" y="4716"/>
                    </a:lnTo>
                    <a:lnTo>
                      <a:pt x="1996" y="149"/>
                    </a:lnTo>
                    <a:lnTo>
                      <a:pt x="163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2" name="Google Shape;1062;p35"/>
              <p:cNvSpPr/>
              <p:nvPr/>
            </p:nvSpPr>
            <p:spPr>
              <a:xfrm>
                <a:off x="3526481" y="3768078"/>
                <a:ext cx="126887" cy="317762"/>
              </a:xfrm>
              <a:custGeom>
                <a:avLst/>
                <a:gdLst/>
                <a:ahLst/>
                <a:cxnLst/>
                <a:rect l="l" t="t" r="r" b="b"/>
                <a:pathLst>
                  <a:path w="1864" h="4668" extrusionOk="0">
                    <a:moveTo>
                      <a:pt x="396" y="1"/>
                    </a:moveTo>
                    <a:lnTo>
                      <a:pt x="1" y="100"/>
                    </a:lnTo>
                    <a:lnTo>
                      <a:pt x="1468" y="4667"/>
                    </a:lnTo>
                    <a:lnTo>
                      <a:pt x="1864" y="4552"/>
                    </a:lnTo>
                    <a:lnTo>
                      <a:pt x="3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3" name="Google Shape;1063;p35"/>
              <p:cNvSpPr/>
              <p:nvPr/>
            </p:nvSpPr>
            <p:spPr>
              <a:xfrm>
                <a:off x="3627500" y="3164207"/>
                <a:ext cx="27025" cy="300880"/>
              </a:xfrm>
              <a:custGeom>
                <a:avLst/>
                <a:gdLst/>
                <a:ahLst/>
                <a:cxnLst/>
                <a:rect l="l" t="t" r="r" b="b"/>
                <a:pathLst>
                  <a:path w="397" h="4420" extrusionOk="0">
                    <a:moveTo>
                      <a:pt x="1" y="0"/>
                    </a:moveTo>
                    <a:lnTo>
                      <a:pt x="1" y="4255"/>
                    </a:lnTo>
                    <a:lnTo>
                      <a:pt x="182" y="4255"/>
                    </a:lnTo>
                    <a:lnTo>
                      <a:pt x="232" y="4288"/>
                    </a:lnTo>
                    <a:lnTo>
                      <a:pt x="396" y="4419"/>
                    </a:lnTo>
                    <a:lnTo>
                      <a:pt x="39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4" name="Google Shape;1064;p35"/>
              <p:cNvSpPr/>
              <p:nvPr/>
            </p:nvSpPr>
            <p:spPr>
              <a:xfrm>
                <a:off x="3627500" y="3765832"/>
                <a:ext cx="161740" cy="1220200"/>
              </a:xfrm>
              <a:custGeom>
                <a:avLst/>
                <a:gdLst/>
                <a:ahLst/>
                <a:cxnLst/>
                <a:rect l="l" t="t" r="r" b="b"/>
                <a:pathLst>
                  <a:path w="2376" h="17925" extrusionOk="0">
                    <a:moveTo>
                      <a:pt x="1" y="1"/>
                    </a:moveTo>
                    <a:lnTo>
                      <a:pt x="1" y="5409"/>
                    </a:lnTo>
                    <a:lnTo>
                      <a:pt x="1979" y="17925"/>
                    </a:lnTo>
                    <a:lnTo>
                      <a:pt x="2375" y="17925"/>
                    </a:lnTo>
                    <a:lnTo>
                      <a:pt x="396" y="5360"/>
                    </a:lnTo>
                    <a:lnTo>
                      <a:pt x="3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5" name="Google Shape;1065;p35"/>
              <p:cNvSpPr/>
              <p:nvPr/>
            </p:nvSpPr>
            <p:spPr>
              <a:xfrm>
                <a:off x="3454664" y="3453787"/>
                <a:ext cx="578140" cy="316605"/>
              </a:xfrm>
              <a:custGeom>
                <a:avLst/>
                <a:gdLst/>
                <a:ahLst/>
                <a:cxnLst/>
                <a:rect l="l" t="t" r="r" b="b"/>
                <a:pathLst>
                  <a:path w="8493" h="4651" extrusionOk="0">
                    <a:moveTo>
                      <a:pt x="0" y="1"/>
                    </a:moveTo>
                    <a:lnTo>
                      <a:pt x="0" y="248"/>
                    </a:lnTo>
                    <a:lnTo>
                      <a:pt x="2540" y="264"/>
                    </a:lnTo>
                    <a:lnTo>
                      <a:pt x="2639" y="264"/>
                    </a:lnTo>
                    <a:lnTo>
                      <a:pt x="2935" y="495"/>
                    </a:lnTo>
                    <a:lnTo>
                      <a:pt x="7783" y="4387"/>
                    </a:lnTo>
                    <a:lnTo>
                      <a:pt x="2935" y="4337"/>
                    </a:lnTo>
                    <a:lnTo>
                      <a:pt x="2540" y="4337"/>
                    </a:lnTo>
                    <a:lnTo>
                      <a:pt x="0" y="4321"/>
                    </a:lnTo>
                    <a:lnTo>
                      <a:pt x="0" y="4568"/>
                    </a:lnTo>
                    <a:lnTo>
                      <a:pt x="2540" y="4585"/>
                    </a:lnTo>
                    <a:lnTo>
                      <a:pt x="2935" y="4585"/>
                    </a:lnTo>
                    <a:lnTo>
                      <a:pt x="8492" y="4651"/>
                    </a:lnTo>
                    <a:lnTo>
                      <a:pt x="2935" y="165"/>
                    </a:lnTo>
                    <a:lnTo>
                      <a:pt x="2771" y="34"/>
                    </a:lnTo>
                    <a:lnTo>
                      <a:pt x="272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6" name="Google Shape;1066;p35"/>
              <p:cNvSpPr/>
              <p:nvPr/>
            </p:nvSpPr>
            <p:spPr>
              <a:xfrm>
                <a:off x="3454675" y="2844275"/>
                <a:ext cx="593843" cy="324496"/>
              </a:xfrm>
              <a:custGeom>
                <a:avLst/>
                <a:gdLst/>
                <a:ahLst/>
                <a:cxnLst/>
                <a:rect l="l" t="t" r="r" b="b"/>
                <a:pathLst>
                  <a:path w="8724" h="4668" extrusionOk="0">
                    <a:moveTo>
                      <a:pt x="0" y="1"/>
                    </a:moveTo>
                    <a:lnTo>
                      <a:pt x="0" y="248"/>
                    </a:lnTo>
                    <a:lnTo>
                      <a:pt x="1534" y="281"/>
                    </a:lnTo>
                    <a:lnTo>
                      <a:pt x="2705" y="281"/>
                    </a:lnTo>
                    <a:lnTo>
                      <a:pt x="3018" y="495"/>
                    </a:lnTo>
                    <a:lnTo>
                      <a:pt x="7981" y="4420"/>
                    </a:lnTo>
                    <a:lnTo>
                      <a:pt x="7981" y="4420"/>
                    </a:lnTo>
                    <a:lnTo>
                      <a:pt x="3018" y="4370"/>
                    </a:lnTo>
                    <a:lnTo>
                      <a:pt x="2606" y="4370"/>
                    </a:lnTo>
                    <a:lnTo>
                      <a:pt x="0" y="4354"/>
                    </a:lnTo>
                    <a:lnTo>
                      <a:pt x="0" y="4601"/>
                    </a:lnTo>
                    <a:lnTo>
                      <a:pt x="2606" y="4618"/>
                    </a:lnTo>
                    <a:lnTo>
                      <a:pt x="3018" y="4618"/>
                    </a:lnTo>
                    <a:lnTo>
                      <a:pt x="8723" y="4667"/>
                    </a:lnTo>
                    <a:lnTo>
                      <a:pt x="3018" y="166"/>
                    </a:lnTo>
                    <a:lnTo>
                      <a:pt x="2853" y="50"/>
                    </a:lnTo>
                    <a:lnTo>
                      <a:pt x="280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7" name="Google Shape;1067;p35"/>
              <p:cNvSpPr/>
              <p:nvPr/>
            </p:nvSpPr>
            <p:spPr>
              <a:xfrm>
                <a:off x="3454664" y="4985963"/>
                <a:ext cx="515309" cy="42750"/>
              </a:xfrm>
              <a:custGeom>
                <a:avLst/>
                <a:gdLst/>
                <a:ahLst/>
                <a:cxnLst/>
                <a:rect l="l" t="t" r="r" b="b"/>
                <a:pathLst>
                  <a:path w="7570" h="628" extrusionOk="0">
                    <a:moveTo>
                      <a:pt x="0" y="1"/>
                    </a:moveTo>
                    <a:lnTo>
                      <a:pt x="0" y="627"/>
                    </a:lnTo>
                    <a:lnTo>
                      <a:pt x="7569" y="627"/>
                    </a:lnTo>
                    <a:lnTo>
                      <a:pt x="75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8" name="Google Shape;1068;p35"/>
              <p:cNvSpPr/>
              <p:nvPr/>
            </p:nvSpPr>
            <p:spPr>
              <a:xfrm>
                <a:off x="3992301"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9" name="Google Shape;1069;p35"/>
              <p:cNvSpPr/>
              <p:nvPr/>
            </p:nvSpPr>
            <p:spPr>
              <a:xfrm>
                <a:off x="4008025" y="3166453"/>
                <a:ext cx="12457" cy="78624"/>
              </a:xfrm>
              <a:custGeom>
                <a:avLst/>
                <a:gdLst/>
                <a:ahLst/>
                <a:cxnLst/>
                <a:rect l="l" t="t" r="r" b="b"/>
                <a:pathLst>
                  <a:path w="183" h="1155" extrusionOk="0">
                    <a:moveTo>
                      <a:pt x="1" y="0"/>
                    </a:moveTo>
                    <a:lnTo>
                      <a:pt x="1" y="1154"/>
                    </a:lnTo>
                    <a:lnTo>
                      <a:pt x="182" y="1154"/>
                    </a:lnTo>
                    <a:lnTo>
                      <a:pt x="18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0" name="Google Shape;1070;p35"/>
              <p:cNvSpPr/>
              <p:nvPr/>
            </p:nvSpPr>
            <p:spPr>
              <a:xfrm>
                <a:off x="3965412" y="3808513"/>
                <a:ext cx="67392" cy="157179"/>
              </a:xfrm>
              <a:custGeom>
                <a:avLst/>
                <a:gdLst/>
                <a:ahLst/>
                <a:cxnLst/>
                <a:rect l="l" t="t" r="r" b="b"/>
                <a:pathLst>
                  <a:path w="990" h="2309" extrusionOk="0">
                    <a:moveTo>
                      <a:pt x="495" y="0"/>
                    </a:moveTo>
                    <a:cubicBezTo>
                      <a:pt x="231" y="0"/>
                      <a:pt x="0" y="198"/>
                      <a:pt x="0" y="478"/>
                    </a:cubicBezTo>
                    <a:lnTo>
                      <a:pt x="0" y="1831"/>
                    </a:lnTo>
                    <a:cubicBezTo>
                      <a:pt x="0" y="2094"/>
                      <a:pt x="231" y="2309"/>
                      <a:pt x="495" y="2309"/>
                    </a:cubicBezTo>
                    <a:cubicBezTo>
                      <a:pt x="775" y="2309"/>
                      <a:pt x="989" y="2094"/>
                      <a:pt x="989" y="1831"/>
                    </a:cubicBezTo>
                    <a:lnTo>
                      <a:pt x="989" y="478"/>
                    </a:lnTo>
                    <a:cubicBezTo>
                      <a:pt x="989" y="198"/>
                      <a:pt x="775" y="0"/>
                      <a:pt x="4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1" name="Google Shape;1071;p35"/>
              <p:cNvSpPr/>
              <p:nvPr/>
            </p:nvSpPr>
            <p:spPr>
              <a:xfrm>
                <a:off x="3981069" y="3210224"/>
                <a:ext cx="67460" cy="157179"/>
              </a:xfrm>
              <a:custGeom>
                <a:avLst/>
                <a:gdLst/>
                <a:ahLst/>
                <a:cxnLst/>
                <a:rect l="l" t="t" r="r" b="b"/>
                <a:pathLst>
                  <a:path w="991" h="2309" extrusionOk="0">
                    <a:moveTo>
                      <a:pt x="496" y="0"/>
                    </a:moveTo>
                    <a:cubicBezTo>
                      <a:pt x="232" y="0"/>
                      <a:pt x="1" y="215"/>
                      <a:pt x="1" y="479"/>
                    </a:cubicBezTo>
                    <a:lnTo>
                      <a:pt x="1" y="1847"/>
                    </a:lnTo>
                    <a:cubicBezTo>
                      <a:pt x="1" y="2111"/>
                      <a:pt x="232" y="2309"/>
                      <a:pt x="496" y="2309"/>
                    </a:cubicBezTo>
                    <a:cubicBezTo>
                      <a:pt x="759" y="2309"/>
                      <a:pt x="990" y="2111"/>
                      <a:pt x="990" y="1847"/>
                    </a:cubicBezTo>
                    <a:lnTo>
                      <a:pt x="990" y="479"/>
                    </a:lnTo>
                    <a:cubicBezTo>
                      <a:pt x="990" y="215"/>
                      <a:pt x="759" y="0"/>
                      <a:pt x="4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72" name="Google Shape;1072;p35"/>
            <p:cNvGrpSpPr/>
            <p:nvPr/>
          </p:nvGrpSpPr>
          <p:grpSpPr>
            <a:xfrm>
              <a:off x="2791230" y="2844266"/>
              <a:ext cx="1139398" cy="2185536"/>
              <a:chOff x="2791230" y="2844266"/>
              <a:chExt cx="1139398" cy="2185536"/>
            </a:xfrm>
          </p:grpSpPr>
          <p:sp>
            <p:nvSpPr>
              <p:cNvPr id="1073" name="Google Shape;1073;p35"/>
              <p:cNvSpPr/>
              <p:nvPr/>
            </p:nvSpPr>
            <p:spPr>
              <a:xfrm>
                <a:off x="3017979" y="2844266"/>
                <a:ext cx="674735" cy="2177707"/>
              </a:xfrm>
              <a:custGeom>
                <a:avLst/>
                <a:gdLst/>
                <a:ahLst/>
                <a:cxnLst/>
                <a:rect l="l" t="t" r="r" b="b"/>
                <a:pathLst>
                  <a:path w="9912" h="31991" extrusionOk="0">
                    <a:moveTo>
                      <a:pt x="7454" y="396"/>
                    </a:moveTo>
                    <a:lnTo>
                      <a:pt x="7454" y="18964"/>
                    </a:lnTo>
                    <a:lnTo>
                      <a:pt x="9449" y="31595"/>
                    </a:lnTo>
                    <a:lnTo>
                      <a:pt x="463" y="31595"/>
                    </a:lnTo>
                    <a:lnTo>
                      <a:pt x="2474" y="19063"/>
                    </a:lnTo>
                    <a:lnTo>
                      <a:pt x="2474" y="19046"/>
                    </a:lnTo>
                    <a:lnTo>
                      <a:pt x="2474" y="396"/>
                    </a:lnTo>
                    <a:close/>
                    <a:moveTo>
                      <a:pt x="2095" y="1"/>
                    </a:moveTo>
                    <a:lnTo>
                      <a:pt x="2095" y="19013"/>
                    </a:lnTo>
                    <a:lnTo>
                      <a:pt x="1" y="31991"/>
                    </a:lnTo>
                    <a:lnTo>
                      <a:pt x="9911" y="31991"/>
                    </a:lnTo>
                    <a:lnTo>
                      <a:pt x="7850" y="18914"/>
                    </a:lnTo>
                    <a:lnTo>
                      <a:pt x="785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4" name="Google Shape;1074;p35"/>
              <p:cNvSpPr/>
              <p:nvPr/>
            </p:nvSpPr>
            <p:spPr>
              <a:xfrm>
                <a:off x="3030368" y="4678412"/>
                <a:ext cx="601693" cy="337980"/>
              </a:xfrm>
              <a:custGeom>
                <a:avLst/>
                <a:gdLst/>
                <a:ahLst/>
                <a:cxnLst/>
                <a:rect l="l" t="t" r="r" b="b"/>
                <a:pathLst>
                  <a:path w="8839" h="4965" extrusionOk="0">
                    <a:moveTo>
                      <a:pt x="8707" y="1"/>
                    </a:moveTo>
                    <a:lnTo>
                      <a:pt x="0" y="4733"/>
                    </a:lnTo>
                    <a:lnTo>
                      <a:pt x="116" y="4964"/>
                    </a:lnTo>
                    <a:lnTo>
                      <a:pt x="8839" y="232"/>
                    </a:lnTo>
                    <a:lnTo>
                      <a:pt x="87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5" name="Google Shape;1075;p35"/>
              <p:cNvSpPr/>
              <p:nvPr/>
            </p:nvSpPr>
            <p:spPr>
              <a:xfrm>
                <a:off x="3077474" y="4694136"/>
                <a:ext cx="604007" cy="322255"/>
              </a:xfrm>
              <a:custGeom>
                <a:avLst/>
                <a:gdLst/>
                <a:ahLst/>
                <a:cxnLst/>
                <a:rect l="l" t="t" r="r" b="b"/>
                <a:pathLst>
                  <a:path w="8873" h="4734" extrusionOk="0">
                    <a:moveTo>
                      <a:pt x="133" y="1"/>
                    </a:moveTo>
                    <a:lnTo>
                      <a:pt x="1" y="215"/>
                    </a:lnTo>
                    <a:lnTo>
                      <a:pt x="8740" y="4733"/>
                    </a:lnTo>
                    <a:lnTo>
                      <a:pt x="8872" y="4502"/>
                    </a:lnTo>
                    <a:lnTo>
                      <a:pt x="13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6" name="Google Shape;1076;p35"/>
              <p:cNvSpPr/>
              <p:nvPr/>
            </p:nvSpPr>
            <p:spPr>
              <a:xfrm>
                <a:off x="3081967" y="4355135"/>
                <a:ext cx="494002" cy="341316"/>
              </a:xfrm>
              <a:custGeom>
                <a:avLst/>
                <a:gdLst/>
                <a:ahLst/>
                <a:cxnLst/>
                <a:rect l="l" t="t" r="r" b="b"/>
                <a:pathLst>
                  <a:path w="7257" h="5014" extrusionOk="0">
                    <a:moveTo>
                      <a:pt x="7108" y="1"/>
                    </a:moveTo>
                    <a:lnTo>
                      <a:pt x="1" y="4816"/>
                    </a:lnTo>
                    <a:lnTo>
                      <a:pt x="149" y="5014"/>
                    </a:lnTo>
                    <a:lnTo>
                      <a:pt x="7256" y="215"/>
                    </a:lnTo>
                    <a:lnTo>
                      <a:pt x="710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7" name="Google Shape;1077;p35"/>
              <p:cNvSpPr/>
              <p:nvPr/>
            </p:nvSpPr>
            <p:spPr>
              <a:xfrm>
                <a:off x="3134723" y="4336075"/>
                <a:ext cx="490599" cy="332330"/>
              </a:xfrm>
              <a:custGeom>
                <a:avLst/>
                <a:gdLst/>
                <a:ahLst/>
                <a:cxnLst/>
                <a:rect l="l" t="t" r="r" b="b"/>
                <a:pathLst>
                  <a:path w="7207" h="4882" extrusionOk="0">
                    <a:moveTo>
                      <a:pt x="166" y="0"/>
                    </a:moveTo>
                    <a:lnTo>
                      <a:pt x="1" y="198"/>
                    </a:lnTo>
                    <a:lnTo>
                      <a:pt x="7058" y="4881"/>
                    </a:lnTo>
                    <a:lnTo>
                      <a:pt x="7207" y="4683"/>
                    </a:lnTo>
                    <a:lnTo>
                      <a:pt x="1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8" name="Google Shape;1078;p35"/>
              <p:cNvSpPr/>
              <p:nvPr/>
            </p:nvSpPr>
            <p:spPr>
              <a:xfrm>
                <a:off x="3171755" y="4055412"/>
                <a:ext cx="366026" cy="33764"/>
              </a:xfrm>
              <a:custGeom>
                <a:avLst/>
                <a:gdLst/>
                <a:ahLst/>
                <a:cxnLst/>
                <a:rect l="l" t="t" r="r" b="b"/>
                <a:pathLst>
                  <a:path w="5377" h="496" extrusionOk="0">
                    <a:moveTo>
                      <a:pt x="5360" y="1"/>
                    </a:moveTo>
                    <a:lnTo>
                      <a:pt x="1" y="100"/>
                    </a:lnTo>
                    <a:lnTo>
                      <a:pt x="17" y="496"/>
                    </a:lnTo>
                    <a:lnTo>
                      <a:pt x="5377" y="397"/>
                    </a:lnTo>
                    <a:lnTo>
                      <a:pt x="536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9" name="Google Shape;1079;p35"/>
              <p:cNvSpPr/>
              <p:nvPr/>
            </p:nvSpPr>
            <p:spPr>
              <a:xfrm>
                <a:off x="3136970" y="4085772"/>
                <a:ext cx="405304" cy="263849"/>
              </a:xfrm>
              <a:custGeom>
                <a:avLst/>
                <a:gdLst/>
                <a:ahLst/>
                <a:cxnLst/>
                <a:rect l="l" t="t" r="r" b="b"/>
                <a:pathLst>
                  <a:path w="5954" h="3876" extrusionOk="0">
                    <a:moveTo>
                      <a:pt x="5822" y="0"/>
                    </a:moveTo>
                    <a:lnTo>
                      <a:pt x="1" y="3677"/>
                    </a:lnTo>
                    <a:lnTo>
                      <a:pt x="133" y="3875"/>
                    </a:lnTo>
                    <a:lnTo>
                      <a:pt x="5954" y="231"/>
                    </a:lnTo>
                    <a:lnTo>
                      <a:pt x="582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0" name="Google Shape;1080;p35"/>
              <p:cNvSpPr/>
              <p:nvPr/>
            </p:nvSpPr>
            <p:spPr>
              <a:xfrm>
                <a:off x="3162837" y="4093601"/>
                <a:ext cx="411975" cy="263849"/>
              </a:xfrm>
              <a:custGeom>
                <a:avLst/>
                <a:gdLst/>
                <a:ahLst/>
                <a:cxnLst/>
                <a:rect l="l" t="t" r="r" b="b"/>
                <a:pathLst>
                  <a:path w="6052" h="3876" extrusionOk="0">
                    <a:moveTo>
                      <a:pt x="148" y="1"/>
                    </a:moveTo>
                    <a:lnTo>
                      <a:pt x="0" y="199"/>
                    </a:lnTo>
                    <a:lnTo>
                      <a:pt x="5903" y="3876"/>
                    </a:lnTo>
                    <a:lnTo>
                      <a:pt x="6052" y="3661"/>
                    </a:lnTo>
                    <a:lnTo>
                      <a:pt x="14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1" name="Google Shape;1081;p35"/>
              <p:cNvSpPr/>
              <p:nvPr/>
            </p:nvSpPr>
            <p:spPr>
              <a:xfrm>
                <a:off x="3167330" y="3758003"/>
                <a:ext cx="373854" cy="299723"/>
              </a:xfrm>
              <a:custGeom>
                <a:avLst/>
                <a:gdLst/>
                <a:ahLst/>
                <a:cxnLst/>
                <a:rect l="l" t="t" r="r" b="b"/>
                <a:pathLst>
                  <a:path w="5492" h="4403" extrusionOk="0">
                    <a:moveTo>
                      <a:pt x="5326" y="0"/>
                    </a:moveTo>
                    <a:lnTo>
                      <a:pt x="0" y="4205"/>
                    </a:lnTo>
                    <a:lnTo>
                      <a:pt x="165" y="4403"/>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2" name="Google Shape;1082;p35"/>
              <p:cNvSpPr/>
              <p:nvPr/>
            </p:nvSpPr>
            <p:spPr>
              <a:xfrm>
                <a:off x="3172912" y="3774817"/>
                <a:ext cx="364869" cy="294141"/>
              </a:xfrm>
              <a:custGeom>
                <a:avLst/>
                <a:gdLst/>
                <a:ahLst/>
                <a:cxnLst/>
                <a:rect l="l" t="t" r="r" b="b"/>
                <a:pathLst>
                  <a:path w="5360" h="4321" extrusionOk="0">
                    <a:moveTo>
                      <a:pt x="165" y="1"/>
                    </a:moveTo>
                    <a:lnTo>
                      <a:pt x="0" y="182"/>
                    </a:lnTo>
                    <a:lnTo>
                      <a:pt x="5195" y="4321"/>
                    </a:lnTo>
                    <a:lnTo>
                      <a:pt x="5360" y="4139"/>
                    </a:lnTo>
                    <a:lnTo>
                      <a:pt x="16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3" name="Google Shape;1083;p35"/>
              <p:cNvSpPr/>
              <p:nvPr/>
            </p:nvSpPr>
            <p:spPr>
              <a:xfrm>
                <a:off x="3167330" y="3457191"/>
                <a:ext cx="373854" cy="300880"/>
              </a:xfrm>
              <a:custGeom>
                <a:avLst/>
                <a:gdLst/>
                <a:ahLst/>
                <a:cxnLst/>
                <a:rect l="l" t="t" r="r" b="b"/>
                <a:pathLst>
                  <a:path w="5492" h="4420" extrusionOk="0">
                    <a:moveTo>
                      <a:pt x="5326" y="0"/>
                    </a:moveTo>
                    <a:lnTo>
                      <a:pt x="0" y="4205"/>
                    </a:lnTo>
                    <a:lnTo>
                      <a:pt x="165" y="4419"/>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4" name="Google Shape;1084;p35"/>
              <p:cNvSpPr/>
              <p:nvPr/>
            </p:nvSpPr>
            <p:spPr>
              <a:xfrm>
                <a:off x="3172912" y="3474005"/>
                <a:ext cx="364869" cy="295299"/>
              </a:xfrm>
              <a:custGeom>
                <a:avLst/>
                <a:gdLst/>
                <a:ahLst/>
                <a:cxnLst/>
                <a:rect l="l" t="t" r="r" b="b"/>
                <a:pathLst>
                  <a:path w="5360" h="4338" extrusionOk="0">
                    <a:moveTo>
                      <a:pt x="165" y="0"/>
                    </a:moveTo>
                    <a:lnTo>
                      <a:pt x="0" y="198"/>
                    </a:lnTo>
                    <a:lnTo>
                      <a:pt x="5195" y="4337"/>
                    </a:lnTo>
                    <a:lnTo>
                      <a:pt x="5360" y="4123"/>
                    </a:lnTo>
                    <a:lnTo>
                      <a:pt x="1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5" name="Google Shape;1085;p35"/>
              <p:cNvSpPr/>
              <p:nvPr/>
            </p:nvSpPr>
            <p:spPr>
              <a:xfrm>
                <a:off x="3167330" y="3156311"/>
                <a:ext cx="373854" cy="300949"/>
              </a:xfrm>
              <a:custGeom>
                <a:avLst/>
                <a:gdLst/>
                <a:ahLst/>
                <a:cxnLst/>
                <a:rect l="l" t="t" r="r" b="b"/>
                <a:pathLst>
                  <a:path w="5492" h="4421" extrusionOk="0">
                    <a:moveTo>
                      <a:pt x="5326" y="1"/>
                    </a:moveTo>
                    <a:lnTo>
                      <a:pt x="0" y="4222"/>
                    </a:lnTo>
                    <a:lnTo>
                      <a:pt x="165" y="4420"/>
                    </a:lnTo>
                    <a:lnTo>
                      <a:pt x="5491" y="199"/>
                    </a:lnTo>
                    <a:lnTo>
                      <a:pt x="532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6" name="Google Shape;1086;p35"/>
              <p:cNvSpPr/>
              <p:nvPr/>
            </p:nvSpPr>
            <p:spPr>
              <a:xfrm>
                <a:off x="3172912" y="3173193"/>
                <a:ext cx="364869" cy="295230"/>
              </a:xfrm>
              <a:custGeom>
                <a:avLst/>
                <a:gdLst/>
                <a:ahLst/>
                <a:cxnLst/>
                <a:rect l="l" t="t" r="r" b="b"/>
                <a:pathLst>
                  <a:path w="5360" h="4337" extrusionOk="0">
                    <a:moveTo>
                      <a:pt x="165" y="0"/>
                    </a:moveTo>
                    <a:lnTo>
                      <a:pt x="0" y="198"/>
                    </a:lnTo>
                    <a:lnTo>
                      <a:pt x="5195" y="4337"/>
                    </a:lnTo>
                    <a:lnTo>
                      <a:pt x="5360" y="4139"/>
                    </a:lnTo>
                    <a:lnTo>
                      <a:pt x="1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7" name="Google Shape;1087;p35"/>
              <p:cNvSpPr/>
              <p:nvPr/>
            </p:nvSpPr>
            <p:spPr>
              <a:xfrm>
                <a:off x="3167330" y="2855498"/>
                <a:ext cx="373854" cy="300880"/>
              </a:xfrm>
              <a:custGeom>
                <a:avLst/>
                <a:gdLst/>
                <a:ahLst/>
                <a:cxnLst/>
                <a:rect l="l" t="t" r="r" b="b"/>
                <a:pathLst>
                  <a:path w="5492" h="4420" extrusionOk="0">
                    <a:moveTo>
                      <a:pt x="5326" y="1"/>
                    </a:moveTo>
                    <a:lnTo>
                      <a:pt x="0" y="4222"/>
                    </a:lnTo>
                    <a:lnTo>
                      <a:pt x="165" y="4420"/>
                    </a:lnTo>
                    <a:lnTo>
                      <a:pt x="5491" y="215"/>
                    </a:lnTo>
                    <a:lnTo>
                      <a:pt x="532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8" name="Google Shape;1088;p35"/>
              <p:cNvSpPr/>
              <p:nvPr/>
            </p:nvSpPr>
            <p:spPr>
              <a:xfrm>
                <a:off x="3172912" y="2872312"/>
                <a:ext cx="364869" cy="295299"/>
              </a:xfrm>
              <a:custGeom>
                <a:avLst/>
                <a:gdLst/>
                <a:ahLst/>
                <a:cxnLst/>
                <a:rect l="l" t="t" r="r" b="b"/>
                <a:pathLst>
                  <a:path w="5360" h="4338" extrusionOk="0">
                    <a:moveTo>
                      <a:pt x="165" y="1"/>
                    </a:moveTo>
                    <a:lnTo>
                      <a:pt x="0" y="215"/>
                    </a:lnTo>
                    <a:lnTo>
                      <a:pt x="5195" y="4338"/>
                    </a:lnTo>
                    <a:lnTo>
                      <a:pt x="5360" y="4140"/>
                    </a:lnTo>
                    <a:lnTo>
                      <a:pt x="16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9" name="Google Shape;1089;p35"/>
              <p:cNvSpPr/>
              <p:nvPr/>
            </p:nvSpPr>
            <p:spPr>
              <a:xfrm>
                <a:off x="2796880" y="3454945"/>
                <a:ext cx="1133747" cy="316605"/>
              </a:xfrm>
              <a:custGeom>
                <a:avLst/>
                <a:gdLst/>
                <a:ahLst/>
                <a:cxnLst/>
                <a:rect l="l" t="t" r="r" b="b"/>
                <a:pathLst>
                  <a:path w="16655" h="4651" extrusionOk="0">
                    <a:moveTo>
                      <a:pt x="5590" y="247"/>
                    </a:moveTo>
                    <a:lnTo>
                      <a:pt x="10785" y="264"/>
                    </a:lnTo>
                    <a:lnTo>
                      <a:pt x="15913" y="4386"/>
                    </a:lnTo>
                    <a:lnTo>
                      <a:pt x="710" y="4271"/>
                    </a:lnTo>
                    <a:lnTo>
                      <a:pt x="5590" y="247"/>
                    </a:lnTo>
                    <a:close/>
                    <a:moveTo>
                      <a:pt x="5475" y="0"/>
                    </a:moveTo>
                    <a:lnTo>
                      <a:pt x="0" y="4535"/>
                    </a:lnTo>
                    <a:lnTo>
                      <a:pt x="16655" y="4650"/>
                    </a:lnTo>
                    <a:lnTo>
                      <a:pt x="10933" y="33"/>
                    </a:lnTo>
                    <a:lnTo>
                      <a:pt x="10884" y="17"/>
                    </a:lnTo>
                    <a:lnTo>
                      <a:pt x="54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0" name="Google Shape;1090;p35"/>
              <p:cNvSpPr/>
              <p:nvPr/>
            </p:nvSpPr>
            <p:spPr>
              <a:xfrm>
                <a:off x="2796880" y="2852163"/>
                <a:ext cx="1133747" cy="317694"/>
              </a:xfrm>
              <a:custGeom>
                <a:avLst/>
                <a:gdLst/>
                <a:ahLst/>
                <a:cxnLst/>
                <a:rect l="l" t="t" r="r" b="b"/>
                <a:pathLst>
                  <a:path w="16655" h="4667" extrusionOk="0">
                    <a:moveTo>
                      <a:pt x="5590" y="264"/>
                    </a:moveTo>
                    <a:lnTo>
                      <a:pt x="10785" y="280"/>
                    </a:lnTo>
                    <a:lnTo>
                      <a:pt x="15913" y="4403"/>
                    </a:lnTo>
                    <a:lnTo>
                      <a:pt x="710" y="4271"/>
                    </a:lnTo>
                    <a:lnTo>
                      <a:pt x="5590" y="264"/>
                    </a:lnTo>
                    <a:close/>
                    <a:moveTo>
                      <a:pt x="5475" y="0"/>
                    </a:moveTo>
                    <a:lnTo>
                      <a:pt x="0" y="4551"/>
                    </a:lnTo>
                    <a:lnTo>
                      <a:pt x="16655" y="4667"/>
                    </a:lnTo>
                    <a:lnTo>
                      <a:pt x="16655" y="4667"/>
                    </a:lnTo>
                    <a:lnTo>
                      <a:pt x="10933" y="50"/>
                    </a:lnTo>
                    <a:lnTo>
                      <a:pt x="10884" y="33"/>
                    </a:lnTo>
                    <a:lnTo>
                      <a:pt x="54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1" name="Google Shape;1091;p35"/>
              <p:cNvSpPr/>
              <p:nvPr/>
            </p:nvSpPr>
            <p:spPr>
              <a:xfrm>
                <a:off x="3537713" y="2991303"/>
                <a:ext cx="180801" cy="167322"/>
              </a:xfrm>
              <a:custGeom>
                <a:avLst/>
                <a:gdLst/>
                <a:ahLst/>
                <a:cxnLst/>
                <a:rect l="l" t="t" r="r" b="b"/>
                <a:pathLst>
                  <a:path w="2656" h="2458" extrusionOk="0">
                    <a:moveTo>
                      <a:pt x="2474" y="1"/>
                    </a:moveTo>
                    <a:lnTo>
                      <a:pt x="1" y="2276"/>
                    </a:lnTo>
                    <a:lnTo>
                      <a:pt x="182" y="2458"/>
                    </a:lnTo>
                    <a:lnTo>
                      <a:pt x="2655" y="199"/>
                    </a:lnTo>
                    <a:lnTo>
                      <a:pt x="247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2" name="Google Shape;1092;p35"/>
              <p:cNvSpPr/>
              <p:nvPr/>
            </p:nvSpPr>
            <p:spPr>
              <a:xfrm>
                <a:off x="3005658" y="2989056"/>
                <a:ext cx="166165" cy="167322"/>
              </a:xfrm>
              <a:custGeom>
                <a:avLst/>
                <a:gdLst/>
                <a:ahLst/>
                <a:cxnLst/>
                <a:rect l="l" t="t" r="r" b="b"/>
                <a:pathLst>
                  <a:path w="2441" h="2458" extrusionOk="0">
                    <a:moveTo>
                      <a:pt x="215" y="1"/>
                    </a:moveTo>
                    <a:lnTo>
                      <a:pt x="1" y="182"/>
                    </a:lnTo>
                    <a:lnTo>
                      <a:pt x="2243" y="2458"/>
                    </a:lnTo>
                    <a:lnTo>
                      <a:pt x="2441" y="2293"/>
                    </a:lnTo>
                    <a:lnTo>
                      <a:pt x="21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3" name="Google Shape;1093;p35"/>
              <p:cNvSpPr/>
              <p:nvPr/>
            </p:nvSpPr>
            <p:spPr>
              <a:xfrm>
                <a:off x="3535466" y="3590749"/>
                <a:ext cx="171815" cy="174061"/>
              </a:xfrm>
              <a:custGeom>
                <a:avLst/>
                <a:gdLst/>
                <a:ahLst/>
                <a:cxnLst/>
                <a:rect l="l" t="t" r="r" b="b"/>
                <a:pathLst>
                  <a:path w="2524" h="2557" extrusionOk="0">
                    <a:moveTo>
                      <a:pt x="2342" y="0"/>
                    </a:moveTo>
                    <a:lnTo>
                      <a:pt x="1" y="2375"/>
                    </a:lnTo>
                    <a:lnTo>
                      <a:pt x="198" y="2556"/>
                    </a:lnTo>
                    <a:lnTo>
                      <a:pt x="2524" y="182"/>
                    </a:lnTo>
                    <a:lnTo>
                      <a:pt x="23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4" name="Google Shape;1094;p35"/>
              <p:cNvSpPr/>
              <p:nvPr/>
            </p:nvSpPr>
            <p:spPr>
              <a:xfrm>
                <a:off x="3010151" y="3580606"/>
                <a:ext cx="160583" cy="178554"/>
              </a:xfrm>
              <a:custGeom>
                <a:avLst/>
                <a:gdLst/>
                <a:ahLst/>
                <a:cxnLst/>
                <a:rect l="l" t="t" r="r" b="b"/>
                <a:pathLst>
                  <a:path w="2359" h="2623" extrusionOk="0">
                    <a:moveTo>
                      <a:pt x="215" y="1"/>
                    </a:moveTo>
                    <a:lnTo>
                      <a:pt x="0" y="166"/>
                    </a:lnTo>
                    <a:lnTo>
                      <a:pt x="2144" y="2623"/>
                    </a:lnTo>
                    <a:lnTo>
                      <a:pt x="2358" y="2458"/>
                    </a:lnTo>
                    <a:lnTo>
                      <a:pt x="21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5" name="Google Shape;1095;p35"/>
              <p:cNvSpPr/>
              <p:nvPr/>
            </p:nvSpPr>
            <p:spPr>
              <a:xfrm>
                <a:off x="2863114" y="4987120"/>
                <a:ext cx="1003525" cy="42681"/>
              </a:xfrm>
              <a:custGeom>
                <a:avLst/>
                <a:gdLst/>
                <a:ahLst/>
                <a:cxnLst/>
                <a:rect l="l" t="t" r="r" b="b"/>
                <a:pathLst>
                  <a:path w="14742" h="627" extrusionOk="0">
                    <a:moveTo>
                      <a:pt x="0" y="0"/>
                    </a:moveTo>
                    <a:lnTo>
                      <a:pt x="0" y="627"/>
                    </a:lnTo>
                    <a:lnTo>
                      <a:pt x="14742" y="627"/>
                    </a:lnTo>
                    <a:lnTo>
                      <a:pt x="147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6" name="Google Shape;1096;p35"/>
              <p:cNvSpPr/>
              <p:nvPr/>
            </p:nvSpPr>
            <p:spPr>
              <a:xfrm>
                <a:off x="2818186"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7" name="Google Shape;1097;p35"/>
              <p:cNvSpPr/>
              <p:nvPr/>
            </p:nvSpPr>
            <p:spPr>
              <a:xfrm>
                <a:off x="2821590" y="3154064"/>
                <a:ext cx="13546" cy="78692"/>
              </a:xfrm>
              <a:custGeom>
                <a:avLst/>
                <a:gdLst/>
                <a:ahLst/>
                <a:cxnLst/>
                <a:rect l="l" t="t" r="r" b="b"/>
                <a:pathLst>
                  <a:path w="199" h="1156" extrusionOk="0">
                    <a:moveTo>
                      <a:pt x="0" y="1"/>
                    </a:moveTo>
                    <a:lnTo>
                      <a:pt x="0" y="1155"/>
                    </a:lnTo>
                    <a:lnTo>
                      <a:pt x="198" y="1155"/>
                    </a:lnTo>
                    <a:lnTo>
                      <a:pt x="19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8" name="Google Shape;1098;p35"/>
              <p:cNvSpPr/>
              <p:nvPr/>
            </p:nvSpPr>
            <p:spPr>
              <a:xfrm>
                <a:off x="2795722" y="3197835"/>
                <a:ext cx="67460" cy="157247"/>
              </a:xfrm>
              <a:custGeom>
                <a:avLst/>
                <a:gdLst/>
                <a:ahLst/>
                <a:cxnLst/>
                <a:rect l="l" t="t" r="r" b="b"/>
                <a:pathLst>
                  <a:path w="991" h="2310" extrusionOk="0">
                    <a:moveTo>
                      <a:pt x="496" y="1"/>
                    </a:moveTo>
                    <a:cubicBezTo>
                      <a:pt x="215" y="1"/>
                      <a:pt x="1" y="215"/>
                      <a:pt x="1" y="479"/>
                    </a:cubicBezTo>
                    <a:lnTo>
                      <a:pt x="1" y="1831"/>
                    </a:lnTo>
                    <a:cubicBezTo>
                      <a:pt x="1" y="2112"/>
                      <a:pt x="232" y="2309"/>
                      <a:pt x="496" y="2309"/>
                    </a:cubicBezTo>
                    <a:cubicBezTo>
                      <a:pt x="759" y="2309"/>
                      <a:pt x="990" y="2112"/>
                      <a:pt x="990" y="1831"/>
                    </a:cubicBezTo>
                    <a:lnTo>
                      <a:pt x="990" y="479"/>
                    </a:lnTo>
                    <a:cubicBezTo>
                      <a:pt x="990" y="215"/>
                      <a:pt x="759" y="1"/>
                      <a:pt x="4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9" name="Google Shape;1099;p35"/>
              <p:cNvSpPr/>
              <p:nvPr/>
            </p:nvSpPr>
            <p:spPr>
              <a:xfrm>
                <a:off x="2791230" y="3807356"/>
                <a:ext cx="67460" cy="157247"/>
              </a:xfrm>
              <a:custGeom>
                <a:avLst/>
                <a:gdLst/>
                <a:ahLst/>
                <a:cxnLst/>
                <a:rect l="l" t="t" r="r" b="b"/>
                <a:pathLst>
                  <a:path w="991" h="2310" extrusionOk="0">
                    <a:moveTo>
                      <a:pt x="496" y="1"/>
                    </a:moveTo>
                    <a:cubicBezTo>
                      <a:pt x="232" y="1"/>
                      <a:pt x="1" y="199"/>
                      <a:pt x="1" y="462"/>
                    </a:cubicBezTo>
                    <a:lnTo>
                      <a:pt x="1" y="1831"/>
                    </a:lnTo>
                    <a:cubicBezTo>
                      <a:pt x="1" y="2095"/>
                      <a:pt x="232" y="2309"/>
                      <a:pt x="496" y="2309"/>
                    </a:cubicBezTo>
                    <a:cubicBezTo>
                      <a:pt x="760" y="2309"/>
                      <a:pt x="990" y="2095"/>
                      <a:pt x="990" y="1831"/>
                    </a:cubicBezTo>
                    <a:lnTo>
                      <a:pt x="990" y="462"/>
                    </a:lnTo>
                    <a:cubicBezTo>
                      <a:pt x="990" y="199"/>
                      <a:pt x="760" y="1"/>
                      <a:pt x="4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6" name="TextBox 5">
            <a:extLst>
              <a:ext uri="{FF2B5EF4-FFF2-40B4-BE49-F238E27FC236}">
                <a16:creationId xmlns:a16="http://schemas.microsoft.com/office/drawing/2014/main" id="{9DCB5C08-6A09-CDD2-B9D7-75F52A836412}"/>
              </a:ext>
            </a:extLst>
          </p:cNvPr>
          <p:cNvSpPr txBox="1"/>
          <p:nvPr/>
        </p:nvSpPr>
        <p:spPr>
          <a:xfrm>
            <a:off x="222521" y="1004992"/>
            <a:ext cx="8548481" cy="173829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800" b="1" i="0" u="none" strike="noStrike" kern="0" cap="none" spc="0" normalizeH="0" baseline="0" noProof="0">
                <a:ln>
                  <a:noFill/>
                </a:ln>
                <a:solidFill>
                  <a:srgbClr val="C00000"/>
                </a:solidFill>
                <a:effectLst/>
                <a:uLnTx/>
                <a:uFillTx/>
                <a:latin typeface="Arial"/>
                <a:cs typeface="Arial"/>
                <a:sym typeface="Arial"/>
              </a:rPr>
              <a:t>PHẦN II. </a:t>
            </a:r>
            <a:r>
              <a:rPr kumimoji="0" lang="en-US" sz="3800" b="1" i="0" u="none" strike="noStrike" kern="0" cap="none" spc="0" normalizeH="0" baseline="0" noProof="0">
                <a:ln>
                  <a:noFill/>
                </a:ln>
                <a:solidFill>
                  <a:srgbClr val="000000"/>
                </a:solidFill>
                <a:effectLst/>
                <a:uLnTx/>
                <a:uFillTx/>
                <a:latin typeface="Arial"/>
                <a:cs typeface="Arial"/>
                <a:sym typeface="Arial"/>
              </a:rPr>
              <a:t>CÁC THÀNH PHẦN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800" b="1" i="0" u="none" strike="noStrike" kern="0" cap="none" spc="0" normalizeH="0" baseline="0" noProof="0">
                <a:ln>
                  <a:noFill/>
                </a:ln>
                <a:solidFill>
                  <a:srgbClr val="000000"/>
                </a:solidFill>
                <a:effectLst/>
                <a:uLnTx/>
                <a:uFillTx/>
                <a:latin typeface="Arial"/>
                <a:cs typeface="Arial"/>
                <a:sym typeface="Arial"/>
              </a:rPr>
              <a:t>TRONG HỆ THỐNG ĐIỆN QUỐC GIA</a:t>
            </a:r>
          </a:p>
        </p:txBody>
      </p:sp>
    </p:spTree>
    <p:extLst>
      <p:ext uri="{BB962C8B-B14F-4D97-AF65-F5344CB8AC3E}">
        <p14:creationId xmlns:p14="http://schemas.microsoft.com/office/powerpoint/2010/main" val="27980867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2" name="TextBox 1">
            <a:extLst>
              <a:ext uri="{FF2B5EF4-FFF2-40B4-BE49-F238E27FC236}">
                <a16:creationId xmlns:a16="http://schemas.microsoft.com/office/drawing/2014/main" id="{BD79DEFB-51B9-6F78-3BD6-ABFFFEF26D91}"/>
              </a:ext>
            </a:extLst>
          </p:cNvPr>
          <p:cNvSpPr txBox="1"/>
          <p:nvPr/>
        </p:nvSpPr>
        <p:spPr>
          <a:xfrm>
            <a:off x="239486" y="239486"/>
            <a:ext cx="3679371" cy="461665"/>
          </a:xfrm>
          <a:prstGeom prst="rect">
            <a:avLst/>
          </a:prstGeom>
          <a:noFill/>
        </p:spPr>
        <p:txBody>
          <a:bodyPr wrap="square" rtlCol="0">
            <a:spAutoFit/>
          </a:bodyPr>
          <a:lstStyle/>
          <a:p>
            <a:r>
              <a:rPr lang="en-US" sz="2400" b="1">
                <a:solidFill>
                  <a:srgbClr val="C00000"/>
                </a:solidFill>
              </a:rPr>
              <a:t>1. Nguồn điện </a:t>
            </a:r>
          </a:p>
        </p:txBody>
      </p:sp>
      <p:grpSp>
        <p:nvGrpSpPr>
          <p:cNvPr id="6" name="Group 5">
            <a:extLst>
              <a:ext uri="{FF2B5EF4-FFF2-40B4-BE49-F238E27FC236}">
                <a16:creationId xmlns:a16="http://schemas.microsoft.com/office/drawing/2014/main" id="{A58D1733-2DB5-F611-18E2-496FEC9F9EAF}"/>
              </a:ext>
            </a:extLst>
          </p:cNvPr>
          <p:cNvGrpSpPr/>
          <p:nvPr/>
        </p:nvGrpSpPr>
        <p:grpSpPr>
          <a:xfrm>
            <a:off x="399143" y="800441"/>
            <a:ext cx="8345713" cy="958660"/>
            <a:chOff x="239486" y="807698"/>
            <a:chExt cx="8345713" cy="958660"/>
          </a:xfrm>
        </p:grpSpPr>
        <p:sp>
          <p:nvSpPr>
            <p:cNvPr id="3" name="Freeform 12">
              <a:extLst>
                <a:ext uri="{FF2B5EF4-FFF2-40B4-BE49-F238E27FC236}">
                  <a16:creationId xmlns:a16="http://schemas.microsoft.com/office/drawing/2014/main" id="{6646EBAD-21AB-9DD5-43B1-01F017AF8EDB}"/>
                </a:ext>
              </a:extLst>
            </p:cNvPr>
            <p:cNvSpPr/>
            <p:nvPr/>
          </p:nvSpPr>
          <p:spPr>
            <a:xfrm>
              <a:off x="239486" y="1076487"/>
              <a:ext cx="522514" cy="528459"/>
            </a:xfrm>
            <a:custGeom>
              <a:avLst/>
              <a:gdLst/>
              <a:ahLst/>
              <a:cxnLst/>
              <a:rect l="l" t="t" r="r" b="b"/>
              <a:pathLst>
                <a:path w="4068508" h="4114800">
                  <a:moveTo>
                    <a:pt x="0" y="0"/>
                  </a:moveTo>
                  <a:lnTo>
                    <a:pt x="4068509" y="0"/>
                  </a:lnTo>
                  <a:lnTo>
                    <a:pt x="406850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2F624B3F-FB4C-6AAA-1610-BBD8167541BF}"/>
                </a:ext>
              </a:extLst>
            </p:cNvPr>
            <p:cNvSpPr txBox="1"/>
            <p:nvPr/>
          </p:nvSpPr>
          <p:spPr>
            <a:xfrm>
              <a:off x="841828" y="807698"/>
              <a:ext cx="7743371" cy="958660"/>
            </a:xfrm>
            <a:prstGeom prst="rect">
              <a:avLst/>
            </a:prstGeom>
            <a:noFill/>
          </p:spPr>
          <p:txBody>
            <a:bodyPr wrap="square" rtlCol="0">
              <a:spAutoFit/>
            </a:bodyPr>
            <a:lstStyle/>
            <a:p>
              <a:pPr algn="just">
                <a:lnSpc>
                  <a:spcPct val="150000"/>
                </a:lnSpc>
              </a:pPr>
              <a:r>
                <a:rPr lang="en-US" sz="2000"/>
                <a:t>Đọc thông tin và trả lời câu hỏi: </a:t>
              </a:r>
              <a:r>
                <a:rPr lang="en-US" sz="2000" b="1" i="1"/>
                <a:t>Câu hỏi 1 (SGK – tr21) </a:t>
              </a:r>
              <a:r>
                <a:rPr lang="en-US" sz="2000">
                  <a:solidFill>
                    <a:srgbClr val="C00000"/>
                  </a:solidFill>
                </a:rPr>
                <a:t>Vai trò của nguồn điện là gì?</a:t>
              </a:r>
            </a:p>
          </p:txBody>
        </p:sp>
      </p:grpSp>
      <p:grpSp>
        <p:nvGrpSpPr>
          <p:cNvPr id="9" name="Google Shape;332;p26">
            <a:extLst>
              <a:ext uri="{FF2B5EF4-FFF2-40B4-BE49-F238E27FC236}">
                <a16:creationId xmlns:a16="http://schemas.microsoft.com/office/drawing/2014/main" id="{8BBC2D7B-AD7D-7E2D-2A1F-365F081B3080}"/>
              </a:ext>
            </a:extLst>
          </p:cNvPr>
          <p:cNvGrpSpPr/>
          <p:nvPr/>
        </p:nvGrpSpPr>
        <p:grpSpPr>
          <a:xfrm>
            <a:off x="114151" y="2977554"/>
            <a:ext cx="3667149" cy="2193432"/>
            <a:chOff x="302837" y="2844266"/>
            <a:chExt cx="3667149" cy="2193432"/>
          </a:xfrm>
        </p:grpSpPr>
        <p:grpSp>
          <p:nvGrpSpPr>
            <p:cNvPr id="10" name="Google Shape;333;p26">
              <a:extLst>
                <a:ext uri="{FF2B5EF4-FFF2-40B4-BE49-F238E27FC236}">
                  <a16:creationId xmlns:a16="http://schemas.microsoft.com/office/drawing/2014/main" id="{0571FA2F-3009-699B-21AB-19D9DC342378}"/>
                </a:ext>
              </a:extLst>
            </p:cNvPr>
            <p:cNvGrpSpPr/>
            <p:nvPr/>
          </p:nvGrpSpPr>
          <p:grpSpPr>
            <a:xfrm flipH="1">
              <a:off x="302837" y="2844266"/>
              <a:ext cx="1257299" cy="2185536"/>
              <a:chOff x="2791230" y="2844266"/>
              <a:chExt cx="1257299" cy="2185536"/>
            </a:xfrm>
          </p:grpSpPr>
          <p:grpSp>
            <p:nvGrpSpPr>
              <p:cNvPr id="206" name="Google Shape;334;p26">
                <a:extLst>
                  <a:ext uri="{FF2B5EF4-FFF2-40B4-BE49-F238E27FC236}">
                    <a16:creationId xmlns:a16="http://schemas.microsoft.com/office/drawing/2014/main" id="{A152A9F2-0266-8E0F-DBBE-628F771580AF}"/>
                  </a:ext>
                </a:extLst>
              </p:cNvPr>
              <p:cNvGrpSpPr/>
              <p:nvPr/>
            </p:nvGrpSpPr>
            <p:grpSpPr>
              <a:xfrm>
                <a:off x="3454664" y="2844275"/>
                <a:ext cx="593864" cy="2184438"/>
                <a:chOff x="3454664" y="2844275"/>
                <a:chExt cx="593864" cy="2184438"/>
              </a:xfrm>
            </p:grpSpPr>
            <p:sp>
              <p:nvSpPr>
                <p:cNvPr id="235" name="Google Shape;335;p26">
                  <a:extLst>
                    <a:ext uri="{FF2B5EF4-FFF2-40B4-BE49-F238E27FC236}">
                      <a16:creationId xmlns:a16="http://schemas.microsoft.com/office/drawing/2014/main" id="{B4F7CC8B-688D-C549-A929-1F3F1CF8F2CC}"/>
                    </a:ext>
                  </a:extLst>
                </p:cNvPr>
                <p:cNvSpPr/>
                <p:nvPr/>
              </p:nvSpPr>
              <p:spPr>
                <a:xfrm>
                  <a:off x="3526481" y="3161961"/>
                  <a:ext cx="117970" cy="298634"/>
                </a:xfrm>
                <a:custGeom>
                  <a:avLst/>
                  <a:gdLst/>
                  <a:ahLst/>
                  <a:cxnLst/>
                  <a:rect l="l" t="t" r="r" b="b"/>
                  <a:pathLst>
                    <a:path w="1733" h="4387" extrusionOk="0">
                      <a:moveTo>
                        <a:pt x="1369" y="0"/>
                      </a:moveTo>
                      <a:lnTo>
                        <a:pt x="1" y="4288"/>
                      </a:lnTo>
                      <a:lnTo>
                        <a:pt x="396" y="4387"/>
                      </a:lnTo>
                      <a:lnTo>
                        <a:pt x="1732" y="116"/>
                      </a:lnTo>
                      <a:lnTo>
                        <a:pt x="13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336;p26">
                  <a:extLst>
                    <a:ext uri="{FF2B5EF4-FFF2-40B4-BE49-F238E27FC236}">
                      <a16:creationId xmlns:a16="http://schemas.microsoft.com/office/drawing/2014/main" id="{E24AE706-92DB-3276-575B-C5FDD411B921}"/>
                    </a:ext>
                  </a:extLst>
                </p:cNvPr>
                <p:cNvSpPr/>
                <p:nvPr/>
              </p:nvSpPr>
              <p:spPr>
                <a:xfrm>
                  <a:off x="3526481" y="3165296"/>
                  <a:ext cx="126887" cy="291963"/>
                </a:xfrm>
                <a:custGeom>
                  <a:avLst/>
                  <a:gdLst/>
                  <a:ahLst/>
                  <a:cxnLst/>
                  <a:rect l="l" t="t" r="r" b="b"/>
                  <a:pathLst>
                    <a:path w="1864" h="4289" extrusionOk="0">
                      <a:moveTo>
                        <a:pt x="396" y="1"/>
                      </a:moveTo>
                      <a:lnTo>
                        <a:pt x="1" y="133"/>
                      </a:lnTo>
                      <a:lnTo>
                        <a:pt x="1485" y="4288"/>
                      </a:lnTo>
                      <a:lnTo>
                        <a:pt x="1864" y="4173"/>
                      </a:lnTo>
                      <a:lnTo>
                        <a:pt x="3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337;p26">
                  <a:extLst>
                    <a:ext uri="{FF2B5EF4-FFF2-40B4-BE49-F238E27FC236}">
                      <a16:creationId xmlns:a16="http://schemas.microsoft.com/office/drawing/2014/main" id="{4FDF05E0-5589-4F82-16ED-F40D21AE2425}"/>
                    </a:ext>
                  </a:extLst>
                </p:cNvPr>
                <p:cNvSpPr/>
                <p:nvPr/>
              </p:nvSpPr>
              <p:spPr>
                <a:xfrm>
                  <a:off x="3530973" y="4094758"/>
                  <a:ext cx="159494" cy="263849"/>
                </a:xfrm>
                <a:custGeom>
                  <a:avLst/>
                  <a:gdLst/>
                  <a:ahLst/>
                  <a:cxnLst/>
                  <a:rect l="l" t="t" r="r" b="b"/>
                  <a:pathLst>
                    <a:path w="2343" h="3876" extrusionOk="0">
                      <a:moveTo>
                        <a:pt x="347" y="0"/>
                      </a:moveTo>
                      <a:lnTo>
                        <a:pt x="1" y="182"/>
                      </a:lnTo>
                      <a:lnTo>
                        <a:pt x="1996" y="3875"/>
                      </a:lnTo>
                      <a:lnTo>
                        <a:pt x="2342" y="3694"/>
                      </a:lnTo>
                      <a:lnTo>
                        <a:pt x="3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338;p26">
                  <a:extLst>
                    <a:ext uri="{FF2B5EF4-FFF2-40B4-BE49-F238E27FC236}">
                      <a16:creationId xmlns:a16="http://schemas.microsoft.com/office/drawing/2014/main" id="{1A50265B-A389-4990-FABC-D7E899A8B1F7}"/>
                    </a:ext>
                  </a:extLst>
                </p:cNvPr>
                <p:cNvSpPr/>
                <p:nvPr/>
              </p:nvSpPr>
              <p:spPr>
                <a:xfrm>
                  <a:off x="3561266" y="4108236"/>
                  <a:ext cx="183047" cy="880041"/>
                </a:xfrm>
                <a:custGeom>
                  <a:avLst/>
                  <a:gdLst/>
                  <a:ahLst/>
                  <a:cxnLst/>
                  <a:rect l="l" t="t" r="r" b="b"/>
                  <a:pathLst>
                    <a:path w="2689" h="12928" extrusionOk="0">
                      <a:moveTo>
                        <a:pt x="990" y="0"/>
                      </a:moveTo>
                      <a:lnTo>
                        <a:pt x="1" y="3859"/>
                      </a:lnTo>
                      <a:lnTo>
                        <a:pt x="2276" y="8146"/>
                      </a:lnTo>
                      <a:lnTo>
                        <a:pt x="1567" y="12862"/>
                      </a:lnTo>
                      <a:lnTo>
                        <a:pt x="1963" y="12928"/>
                      </a:lnTo>
                      <a:lnTo>
                        <a:pt x="2689" y="8080"/>
                      </a:lnTo>
                      <a:lnTo>
                        <a:pt x="446" y="3826"/>
                      </a:lnTo>
                      <a:lnTo>
                        <a:pt x="1386" y="82"/>
                      </a:lnTo>
                      <a:lnTo>
                        <a:pt x="9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339;p26">
                  <a:extLst>
                    <a:ext uri="{FF2B5EF4-FFF2-40B4-BE49-F238E27FC236}">
                      <a16:creationId xmlns:a16="http://schemas.microsoft.com/office/drawing/2014/main" id="{66AF0505-C715-ACDF-6693-C9B6F4255FF6}"/>
                    </a:ext>
                  </a:extLst>
                </p:cNvPr>
                <p:cNvSpPr/>
                <p:nvPr/>
              </p:nvSpPr>
              <p:spPr>
                <a:xfrm>
                  <a:off x="3609529" y="4336075"/>
                  <a:ext cx="179711" cy="653360"/>
                </a:xfrm>
                <a:custGeom>
                  <a:avLst/>
                  <a:gdLst/>
                  <a:ahLst/>
                  <a:cxnLst/>
                  <a:rect l="l" t="t" r="r" b="b"/>
                  <a:pathLst>
                    <a:path w="2640" h="9598" extrusionOk="0">
                      <a:moveTo>
                        <a:pt x="743" y="0"/>
                      </a:moveTo>
                      <a:lnTo>
                        <a:pt x="1" y="4980"/>
                      </a:lnTo>
                      <a:lnTo>
                        <a:pt x="1" y="5046"/>
                      </a:lnTo>
                      <a:lnTo>
                        <a:pt x="2293" y="9597"/>
                      </a:lnTo>
                      <a:lnTo>
                        <a:pt x="2639" y="9416"/>
                      </a:lnTo>
                      <a:lnTo>
                        <a:pt x="397" y="4980"/>
                      </a:lnTo>
                      <a:lnTo>
                        <a:pt x="1139" y="66"/>
                      </a:lnTo>
                      <a:lnTo>
                        <a:pt x="7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340;p26">
                  <a:extLst>
                    <a:ext uri="{FF2B5EF4-FFF2-40B4-BE49-F238E27FC236}">
                      <a16:creationId xmlns:a16="http://schemas.microsoft.com/office/drawing/2014/main" id="{25CA67D4-1299-9AAD-4EC7-1D6C19E1FFE2}"/>
                    </a:ext>
                  </a:extLst>
                </p:cNvPr>
                <p:cNvSpPr/>
                <p:nvPr/>
              </p:nvSpPr>
              <p:spPr>
                <a:xfrm>
                  <a:off x="3519741" y="3769235"/>
                  <a:ext cx="135873" cy="321098"/>
                </a:xfrm>
                <a:custGeom>
                  <a:avLst/>
                  <a:gdLst/>
                  <a:ahLst/>
                  <a:cxnLst/>
                  <a:rect l="l" t="t" r="r" b="b"/>
                  <a:pathLst>
                    <a:path w="1996" h="4717" extrusionOk="0">
                      <a:moveTo>
                        <a:pt x="1633" y="0"/>
                      </a:moveTo>
                      <a:lnTo>
                        <a:pt x="1" y="4601"/>
                      </a:lnTo>
                      <a:lnTo>
                        <a:pt x="396" y="4716"/>
                      </a:lnTo>
                      <a:lnTo>
                        <a:pt x="1996" y="149"/>
                      </a:lnTo>
                      <a:lnTo>
                        <a:pt x="16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341;p26">
                  <a:extLst>
                    <a:ext uri="{FF2B5EF4-FFF2-40B4-BE49-F238E27FC236}">
                      <a16:creationId xmlns:a16="http://schemas.microsoft.com/office/drawing/2014/main" id="{EB8CF924-125A-4FB5-1E6E-93C472E0D086}"/>
                    </a:ext>
                  </a:extLst>
                </p:cNvPr>
                <p:cNvSpPr/>
                <p:nvPr/>
              </p:nvSpPr>
              <p:spPr>
                <a:xfrm>
                  <a:off x="3526481" y="3768078"/>
                  <a:ext cx="126887" cy="317762"/>
                </a:xfrm>
                <a:custGeom>
                  <a:avLst/>
                  <a:gdLst/>
                  <a:ahLst/>
                  <a:cxnLst/>
                  <a:rect l="l" t="t" r="r" b="b"/>
                  <a:pathLst>
                    <a:path w="1864" h="4668" extrusionOk="0">
                      <a:moveTo>
                        <a:pt x="396" y="1"/>
                      </a:moveTo>
                      <a:lnTo>
                        <a:pt x="1" y="100"/>
                      </a:lnTo>
                      <a:lnTo>
                        <a:pt x="1468" y="4667"/>
                      </a:lnTo>
                      <a:lnTo>
                        <a:pt x="1864" y="4552"/>
                      </a:lnTo>
                      <a:lnTo>
                        <a:pt x="3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342;p26">
                  <a:extLst>
                    <a:ext uri="{FF2B5EF4-FFF2-40B4-BE49-F238E27FC236}">
                      <a16:creationId xmlns:a16="http://schemas.microsoft.com/office/drawing/2014/main" id="{142AD70F-E9FC-03B8-BC03-D6FE82DE129F}"/>
                    </a:ext>
                  </a:extLst>
                </p:cNvPr>
                <p:cNvSpPr/>
                <p:nvPr/>
              </p:nvSpPr>
              <p:spPr>
                <a:xfrm>
                  <a:off x="3627500" y="3164207"/>
                  <a:ext cx="27025" cy="300880"/>
                </a:xfrm>
                <a:custGeom>
                  <a:avLst/>
                  <a:gdLst/>
                  <a:ahLst/>
                  <a:cxnLst/>
                  <a:rect l="l" t="t" r="r" b="b"/>
                  <a:pathLst>
                    <a:path w="397" h="4420" extrusionOk="0">
                      <a:moveTo>
                        <a:pt x="1" y="0"/>
                      </a:moveTo>
                      <a:lnTo>
                        <a:pt x="1" y="4255"/>
                      </a:lnTo>
                      <a:lnTo>
                        <a:pt x="182" y="4255"/>
                      </a:lnTo>
                      <a:lnTo>
                        <a:pt x="232" y="4288"/>
                      </a:lnTo>
                      <a:lnTo>
                        <a:pt x="396" y="4419"/>
                      </a:lnTo>
                      <a:lnTo>
                        <a:pt x="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343;p26">
                  <a:extLst>
                    <a:ext uri="{FF2B5EF4-FFF2-40B4-BE49-F238E27FC236}">
                      <a16:creationId xmlns:a16="http://schemas.microsoft.com/office/drawing/2014/main" id="{07E46C01-DEE7-4661-56DC-2373AF4EFCEE}"/>
                    </a:ext>
                  </a:extLst>
                </p:cNvPr>
                <p:cNvSpPr/>
                <p:nvPr/>
              </p:nvSpPr>
              <p:spPr>
                <a:xfrm>
                  <a:off x="3627500" y="3765832"/>
                  <a:ext cx="161740" cy="1220200"/>
                </a:xfrm>
                <a:custGeom>
                  <a:avLst/>
                  <a:gdLst/>
                  <a:ahLst/>
                  <a:cxnLst/>
                  <a:rect l="l" t="t" r="r" b="b"/>
                  <a:pathLst>
                    <a:path w="2376" h="17925" extrusionOk="0">
                      <a:moveTo>
                        <a:pt x="1" y="1"/>
                      </a:moveTo>
                      <a:lnTo>
                        <a:pt x="1" y="5409"/>
                      </a:lnTo>
                      <a:lnTo>
                        <a:pt x="1979" y="17925"/>
                      </a:lnTo>
                      <a:lnTo>
                        <a:pt x="2375" y="17925"/>
                      </a:lnTo>
                      <a:lnTo>
                        <a:pt x="396" y="5360"/>
                      </a:lnTo>
                      <a:lnTo>
                        <a:pt x="3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344;p26">
                  <a:extLst>
                    <a:ext uri="{FF2B5EF4-FFF2-40B4-BE49-F238E27FC236}">
                      <a16:creationId xmlns:a16="http://schemas.microsoft.com/office/drawing/2014/main" id="{72632D29-C406-AEAC-9721-02DD3AF5BE69}"/>
                    </a:ext>
                  </a:extLst>
                </p:cNvPr>
                <p:cNvSpPr/>
                <p:nvPr/>
              </p:nvSpPr>
              <p:spPr>
                <a:xfrm>
                  <a:off x="3454664" y="3453787"/>
                  <a:ext cx="578140" cy="316605"/>
                </a:xfrm>
                <a:custGeom>
                  <a:avLst/>
                  <a:gdLst/>
                  <a:ahLst/>
                  <a:cxnLst/>
                  <a:rect l="l" t="t" r="r" b="b"/>
                  <a:pathLst>
                    <a:path w="8493" h="4651" extrusionOk="0">
                      <a:moveTo>
                        <a:pt x="0" y="1"/>
                      </a:moveTo>
                      <a:lnTo>
                        <a:pt x="0" y="248"/>
                      </a:lnTo>
                      <a:lnTo>
                        <a:pt x="2540" y="264"/>
                      </a:lnTo>
                      <a:lnTo>
                        <a:pt x="2639" y="264"/>
                      </a:lnTo>
                      <a:lnTo>
                        <a:pt x="2935" y="495"/>
                      </a:lnTo>
                      <a:lnTo>
                        <a:pt x="7783" y="4387"/>
                      </a:lnTo>
                      <a:lnTo>
                        <a:pt x="2935" y="4337"/>
                      </a:lnTo>
                      <a:lnTo>
                        <a:pt x="2540" y="4337"/>
                      </a:lnTo>
                      <a:lnTo>
                        <a:pt x="0" y="4321"/>
                      </a:lnTo>
                      <a:lnTo>
                        <a:pt x="0" y="4568"/>
                      </a:lnTo>
                      <a:lnTo>
                        <a:pt x="2540" y="4585"/>
                      </a:lnTo>
                      <a:lnTo>
                        <a:pt x="2935" y="4585"/>
                      </a:lnTo>
                      <a:lnTo>
                        <a:pt x="8492" y="4651"/>
                      </a:lnTo>
                      <a:lnTo>
                        <a:pt x="2935" y="165"/>
                      </a:lnTo>
                      <a:lnTo>
                        <a:pt x="2771" y="34"/>
                      </a:lnTo>
                      <a:lnTo>
                        <a:pt x="2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345;p26">
                  <a:extLst>
                    <a:ext uri="{FF2B5EF4-FFF2-40B4-BE49-F238E27FC236}">
                      <a16:creationId xmlns:a16="http://schemas.microsoft.com/office/drawing/2014/main" id="{D05926C1-9915-DB93-26A3-F72595D6C602}"/>
                    </a:ext>
                  </a:extLst>
                </p:cNvPr>
                <p:cNvSpPr/>
                <p:nvPr/>
              </p:nvSpPr>
              <p:spPr>
                <a:xfrm>
                  <a:off x="3454675" y="2844275"/>
                  <a:ext cx="593843" cy="324496"/>
                </a:xfrm>
                <a:custGeom>
                  <a:avLst/>
                  <a:gdLst/>
                  <a:ahLst/>
                  <a:cxnLst/>
                  <a:rect l="l" t="t" r="r" b="b"/>
                  <a:pathLst>
                    <a:path w="8724" h="4668" extrusionOk="0">
                      <a:moveTo>
                        <a:pt x="0" y="1"/>
                      </a:moveTo>
                      <a:lnTo>
                        <a:pt x="0" y="248"/>
                      </a:lnTo>
                      <a:lnTo>
                        <a:pt x="1534" y="281"/>
                      </a:lnTo>
                      <a:lnTo>
                        <a:pt x="2705" y="281"/>
                      </a:lnTo>
                      <a:lnTo>
                        <a:pt x="3018" y="495"/>
                      </a:lnTo>
                      <a:lnTo>
                        <a:pt x="7981" y="4420"/>
                      </a:lnTo>
                      <a:lnTo>
                        <a:pt x="7981" y="4420"/>
                      </a:lnTo>
                      <a:lnTo>
                        <a:pt x="3018" y="4370"/>
                      </a:lnTo>
                      <a:lnTo>
                        <a:pt x="2606" y="4370"/>
                      </a:lnTo>
                      <a:lnTo>
                        <a:pt x="0" y="4354"/>
                      </a:lnTo>
                      <a:lnTo>
                        <a:pt x="0" y="4601"/>
                      </a:lnTo>
                      <a:lnTo>
                        <a:pt x="2606" y="4618"/>
                      </a:lnTo>
                      <a:lnTo>
                        <a:pt x="3018" y="4618"/>
                      </a:lnTo>
                      <a:lnTo>
                        <a:pt x="8723" y="4667"/>
                      </a:lnTo>
                      <a:lnTo>
                        <a:pt x="3018" y="166"/>
                      </a:lnTo>
                      <a:lnTo>
                        <a:pt x="2853" y="50"/>
                      </a:lnTo>
                      <a:lnTo>
                        <a:pt x="28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346;p26">
                  <a:extLst>
                    <a:ext uri="{FF2B5EF4-FFF2-40B4-BE49-F238E27FC236}">
                      <a16:creationId xmlns:a16="http://schemas.microsoft.com/office/drawing/2014/main" id="{DDF67B8A-0793-7F45-A8A3-30622F204E6E}"/>
                    </a:ext>
                  </a:extLst>
                </p:cNvPr>
                <p:cNvSpPr/>
                <p:nvPr/>
              </p:nvSpPr>
              <p:spPr>
                <a:xfrm>
                  <a:off x="3454664" y="4985963"/>
                  <a:ext cx="515309" cy="42750"/>
                </a:xfrm>
                <a:custGeom>
                  <a:avLst/>
                  <a:gdLst/>
                  <a:ahLst/>
                  <a:cxnLst/>
                  <a:rect l="l" t="t" r="r" b="b"/>
                  <a:pathLst>
                    <a:path w="7570" h="628" extrusionOk="0">
                      <a:moveTo>
                        <a:pt x="0" y="1"/>
                      </a:moveTo>
                      <a:lnTo>
                        <a:pt x="0" y="627"/>
                      </a:lnTo>
                      <a:lnTo>
                        <a:pt x="7569" y="627"/>
                      </a:lnTo>
                      <a:lnTo>
                        <a:pt x="75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347;p26">
                  <a:extLst>
                    <a:ext uri="{FF2B5EF4-FFF2-40B4-BE49-F238E27FC236}">
                      <a16:creationId xmlns:a16="http://schemas.microsoft.com/office/drawing/2014/main" id="{CE5AA87E-9BA4-AE20-5410-457A99C47462}"/>
                    </a:ext>
                  </a:extLst>
                </p:cNvPr>
                <p:cNvSpPr/>
                <p:nvPr/>
              </p:nvSpPr>
              <p:spPr>
                <a:xfrm>
                  <a:off x="3992301"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348;p26">
                  <a:extLst>
                    <a:ext uri="{FF2B5EF4-FFF2-40B4-BE49-F238E27FC236}">
                      <a16:creationId xmlns:a16="http://schemas.microsoft.com/office/drawing/2014/main" id="{B58E9B3F-EA02-F31D-FCA6-66E792813061}"/>
                    </a:ext>
                  </a:extLst>
                </p:cNvPr>
                <p:cNvSpPr/>
                <p:nvPr/>
              </p:nvSpPr>
              <p:spPr>
                <a:xfrm>
                  <a:off x="4008025" y="3166453"/>
                  <a:ext cx="12457" cy="78624"/>
                </a:xfrm>
                <a:custGeom>
                  <a:avLst/>
                  <a:gdLst/>
                  <a:ahLst/>
                  <a:cxnLst/>
                  <a:rect l="l" t="t" r="r" b="b"/>
                  <a:pathLst>
                    <a:path w="183" h="1155" extrusionOk="0">
                      <a:moveTo>
                        <a:pt x="1" y="0"/>
                      </a:moveTo>
                      <a:lnTo>
                        <a:pt x="1" y="1154"/>
                      </a:lnTo>
                      <a:lnTo>
                        <a:pt x="182" y="1154"/>
                      </a:lnTo>
                      <a:lnTo>
                        <a:pt x="1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349;p26">
                  <a:extLst>
                    <a:ext uri="{FF2B5EF4-FFF2-40B4-BE49-F238E27FC236}">
                      <a16:creationId xmlns:a16="http://schemas.microsoft.com/office/drawing/2014/main" id="{60CB64A2-5BD0-E9B0-FB4B-7C218C9EADFD}"/>
                    </a:ext>
                  </a:extLst>
                </p:cNvPr>
                <p:cNvSpPr/>
                <p:nvPr/>
              </p:nvSpPr>
              <p:spPr>
                <a:xfrm>
                  <a:off x="3965412" y="3808513"/>
                  <a:ext cx="67392" cy="157179"/>
                </a:xfrm>
                <a:custGeom>
                  <a:avLst/>
                  <a:gdLst/>
                  <a:ahLst/>
                  <a:cxnLst/>
                  <a:rect l="l" t="t" r="r" b="b"/>
                  <a:pathLst>
                    <a:path w="990" h="2309" extrusionOk="0">
                      <a:moveTo>
                        <a:pt x="495" y="0"/>
                      </a:moveTo>
                      <a:cubicBezTo>
                        <a:pt x="231" y="0"/>
                        <a:pt x="0" y="198"/>
                        <a:pt x="0" y="478"/>
                      </a:cubicBezTo>
                      <a:lnTo>
                        <a:pt x="0" y="1831"/>
                      </a:lnTo>
                      <a:cubicBezTo>
                        <a:pt x="0" y="2094"/>
                        <a:pt x="231" y="2309"/>
                        <a:pt x="495" y="2309"/>
                      </a:cubicBezTo>
                      <a:cubicBezTo>
                        <a:pt x="775" y="2309"/>
                        <a:pt x="989" y="2094"/>
                        <a:pt x="989" y="1831"/>
                      </a:cubicBezTo>
                      <a:lnTo>
                        <a:pt x="989" y="478"/>
                      </a:lnTo>
                      <a:cubicBezTo>
                        <a:pt x="989" y="198"/>
                        <a:pt x="775" y="0"/>
                        <a:pt x="4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350;p26">
                  <a:extLst>
                    <a:ext uri="{FF2B5EF4-FFF2-40B4-BE49-F238E27FC236}">
                      <a16:creationId xmlns:a16="http://schemas.microsoft.com/office/drawing/2014/main" id="{BCF8F775-2C85-5DA6-5A05-720E157D3445}"/>
                    </a:ext>
                  </a:extLst>
                </p:cNvPr>
                <p:cNvSpPr/>
                <p:nvPr/>
              </p:nvSpPr>
              <p:spPr>
                <a:xfrm>
                  <a:off x="3981069" y="3210224"/>
                  <a:ext cx="67460" cy="157179"/>
                </a:xfrm>
                <a:custGeom>
                  <a:avLst/>
                  <a:gdLst/>
                  <a:ahLst/>
                  <a:cxnLst/>
                  <a:rect l="l" t="t" r="r" b="b"/>
                  <a:pathLst>
                    <a:path w="991" h="2309" extrusionOk="0">
                      <a:moveTo>
                        <a:pt x="496" y="0"/>
                      </a:moveTo>
                      <a:cubicBezTo>
                        <a:pt x="232" y="0"/>
                        <a:pt x="1" y="215"/>
                        <a:pt x="1" y="479"/>
                      </a:cubicBezTo>
                      <a:lnTo>
                        <a:pt x="1" y="1847"/>
                      </a:lnTo>
                      <a:cubicBezTo>
                        <a:pt x="1" y="2111"/>
                        <a:pt x="232" y="2309"/>
                        <a:pt x="496" y="2309"/>
                      </a:cubicBezTo>
                      <a:cubicBezTo>
                        <a:pt x="759" y="2309"/>
                        <a:pt x="990" y="2111"/>
                        <a:pt x="990" y="1847"/>
                      </a:cubicBezTo>
                      <a:lnTo>
                        <a:pt x="990" y="479"/>
                      </a:lnTo>
                      <a:cubicBezTo>
                        <a:pt x="990" y="215"/>
                        <a:pt x="759" y="0"/>
                        <a:pt x="4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 name="Google Shape;351;p26">
                <a:extLst>
                  <a:ext uri="{FF2B5EF4-FFF2-40B4-BE49-F238E27FC236}">
                    <a16:creationId xmlns:a16="http://schemas.microsoft.com/office/drawing/2014/main" id="{421B687A-86DD-16D0-1B33-06633102CF06}"/>
                  </a:ext>
                </a:extLst>
              </p:cNvPr>
              <p:cNvGrpSpPr/>
              <p:nvPr/>
            </p:nvGrpSpPr>
            <p:grpSpPr>
              <a:xfrm>
                <a:off x="2791230" y="2844266"/>
                <a:ext cx="1139398" cy="2185536"/>
                <a:chOff x="2791230" y="2844266"/>
                <a:chExt cx="1139398" cy="2185536"/>
              </a:xfrm>
            </p:grpSpPr>
            <p:sp>
              <p:nvSpPr>
                <p:cNvPr id="208" name="Google Shape;352;p26">
                  <a:extLst>
                    <a:ext uri="{FF2B5EF4-FFF2-40B4-BE49-F238E27FC236}">
                      <a16:creationId xmlns:a16="http://schemas.microsoft.com/office/drawing/2014/main" id="{CDFDB54B-F1B4-B3B8-9017-2A7C0C984862}"/>
                    </a:ext>
                  </a:extLst>
                </p:cNvPr>
                <p:cNvSpPr/>
                <p:nvPr/>
              </p:nvSpPr>
              <p:spPr>
                <a:xfrm>
                  <a:off x="3017979" y="2844266"/>
                  <a:ext cx="674735" cy="2177707"/>
                </a:xfrm>
                <a:custGeom>
                  <a:avLst/>
                  <a:gdLst/>
                  <a:ahLst/>
                  <a:cxnLst/>
                  <a:rect l="l" t="t" r="r" b="b"/>
                  <a:pathLst>
                    <a:path w="9912" h="31991" extrusionOk="0">
                      <a:moveTo>
                        <a:pt x="7454" y="396"/>
                      </a:moveTo>
                      <a:lnTo>
                        <a:pt x="7454" y="18964"/>
                      </a:lnTo>
                      <a:lnTo>
                        <a:pt x="9449" y="31595"/>
                      </a:lnTo>
                      <a:lnTo>
                        <a:pt x="463" y="31595"/>
                      </a:lnTo>
                      <a:lnTo>
                        <a:pt x="2474" y="19063"/>
                      </a:lnTo>
                      <a:lnTo>
                        <a:pt x="2474" y="19046"/>
                      </a:lnTo>
                      <a:lnTo>
                        <a:pt x="2474" y="396"/>
                      </a:lnTo>
                      <a:close/>
                      <a:moveTo>
                        <a:pt x="2095" y="1"/>
                      </a:moveTo>
                      <a:lnTo>
                        <a:pt x="2095" y="19013"/>
                      </a:lnTo>
                      <a:lnTo>
                        <a:pt x="1" y="31991"/>
                      </a:lnTo>
                      <a:lnTo>
                        <a:pt x="9911" y="31991"/>
                      </a:lnTo>
                      <a:lnTo>
                        <a:pt x="7850" y="18914"/>
                      </a:lnTo>
                      <a:lnTo>
                        <a:pt x="78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53;p26">
                  <a:extLst>
                    <a:ext uri="{FF2B5EF4-FFF2-40B4-BE49-F238E27FC236}">
                      <a16:creationId xmlns:a16="http://schemas.microsoft.com/office/drawing/2014/main" id="{A2F7E929-9EB2-5CD6-1822-FA0BD3B3CE74}"/>
                    </a:ext>
                  </a:extLst>
                </p:cNvPr>
                <p:cNvSpPr/>
                <p:nvPr/>
              </p:nvSpPr>
              <p:spPr>
                <a:xfrm>
                  <a:off x="3030368" y="4678412"/>
                  <a:ext cx="601693" cy="337980"/>
                </a:xfrm>
                <a:custGeom>
                  <a:avLst/>
                  <a:gdLst/>
                  <a:ahLst/>
                  <a:cxnLst/>
                  <a:rect l="l" t="t" r="r" b="b"/>
                  <a:pathLst>
                    <a:path w="8839" h="4965" extrusionOk="0">
                      <a:moveTo>
                        <a:pt x="8707" y="1"/>
                      </a:moveTo>
                      <a:lnTo>
                        <a:pt x="0" y="4733"/>
                      </a:lnTo>
                      <a:lnTo>
                        <a:pt x="116" y="4964"/>
                      </a:lnTo>
                      <a:lnTo>
                        <a:pt x="8839" y="232"/>
                      </a:lnTo>
                      <a:lnTo>
                        <a:pt x="87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54;p26">
                  <a:extLst>
                    <a:ext uri="{FF2B5EF4-FFF2-40B4-BE49-F238E27FC236}">
                      <a16:creationId xmlns:a16="http://schemas.microsoft.com/office/drawing/2014/main" id="{F1CC1506-ED6B-7F4F-0619-745CB17DFFE8}"/>
                    </a:ext>
                  </a:extLst>
                </p:cNvPr>
                <p:cNvSpPr/>
                <p:nvPr/>
              </p:nvSpPr>
              <p:spPr>
                <a:xfrm>
                  <a:off x="3077474" y="4694136"/>
                  <a:ext cx="604007" cy="322255"/>
                </a:xfrm>
                <a:custGeom>
                  <a:avLst/>
                  <a:gdLst/>
                  <a:ahLst/>
                  <a:cxnLst/>
                  <a:rect l="l" t="t" r="r" b="b"/>
                  <a:pathLst>
                    <a:path w="8873" h="4734" extrusionOk="0">
                      <a:moveTo>
                        <a:pt x="133" y="1"/>
                      </a:moveTo>
                      <a:lnTo>
                        <a:pt x="1" y="215"/>
                      </a:lnTo>
                      <a:lnTo>
                        <a:pt x="8740" y="4733"/>
                      </a:lnTo>
                      <a:lnTo>
                        <a:pt x="8872" y="4502"/>
                      </a:lnTo>
                      <a:lnTo>
                        <a:pt x="1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55;p26">
                  <a:extLst>
                    <a:ext uri="{FF2B5EF4-FFF2-40B4-BE49-F238E27FC236}">
                      <a16:creationId xmlns:a16="http://schemas.microsoft.com/office/drawing/2014/main" id="{B7FFE3EB-8FA3-FAF2-7B70-593C6D1D6433}"/>
                    </a:ext>
                  </a:extLst>
                </p:cNvPr>
                <p:cNvSpPr/>
                <p:nvPr/>
              </p:nvSpPr>
              <p:spPr>
                <a:xfrm>
                  <a:off x="3081967" y="4355135"/>
                  <a:ext cx="494002" cy="341316"/>
                </a:xfrm>
                <a:custGeom>
                  <a:avLst/>
                  <a:gdLst/>
                  <a:ahLst/>
                  <a:cxnLst/>
                  <a:rect l="l" t="t" r="r" b="b"/>
                  <a:pathLst>
                    <a:path w="7257" h="5014" extrusionOk="0">
                      <a:moveTo>
                        <a:pt x="7108" y="1"/>
                      </a:moveTo>
                      <a:lnTo>
                        <a:pt x="1" y="4816"/>
                      </a:lnTo>
                      <a:lnTo>
                        <a:pt x="149" y="5014"/>
                      </a:lnTo>
                      <a:lnTo>
                        <a:pt x="7256" y="215"/>
                      </a:lnTo>
                      <a:lnTo>
                        <a:pt x="71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56;p26">
                  <a:extLst>
                    <a:ext uri="{FF2B5EF4-FFF2-40B4-BE49-F238E27FC236}">
                      <a16:creationId xmlns:a16="http://schemas.microsoft.com/office/drawing/2014/main" id="{BFD947B9-CF8C-83B6-005A-08543DD07CB4}"/>
                    </a:ext>
                  </a:extLst>
                </p:cNvPr>
                <p:cNvSpPr/>
                <p:nvPr/>
              </p:nvSpPr>
              <p:spPr>
                <a:xfrm>
                  <a:off x="3134723" y="4336075"/>
                  <a:ext cx="490599" cy="332330"/>
                </a:xfrm>
                <a:custGeom>
                  <a:avLst/>
                  <a:gdLst/>
                  <a:ahLst/>
                  <a:cxnLst/>
                  <a:rect l="l" t="t" r="r" b="b"/>
                  <a:pathLst>
                    <a:path w="7207" h="4882" extrusionOk="0">
                      <a:moveTo>
                        <a:pt x="166" y="0"/>
                      </a:moveTo>
                      <a:lnTo>
                        <a:pt x="1" y="198"/>
                      </a:lnTo>
                      <a:lnTo>
                        <a:pt x="7058" y="4881"/>
                      </a:lnTo>
                      <a:lnTo>
                        <a:pt x="7207" y="4683"/>
                      </a:lnTo>
                      <a:lnTo>
                        <a:pt x="1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57;p26">
                  <a:extLst>
                    <a:ext uri="{FF2B5EF4-FFF2-40B4-BE49-F238E27FC236}">
                      <a16:creationId xmlns:a16="http://schemas.microsoft.com/office/drawing/2014/main" id="{6FC35777-F38C-81C3-A85E-690E69DB0791}"/>
                    </a:ext>
                  </a:extLst>
                </p:cNvPr>
                <p:cNvSpPr/>
                <p:nvPr/>
              </p:nvSpPr>
              <p:spPr>
                <a:xfrm>
                  <a:off x="3171755" y="4055412"/>
                  <a:ext cx="366026" cy="33764"/>
                </a:xfrm>
                <a:custGeom>
                  <a:avLst/>
                  <a:gdLst/>
                  <a:ahLst/>
                  <a:cxnLst/>
                  <a:rect l="l" t="t" r="r" b="b"/>
                  <a:pathLst>
                    <a:path w="5377" h="496" extrusionOk="0">
                      <a:moveTo>
                        <a:pt x="5360" y="1"/>
                      </a:moveTo>
                      <a:lnTo>
                        <a:pt x="1" y="100"/>
                      </a:lnTo>
                      <a:lnTo>
                        <a:pt x="17" y="496"/>
                      </a:lnTo>
                      <a:lnTo>
                        <a:pt x="5377" y="397"/>
                      </a:lnTo>
                      <a:lnTo>
                        <a:pt x="53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58;p26">
                  <a:extLst>
                    <a:ext uri="{FF2B5EF4-FFF2-40B4-BE49-F238E27FC236}">
                      <a16:creationId xmlns:a16="http://schemas.microsoft.com/office/drawing/2014/main" id="{D2374036-DE82-E354-2B50-F3F894916664}"/>
                    </a:ext>
                  </a:extLst>
                </p:cNvPr>
                <p:cNvSpPr/>
                <p:nvPr/>
              </p:nvSpPr>
              <p:spPr>
                <a:xfrm>
                  <a:off x="3136970" y="4085772"/>
                  <a:ext cx="405304" cy="263849"/>
                </a:xfrm>
                <a:custGeom>
                  <a:avLst/>
                  <a:gdLst/>
                  <a:ahLst/>
                  <a:cxnLst/>
                  <a:rect l="l" t="t" r="r" b="b"/>
                  <a:pathLst>
                    <a:path w="5954" h="3876" extrusionOk="0">
                      <a:moveTo>
                        <a:pt x="5822" y="0"/>
                      </a:moveTo>
                      <a:lnTo>
                        <a:pt x="1" y="3677"/>
                      </a:lnTo>
                      <a:lnTo>
                        <a:pt x="133" y="3875"/>
                      </a:lnTo>
                      <a:lnTo>
                        <a:pt x="5954" y="231"/>
                      </a:lnTo>
                      <a:lnTo>
                        <a:pt x="58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59;p26">
                  <a:extLst>
                    <a:ext uri="{FF2B5EF4-FFF2-40B4-BE49-F238E27FC236}">
                      <a16:creationId xmlns:a16="http://schemas.microsoft.com/office/drawing/2014/main" id="{8A78D368-F926-CF51-72F6-9223F5B0CAAA}"/>
                    </a:ext>
                  </a:extLst>
                </p:cNvPr>
                <p:cNvSpPr/>
                <p:nvPr/>
              </p:nvSpPr>
              <p:spPr>
                <a:xfrm>
                  <a:off x="3162837" y="4093601"/>
                  <a:ext cx="411975" cy="263849"/>
                </a:xfrm>
                <a:custGeom>
                  <a:avLst/>
                  <a:gdLst/>
                  <a:ahLst/>
                  <a:cxnLst/>
                  <a:rect l="l" t="t" r="r" b="b"/>
                  <a:pathLst>
                    <a:path w="6052" h="3876" extrusionOk="0">
                      <a:moveTo>
                        <a:pt x="148" y="1"/>
                      </a:moveTo>
                      <a:lnTo>
                        <a:pt x="0" y="199"/>
                      </a:lnTo>
                      <a:lnTo>
                        <a:pt x="5903" y="3876"/>
                      </a:lnTo>
                      <a:lnTo>
                        <a:pt x="6052" y="3661"/>
                      </a:lnTo>
                      <a:lnTo>
                        <a:pt x="1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60;p26">
                  <a:extLst>
                    <a:ext uri="{FF2B5EF4-FFF2-40B4-BE49-F238E27FC236}">
                      <a16:creationId xmlns:a16="http://schemas.microsoft.com/office/drawing/2014/main" id="{9A2D9DA3-5BD5-2E01-A4AA-7DDE7C144A06}"/>
                    </a:ext>
                  </a:extLst>
                </p:cNvPr>
                <p:cNvSpPr/>
                <p:nvPr/>
              </p:nvSpPr>
              <p:spPr>
                <a:xfrm>
                  <a:off x="3167330" y="3758003"/>
                  <a:ext cx="373854" cy="299723"/>
                </a:xfrm>
                <a:custGeom>
                  <a:avLst/>
                  <a:gdLst/>
                  <a:ahLst/>
                  <a:cxnLst/>
                  <a:rect l="l" t="t" r="r" b="b"/>
                  <a:pathLst>
                    <a:path w="5492" h="4403" extrusionOk="0">
                      <a:moveTo>
                        <a:pt x="5326" y="0"/>
                      </a:moveTo>
                      <a:lnTo>
                        <a:pt x="0" y="4205"/>
                      </a:lnTo>
                      <a:lnTo>
                        <a:pt x="165" y="4403"/>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61;p26">
                  <a:extLst>
                    <a:ext uri="{FF2B5EF4-FFF2-40B4-BE49-F238E27FC236}">
                      <a16:creationId xmlns:a16="http://schemas.microsoft.com/office/drawing/2014/main" id="{B49F2DBA-59C6-6670-72E9-2D4A80180D3F}"/>
                    </a:ext>
                  </a:extLst>
                </p:cNvPr>
                <p:cNvSpPr/>
                <p:nvPr/>
              </p:nvSpPr>
              <p:spPr>
                <a:xfrm>
                  <a:off x="3172912" y="3774817"/>
                  <a:ext cx="364869" cy="294141"/>
                </a:xfrm>
                <a:custGeom>
                  <a:avLst/>
                  <a:gdLst/>
                  <a:ahLst/>
                  <a:cxnLst/>
                  <a:rect l="l" t="t" r="r" b="b"/>
                  <a:pathLst>
                    <a:path w="5360" h="4321" extrusionOk="0">
                      <a:moveTo>
                        <a:pt x="165" y="1"/>
                      </a:moveTo>
                      <a:lnTo>
                        <a:pt x="0" y="182"/>
                      </a:lnTo>
                      <a:lnTo>
                        <a:pt x="5195" y="4321"/>
                      </a:lnTo>
                      <a:lnTo>
                        <a:pt x="5360" y="4139"/>
                      </a:lnTo>
                      <a:lnTo>
                        <a:pt x="1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62;p26">
                  <a:extLst>
                    <a:ext uri="{FF2B5EF4-FFF2-40B4-BE49-F238E27FC236}">
                      <a16:creationId xmlns:a16="http://schemas.microsoft.com/office/drawing/2014/main" id="{1133769E-A0A1-BC70-87C3-1867CE06E598}"/>
                    </a:ext>
                  </a:extLst>
                </p:cNvPr>
                <p:cNvSpPr/>
                <p:nvPr/>
              </p:nvSpPr>
              <p:spPr>
                <a:xfrm>
                  <a:off x="3167330" y="3457191"/>
                  <a:ext cx="373854" cy="300880"/>
                </a:xfrm>
                <a:custGeom>
                  <a:avLst/>
                  <a:gdLst/>
                  <a:ahLst/>
                  <a:cxnLst/>
                  <a:rect l="l" t="t" r="r" b="b"/>
                  <a:pathLst>
                    <a:path w="5492" h="4420" extrusionOk="0">
                      <a:moveTo>
                        <a:pt x="5326" y="0"/>
                      </a:moveTo>
                      <a:lnTo>
                        <a:pt x="0" y="4205"/>
                      </a:lnTo>
                      <a:lnTo>
                        <a:pt x="165" y="4419"/>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63;p26">
                  <a:extLst>
                    <a:ext uri="{FF2B5EF4-FFF2-40B4-BE49-F238E27FC236}">
                      <a16:creationId xmlns:a16="http://schemas.microsoft.com/office/drawing/2014/main" id="{9A793A2F-764A-391B-DA6D-D53E5DDF3A5A}"/>
                    </a:ext>
                  </a:extLst>
                </p:cNvPr>
                <p:cNvSpPr/>
                <p:nvPr/>
              </p:nvSpPr>
              <p:spPr>
                <a:xfrm>
                  <a:off x="3172912" y="3474005"/>
                  <a:ext cx="364869" cy="295299"/>
                </a:xfrm>
                <a:custGeom>
                  <a:avLst/>
                  <a:gdLst/>
                  <a:ahLst/>
                  <a:cxnLst/>
                  <a:rect l="l" t="t" r="r" b="b"/>
                  <a:pathLst>
                    <a:path w="5360" h="4338" extrusionOk="0">
                      <a:moveTo>
                        <a:pt x="165" y="0"/>
                      </a:moveTo>
                      <a:lnTo>
                        <a:pt x="0" y="198"/>
                      </a:lnTo>
                      <a:lnTo>
                        <a:pt x="5195" y="4337"/>
                      </a:lnTo>
                      <a:lnTo>
                        <a:pt x="5360" y="4123"/>
                      </a:lnTo>
                      <a:lnTo>
                        <a:pt x="1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64;p26">
                  <a:extLst>
                    <a:ext uri="{FF2B5EF4-FFF2-40B4-BE49-F238E27FC236}">
                      <a16:creationId xmlns:a16="http://schemas.microsoft.com/office/drawing/2014/main" id="{5D2A2BFA-0B00-8BA1-9348-D81EB0A5ACFA}"/>
                    </a:ext>
                  </a:extLst>
                </p:cNvPr>
                <p:cNvSpPr/>
                <p:nvPr/>
              </p:nvSpPr>
              <p:spPr>
                <a:xfrm>
                  <a:off x="3167330" y="3156311"/>
                  <a:ext cx="373854" cy="300949"/>
                </a:xfrm>
                <a:custGeom>
                  <a:avLst/>
                  <a:gdLst/>
                  <a:ahLst/>
                  <a:cxnLst/>
                  <a:rect l="l" t="t" r="r" b="b"/>
                  <a:pathLst>
                    <a:path w="5492" h="4421" extrusionOk="0">
                      <a:moveTo>
                        <a:pt x="5326" y="1"/>
                      </a:moveTo>
                      <a:lnTo>
                        <a:pt x="0" y="4222"/>
                      </a:lnTo>
                      <a:lnTo>
                        <a:pt x="165" y="4420"/>
                      </a:lnTo>
                      <a:lnTo>
                        <a:pt x="5491" y="199"/>
                      </a:lnTo>
                      <a:lnTo>
                        <a:pt x="5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65;p26">
                  <a:extLst>
                    <a:ext uri="{FF2B5EF4-FFF2-40B4-BE49-F238E27FC236}">
                      <a16:creationId xmlns:a16="http://schemas.microsoft.com/office/drawing/2014/main" id="{35428881-20CE-7ED3-6665-DFD33D3B4653}"/>
                    </a:ext>
                  </a:extLst>
                </p:cNvPr>
                <p:cNvSpPr/>
                <p:nvPr/>
              </p:nvSpPr>
              <p:spPr>
                <a:xfrm>
                  <a:off x="3172912" y="3173193"/>
                  <a:ext cx="364869" cy="295230"/>
                </a:xfrm>
                <a:custGeom>
                  <a:avLst/>
                  <a:gdLst/>
                  <a:ahLst/>
                  <a:cxnLst/>
                  <a:rect l="l" t="t" r="r" b="b"/>
                  <a:pathLst>
                    <a:path w="5360" h="4337" extrusionOk="0">
                      <a:moveTo>
                        <a:pt x="165" y="0"/>
                      </a:moveTo>
                      <a:lnTo>
                        <a:pt x="0" y="198"/>
                      </a:lnTo>
                      <a:lnTo>
                        <a:pt x="5195" y="4337"/>
                      </a:lnTo>
                      <a:lnTo>
                        <a:pt x="5360" y="4139"/>
                      </a:lnTo>
                      <a:lnTo>
                        <a:pt x="1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66;p26">
                  <a:extLst>
                    <a:ext uri="{FF2B5EF4-FFF2-40B4-BE49-F238E27FC236}">
                      <a16:creationId xmlns:a16="http://schemas.microsoft.com/office/drawing/2014/main" id="{DBF91E47-3D7B-3D52-511D-B427DB59E738}"/>
                    </a:ext>
                  </a:extLst>
                </p:cNvPr>
                <p:cNvSpPr/>
                <p:nvPr/>
              </p:nvSpPr>
              <p:spPr>
                <a:xfrm>
                  <a:off x="3167330" y="2855498"/>
                  <a:ext cx="373854" cy="300880"/>
                </a:xfrm>
                <a:custGeom>
                  <a:avLst/>
                  <a:gdLst/>
                  <a:ahLst/>
                  <a:cxnLst/>
                  <a:rect l="l" t="t" r="r" b="b"/>
                  <a:pathLst>
                    <a:path w="5492" h="4420" extrusionOk="0">
                      <a:moveTo>
                        <a:pt x="5326" y="1"/>
                      </a:moveTo>
                      <a:lnTo>
                        <a:pt x="0" y="4222"/>
                      </a:lnTo>
                      <a:lnTo>
                        <a:pt x="165" y="4420"/>
                      </a:lnTo>
                      <a:lnTo>
                        <a:pt x="5491" y="215"/>
                      </a:lnTo>
                      <a:lnTo>
                        <a:pt x="5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67;p26">
                  <a:extLst>
                    <a:ext uri="{FF2B5EF4-FFF2-40B4-BE49-F238E27FC236}">
                      <a16:creationId xmlns:a16="http://schemas.microsoft.com/office/drawing/2014/main" id="{3B3E14AE-80BF-41A4-1BEA-47C09A56B2FE}"/>
                    </a:ext>
                  </a:extLst>
                </p:cNvPr>
                <p:cNvSpPr/>
                <p:nvPr/>
              </p:nvSpPr>
              <p:spPr>
                <a:xfrm>
                  <a:off x="3172912" y="2872312"/>
                  <a:ext cx="364869" cy="295299"/>
                </a:xfrm>
                <a:custGeom>
                  <a:avLst/>
                  <a:gdLst/>
                  <a:ahLst/>
                  <a:cxnLst/>
                  <a:rect l="l" t="t" r="r" b="b"/>
                  <a:pathLst>
                    <a:path w="5360" h="4338" extrusionOk="0">
                      <a:moveTo>
                        <a:pt x="165" y="1"/>
                      </a:moveTo>
                      <a:lnTo>
                        <a:pt x="0" y="215"/>
                      </a:lnTo>
                      <a:lnTo>
                        <a:pt x="5195" y="4338"/>
                      </a:lnTo>
                      <a:lnTo>
                        <a:pt x="5360" y="4140"/>
                      </a:lnTo>
                      <a:lnTo>
                        <a:pt x="1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68;p26">
                  <a:extLst>
                    <a:ext uri="{FF2B5EF4-FFF2-40B4-BE49-F238E27FC236}">
                      <a16:creationId xmlns:a16="http://schemas.microsoft.com/office/drawing/2014/main" id="{C1DBCB52-0FC7-F623-59BD-D78EAC0035ED}"/>
                    </a:ext>
                  </a:extLst>
                </p:cNvPr>
                <p:cNvSpPr/>
                <p:nvPr/>
              </p:nvSpPr>
              <p:spPr>
                <a:xfrm>
                  <a:off x="2796880" y="3454945"/>
                  <a:ext cx="1133747" cy="316605"/>
                </a:xfrm>
                <a:custGeom>
                  <a:avLst/>
                  <a:gdLst/>
                  <a:ahLst/>
                  <a:cxnLst/>
                  <a:rect l="l" t="t" r="r" b="b"/>
                  <a:pathLst>
                    <a:path w="16655" h="4651" extrusionOk="0">
                      <a:moveTo>
                        <a:pt x="5590" y="247"/>
                      </a:moveTo>
                      <a:lnTo>
                        <a:pt x="10785" y="264"/>
                      </a:lnTo>
                      <a:lnTo>
                        <a:pt x="15913" y="4386"/>
                      </a:lnTo>
                      <a:lnTo>
                        <a:pt x="710" y="4271"/>
                      </a:lnTo>
                      <a:lnTo>
                        <a:pt x="5590" y="247"/>
                      </a:lnTo>
                      <a:close/>
                      <a:moveTo>
                        <a:pt x="5475" y="0"/>
                      </a:moveTo>
                      <a:lnTo>
                        <a:pt x="0" y="4535"/>
                      </a:lnTo>
                      <a:lnTo>
                        <a:pt x="16655" y="4650"/>
                      </a:lnTo>
                      <a:lnTo>
                        <a:pt x="10933" y="33"/>
                      </a:lnTo>
                      <a:lnTo>
                        <a:pt x="10884" y="17"/>
                      </a:lnTo>
                      <a:lnTo>
                        <a:pt x="54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69;p26">
                  <a:extLst>
                    <a:ext uri="{FF2B5EF4-FFF2-40B4-BE49-F238E27FC236}">
                      <a16:creationId xmlns:a16="http://schemas.microsoft.com/office/drawing/2014/main" id="{1AD67A70-225E-A558-78AD-9ACE793E2DC0}"/>
                    </a:ext>
                  </a:extLst>
                </p:cNvPr>
                <p:cNvSpPr/>
                <p:nvPr/>
              </p:nvSpPr>
              <p:spPr>
                <a:xfrm>
                  <a:off x="2796880" y="2852163"/>
                  <a:ext cx="1133747" cy="317694"/>
                </a:xfrm>
                <a:custGeom>
                  <a:avLst/>
                  <a:gdLst/>
                  <a:ahLst/>
                  <a:cxnLst/>
                  <a:rect l="l" t="t" r="r" b="b"/>
                  <a:pathLst>
                    <a:path w="16655" h="4667" extrusionOk="0">
                      <a:moveTo>
                        <a:pt x="5590" y="264"/>
                      </a:moveTo>
                      <a:lnTo>
                        <a:pt x="10785" y="280"/>
                      </a:lnTo>
                      <a:lnTo>
                        <a:pt x="15913" y="4403"/>
                      </a:lnTo>
                      <a:lnTo>
                        <a:pt x="710" y="4271"/>
                      </a:lnTo>
                      <a:lnTo>
                        <a:pt x="5590" y="264"/>
                      </a:lnTo>
                      <a:close/>
                      <a:moveTo>
                        <a:pt x="5475" y="0"/>
                      </a:moveTo>
                      <a:lnTo>
                        <a:pt x="0" y="4551"/>
                      </a:lnTo>
                      <a:lnTo>
                        <a:pt x="16655" y="4667"/>
                      </a:lnTo>
                      <a:lnTo>
                        <a:pt x="16655" y="4667"/>
                      </a:lnTo>
                      <a:lnTo>
                        <a:pt x="10933" y="50"/>
                      </a:lnTo>
                      <a:lnTo>
                        <a:pt x="10884" y="33"/>
                      </a:lnTo>
                      <a:lnTo>
                        <a:pt x="54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70;p26">
                  <a:extLst>
                    <a:ext uri="{FF2B5EF4-FFF2-40B4-BE49-F238E27FC236}">
                      <a16:creationId xmlns:a16="http://schemas.microsoft.com/office/drawing/2014/main" id="{FF27ABFC-F590-8F83-FB1B-EA8D17A12DC2}"/>
                    </a:ext>
                  </a:extLst>
                </p:cNvPr>
                <p:cNvSpPr/>
                <p:nvPr/>
              </p:nvSpPr>
              <p:spPr>
                <a:xfrm>
                  <a:off x="3537713" y="2991303"/>
                  <a:ext cx="180801" cy="167322"/>
                </a:xfrm>
                <a:custGeom>
                  <a:avLst/>
                  <a:gdLst/>
                  <a:ahLst/>
                  <a:cxnLst/>
                  <a:rect l="l" t="t" r="r" b="b"/>
                  <a:pathLst>
                    <a:path w="2656" h="2458" extrusionOk="0">
                      <a:moveTo>
                        <a:pt x="2474" y="1"/>
                      </a:moveTo>
                      <a:lnTo>
                        <a:pt x="1" y="2276"/>
                      </a:lnTo>
                      <a:lnTo>
                        <a:pt x="182" y="2458"/>
                      </a:lnTo>
                      <a:lnTo>
                        <a:pt x="2655" y="199"/>
                      </a:lnTo>
                      <a:lnTo>
                        <a:pt x="24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71;p26">
                  <a:extLst>
                    <a:ext uri="{FF2B5EF4-FFF2-40B4-BE49-F238E27FC236}">
                      <a16:creationId xmlns:a16="http://schemas.microsoft.com/office/drawing/2014/main" id="{24B44D06-8A65-981A-6611-C6F8F22AD891}"/>
                    </a:ext>
                  </a:extLst>
                </p:cNvPr>
                <p:cNvSpPr/>
                <p:nvPr/>
              </p:nvSpPr>
              <p:spPr>
                <a:xfrm>
                  <a:off x="3005658" y="2989056"/>
                  <a:ext cx="166165" cy="167322"/>
                </a:xfrm>
                <a:custGeom>
                  <a:avLst/>
                  <a:gdLst/>
                  <a:ahLst/>
                  <a:cxnLst/>
                  <a:rect l="l" t="t" r="r" b="b"/>
                  <a:pathLst>
                    <a:path w="2441" h="2458" extrusionOk="0">
                      <a:moveTo>
                        <a:pt x="215" y="1"/>
                      </a:moveTo>
                      <a:lnTo>
                        <a:pt x="1" y="182"/>
                      </a:lnTo>
                      <a:lnTo>
                        <a:pt x="2243" y="2458"/>
                      </a:lnTo>
                      <a:lnTo>
                        <a:pt x="2441" y="2293"/>
                      </a:lnTo>
                      <a:lnTo>
                        <a:pt x="2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372;p26">
                  <a:extLst>
                    <a:ext uri="{FF2B5EF4-FFF2-40B4-BE49-F238E27FC236}">
                      <a16:creationId xmlns:a16="http://schemas.microsoft.com/office/drawing/2014/main" id="{53AC5C0E-91CA-7A53-5829-C80D3F7C6432}"/>
                    </a:ext>
                  </a:extLst>
                </p:cNvPr>
                <p:cNvSpPr/>
                <p:nvPr/>
              </p:nvSpPr>
              <p:spPr>
                <a:xfrm>
                  <a:off x="3535466" y="3590749"/>
                  <a:ext cx="171815" cy="174061"/>
                </a:xfrm>
                <a:custGeom>
                  <a:avLst/>
                  <a:gdLst/>
                  <a:ahLst/>
                  <a:cxnLst/>
                  <a:rect l="l" t="t" r="r" b="b"/>
                  <a:pathLst>
                    <a:path w="2524" h="2557" extrusionOk="0">
                      <a:moveTo>
                        <a:pt x="2342" y="0"/>
                      </a:moveTo>
                      <a:lnTo>
                        <a:pt x="1" y="2375"/>
                      </a:lnTo>
                      <a:lnTo>
                        <a:pt x="198" y="2556"/>
                      </a:lnTo>
                      <a:lnTo>
                        <a:pt x="2524" y="182"/>
                      </a:lnTo>
                      <a:lnTo>
                        <a:pt x="2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373;p26">
                  <a:extLst>
                    <a:ext uri="{FF2B5EF4-FFF2-40B4-BE49-F238E27FC236}">
                      <a16:creationId xmlns:a16="http://schemas.microsoft.com/office/drawing/2014/main" id="{06A81BE9-E593-AFCC-8EA4-C54BD104E75A}"/>
                    </a:ext>
                  </a:extLst>
                </p:cNvPr>
                <p:cNvSpPr/>
                <p:nvPr/>
              </p:nvSpPr>
              <p:spPr>
                <a:xfrm>
                  <a:off x="3010151" y="3580606"/>
                  <a:ext cx="160583" cy="178554"/>
                </a:xfrm>
                <a:custGeom>
                  <a:avLst/>
                  <a:gdLst/>
                  <a:ahLst/>
                  <a:cxnLst/>
                  <a:rect l="l" t="t" r="r" b="b"/>
                  <a:pathLst>
                    <a:path w="2359" h="2623" extrusionOk="0">
                      <a:moveTo>
                        <a:pt x="215" y="1"/>
                      </a:moveTo>
                      <a:lnTo>
                        <a:pt x="0" y="166"/>
                      </a:lnTo>
                      <a:lnTo>
                        <a:pt x="2144" y="2623"/>
                      </a:lnTo>
                      <a:lnTo>
                        <a:pt x="2358" y="2458"/>
                      </a:lnTo>
                      <a:lnTo>
                        <a:pt x="2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74;p26">
                  <a:extLst>
                    <a:ext uri="{FF2B5EF4-FFF2-40B4-BE49-F238E27FC236}">
                      <a16:creationId xmlns:a16="http://schemas.microsoft.com/office/drawing/2014/main" id="{FA32D1A1-6CC4-1AFF-FC8B-6ECF4793862C}"/>
                    </a:ext>
                  </a:extLst>
                </p:cNvPr>
                <p:cNvSpPr/>
                <p:nvPr/>
              </p:nvSpPr>
              <p:spPr>
                <a:xfrm>
                  <a:off x="2863114" y="4987120"/>
                  <a:ext cx="1003525" cy="42681"/>
                </a:xfrm>
                <a:custGeom>
                  <a:avLst/>
                  <a:gdLst/>
                  <a:ahLst/>
                  <a:cxnLst/>
                  <a:rect l="l" t="t" r="r" b="b"/>
                  <a:pathLst>
                    <a:path w="14742" h="627" extrusionOk="0">
                      <a:moveTo>
                        <a:pt x="0" y="0"/>
                      </a:moveTo>
                      <a:lnTo>
                        <a:pt x="0" y="627"/>
                      </a:lnTo>
                      <a:lnTo>
                        <a:pt x="14742" y="627"/>
                      </a:lnTo>
                      <a:lnTo>
                        <a:pt x="147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75;p26">
                  <a:extLst>
                    <a:ext uri="{FF2B5EF4-FFF2-40B4-BE49-F238E27FC236}">
                      <a16:creationId xmlns:a16="http://schemas.microsoft.com/office/drawing/2014/main" id="{B33EB185-783B-39BB-C1AA-BAA62EEFD4A1}"/>
                    </a:ext>
                  </a:extLst>
                </p:cNvPr>
                <p:cNvSpPr/>
                <p:nvPr/>
              </p:nvSpPr>
              <p:spPr>
                <a:xfrm>
                  <a:off x="2818186"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376;p26">
                  <a:extLst>
                    <a:ext uri="{FF2B5EF4-FFF2-40B4-BE49-F238E27FC236}">
                      <a16:creationId xmlns:a16="http://schemas.microsoft.com/office/drawing/2014/main" id="{A6B112A1-5959-A8A2-9272-60E0474EEDC3}"/>
                    </a:ext>
                  </a:extLst>
                </p:cNvPr>
                <p:cNvSpPr/>
                <p:nvPr/>
              </p:nvSpPr>
              <p:spPr>
                <a:xfrm>
                  <a:off x="2821590" y="3154064"/>
                  <a:ext cx="13546" cy="78692"/>
                </a:xfrm>
                <a:custGeom>
                  <a:avLst/>
                  <a:gdLst/>
                  <a:ahLst/>
                  <a:cxnLst/>
                  <a:rect l="l" t="t" r="r" b="b"/>
                  <a:pathLst>
                    <a:path w="199" h="1156" extrusionOk="0">
                      <a:moveTo>
                        <a:pt x="0" y="1"/>
                      </a:moveTo>
                      <a:lnTo>
                        <a:pt x="0" y="1155"/>
                      </a:lnTo>
                      <a:lnTo>
                        <a:pt x="198" y="1155"/>
                      </a:lnTo>
                      <a:lnTo>
                        <a:pt x="1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377;p26">
                  <a:extLst>
                    <a:ext uri="{FF2B5EF4-FFF2-40B4-BE49-F238E27FC236}">
                      <a16:creationId xmlns:a16="http://schemas.microsoft.com/office/drawing/2014/main" id="{B0D08230-77EF-6E6B-5113-55C0F95F4CF2}"/>
                    </a:ext>
                  </a:extLst>
                </p:cNvPr>
                <p:cNvSpPr/>
                <p:nvPr/>
              </p:nvSpPr>
              <p:spPr>
                <a:xfrm>
                  <a:off x="2795722" y="3197835"/>
                  <a:ext cx="67460" cy="157247"/>
                </a:xfrm>
                <a:custGeom>
                  <a:avLst/>
                  <a:gdLst/>
                  <a:ahLst/>
                  <a:cxnLst/>
                  <a:rect l="l" t="t" r="r" b="b"/>
                  <a:pathLst>
                    <a:path w="991" h="2310" extrusionOk="0">
                      <a:moveTo>
                        <a:pt x="496" y="1"/>
                      </a:moveTo>
                      <a:cubicBezTo>
                        <a:pt x="215" y="1"/>
                        <a:pt x="1" y="215"/>
                        <a:pt x="1" y="479"/>
                      </a:cubicBezTo>
                      <a:lnTo>
                        <a:pt x="1" y="1831"/>
                      </a:lnTo>
                      <a:cubicBezTo>
                        <a:pt x="1" y="2112"/>
                        <a:pt x="232" y="2309"/>
                        <a:pt x="496" y="2309"/>
                      </a:cubicBezTo>
                      <a:cubicBezTo>
                        <a:pt x="759" y="2309"/>
                        <a:pt x="990" y="2112"/>
                        <a:pt x="990" y="1831"/>
                      </a:cubicBezTo>
                      <a:lnTo>
                        <a:pt x="990" y="479"/>
                      </a:lnTo>
                      <a:cubicBezTo>
                        <a:pt x="990" y="215"/>
                        <a:pt x="759" y="1"/>
                        <a:pt x="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378;p26">
                  <a:extLst>
                    <a:ext uri="{FF2B5EF4-FFF2-40B4-BE49-F238E27FC236}">
                      <a16:creationId xmlns:a16="http://schemas.microsoft.com/office/drawing/2014/main" id="{B40CC546-9D34-9DAC-1748-89DEEDDF8DF1}"/>
                    </a:ext>
                  </a:extLst>
                </p:cNvPr>
                <p:cNvSpPr/>
                <p:nvPr/>
              </p:nvSpPr>
              <p:spPr>
                <a:xfrm>
                  <a:off x="2791230" y="3807356"/>
                  <a:ext cx="67460" cy="157247"/>
                </a:xfrm>
                <a:custGeom>
                  <a:avLst/>
                  <a:gdLst/>
                  <a:ahLst/>
                  <a:cxnLst/>
                  <a:rect l="l" t="t" r="r" b="b"/>
                  <a:pathLst>
                    <a:path w="991" h="2310" extrusionOk="0">
                      <a:moveTo>
                        <a:pt x="496" y="1"/>
                      </a:moveTo>
                      <a:cubicBezTo>
                        <a:pt x="232" y="1"/>
                        <a:pt x="1" y="199"/>
                        <a:pt x="1" y="462"/>
                      </a:cubicBezTo>
                      <a:lnTo>
                        <a:pt x="1" y="1831"/>
                      </a:lnTo>
                      <a:cubicBezTo>
                        <a:pt x="1" y="2095"/>
                        <a:pt x="232" y="2309"/>
                        <a:pt x="496" y="2309"/>
                      </a:cubicBezTo>
                      <a:cubicBezTo>
                        <a:pt x="760" y="2309"/>
                        <a:pt x="990" y="2095"/>
                        <a:pt x="990" y="1831"/>
                      </a:cubicBezTo>
                      <a:lnTo>
                        <a:pt x="990" y="462"/>
                      </a:lnTo>
                      <a:cubicBezTo>
                        <a:pt x="990" y="199"/>
                        <a:pt x="760" y="1"/>
                        <a:pt x="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 name="Google Shape;379;p26">
              <a:extLst>
                <a:ext uri="{FF2B5EF4-FFF2-40B4-BE49-F238E27FC236}">
                  <a16:creationId xmlns:a16="http://schemas.microsoft.com/office/drawing/2014/main" id="{BA42D11E-5505-F28F-0A2C-C5EA3EEB7B38}"/>
                </a:ext>
              </a:extLst>
            </p:cNvPr>
            <p:cNvGrpSpPr/>
            <p:nvPr/>
          </p:nvGrpSpPr>
          <p:grpSpPr>
            <a:xfrm flipH="1">
              <a:off x="2712687" y="2844266"/>
              <a:ext cx="1257299" cy="2185536"/>
              <a:chOff x="2791230" y="2844266"/>
              <a:chExt cx="1257299" cy="2185536"/>
            </a:xfrm>
          </p:grpSpPr>
          <p:grpSp>
            <p:nvGrpSpPr>
              <p:cNvPr id="161" name="Google Shape;380;p26">
                <a:extLst>
                  <a:ext uri="{FF2B5EF4-FFF2-40B4-BE49-F238E27FC236}">
                    <a16:creationId xmlns:a16="http://schemas.microsoft.com/office/drawing/2014/main" id="{145EA738-2580-9362-F000-44C268265A3E}"/>
                  </a:ext>
                </a:extLst>
              </p:cNvPr>
              <p:cNvGrpSpPr/>
              <p:nvPr/>
            </p:nvGrpSpPr>
            <p:grpSpPr>
              <a:xfrm>
                <a:off x="3454664" y="2844275"/>
                <a:ext cx="593864" cy="2184438"/>
                <a:chOff x="3454664" y="2844275"/>
                <a:chExt cx="593864" cy="2184438"/>
              </a:xfrm>
            </p:grpSpPr>
            <p:sp>
              <p:nvSpPr>
                <p:cNvPr id="190" name="Google Shape;381;p26">
                  <a:extLst>
                    <a:ext uri="{FF2B5EF4-FFF2-40B4-BE49-F238E27FC236}">
                      <a16:creationId xmlns:a16="http://schemas.microsoft.com/office/drawing/2014/main" id="{0E99839E-5C97-4156-3632-868C229ED33C}"/>
                    </a:ext>
                  </a:extLst>
                </p:cNvPr>
                <p:cNvSpPr/>
                <p:nvPr/>
              </p:nvSpPr>
              <p:spPr>
                <a:xfrm>
                  <a:off x="3526481" y="3161961"/>
                  <a:ext cx="117970" cy="298634"/>
                </a:xfrm>
                <a:custGeom>
                  <a:avLst/>
                  <a:gdLst/>
                  <a:ahLst/>
                  <a:cxnLst/>
                  <a:rect l="l" t="t" r="r" b="b"/>
                  <a:pathLst>
                    <a:path w="1733" h="4387" extrusionOk="0">
                      <a:moveTo>
                        <a:pt x="1369" y="0"/>
                      </a:moveTo>
                      <a:lnTo>
                        <a:pt x="1" y="4288"/>
                      </a:lnTo>
                      <a:lnTo>
                        <a:pt x="396" y="4387"/>
                      </a:lnTo>
                      <a:lnTo>
                        <a:pt x="1732" y="116"/>
                      </a:lnTo>
                      <a:lnTo>
                        <a:pt x="13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82;p26">
                  <a:extLst>
                    <a:ext uri="{FF2B5EF4-FFF2-40B4-BE49-F238E27FC236}">
                      <a16:creationId xmlns:a16="http://schemas.microsoft.com/office/drawing/2014/main" id="{AE3BD039-8313-189A-9062-8254C59668C6}"/>
                    </a:ext>
                  </a:extLst>
                </p:cNvPr>
                <p:cNvSpPr/>
                <p:nvPr/>
              </p:nvSpPr>
              <p:spPr>
                <a:xfrm>
                  <a:off x="3526481" y="3165296"/>
                  <a:ext cx="126887" cy="291963"/>
                </a:xfrm>
                <a:custGeom>
                  <a:avLst/>
                  <a:gdLst/>
                  <a:ahLst/>
                  <a:cxnLst/>
                  <a:rect l="l" t="t" r="r" b="b"/>
                  <a:pathLst>
                    <a:path w="1864" h="4289" extrusionOk="0">
                      <a:moveTo>
                        <a:pt x="396" y="1"/>
                      </a:moveTo>
                      <a:lnTo>
                        <a:pt x="1" y="133"/>
                      </a:lnTo>
                      <a:lnTo>
                        <a:pt x="1485" y="4288"/>
                      </a:lnTo>
                      <a:lnTo>
                        <a:pt x="1864" y="4173"/>
                      </a:lnTo>
                      <a:lnTo>
                        <a:pt x="3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83;p26">
                  <a:extLst>
                    <a:ext uri="{FF2B5EF4-FFF2-40B4-BE49-F238E27FC236}">
                      <a16:creationId xmlns:a16="http://schemas.microsoft.com/office/drawing/2014/main" id="{6B39E929-6FD5-F01D-4E13-0247EC304154}"/>
                    </a:ext>
                  </a:extLst>
                </p:cNvPr>
                <p:cNvSpPr/>
                <p:nvPr/>
              </p:nvSpPr>
              <p:spPr>
                <a:xfrm>
                  <a:off x="3530973" y="4094758"/>
                  <a:ext cx="159494" cy="263849"/>
                </a:xfrm>
                <a:custGeom>
                  <a:avLst/>
                  <a:gdLst/>
                  <a:ahLst/>
                  <a:cxnLst/>
                  <a:rect l="l" t="t" r="r" b="b"/>
                  <a:pathLst>
                    <a:path w="2343" h="3876" extrusionOk="0">
                      <a:moveTo>
                        <a:pt x="347" y="0"/>
                      </a:moveTo>
                      <a:lnTo>
                        <a:pt x="1" y="182"/>
                      </a:lnTo>
                      <a:lnTo>
                        <a:pt x="1996" y="3875"/>
                      </a:lnTo>
                      <a:lnTo>
                        <a:pt x="2342" y="3694"/>
                      </a:lnTo>
                      <a:lnTo>
                        <a:pt x="3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84;p26">
                  <a:extLst>
                    <a:ext uri="{FF2B5EF4-FFF2-40B4-BE49-F238E27FC236}">
                      <a16:creationId xmlns:a16="http://schemas.microsoft.com/office/drawing/2014/main" id="{C46E260C-CD52-01CD-E717-60BD36A3F8AB}"/>
                    </a:ext>
                  </a:extLst>
                </p:cNvPr>
                <p:cNvSpPr/>
                <p:nvPr/>
              </p:nvSpPr>
              <p:spPr>
                <a:xfrm>
                  <a:off x="3561266" y="4108236"/>
                  <a:ext cx="183047" cy="880041"/>
                </a:xfrm>
                <a:custGeom>
                  <a:avLst/>
                  <a:gdLst/>
                  <a:ahLst/>
                  <a:cxnLst/>
                  <a:rect l="l" t="t" r="r" b="b"/>
                  <a:pathLst>
                    <a:path w="2689" h="12928" extrusionOk="0">
                      <a:moveTo>
                        <a:pt x="990" y="0"/>
                      </a:moveTo>
                      <a:lnTo>
                        <a:pt x="1" y="3859"/>
                      </a:lnTo>
                      <a:lnTo>
                        <a:pt x="2276" y="8146"/>
                      </a:lnTo>
                      <a:lnTo>
                        <a:pt x="1567" y="12862"/>
                      </a:lnTo>
                      <a:lnTo>
                        <a:pt x="1963" y="12928"/>
                      </a:lnTo>
                      <a:lnTo>
                        <a:pt x="2689" y="8080"/>
                      </a:lnTo>
                      <a:lnTo>
                        <a:pt x="446" y="3826"/>
                      </a:lnTo>
                      <a:lnTo>
                        <a:pt x="1386" y="82"/>
                      </a:lnTo>
                      <a:lnTo>
                        <a:pt x="9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385;p26">
                  <a:extLst>
                    <a:ext uri="{FF2B5EF4-FFF2-40B4-BE49-F238E27FC236}">
                      <a16:creationId xmlns:a16="http://schemas.microsoft.com/office/drawing/2014/main" id="{CE0A7ABD-03FE-8AAE-F3F9-943CCB9EA511}"/>
                    </a:ext>
                  </a:extLst>
                </p:cNvPr>
                <p:cNvSpPr/>
                <p:nvPr/>
              </p:nvSpPr>
              <p:spPr>
                <a:xfrm>
                  <a:off x="3609529" y="4336075"/>
                  <a:ext cx="179711" cy="653360"/>
                </a:xfrm>
                <a:custGeom>
                  <a:avLst/>
                  <a:gdLst/>
                  <a:ahLst/>
                  <a:cxnLst/>
                  <a:rect l="l" t="t" r="r" b="b"/>
                  <a:pathLst>
                    <a:path w="2640" h="9598" extrusionOk="0">
                      <a:moveTo>
                        <a:pt x="743" y="0"/>
                      </a:moveTo>
                      <a:lnTo>
                        <a:pt x="1" y="4980"/>
                      </a:lnTo>
                      <a:lnTo>
                        <a:pt x="1" y="5046"/>
                      </a:lnTo>
                      <a:lnTo>
                        <a:pt x="2293" y="9597"/>
                      </a:lnTo>
                      <a:lnTo>
                        <a:pt x="2639" y="9416"/>
                      </a:lnTo>
                      <a:lnTo>
                        <a:pt x="397" y="4980"/>
                      </a:lnTo>
                      <a:lnTo>
                        <a:pt x="1139" y="66"/>
                      </a:lnTo>
                      <a:lnTo>
                        <a:pt x="7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386;p26">
                  <a:extLst>
                    <a:ext uri="{FF2B5EF4-FFF2-40B4-BE49-F238E27FC236}">
                      <a16:creationId xmlns:a16="http://schemas.microsoft.com/office/drawing/2014/main" id="{D76932AE-744A-76F9-CE39-403582CD9972}"/>
                    </a:ext>
                  </a:extLst>
                </p:cNvPr>
                <p:cNvSpPr/>
                <p:nvPr/>
              </p:nvSpPr>
              <p:spPr>
                <a:xfrm>
                  <a:off x="3519741" y="3769235"/>
                  <a:ext cx="135873" cy="321098"/>
                </a:xfrm>
                <a:custGeom>
                  <a:avLst/>
                  <a:gdLst/>
                  <a:ahLst/>
                  <a:cxnLst/>
                  <a:rect l="l" t="t" r="r" b="b"/>
                  <a:pathLst>
                    <a:path w="1996" h="4717" extrusionOk="0">
                      <a:moveTo>
                        <a:pt x="1633" y="0"/>
                      </a:moveTo>
                      <a:lnTo>
                        <a:pt x="1" y="4601"/>
                      </a:lnTo>
                      <a:lnTo>
                        <a:pt x="396" y="4716"/>
                      </a:lnTo>
                      <a:lnTo>
                        <a:pt x="1996" y="149"/>
                      </a:lnTo>
                      <a:lnTo>
                        <a:pt x="16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387;p26">
                  <a:extLst>
                    <a:ext uri="{FF2B5EF4-FFF2-40B4-BE49-F238E27FC236}">
                      <a16:creationId xmlns:a16="http://schemas.microsoft.com/office/drawing/2014/main" id="{90392EB8-0C3E-69C0-26F5-412F7457DFE1}"/>
                    </a:ext>
                  </a:extLst>
                </p:cNvPr>
                <p:cNvSpPr/>
                <p:nvPr/>
              </p:nvSpPr>
              <p:spPr>
                <a:xfrm>
                  <a:off x="3526481" y="3768078"/>
                  <a:ext cx="126887" cy="317762"/>
                </a:xfrm>
                <a:custGeom>
                  <a:avLst/>
                  <a:gdLst/>
                  <a:ahLst/>
                  <a:cxnLst/>
                  <a:rect l="l" t="t" r="r" b="b"/>
                  <a:pathLst>
                    <a:path w="1864" h="4668" extrusionOk="0">
                      <a:moveTo>
                        <a:pt x="396" y="1"/>
                      </a:moveTo>
                      <a:lnTo>
                        <a:pt x="1" y="100"/>
                      </a:lnTo>
                      <a:lnTo>
                        <a:pt x="1468" y="4667"/>
                      </a:lnTo>
                      <a:lnTo>
                        <a:pt x="1864" y="4552"/>
                      </a:lnTo>
                      <a:lnTo>
                        <a:pt x="3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388;p26">
                  <a:extLst>
                    <a:ext uri="{FF2B5EF4-FFF2-40B4-BE49-F238E27FC236}">
                      <a16:creationId xmlns:a16="http://schemas.microsoft.com/office/drawing/2014/main" id="{849F4E50-0AF2-6EBD-9FCF-6C5EDB4FDBEC}"/>
                    </a:ext>
                  </a:extLst>
                </p:cNvPr>
                <p:cNvSpPr/>
                <p:nvPr/>
              </p:nvSpPr>
              <p:spPr>
                <a:xfrm>
                  <a:off x="3627500" y="3164207"/>
                  <a:ext cx="27025" cy="300880"/>
                </a:xfrm>
                <a:custGeom>
                  <a:avLst/>
                  <a:gdLst/>
                  <a:ahLst/>
                  <a:cxnLst/>
                  <a:rect l="l" t="t" r="r" b="b"/>
                  <a:pathLst>
                    <a:path w="397" h="4420" extrusionOk="0">
                      <a:moveTo>
                        <a:pt x="1" y="0"/>
                      </a:moveTo>
                      <a:lnTo>
                        <a:pt x="1" y="4255"/>
                      </a:lnTo>
                      <a:lnTo>
                        <a:pt x="182" y="4255"/>
                      </a:lnTo>
                      <a:lnTo>
                        <a:pt x="232" y="4288"/>
                      </a:lnTo>
                      <a:lnTo>
                        <a:pt x="396" y="4419"/>
                      </a:lnTo>
                      <a:lnTo>
                        <a:pt x="3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389;p26">
                  <a:extLst>
                    <a:ext uri="{FF2B5EF4-FFF2-40B4-BE49-F238E27FC236}">
                      <a16:creationId xmlns:a16="http://schemas.microsoft.com/office/drawing/2014/main" id="{F12D7355-3269-6FCB-988E-F1DCEEE18E5D}"/>
                    </a:ext>
                  </a:extLst>
                </p:cNvPr>
                <p:cNvSpPr/>
                <p:nvPr/>
              </p:nvSpPr>
              <p:spPr>
                <a:xfrm>
                  <a:off x="3627500" y="3765832"/>
                  <a:ext cx="161740" cy="1220200"/>
                </a:xfrm>
                <a:custGeom>
                  <a:avLst/>
                  <a:gdLst/>
                  <a:ahLst/>
                  <a:cxnLst/>
                  <a:rect l="l" t="t" r="r" b="b"/>
                  <a:pathLst>
                    <a:path w="2376" h="17925" extrusionOk="0">
                      <a:moveTo>
                        <a:pt x="1" y="1"/>
                      </a:moveTo>
                      <a:lnTo>
                        <a:pt x="1" y="5409"/>
                      </a:lnTo>
                      <a:lnTo>
                        <a:pt x="1979" y="17925"/>
                      </a:lnTo>
                      <a:lnTo>
                        <a:pt x="2375" y="17925"/>
                      </a:lnTo>
                      <a:lnTo>
                        <a:pt x="396" y="5360"/>
                      </a:lnTo>
                      <a:lnTo>
                        <a:pt x="3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390;p26">
                  <a:extLst>
                    <a:ext uri="{FF2B5EF4-FFF2-40B4-BE49-F238E27FC236}">
                      <a16:creationId xmlns:a16="http://schemas.microsoft.com/office/drawing/2014/main" id="{19BC6FE5-FB3B-E8EE-9FA1-E4AF0BF95A4A}"/>
                    </a:ext>
                  </a:extLst>
                </p:cNvPr>
                <p:cNvSpPr/>
                <p:nvPr/>
              </p:nvSpPr>
              <p:spPr>
                <a:xfrm>
                  <a:off x="3454664" y="3453787"/>
                  <a:ext cx="578140" cy="316605"/>
                </a:xfrm>
                <a:custGeom>
                  <a:avLst/>
                  <a:gdLst/>
                  <a:ahLst/>
                  <a:cxnLst/>
                  <a:rect l="l" t="t" r="r" b="b"/>
                  <a:pathLst>
                    <a:path w="8493" h="4651" extrusionOk="0">
                      <a:moveTo>
                        <a:pt x="0" y="1"/>
                      </a:moveTo>
                      <a:lnTo>
                        <a:pt x="0" y="248"/>
                      </a:lnTo>
                      <a:lnTo>
                        <a:pt x="2540" y="264"/>
                      </a:lnTo>
                      <a:lnTo>
                        <a:pt x="2639" y="264"/>
                      </a:lnTo>
                      <a:lnTo>
                        <a:pt x="2935" y="495"/>
                      </a:lnTo>
                      <a:lnTo>
                        <a:pt x="7783" y="4387"/>
                      </a:lnTo>
                      <a:lnTo>
                        <a:pt x="2935" y="4337"/>
                      </a:lnTo>
                      <a:lnTo>
                        <a:pt x="2540" y="4337"/>
                      </a:lnTo>
                      <a:lnTo>
                        <a:pt x="0" y="4321"/>
                      </a:lnTo>
                      <a:lnTo>
                        <a:pt x="0" y="4568"/>
                      </a:lnTo>
                      <a:lnTo>
                        <a:pt x="2540" y="4585"/>
                      </a:lnTo>
                      <a:lnTo>
                        <a:pt x="2935" y="4585"/>
                      </a:lnTo>
                      <a:lnTo>
                        <a:pt x="8492" y="4651"/>
                      </a:lnTo>
                      <a:lnTo>
                        <a:pt x="2935" y="165"/>
                      </a:lnTo>
                      <a:lnTo>
                        <a:pt x="2771" y="34"/>
                      </a:lnTo>
                      <a:lnTo>
                        <a:pt x="272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91;p26">
                  <a:extLst>
                    <a:ext uri="{FF2B5EF4-FFF2-40B4-BE49-F238E27FC236}">
                      <a16:creationId xmlns:a16="http://schemas.microsoft.com/office/drawing/2014/main" id="{C906DFC7-B5E3-2C0E-1B94-3043B59543F4}"/>
                    </a:ext>
                  </a:extLst>
                </p:cNvPr>
                <p:cNvSpPr/>
                <p:nvPr/>
              </p:nvSpPr>
              <p:spPr>
                <a:xfrm>
                  <a:off x="3454675" y="2844275"/>
                  <a:ext cx="593843" cy="324496"/>
                </a:xfrm>
                <a:custGeom>
                  <a:avLst/>
                  <a:gdLst/>
                  <a:ahLst/>
                  <a:cxnLst/>
                  <a:rect l="l" t="t" r="r" b="b"/>
                  <a:pathLst>
                    <a:path w="8724" h="4668" extrusionOk="0">
                      <a:moveTo>
                        <a:pt x="0" y="1"/>
                      </a:moveTo>
                      <a:lnTo>
                        <a:pt x="0" y="248"/>
                      </a:lnTo>
                      <a:lnTo>
                        <a:pt x="1534" y="281"/>
                      </a:lnTo>
                      <a:lnTo>
                        <a:pt x="2705" y="281"/>
                      </a:lnTo>
                      <a:lnTo>
                        <a:pt x="3018" y="495"/>
                      </a:lnTo>
                      <a:lnTo>
                        <a:pt x="7981" y="4420"/>
                      </a:lnTo>
                      <a:lnTo>
                        <a:pt x="7981" y="4420"/>
                      </a:lnTo>
                      <a:lnTo>
                        <a:pt x="3018" y="4370"/>
                      </a:lnTo>
                      <a:lnTo>
                        <a:pt x="2606" y="4370"/>
                      </a:lnTo>
                      <a:lnTo>
                        <a:pt x="0" y="4354"/>
                      </a:lnTo>
                      <a:lnTo>
                        <a:pt x="0" y="4601"/>
                      </a:lnTo>
                      <a:lnTo>
                        <a:pt x="2606" y="4618"/>
                      </a:lnTo>
                      <a:lnTo>
                        <a:pt x="3018" y="4618"/>
                      </a:lnTo>
                      <a:lnTo>
                        <a:pt x="8723" y="4667"/>
                      </a:lnTo>
                      <a:lnTo>
                        <a:pt x="3018" y="166"/>
                      </a:lnTo>
                      <a:lnTo>
                        <a:pt x="2853" y="50"/>
                      </a:lnTo>
                      <a:lnTo>
                        <a:pt x="28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92;p26">
                  <a:extLst>
                    <a:ext uri="{FF2B5EF4-FFF2-40B4-BE49-F238E27FC236}">
                      <a16:creationId xmlns:a16="http://schemas.microsoft.com/office/drawing/2014/main" id="{B1E729ED-B520-4A3D-DD22-4807CEA6C1FC}"/>
                    </a:ext>
                  </a:extLst>
                </p:cNvPr>
                <p:cNvSpPr/>
                <p:nvPr/>
              </p:nvSpPr>
              <p:spPr>
                <a:xfrm>
                  <a:off x="3454664" y="4985963"/>
                  <a:ext cx="515309" cy="42750"/>
                </a:xfrm>
                <a:custGeom>
                  <a:avLst/>
                  <a:gdLst/>
                  <a:ahLst/>
                  <a:cxnLst/>
                  <a:rect l="l" t="t" r="r" b="b"/>
                  <a:pathLst>
                    <a:path w="7570" h="628" extrusionOk="0">
                      <a:moveTo>
                        <a:pt x="0" y="1"/>
                      </a:moveTo>
                      <a:lnTo>
                        <a:pt x="0" y="627"/>
                      </a:lnTo>
                      <a:lnTo>
                        <a:pt x="7569" y="627"/>
                      </a:lnTo>
                      <a:lnTo>
                        <a:pt x="75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93;p26">
                  <a:extLst>
                    <a:ext uri="{FF2B5EF4-FFF2-40B4-BE49-F238E27FC236}">
                      <a16:creationId xmlns:a16="http://schemas.microsoft.com/office/drawing/2014/main" id="{7799307A-243B-77C2-FD03-41D2798F3600}"/>
                    </a:ext>
                  </a:extLst>
                </p:cNvPr>
                <p:cNvSpPr/>
                <p:nvPr/>
              </p:nvSpPr>
              <p:spPr>
                <a:xfrm>
                  <a:off x="3992301"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94;p26">
                  <a:extLst>
                    <a:ext uri="{FF2B5EF4-FFF2-40B4-BE49-F238E27FC236}">
                      <a16:creationId xmlns:a16="http://schemas.microsoft.com/office/drawing/2014/main" id="{3513DDA7-24A3-8307-3C5F-AE8AF31FC96D}"/>
                    </a:ext>
                  </a:extLst>
                </p:cNvPr>
                <p:cNvSpPr/>
                <p:nvPr/>
              </p:nvSpPr>
              <p:spPr>
                <a:xfrm>
                  <a:off x="4008025" y="3166453"/>
                  <a:ext cx="12457" cy="78624"/>
                </a:xfrm>
                <a:custGeom>
                  <a:avLst/>
                  <a:gdLst/>
                  <a:ahLst/>
                  <a:cxnLst/>
                  <a:rect l="l" t="t" r="r" b="b"/>
                  <a:pathLst>
                    <a:path w="183" h="1155" extrusionOk="0">
                      <a:moveTo>
                        <a:pt x="1" y="0"/>
                      </a:moveTo>
                      <a:lnTo>
                        <a:pt x="1" y="1154"/>
                      </a:lnTo>
                      <a:lnTo>
                        <a:pt x="182" y="1154"/>
                      </a:lnTo>
                      <a:lnTo>
                        <a:pt x="1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95;p26">
                  <a:extLst>
                    <a:ext uri="{FF2B5EF4-FFF2-40B4-BE49-F238E27FC236}">
                      <a16:creationId xmlns:a16="http://schemas.microsoft.com/office/drawing/2014/main" id="{1DEB9D7F-4D3D-680B-B5A9-61E6B0F9DA91}"/>
                    </a:ext>
                  </a:extLst>
                </p:cNvPr>
                <p:cNvSpPr/>
                <p:nvPr/>
              </p:nvSpPr>
              <p:spPr>
                <a:xfrm>
                  <a:off x="3965412" y="3808513"/>
                  <a:ext cx="67392" cy="157179"/>
                </a:xfrm>
                <a:custGeom>
                  <a:avLst/>
                  <a:gdLst/>
                  <a:ahLst/>
                  <a:cxnLst/>
                  <a:rect l="l" t="t" r="r" b="b"/>
                  <a:pathLst>
                    <a:path w="990" h="2309" extrusionOk="0">
                      <a:moveTo>
                        <a:pt x="495" y="0"/>
                      </a:moveTo>
                      <a:cubicBezTo>
                        <a:pt x="231" y="0"/>
                        <a:pt x="0" y="198"/>
                        <a:pt x="0" y="478"/>
                      </a:cubicBezTo>
                      <a:lnTo>
                        <a:pt x="0" y="1831"/>
                      </a:lnTo>
                      <a:cubicBezTo>
                        <a:pt x="0" y="2094"/>
                        <a:pt x="231" y="2309"/>
                        <a:pt x="495" y="2309"/>
                      </a:cubicBezTo>
                      <a:cubicBezTo>
                        <a:pt x="775" y="2309"/>
                        <a:pt x="989" y="2094"/>
                        <a:pt x="989" y="1831"/>
                      </a:cubicBezTo>
                      <a:lnTo>
                        <a:pt x="989" y="478"/>
                      </a:lnTo>
                      <a:cubicBezTo>
                        <a:pt x="989" y="198"/>
                        <a:pt x="775" y="0"/>
                        <a:pt x="4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96;p26">
                  <a:extLst>
                    <a:ext uri="{FF2B5EF4-FFF2-40B4-BE49-F238E27FC236}">
                      <a16:creationId xmlns:a16="http://schemas.microsoft.com/office/drawing/2014/main" id="{0615F3F4-7320-13C2-D9A6-CEC15FC5E477}"/>
                    </a:ext>
                  </a:extLst>
                </p:cNvPr>
                <p:cNvSpPr/>
                <p:nvPr/>
              </p:nvSpPr>
              <p:spPr>
                <a:xfrm>
                  <a:off x="3981069" y="3210224"/>
                  <a:ext cx="67460" cy="157179"/>
                </a:xfrm>
                <a:custGeom>
                  <a:avLst/>
                  <a:gdLst/>
                  <a:ahLst/>
                  <a:cxnLst/>
                  <a:rect l="l" t="t" r="r" b="b"/>
                  <a:pathLst>
                    <a:path w="991" h="2309" extrusionOk="0">
                      <a:moveTo>
                        <a:pt x="496" y="0"/>
                      </a:moveTo>
                      <a:cubicBezTo>
                        <a:pt x="232" y="0"/>
                        <a:pt x="1" y="215"/>
                        <a:pt x="1" y="479"/>
                      </a:cubicBezTo>
                      <a:lnTo>
                        <a:pt x="1" y="1847"/>
                      </a:lnTo>
                      <a:cubicBezTo>
                        <a:pt x="1" y="2111"/>
                        <a:pt x="232" y="2309"/>
                        <a:pt x="496" y="2309"/>
                      </a:cubicBezTo>
                      <a:cubicBezTo>
                        <a:pt x="759" y="2309"/>
                        <a:pt x="990" y="2111"/>
                        <a:pt x="990" y="1847"/>
                      </a:cubicBezTo>
                      <a:lnTo>
                        <a:pt x="990" y="479"/>
                      </a:lnTo>
                      <a:cubicBezTo>
                        <a:pt x="990" y="215"/>
                        <a:pt x="759" y="0"/>
                        <a:pt x="4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397;p26">
                <a:extLst>
                  <a:ext uri="{FF2B5EF4-FFF2-40B4-BE49-F238E27FC236}">
                    <a16:creationId xmlns:a16="http://schemas.microsoft.com/office/drawing/2014/main" id="{E8BC9660-7D7D-0764-A841-61825EC795C5}"/>
                  </a:ext>
                </a:extLst>
              </p:cNvPr>
              <p:cNvGrpSpPr/>
              <p:nvPr/>
            </p:nvGrpSpPr>
            <p:grpSpPr>
              <a:xfrm>
                <a:off x="2791230" y="2844266"/>
                <a:ext cx="1139398" cy="2185536"/>
                <a:chOff x="2791230" y="2844266"/>
                <a:chExt cx="1139398" cy="2185536"/>
              </a:xfrm>
            </p:grpSpPr>
            <p:sp>
              <p:nvSpPr>
                <p:cNvPr id="163" name="Google Shape;398;p26">
                  <a:extLst>
                    <a:ext uri="{FF2B5EF4-FFF2-40B4-BE49-F238E27FC236}">
                      <a16:creationId xmlns:a16="http://schemas.microsoft.com/office/drawing/2014/main" id="{E45A766C-4B7A-2BA2-078E-9D068BC2E904}"/>
                    </a:ext>
                  </a:extLst>
                </p:cNvPr>
                <p:cNvSpPr/>
                <p:nvPr/>
              </p:nvSpPr>
              <p:spPr>
                <a:xfrm>
                  <a:off x="3017979" y="2844266"/>
                  <a:ext cx="674735" cy="2177707"/>
                </a:xfrm>
                <a:custGeom>
                  <a:avLst/>
                  <a:gdLst/>
                  <a:ahLst/>
                  <a:cxnLst/>
                  <a:rect l="l" t="t" r="r" b="b"/>
                  <a:pathLst>
                    <a:path w="9912" h="31991" extrusionOk="0">
                      <a:moveTo>
                        <a:pt x="7454" y="396"/>
                      </a:moveTo>
                      <a:lnTo>
                        <a:pt x="7454" y="18964"/>
                      </a:lnTo>
                      <a:lnTo>
                        <a:pt x="9449" y="31595"/>
                      </a:lnTo>
                      <a:lnTo>
                        <a:pt x="463" y="31595"/>
                      </a:lnTo>
                      <a:lnTo>
                        <a:pt x="2474" y="19063"/>
                      </a:lnTo>
                      <a:lnTo>
                        <a:pt x="2474" y="19046"/>
                      </a:lnTo>
                      <a:lnTo>
                        <a:pt x="2474" y="396"/>
                      </a:lnTo>
                      <a:close/>
                      <a:moveTo>
                        <a:pt x="2095" y="1"/>
                      </a:moveTo>
                      <a:lnTo>
                        <a:pt x="2095" y="19013"/>
                      </a:lnTo>
                      <a:lnTo>
                        <a:pt x="1" y="31991"/>
                      </a:lnTo>
                      <a:lnTo>
                        <a:pt x="9911" y="31991"/>
                      </a:lnTo>
                      <a:lnTo>
                        <a:pt x="7850" y="18914"/>
                      </a:lnTo>
                      <a:lnTo>
                        <a:pt x="78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399;p26">
                  <a:extLst>
                    <a:ext uri="{FF2B5EF4-FFF2-40B4-BE49-F238E27FC236}">
                      <a16:creationId xmlns:a16="http://schemas.microsoft.com/office/drawing/2014/main" id="{1AC8641E-CD8D-04E9-00C8-F79BBFD4CB0A}"/>
                    </a:ext>
                  </a:extLst>
                </p:cNvPr>
                <p:cNvSpPr/>
                <p:nvPr/>
              </p:nvSpPr>
              <p:spPr>
                <a:xfrm>
                  <a:off x="3030368" y="4678412"/>
                  <a:ext cx="601693" cy="337980"/>
                </a:xfrm>
                <a:custGeom>
                  <a:avLst/>
                  <a:gdLst/>
                  <a:ahLst/>
                  <a:cxnLst/>
                  <a:rect l="l" t="t" r="r" b="b"/>
                  <a:pathLst>
                    <a:path w="8839" h="4965" extrusionOk="0">
                      <a:moveTo>
                        <a:pt x="8707" y="1"/>
                      </a:moveTo>
                      <a:lnTo>
                        <a:pt x="0" y="4733"/>
                      </a:lnTo>
                      <a:lnTo>
                        <a:pt x="116" y="4964"/>
                      </a:lnTo>
                      <a:lnTo>
                        <a:pt x="8839" y="232"/>
                      </a:lnTo>
                      <a:lnTo>
                        <a:pt x="87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00;p26">
                  <a:extLst>
                    <a:ext uri="{FF2B5EF4-FFF2-40B4-BE49-F238E27FC236}">
                      <a16:creationId xmlns:a16="http://schemas.microsoft.com/office/drawing/2014/main" id="{72ABDE33-E67E-CFF4-0385-C4D069FA19A7}"/>
                    </a:ext>
                  </a:extLst>
                </p:cNvPr>
                <p:cNvSpPr/>
                <p:nvPr/>
              </p:nvSpPr>
              <p:spPr>
                <a:xfrm>
                  <a:off x="3077474" y="4694136"/>
                  <a:ext cx="604007" cy="322255"/>
                </a:xfrm>
                <a:custGeom>
                  <a:avLst/>
                  <a:gdLst/>
                  <a:ahLst/>
                  <a:cxnLst/>
                  <a:rect l="l" t="t" r="r" b="b"/>
                  <a:pathLst>
                    <a:path w="8873" h="4734" extrusionOk="0">
                      <a:moveTo>
                        <a:pt x="133" y="1"/>
                      </a:moveTo>
                      <a:lnTo>
                        <a:pt x="1" y="215"/>
                      </a:lnTo>
                      <a:lnTo>
                        <a:pt x="8740" y="4733"/>
                      </a:lnTo>
                      <a:lnTo>
                        <a:pt x="8872" y="4502"/>
                      </a:lnTo>
                      <a:lnTo>
                        <a:pt x="1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01;p26">
                  <a:extLst>
                    <a:ext uri="{FF2B5EF4-FFF2-40B4-BE49-F238E27FC236}">
                      <a16:creationId xmlns:a16="http://schemas.microsoft.com/office/drawing/2014/main" id="{25CC2AEC-6F14-8C80-CA0C-653DA151FEA3}"/>
                    </a:ext>
                  </a:extLst>
                </p:cNvPr>
                <p:cNvSpPr/>
                <p:nvPr/>
              </p:nvSpPr>
              <p:spPr>
                <a:xfrm>
                  <a:off x="3081967" y="4355135"/>
                  <a:ext cx="494002" cy="341316"/>
                </a:xfrm>
                <a:custGeom>
                  <a:avLst/>
                  <a:gdLst/>
                  <a:ahLst/>
                  <a:cxnLst/>
                  <a:rect l="l" t="t" r="r" b="b"/>
                  <a:pathLst>
                    <a:path w="7257" h="5014" extrusionOk="0">
                      <a:moveTo>
                        <a:pt x="7108" y="1"/>
                      </a:moveTo>
                      <a:lnTo>
                        <a:pt x="1" y="4816"/>
                      </a:lnTo>
                      <a:lnTo>
                        <a:pt x="149" y="5014"/>
                      </a:lnTo>
                      <a:lnTo>
                        <a:pt x="7256" y="215"/>
                      </a:lnTo>
                      <a:lnTo>
                        <a:pt x="71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02;p26">
                  <a:extLst>
                    <a:ext uri="{FF2B5EF4-FFF2-40B4-BE49-F238E27FC236}">
                      <a16:creationId xmlns:a16="http://schemas.microsoft.com/office/drawing/2014/main" id="{3B54B3CE-724D-F221-5E90-4A7F85A546E5}"/>
                    </a:ext>
                  </a:extLst>
                </p:cNvPr>
                <p:cNvSpPr/>
                <p:nvPr/>
              </p:nvSpPr>
              <p:spPr>
                <a:xfrm>
                  <a:off x="3134723" y="4336075"/>
                  <a:ext cx="490599" cy="332330"/>
                </a:xfrm>
                <a:custGeom>
                  <a:avLst/>
                  <a:gdLst/>
                  <a:ahLst/>
                  <a:cxnLst/>
                  <a:rect l="l" t="t" r="r" b="b"/>
                  <a:pathLst>
                    <a:path w="7207" h="4882" extrusionOk="0">
                      <a:moveTo>
                        <a:pt x="166" y="0"/>
                      </a:moveTo>
                      <a:lnTo>
                        <a:pt x="1" y="198"/>
                      </a:lnTo>
                      <a:lnTo>
                        <a:pt x="7058" y="4881"/>
                      </a:lnTo>
                      <a:lnTo>
                        <a:pt x="7207" y="4683"/>
                      </a:lnTo>
                      <a:lnTo>
                        <a:pt x="1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03;p26">
                  <a:extLst>
                    <a:ext uri="{FF2B5EF4-FFF2-40B4-BE49-F238E27FC236}">
                      <a16:creationId xmlns:a16="http://schemas.microsoft.com/office/drawing/2014/main" id="{B1CE6666-FEDE-0BBE-A78B-EB720B4F780D}"/>
                    </a:ext>
                  </a:extLst>
                </p:cNvPr>
                <p:cNvSpPr/>
                <p:nvPr/>
              </p:nvSpPr>
              <p:spPr>
                <a:xfrm>
                  <a:off x="3171755" y="4055412"/>
                  <a:ext cx="366026" cy="33764"/>
                </a:xfrm>
                <a:custGeom>
                  <a:avLst/>
                  <a:gdLst/>
                  <a:ahLst/>
                  <a:cxnLst/>
                  <a:rect l="l" t="t" r="r" b="b"/>
                  <a:pathLst>
                    <a:path w="5377" h="496" extrusionOk="0">
                      <a:moveTo>
                        <a:pt x="5360" y="1"/>
                      </a:moveTo>
                      <a:lnTo>
                        <a:pt x="1" y="100"/>
                      </a:lnTo>
                      <a:lnTo>
                        <a:pt x="17" y="496"/>
                      </a:lnTo>
                      <a:lnTo>
                        <a:pt x="5377" y="397"/>
                      </a:lnTo>
                      <a:lnTo>
                        <a:pt x="53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04;p26">
                  <a:extLst>
                    <a:ext uri="{FF2B5EF4-FFF2-40B4-BE49-F238E27FC236}">
                      <a16:creationId xmlns:a16="http://schemas.microsoft.com/office/drawing/2014/main" id="{77DB79F1-9D45-B7E1-90B4-05E48FD0A178}"/>
                    </a:ext>
                  </a:extLst>
                </p:cNvPr>
                <p:cNvSpPr/>
                <p:nvPr/>
              </p:nvSpPr>
              <p:spPr>
                <a:xfrm>
                  <a:off x="3136970" y="4085772"/>
                  <a:ext cx="405304" cy="263849"/>
                </a:xfrm>
                <a:custGeom>
                  <a:avLst/>
                  <a:gdLst/>
                  <a:ahLst/>
                  <a:cxnLst/>
                  <a:rect l="l" t="t" r="r" b="b"/>
                  <a:pathLst>
                    <a:path w="5954" h="3876" extrusionOk="0">
                      <a:moveTo>
                        <a:pt x="5822" y="0"/>
                      </a:moveTo>
                      <a:lnTo>
                        <a:pt x="1" y="3677"/>
                      </a:lnTo>
                      <a:lnTo>
                        <a:pt x="133" y="3875"/>
                      </a:lnTo>
                      <a:lnTo>
                        <a:pt x="5954" y="231"/>
                      </a:lnTo>
                      <a:lnTo>
                        <a:pt x="58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05;p26">
                  <a:extLst>
                    <a:ext uri="{FF2B5EF4-FFF2-40B4-BE49-F238E27FC236}">
                      <a16:creationId xmlns:a16="http://schemas.microsoft.com/office/drawing/2014/main" id="{05EF4DAC-A4B4-5A85-BCB0-48E7F78FBCB7}"/>
                    </a:ext>
                  </a:extLst>
                </p:cNvPr>
                <p:cNvSpPr/>
                <p:nvPr/>
              </p:nvSpPr>
              <p:spPr>
                <a:xfrm>
                  <a:off x="3162837" y="4093601"/>
                  <a:ext cx="411975" cy="263849"/>
                </a:xfrm>
                <a:custGeom>
                  <a:avLst/>
                  <a:gdLst/>
                  <a:ahLst/>
                  <a:cxnLst/>
                  <a:rect l="l" t="t" r="r" b="b"/>
                  <a:pathLst>
                    <a:path w="6052" h="3876" extrusionOk="0">
                      <a:moveTo>
                        <a:pt x="148" y="1"/>
                      </a:moveTo>
                      <a:lnTo>
                        <a:pt x="0" y="199"/>
                      </a:lnTo>
                      <a:lnTo>
                        <a:pt x="5903" y="3876"/>
                      </a:lnTo>
                      <a:lnTo>
                        <a:pt x="6052" y="3661"/>
                      </a:lnTo>
                      <a:lnTo>
                        <a:pt x="1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06;p26">
                  <a:extLst>
                    <a:ext uri="{FF2B5EF4-FFF2-40B4-BE49-F238E27FC236}">
                      <a16:creationId xmlns:a16="http://schemas.microsoft.com/office/drawing/2014/main" id="{0C947A43-8BE3-93D8-9C5B-62B294667693}"/>
                    </a:ext>
                  </a:extLst>
                </p:cNvPr>
                <p:cNvSpPr/>
                <p:nvPr/>
              </p:nvSpPr>
              <p:spPr>
                <a:xfrm>
                  <a:off x="3167330" y="3758003"/>
                  <a:ext cx="373854" cy="299723"/>
                </a:xfrm>
                <a:custGeom>
                  <a:avLst/>
                  <a:gdLst/>
                  <a:ahLst/>
                  <a:cxnLst/>
                  <a:rect l="l" t="t" r="r" b="b"/>
                  <a:pathLst>
                    <a:path w="5492" h="4403" extrusionOk="0">
                      <a:moveTo>
                        <a:pt x="5326" y="0"/>
                      </a:moveTo>
                      <a:lnTo>
                        <a:pt x="0" y="4205"/>
                      </a:lnTo>
                      <a:lnTo>
                        <a:pt x="165" y="4403"/>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07;p26">
                  <a:extLst>
                    <a:ext uri="{FF2B5EF4-FFF2-40B4-BE49-F238E27FC236}">
                      <a16:creationId xmlns:a16="http://schemas.microsoft.com/office/drawing/2014/main" id="{2A11E98A-1AAF-FB6E-FE4A-07BE2B3198A5}"/>
                    </a:ext>
                  </a:extLst>
                </p:cNvPr>
                <p:cNvSpPr/>
                <p:nvPr/>
              </p:nvSpPr>
              <p:spPr>
                <a:xfrm>
                  <a:off x="3172912" y="3774817"/>
                  <a:ext cx="364869" cy="294141"/>
                </a:xfrm>
                <a:custGeom>
                  <a:avLst/>
                  <a:gdLst/>
                  <a:ahLst/>
                  <a:cxnLst/>
                  <a:rect l="l" t="t" r="r" b="b"/>
                  <a:pathLst>
                    <a:path w="5360" h="4321" extrusionOk="0">
                      <a:moveTo>
                        <a:pt x="165" y="1"/>
                      </a:moveTo>
                      <a:lnTo>
                        <a:pt x="0" y="182"/>
                      </a:lnTo>
                      <a:lnTo>
                        <a:pt x="5195" y="4321"/>
                      </a:lnTo>
                      <a:lnTo>
                        <a:pt x="5360" y="4139"/>
                      </a:lnTo>
                      <a:lnTo>
                        <a:pt x="1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08;p26">
                  <a:extLst>
                    <a:ext uri="{FF2B5EF4-FFF2-40B4-BE49-F238E27FC236}">
                      <a16:creationId xmlns:a16="http://schemas.microsoft.com/office/drawing/2014/main" id="{B64B6402-79D6-77A2-26F5-090C64323663}"/>
                    </a:ext>
                  </a:extLst>
                </p:cNvPr>
                <p:cNvSpPr/>
                <p:nvPr/>
              </p:nvSpPr>
              <p:spPr>
                <a:xfrm>
                  <a:off x="3167330" y="3457191"/>
                  <a:ext cx="373854" cy="300880"/>
                </a:xfrm>
                <a:custGeom>
                  <a:avLst/>
                  <a:gdLst/>
                  <a:ahLst/>
                  <a:cxnLst/>
                  <a:rect l="l" t="t" r="r" b="b"/>
                  <a:pathLst>
                    <a:path w="5492" h="4420" extrusionOk="0">
                      <a:moveTo>
                        <a:pt x="5326" y="0"/>
                      </a:moveTo>
                      <a:lnTo>
                        <a:pt x="0" y="4205"/>
                      </a:lnTo>
                      <a:lnTo>
                        <a:pt x="165" y="4419"/>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09;p26">
                  <a:extLst>
                    <a:ext uri="{FF2B5EF4-FFF2-40B4-BE49-F238E27FC236}">
                      <a16:creationId xmlns:a16="http://schemas.microsoft.com/office/drawing/2014/main" id="{7032A4B6-F445-6086-664D-2927A1CF2F0F}"/>
                    </a:ext>
                  </a:extLst>
                </p:cNvPr>
                <p:cNvSpPr/>
                <p:nvPr/>
              </p:nvSpPr>
              <p:spPr>
                <a:xfrm>
                  <a:off x="3172912" y="3474005"/>
                  <a:ext cx="364869" cy="295299"/>
                </a:xfrm>
                <a:custGeom>
                  <a:avLst/>
                  <a:gdLst/>
                  <a:ahLst/>
                  <a:cxnLst/>
                  <a:rect l="l" t="t" r="r" b="b"/>
                  <a:pathLst>
                    <a:path w="5360" h="4338" extrusionOk="0">
                      <a:moveTo>
                        <a:pt x="165" y="0"/>
                      </a:moveTo>
                      <a:lnTo>
                        <a:pt x="0" y="198"/>
                      </a:lnTo>
                      <a:lnTo>
                        <a:pt x="5195" y="4337"/>
                      </a:lnTo>
                      <a:lnTo>
                        <a:pt x="5360" y="4123"/>
                      </a:lnTo>
                      <a:lnTo>
                        <a:pt x="1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10;p26">
                  <a:extLst>
                    <a:ext uri="{FF2B5EF4-FFF2-40B4-BE49-F238E27FC236}">
                      <a16:creationId xmlns:a16="http://schemas.microsoft.com/office/drawing/2014/main" id="{894B722A-96BA-52C0-43CE-06CCDAC221D5}"/>
                    </a:ext>
                  </a:extLst>
                </p:cNvPr>
                <p:cNvSpPr/>
                <p:nvPr/>
              </p:nvSpPr>
              <p:spPr>
                <a:xfrm>
                  <a:off x="3167330" y="3156311"/>
                  <a:ext cx="373854" cy="300949"/>
                </a:xfrm>
                <a:custGeom>
                  <a:avLst/>
                  <a:gdLst/>
                  <a:ahLst/>
                  <a:cxnLst/>
                  <a:rect l="l" t="t" r="r" b="b"/>
                  <a:pathLst>
                    <a:path w="5492" h="4421" extrusionOk="0">
                      <a:moveTo>
                        <a:pt x="5326" y="1"/>
                      </a:moveTo>
                      <a:lnTo>
                        <a:pt x="0" y="4222"/>
                      </a:lnTo>
                      <a:lnTo>
                        <a:pt x="165" y="4420"/>
                      </a:lnTo>
                      <a:lnTo>
                        <a:pt x="5491" y="199"/>
                      </a:lnTo>
                      <a:lnTo>
                        <a:pt x="5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11;p26">
                  <a:extLst>
                    <a:ext uri="{FF2B5EF4-FFF2-40B4-BE49-F238E27FC236}">
                      <a16:creationId xmlns:a16="http://schemas.microsoft.com/office/drawing/2014/main" id="{FE78E8ED-6D72-1C35-EB10-4BC675EF94A3}"/>
                    </a:ext>
                  </a:extLst>
                </p:cNvPr>
                <p:cNvSpPr/>
                <p:nvPr/>
              </p:nvSpPr>
              <p:spPr>
                <a:xfrm>
                  <a:off x="3172912" y="3173193"/>
                  <a:ext cx="364869" cy="295230"/>
                </a:xfrm>
                <a:custGeom>
                  <a:avLst/>
                  <a:gdLst/>
                  <a:ahLst/>
                  <a:cxnLst/>
                  <a:rect l="l" t="t" r="r" b="b"/>
                  <a:pathLst>
                    <a:path w="5360" h="4337" extrusionOk="0">
                      <a:moveTo>
                        <a:pt x="165" y="0"/>
                      </a:moveTo>
                      <a:lnTo>
                        <a:pt x="0" y="198"/>
                      </a:lnTo>
                      <a:lnTo>
                        <a:pt x="5195" y="4337"/>
                      </a:lnTo>
                      <a:lnTo>
                        <a:pt x="5360" y="4139"/>
                      </a:lnTo>
                      <a:lnTo>
                        <a:pt x="1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12;p26">
                  <a:extLst>
                    <a:ext uri="{FF2B5EF4-FFF2-40B4-BE49-F238E27FC236}">
                      <a16:creationId xmlns:a16="http://schemas.microsoft.com/office/drawing/2014/main" id="{0E928C1A-9E8D-94F4-1C2C-B520F556663B}"/>
                    </a:ext>
                  </a:extLst>
                </p:cNvPr>
                <p:cNvSpPr/>
                <p:nvPr/>
              </p:nvSpPr>
              <p:spPr>
                <a:xfrm>
                  <a:off x="3167330" y="2855498"/>
                  <a:ext cx="373854" cy="300880"/>
                </a:xfrm>
                <a:custGeom>
                  <a:avLst/>
                  <a:gdLst/>
                  <a:ahLst/>
                  <a:cxnLst/>
                  <a:rect l="l" t="t" r="r" b="b"/>
                  <a:pathLst>
                    <a:path w="5492" h="4420" extrusionOk="0">
                      <a:moveTo>
                        <a:pt x="5326" y="1"/>
                      </a:moveTo>
                      <a:lnTo>
                        <a:pt x="0" y="4222"/>
                      </a:lnTo>
                      <a:lnTo>
                        <a:pt x="165" y="4420"/>
                      </a:lnTo>
                      <a:lnTo>
                        <a:pt x="5491" y="215"/>
                      </a:lnTo>
                      <a:lnTo>
                        <a:pt x="53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13;p26">
                  <a:extLst>
                    <a:ext uri="{FF2B5EF4-FFF2-40B4-BE49-F238E27FC236}">
                      <a16:creationId xmlns:a16="http://schemas.microsoft.com/office/drawing/2014/main" id="{97B7B9EB-1EB8-51C7-96A5-8F2931D9CA29}"/>
                    </a:ext>
                  </a:extLst>
                </p:cNvPr>
                <p:cNvSpPr/>
                <p:nvPr/>
              </p:nvSpPr>
              <p:spPr>
                <a:xfrm>
                  <a:off x="3172912" y="2872312"/>
                  <a:ext cx="364869" cy="295299"/>
                </a:xfrm>
                <a:custGeom>
                  <a:avLst/>
                  <a:gdLst/>
                  <a:ahLst/>
                  <a:cxnLst/>
                  <a:rect l="l" t="t" r="r" b="b"/>
                  <a:pathLst>
                    <a:path w="5360" h="4338" extrusionOk="0">
                      <a:moveTo>
                        <a:pt x="165" y="1"/>
                      </a:moveTo>
                      <a:lnTo>
                        <a:pt x="0" y="215"/>
                      </a:lnTo>
                      <a:lnTo>
                        <a:pt x="5195" y="4338"/>
                      </a:lnTo>
                      <a:lnTo>
                        <a:pt x="5360" y="4140"/>
                      </a:lnTo>
                      <a:lnTo>
                        <a:pt x="1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14;p26">
                  <a:extLst>
                    <a:ext uri="{FF2B5EF4-FFF2-40B4-BE49-F238E27FC236}">
                      <a16:creationId xmlns:a16="http://schemas.microsoft.com/office/drawing/2014/main" id="{A00AF1A4-7227-AE21-1C4C-40DB3525B995}"/>
                    </a:ext>
                  </a:extLst>
                </p:cNvPr>
                <p:cNvSpPr/>
                <p:nvPr/>
              </p:nvSpPr>
              <p:spPr>
                <a:xfrm>
                  <a:off x="2796880" y="3454945"/>
                  <a:ext cx="1133747" cy="316605"/>
                </a:xfrm>
                <a:custGeom>
                  <a:avLst/>
                  <a:gdLst/>
                  <a:ahLst/>
                  <a:cxnLst/>
                  <a:rect l="l" t="t" r="r" b="b"/>
                  <a:pathLst>
                    <a:path w="16655" h="4651" extrusionOk="0">
                      <a:moveTo>
                        <a:pt x="5590" y="247"/>
                      </a:moveTo>
                      <a:lnTo>
                        <a:pt x="10785" y="264"/>
                      </a:lnTo>
                      <a:lnTo>
                        <a:pt x="15913" y="4386"/>
                      </a:lnTo>
                      <a:lnTo>
                        <a:pt x="710" y="4271"/>
                      </a:lnTo>
                      <a:lnTo>
                        <a:pt x="5590" y="247"/>
                      </a:lnTo>
                      <a:close/>
                      <a:moveTo>
                        <a:pt x="5475" y="0"/>
                      </a:moveTo>
                      <a:lnTo>
                        <a:pt x="0" y="4535"/>
                      </a:lnTo>
                      <a:lnTo>
                        <a:pt x="16655" y="4650"/>
                      </a:lnTo>
                      <a:lnTo>
                        <a:pt x="10933" y="33"/>
                      </a:lnTo>
                      <a:lnTo>
                        <a:pt x="10884" y="17"/>
                      </a:lnTo>
                      <a:lnTo>
                        <a:pt x="54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15;p26">
                  <a:extLst>
                    <a:ext uri="{FF2B5EF4-FFF2-40B4-BE49-F238E27FC236}">
                      <a16:creationId xmlns:a16="http://schemas.microsoft.com/office/drawing/2014/main" id="{3A231050-9E2F-D4C9-DA96-9937E76F9498}"/>
                    </a:ext>
                  </a:extLst>
                </p:cNvPr>
                <p:cNvSpPr/>
                <p:nvPr/>
              </p:nvSpPr>
              <p:spPr>
                <a:xfrm>
                  <a:off x="2796880" y="2852163"/>
                  <a:ext cx="1133747" cy="317694"/>
                </a:xfrm>
                <a:custGeom>
                  <a:avLst/>
                  <a:gdLst/>
                  <a:ahLst/>
                  <a:cxnLst/>
                  <a:rect l="l" t="t" r="r" b="b"/>
                  <a:pathLst>
                    <a:path w="16655" h="4667" extrusionOk="0">
                      <a:moveTo>
                        <a:pt x="5590" y="264"/>
                      </a:moveTo>
                      <a:lnTo>
                        <a:pt x="10785" y="280"/>
                      </a:lnTo>
                      <a:lnTo>
                        <a:pt x="15913" y="4403"/>
                      </a:lnTo>
                      <a:lnTo>
                        <a:pt x="710" y="4271"/>
                      </a:lnTo>
                      <a:lnTo>
                        <a:pt x="5590" y="264"/>
                      </a:lnTo>
                      <a:close/>
                      <a:moveTo>
                        <a:pt x="5475" y="0"/>
                      </a:moveTo>
                      <a:lnTo>
                        <a:pt x="0" y="4551"/>
                      </a:lnTo>
                      <a:lnTo>
                        <a:pt x="16655" y="4667"/>
                      </a:lnTo>
                      <a:lnTo>
                        <a:pt x="16655" y="4667"/>
                      </a:lnTo>
                      <a:lnTo>
                        <a:pt x="10933" y="50"/>
                      </a:lnTo>
                      <a:lnTo>
                        <a:pt x="10884" y="33"/>
                      </a:lnTo>
                      <a:lnTo>
                        <a:pt x="54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16;p26">
                  <a:extLst>
                    <a:ext uri="{FF2B5EF4-FFF2-40B4-BE49-F238E27FC236}">
                      <a16:creationId xmlns:a16="http://schemas.microsoft.com/office/drawing/2014/main" id="{DF6CA13E-9D1C-CE4A-CED8-4E504777E092}"/>
                    </a:ext>
                  </a:extLst>
                </p:cNvPr>
                <p:cNvSpPr/>
                <p:nvPr/>
              </p:nvSpPr>
              <p:spPr>
                <a:xfrm>
                  <a:off x="3537713" y="2991303"/>
                  <a:ext cx="180801" cy="167322"/>
                </a:xfrm>
                <a:custGeom>
                  <a:avLst/>
                  <a:gdLst/>
                  <a:ahLst/>
                  <a:cxnLst/>
                  <a:rect l="l" t="t" r="r" b="b"/>
                  <a:pathLst>
                    <a:path w="2656" h="2458" extrusionOk="0">
                      <a:moveTo>
                        <a:pt x="2474" y="1"/>
                      </a:moveTo>
                      <a:lnTo>
                        <a:pt x="1" y="2276"/>
                      </a:lnTo>
                      <a:lnTo>
                        <a:pt x="182" y="2458"/>
                      </a:lnTo>
                      <a:lnTo>
                        <a:pt x="2655" y="199"/>
                      </a:lnTo>
                      <a:lnTo>
                        <a:pt x="24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17;p26">
                  <a:extLst>
                    <a:ext uri="{FF2B5EF4-FFF2-40B4-BE49-F238E27FC236}">
                      <a16:creationId xmlns:a16="http://schemas.microsoft.com/office/drawing/2014/main" id="{EB8F0973-8E04-F6B0-FB37-F7C85BE6CC4C}"/>
                    </a:ext>
                  </a:extLst>
                </p:cNvPr>
                <p:cNvSpPr/>
                <p:nvPr/>
              </p:nvSpPr>
              <p:spPr>
                <a:xfrm>
                  <a:off x="3005658" y="2989056"/>
                  <a:ext cx="166165" cy="167322"/>
                </a:xfrm>
                <a:custGeom>
                  <a:avLst/>
                  <a:gdLst/>
                  <a:ahLst/>
                  <a:cxnLst/>
                  <a:rect l="l" t="t" r="r" b="b"/>
                  <a:pathLst>
                    <a:path w="2441" h="2458" extrusionOk="0">
                      <a:moveTo>
                        <a:pt x="215" y="1"/>
                      </a:moveTo>
                      <a:lnTo>
                        <a:pt x="1" y="182"/>
                      </a:lnTo>
                      <a:lnTo>
                        <a:pt x="2243" y="2458"/>
                      </a:lnTo>
                      <a:lnTo>
                        <a:pt x="2441" y="2293"/>
                      </a:lnTo>
                      <a:lnTo>
                        <a:pt x="2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18;p26">
                  <a:extLst>
                    <a:ext uri="{FF2B5EF4-FFF2-40B4-BE49-F238E27FC236}">
                      <a16:creationId xmlns:a16="http://schemas.microsoft.com/office/drawing/2014/main" id="{12EE0661-186F-0D73-656A-C4D0C8848E7A}"/>
                    </a:ext>
                  </a:extLst>
                </p:cNvPr>
                <p:cNvSpPr/>
                <p:nvPr/>
              </p:nvSpPr>
              <p:spPr>
                <a:xfrm>
                  <a:off x="3535466" y="3590749"/>
                  <a:ext cx="171815" cy="174061"/>
                </a:xfrm>
                <a:custGeom>
                  <a:avLst/>
                  <a:gdLst/>
                  <a:ahLst/>
                  <a:cxnLst/>
                  <a:rect l="l" t="t" r="r" b="b"/>
                  <a:pathLst>
                    <a:path w="2524" h="2557" extrusionOk="0">
                      <a:moveTo>
                        <a:pt x="2342" y="0"/>
                      </a:moveTo>
                      <a:lnTo>
                        <a:pt x="1" y="2375"/>
                      </a:lnTo>
                      <a:lnTo>
                        <a:pt x="198" y="2556"/>
                      </a:lnTo>
                      <a:lnTo>
                        <a:pt x="2524" y="182"/>
                      </a:lnTo>
                      <a:lnTo>
                        <a:pt x="2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19;p26">
                  <a:extLst>
                    <a:ext uri="{FF2B5EF4-FFF2-40B4-BE49-F238E27FC236}">
                      <a16:creationId xmlns:a16="http://schemas.microsoft.com/office/drawing/2014/main" id="{4400BDC4-B29E-7468-E604-9EA59721EDBD}"/>
                    </a:ext>
                  </a:extLst>
                </p:cNvPr>
                <p:cNvSpPr/>
                <p:nvPr/>
              </p:nvSpPr>
              <p:spPr>
                <a:xfrm>
                  <a:off x="3010151" y="3580606"/>
                  <a:ext cx="160583" cy="178554"/>
                </a:xfrm>
                <a:custGeom>
                  <a:avLst/>
                  <a:gdLst/>
                  <a:ahLst/>
                  <a:cxnLst/>
                  <a:rect l="l" t="t" r="r" b="b"/>
                  <a:pathLst>
                    <a:path w="2359" h="2623" extrusionOk="0">
                      <a:moveTo>
                        <a:pt x="215" y="1"/>
                      </a:moveTo>
                      <a:lnTo>
                        <a:pt x="0" y="166"/>
                      </a:lnTo>
                      <a:lnTo>
                        <a:pt x="2144" y="2623"/>
                      </a:lnTo>
                      <a:lnTo>
                        <a:pt x="2358" y="2458"/>
                      </a:lnTo>
                      <a:lnTo>
                        <a:pt x="2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20;p26">
                  <a:extLst>
                    <a:ext uri="{FF2B5EF4-FFF2-40B4-BE49-F238E27FC236}">
                      <a16:creationId xmlns:a16="http://schemas.microsoft.com/office/drawing/2014/main" id="{1221C4DF-FAA7-6C5F-88A5-81055F12A587}"/>
                    </a:ext>
                  </a:extLst>
                </p:cNvPr>
                <p:cNvSpPr/>
                <p:nvPr/>
              </p:nvSpPr>
              <p:spPr>
                <a:xfrm>
                  <a:off x="2863114" y="4987120"/>
                  <a:ext cx="1003525" cy="42681"/>
                </a:xfrm>
                <a:custGeom>
                  <a:avLst/>
                  <a:gdLst/>
                  <a:ahLst/>
                  <a:cxnLst/>
                  <a:rect l="l" t="t" r="r" b="b"/>
                  <a:pathLst>
                    <a:path w="14742" h="627" extrusionOk="0">
                      <a:moveTo>
                        <a:pt x="0" y="0"/>
                      </a:moveTo>
                      <a:lnTo>
                        <a:pt x="0" y="627"/>
                      </a:lnTo>
                      <a:lnTo>
                        <a:pt x="14742" y="627"/>
                      </a:lnTo>
                      <a:lnTo>
                        <a:pt x="147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21;p26">
                  <a:extLst>
                    <a:ext uri="{FF2B5EF4-FFF2-40B4-BE49-F238E27FC236}">
                      <a16:creationId xmlns:a16="http://schemas.microsoft.com/office/drawing/2014/main" id="{F5FBB686-3E62-D810-27FD-F7C24D41E73F}"/>
                    </a:ext>
                  </a:extLst>
                </p:cNvPr>
                <p:cNvSpPr/>
                <p:nvPr/>
              </p:nvSpPr>
              <p:spPr>
                <a:xfrm>
                  <a:off x="2818186"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22;p26">
                  <a:extLst>
                    <a:ext uri="{FF2B5EF4-FFF2-40B4-BE49-F238E27FC236}">
                      <a16:creationId xmlns:a16="http://schemas.microsoft.com/office/drawing/2014/main" id="{9BE295AB-B0ED-8319-0CCA-56158409282A}"/>
                    </a:ext>
                  </a:extLst>
                </p:cNvPr>
                <p:cNvSpPr/>
                <p:nvPr/>
              </p:nvSpPr>
              <p:spPr>
                <a:xfrm>
                  <a:off x="2821590" y="3154064"/>
                  <a:ext cx="13546" cy="78692"/>
                </a:xfrm>
                <a:custGeom>
                  <a:avLst/>
                  <a:gdLst/>
                  <a:ahLst/>
                  <a:cxnLst/>
                  <a:rect l="l" t="t" r="r" b="b"/>
                  <a:pathLst>
                    <a:path w="199" h="1156" extrusionOk="0">
                      <a:moveTo>
                        <a:pt x="0" y="1"/>
                      </a:moveTo>
                      <a:lnTo>
                        <a:pt x="0" y="1155"/>
                      </a:lnTo>
                      <a:lnTo>
                        <a:pt x="198" y="1155"/>
                      </a:lnTo>
                      <a:lnTo>
                        <a:pt x="1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23;p26">
                  <a:extLst>
                    <a:ext uri="{FF2B5EF4-FFF2-40B4-BE49-F238E27FC236}">
                      <a16:creationId xmlns:a16="http://schemas.microsoft.com/office/drawing/2014/main" id="{2438C244-411D-2DC1-CB34-8DC5D1DB4973}"/>
                    </a:ext>
                  </a:extLst>
                </p:cNvPr>
                <p:cNvSpPr/>
                <p:nvPr/>
              </p:nvSpPr>
              <p:spPr>
                <a:xfrm>
                  <a:off x="2795722" y="3197835"/>
                  <a:ext cx="67460" cy="157247"/>
                </a:xfrm>
                <a:custGeom>
                  <a:avLst/>
                  <a:gdLst/>
                  <a:ahLst/>
                  <a:cxnLst/>
                  <a:rect l="l" t="t" r="r" b="b"/>
                  <a:pathLst>
                    <a:path w="991" h="2310" extrusionOk="0">
                      <a:moveTo>
                        <a:pt x="496" y="1"/>
                      </a:moveTo>
                      <a:cubicBezTo>
                        <a:pt x="215" y="1"/>
                        <a:pt x="1" y="215"/>
                        <a:pt x="1" y="479"/>
                      </a:cubicBezTo>
                      <a:lnTo>
                        <a:pt x="1" y="1831"/>
                      </a:lnTo>
                      <a:cubicBezTo>
                        <a:pt x="1" y="2112"/>
                        <a:pt x="232" y="2309"/>
                        <a:pt x="496" y="2309"/>
                      </a:cubicBezTo>
                      <a:cubicBezTo>
                        <a:pt x="759" y="2309"/>
                        <a:pt x="990" y="2112"/>
                        <a:pt x="990" y="1831"/>
                      </a:cubicBezTo>
                      <a:lnTo>
                        <a:pt x="990" y="479"/>
                      </a:lnTo>
                      <a:cubicBezTo>
                        <a:pt x="990" y="215"/>
                        <a:pt x="759" y="1"/>
                        <a:pt x="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24;p26">
                  <a:extLst>
                    <a:ext uri="{FF2B5EF4-FFF2-40B4-BE49-F238E27FC236}">
                      <a16:creationId xmlns:a16="http://schemas.microsoft.com/office/drawing/2014/main" id="{5018DB21-0C97-E188-7B02-28898FCB9E91}"/>
                    </a:ext>
                  </a:extLst>
                </p:cNvPr>
                <p:cNvSpPr/>
                <p:nvPr/>
              </p:nvSpPr>
              <p:spPr>
                <a:xfrm>
                  <a:off x="2791230" y="3807356"/>
                  <a:ext cx="67460" cy="157247"/>
                </a:xfrm>
                <a:custGeom>
                  <a:avLst/>
                  <a:gdLst/>
                  <a:ahLst/>
                  <a:cxnLst/>
                  <a:rect l="l" t="t" r="r" b="b"/>
                  <a:pathLst>
                    <a:path w="991" h="2310" extrusionOk="0">
                      <a:moveTo>
                        <a:pt x="496" y="1"/>
                      </a:moveTo>
                      <a:cubicBezTo>
                        <a:pt x="232" y="1"/>
                        <a:pt x="1" y="199"/>
                        <a:pt x="1" y="462"/>
                      </a:cubicBezTo>
                      <a:lnTo>
                        <a:pt x="1" y="1831"/>
                      </a:lnTo>
                      <a:cubicBezTo>
                        <a:pt x="1" y="2095"/>
                        <a:pt x="232" y="2309"/>
                        <a:pt x="496" y="2309"/>
                      </a:cubicBezTo>
                      <a:cubicBezTo>
                        <a:pt x="760" y="2309"/>
                        <a:pt x="990" y="2095"/>
                        <a:pt x="990" y="1831"/>
                      </a:cubicBezTo>
                      <a:lnTo>
                        <a:pt x="990" y="462"/>
                      </a:lnTo>
                      <a:cubicBezTo>
                        <a:pt x="990" y="199"/>
                        <a:pt x="760" y="1"/>
                        <a:pt x="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 name="Google Shape;425;p26">
              <a:extLst>
                <a:ext uri="{FF2B5EF4-FFF2-40B4-BE49-F238E27FC236}">
                  <a16:creationId xmlns:a16="http://schemas.microsoft.com/office/drawing/2014/main" id="{B56F470D-5A59-6ACE-0DEE-2E8103EB3129}"/>
                </a:ext>
              </a:extLst>
            </p:cNvPr>
            <p:cNvSpPr/>
            <p:nvPr/>
          </p:nvSpPr>
          <p:spPr>
            <a:xfrm flipH="1">
              <a:off x="2754412" y="3763585"/>
              <a:ext cx="12389" cy="78624"/>
            </a:xfrm>
            <a:custGeom>
              <a:avLst/>
              <a:gdLst/>
              <a:ahLst/>
              <a:cxnLst/>
              <a:rect l="l" t="t" r="r" b="b"/>
              <a:pathLst>
                <a:path w="182" h="1155" extrusionOk="0">
                  <a:moveTo>
                    <a:pt x="0" y="1"/>
                  </a:moveTo>
                  <a:lnTo>
                    <a:pt x="0" y="1155"/>
                  </a:lnTo>
                  <a:lnTo>
                    <a:pt x="182" y="1155"/>
                  </a:lnTo>
                  <a:lnTo>
                    <a:pt x="1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26;p26">
              <a:extLst>
                <a:ext uri="{FF2B5EF4-FFF2-40B4-BE49-F238E27FC236}">
                  <a16:creationId xmlns:a16="http://schemas.microsoft.com/office/drawing/2014/main" id="{15C496EF-A7EE-37C9-4CF1-3FB27821B4BB}"/>
                </a:ext>
              </a:extLst>
            </p:cNvPr>
            <p:cNvSpPr/>
            <p:nvPr/>
          </p:nvSpPr>
          <p:spPr>
            <a:xfrm flipH="1">
              <a:off x="3928527" y="3763585"/>
              <a:ext cx="12389" cy="78624"/>
            </a:xfrm>
            <a:custGeom>
              <a:avLst/>
              <a:gdLst/>
              <a:ahLst/>
              <a:cxnLst/>
              <a:rect l="l" t="t" r="r" b="b"/>
              <a:pathLst>
                <a:path w="182" h="1155" extrusionOk="0">
                  <a:moveTo>
                    <a:pt x="0" y="1"/>
                  </a:moveTo>
                  <a:lnTo>
                    <a:pt x="0" y="1155"/>
                  </a:lnTo>
                  <a:lnTo>
                    <a:pt x="182" y="1155"/>
                  </a:lnTo>
                  <a:lnTo>
                    <a:pt x="1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7;p26">
              <a:extLst>
                <a:ext uri="{FF2B5EF4-FFF2-40B4-BE49-F238E27FC236}">
                  <a16:creationId xmlns:a16="http://schemas.microsoft.com/office/drawing/2014/main" id="{317F80DB-225B-EEF8-180A-80D2381906C0}"/>
                </a:ext>
              </a:extLst>
            </p:cNvPr>
            <p:cNvSpPr/>
            <p:nvPr/>
          </p:nvSpPr>
          <p:spPr>
            <a:xfrm flipH="1">
              <a:off x="3924034" y="3154064"/>
              <a:ext cx="12389" cy="78692"/>
            </a:xfrm>
            <a:custGeom>
              <a:avLst/>
              <a:gdLst/>
              <a:ahLst/>
              <a:cxnLst/>
              <a:rect l="l" t="t" r="r" b="b"/>
              <a:pathLst>
                <a:path w="182" h="1156" extrusionOk="0">
                  <a:moveTo>
                    <a:pt x="0" y="1"/>
                  </a:moveTo>
                  <a:lnTo>
                    <a:pt x="0" y="1155"/>
                  </a:lnTo>
                  <a:lnTo>
                    <a:pt x="182" y="1155"/>
                  </a:lnTo>
                  <a:lnTo>
                    <a:pt x="1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28;p26">
              <a:extLst>
                <a:ext uri="{FF2B5EF4-FFF2-40B4-BE49-F238E27FC236}">
                  <a16:creationId xmlns:a16="http://schemas.microsoft.com/office/drawing/2014/main" id="{AA116354-B494-AFD2-C8E5-4F45C2F6DA90}"/>
                </a:ext>
              </a:extLst>
            </p:cNvPr>
            <p:cNvSpPr/>
            <p:nvPr/>
          </p:nvSpPr>
          <p:spPr>
            <a:xfrm flipH="1">
              <a:off x="2738688" y="3166453"/>
              <a:ext cx="12389" cy="78624"/>
            </a:xfrm>
            <a:custGeom>
              <a:avLst/>
              <a:gdLst/>
              <a:ahLst/>
              <a:cxnLst/>
              <a:rect l="l" t="t" r="r" b="b"/>
              <a:pathLst>
                <a:path w="182" h="1155" extrusionOk="0">
                  <a:moveTo>
                    <a:pt x="0" y="0"/>
                  </a:moveTo>
                  <a:lnTo>
                    <a:pt x="0" y="1154"/>
                  </a:lnTo>
                  <a:lnTo>
                    <a:pt x="182" y="1154"/>
                  </a:lnTo>
                  <a:lnTo>
                    <a:pt x="18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29;p26">
              <a:extLst>
                <a:ext uri="{FF2B5EF4-FFF2-40B4-BE49-F238E27FC236}">
                  <a16:creationId xmlns:a16="http://schemas.microsoft.com/office/drawing/2014/main" id="{A1646610-2289-0CC9-F2A3-E7798DB381F2}"/>
                </a:ext>
              </a:extLst>
            </p:cNvPr>
            <p:cNvSpPr/>
            <p:nvPr/>
          </p:nvSpPr>
          <p:spPr>
            <a:xfrm flipH="1">
              <a:off x="2726298" y="3808513"/>
              <a:ext cx="67460" cy="157179"/>
            </a:xfrm>
            <a:custGeom>
              <a:avLst/>
              <a:gdLst/>
              <a:ahLst/>
              <a:cxnLst/>
              <a:rect l="l" t="t" r="r" b="b"/>
              <a:pathLst>
                <a:path w="991" h="2309" extrusionOk="0">
                  <a:moveTo>
                    <a:pt x="495" y="0"/>
                  </a:moveTo>
                  <a:cubicBezTo>
                    <a:pt x="232" y="0"/>
                    <a:pt x="1" y="198"/>
                    <a:pt x="1" y="478"/>
                  </a:cubicBezTo>
                  <a:lnTo>
                    <a:pt x="1" y="1831"/>
                  </a:lnTo>
                  <a:cubicBezTo>
                    <a:pt x="1" y="2094"/>
                    <a:pt x="232" y="2309"/>
                    <a:pt x="495" y="2309"/>
                  </a:cubicBezTo>
                  <a:cubicBezTo>
                    <a:pt x="776" y="2309"/>
                    <a:pt x="990" y="2094"/>
                    <a:pt x="990" y="1831"/>
                  </a:cubicBezTo>
                  <a:lnTo>
                    <a:pt x="990" y="478"/>
                  </a:lnTo>
                  <a:cubicBezTo>
                    <a:pt x="990" y="198"/>
                    <a:pt x="759" y="0"/>
                    <a:pt x="4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30;p26">
              <a:extLst>
                <a:ext uri="{FF2B5EF4-FFF2-40B4-BE49-F238E27FC236}">
                  <a16:creationId xmlns:a16="http://schemas.microsoft.com/office/drawing/2014/main" id="{16144451-51D1-C4DB-D84D-629086A555E3}"/>
                </a:ext>
              </a:extLst>
            </p:cNvPr>
            <p:cNvSpPr/>
            <p:nvPr/>
          </p:nvSpPr>
          <p:spPr>
            <a:xfrm flipH="1">
              <a:off x="2710642" y="3210224"/>
              <a:ext cx="67392" cy="157179"/>
            </a:xfrm>
            <a:custGeom>
              <a:avLst/>
              <a:gdLst/>
              <a:ahLst/>
              <a:cxnLst/>
              <a:rect l="l" t="t" r="r" b="b"/>
              <a:pathLst>
                <a:path w="990" h="2309" extrusionOk="0">
                  <a:moveTo>
                    <a:pt x="495" y="0"/>
                  </a:moveTo>
                  <a:cubicBezTo>
                    <a:pt x="231" y="0"/>
                    <a:pt x="1" y="215"/>
                    <a:pt x="1" y="479"/>
                  </a:cubicBezTo>
                  <a:lnTo>
                    <a:pt x="1" y="1847"/>
                  </a:lnTo>
                  <a:cubicBezTo>
                    <a:pt x="1" y="2111"/>
                    <a:pt x="231" y="2309"/>
                    <a:pt x="495" y="2309"/>
                  </a:cubicBezTo>
                  <a:cubicBezTo>
                    <a:pt x="759" y="2309"/>
                    <a:pt x="990" y="2111"/>
                    <a:pt x="990" y="1847"/>
                  </a:cubicBezTo>
                  <a:lnTo>
                    <a:pt x="990" y="479"/>
                  </a:lnTo>
                  <a:cubicBezTo>
                    <a:pt x="990" y="215"/>
                    <a:pt x="759" y="0"/>
                    <a:pt x="4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31;p26">
              <a:extLst>
                <a:ext uri="{FF2B5EF4-FFF2-40B4-BE49-F238E27FC236}">
                  <a16:creationId xmlns:a16="http://schemas.microsoft.com/office/drawing/2014/main" id="{8C2607D8-EDCE-8FFC-C859-02335DF9181E}"/>
                </a:ext>
              </a:extLst>
            </p:cNvPr>
            <p:cNvSpPr/>
            <p:nvPr/>
          </p:nvSpPr>
          <p:spPr>
            <a:xfrm flipH="1">
              <a:off x="2018072" y="3352768"/>
              <a:ext cx="1917262" cy="688145"/>
            </a:xfrm>
            <a:custGeom>
              <a:avLst/>
              <a:gdLst/>
              <a:ahLst/>
              <a:cxnLst/>
              <a:rect l="l" t="t" r="r" b="b"/>
              <a:pathLst>
                <a:path w="28165" h="10109" extrusionOk="0">
                  <a:moveTo>
                    <a:pt x="166" y="0"/>
                  </a:moveTo>
                  <a:lnTo>
                    <a:pt x="1" y="83"/>
                  </a:lnTo>
                  <a:cubicBezTo>
                    <a:pt x="17" y="99"/>
                    <a:pt x="1600" y="3101"/>
                    <a:pt x="5855" y="5788"/>
                  </a:cubicBezTo>
                  <a:cubicBezTo>
                    <a:pt x="9136" y="7866"/>
                    <a:pt x="14611" y="10109"/>
                    <a:pt x="23004" y="10109"/>
                  </a:cubicBezTo>
                  <a:cubicBezTo>
                    <a:pt x="24636" y="10109"/>
                    <a:pt x="26335" y="10026"/>
                    <a:pt x="28165" y="9845"/>
                  </a:cubicBezTo>
                  <a:lnTo>
                    <a:pt x="28148" y="9680"/>
                  </a:lnTo>
                  <a:cubicBezTo>
                    <a:pt x="26318" y="9864"/>
                    <a:pt x="24600" y="9948"/>
                    <a:pt x="22990" y="9948"/>
                  </a:cubicBezTo>
                  <a:cubicBezTo>
                    <a:pt x="14664" y="9948"/>
                    <a:pt x="9214" y="7715"/>
                    <a:pt x="5953" y="5656"/>
                  </a:cubicBezTo>
                  <a:cubicBezTo>
                    <a:pt x="1749" y="2985"/>
                    <a:pt x="182" y="17"/>
                    <a:pt x="1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32;p26">
              <a:extLst>
                <a:ext uri="{FF2B5EF4-FFF2-40B4-BE49-F238E27FC236}">
                  <a16:creationId xmlns:a16="http://schemas.microsoft.com/office/drawing/2014/main" id="{7B98490B-D6EE-6737-BAB6-58A0787CA1A5}"/>
                </a:ext>
              </a:extLst>
            </p:cNvPr>
            <p:cNvSpPr/>
            <p:nvPr/>
          </p:nvSpPr>
          <p:spPr>
            <a:xfrm flipH="1">
              <a:off x="1096507" y="3365089"/>
              <a:ext cx="1652324" cy="657853"/>
            </a:xfrm>
            <a:custGeom>
              <a:avLst/>
              <a:gdLst/>
              <a:ahLst/>
              <a:cxnLst/>
              <a:rect l="l" t="t" r="r" b="b"/>
              <a:pathLst>
                <a:path w="24273" h="9664" extrusionOk="0">
                  <a:moveTo>
                    <a:pt x="149" y="1"/>
                  </a:moveTo>
                  <a:lnTo>
                    <a:pt x="0" y="100"/>
                  </a:lnTo>
                  <a:cubicBezTo>
                    <a:pt x="17" y="116"/>
                    <a:pt x="1600" y="2425"/>
                    <a:pt x="5359" y="4766"/>
                  </a:cubicBezTo>
                  <a:cubicBezTo>
                    <a:pt x="8855" y="6910"/>
                    <a:pt x="14923" y="9482"/>
                    <a:pt x="24273" y="9664"/>
                  </a:cubicBezTo>
                  <a:lnTo>
                    <a:pt x="24273" y="9499"/>
                  </a:lnTo>
                  <a:cubicBezTo>
                    <a:pt x="14989" y="9318"/>
                    <a:pt x="8905" y="6745"/>
                    <a:pt x="5458" y="4618"/>
                  </a:cubicBezTo>
                  <a:cubicBezTo>
                    <a:pt x="1732" y="2309"/>
                    <a:pt x="165" y="17"/>
                    <a:pt x="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33;p26">
              <a:extLst>
                <a:ext uri="{FF2B5EF4-FFF2-40B4-BE49-F238E27FC236}">
                  <a16:creationId xmlns:a16="http://schemas.microsoft.com/office/drawing/2014/main" id="{506C4F63-0FAF-4621-9EFF-484BAD5D134E}"/>
                </a:ext>
              </a:extLst>
            </p:cNvPr>
            <p:cNvSpPr/>
            <p:nvPr/>
          </p:nvSpPr>
          <p:spPr>
            <a:xfrm flipH="1">
              <a:off x="1291807" y="4165417"/>
              <a:ext cx="950769" cy="381751"/>
            </a:xfrm>
            <a:custGeom>
              <a:avLst/>
              <a:gdLst/>
              <a:ahLst/>
              <a:cxnLst/>
              <a:rect l="l" t="t" r="r" b="b"/>
              <a:pathLst>
                <a:path w="13967" h="5608" extrusionOk="0">
                  <a:moveTo>
                    <a:pt x="0" y="1"/>
                  </a:moveTo>
                  <a:lnTo>
                    <a:pt x="0" y="5607"/>
                  </a:lnTo>
                  <a:lnTo>
                    <a:pt x="13967" y="5607"/>
                  </a:lnTo>
                  <a:lnTo>
                    <a:pt x="139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34;p26">
              <a:extLst>
                <a:ext uri="{FF2B5EF4-FFF2-40B4-BE49-F238E27FC236}">
                  <a16:creationId xmlns:a16="http://schemas.microsoft.com/office/drawing/2014/main" id="{93BA873D-9413-9599-F107-63A61DAEAB35}"/>
                </a:ext>
              </a:extLst>
            </p:cNvPr>
            <p:cNvSpPr/>
            <p:nvPr/>
          </p:nvSpPr>
          <p:spPr>
            <a:xfrm flipH="1">
              <a:off x="920267" y="4165417"/>
              <a:ext cx="376101" cy="381751"/>
            </a:xfrm>
            <a:custGeom>
              <a:avLst/>
              <a:gdLst/>
              <a:ahLst/>
              <a:cxnLst/>
              <a:rect l="l" t="t" r="r" b="b"/>
              <a:pathLst>
                <a:path w="5525" h="5608" extrusionOk="0">
                  <a:moveTo>
                    <a:pt x="1" y="1"/>
                  </a:moveTo>
                  <a:lnTo>
                    <a:pt x="1" y="5607"/>
                  </a:lnTo>
                  <a:lnTo>
                    <a:pt x="5525" y="5607"/>
                  </a:lnTo>
                  <a:lnTo>
                    <a:pt x="55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35;p26">
              <a:extLst>
                <a:ext uri="{FF2B5EF4-FFF2-40B4-BE49-F238E27FC236}">
                  <a16:creationId xmlns:a16="http://schemas.microsoft.com/office/drawing/2014/main" id="{3F0CB7F1-FEBF-A9BA-D902-A3B118D2EE5A}"/>
                </a:ext>
              </a:extLst>
            </p:cNvPr>
            <p:cNvSpPr/>
            <p:nvPr/>
          </p:nvSpPr>
          <p:spPr>
            <a:xfrm flipH="1">
              <a:off x="1144770" y="4581885"/>
              <a:ext cx="1272956" cy="455813"/>
            </a:xfrm>
            <a:custGeom>
              <a:avLst/>
              <a:gdLst/>
              <a:ahLst/>
              <a:cxnLst/>
              <a:rect l="l" t="t" r="r" b="b"/>
              <a:pathLst>
                <a:path w="18700" h="6696" extrusionOk="0">
                  <a:moveTo>
                    <a:pt x="1" y="1"/>
                  </a:moveTo>
                  <a:lnTo>
                    <a:pt x="1" y="6695"/>
                  </a:lnTo>
                  <a:lnTo>
                    <a:pt x="18700" y="6695"/>
                  </a:lnTo>
                  <a:lnTo>
                    <a:pt x="187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36;p26">
              <a:extLst>
                <a:ext uri="{FF2B5EF4-FFF2-40B4-BE49-F238E27FC236}">
                  <a16:creationId xmlns:a16="http://schemas.microsoft.com/office/drawing/2014/main" id="{A48DC837-F515-DDE6-9446-492378E13E45}"/>
                </a:ext>
              </a:extLst>
            </p:cNvPr>
            <p:cNvSpPr/>
            <p:nvPr/>
          </p:nvSpPr>
          <p:spPr>
            <a:xfrm flipH="1">
              <a:off x="742870" y="4581885"/>
              <a:ext cx="409796" cy="455813"/>
            </a:xfrm>
            <a:custGeom>
              <a:avLst/>
              <a:gdLst/>
              <a:ahLst/>
              <a:cxnLst/>
              <a:rect l="l" t="t" r="r" b="b"/>
              <a:pathLst>
                <a:path w="6020" h="6696" extrusionOk="0">
                  <a:moveTo>
                    <a:pt x="0" y="1"/>
                  </a:moveTo>
                  <a:lnTo>
                    <a:pt x="0" y="6695"/>
                  </a:lnTo>
                  <a:lnTo>
                    <a:pt x="6019" y="6695"/>
                  </a:lnTo>
                  <a:lnTo>
                    <a:pt x="60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37;p26">
              <a:extLst>
                <a:ext uri="{FF2B5EF4-FFF2-40B4-BE49-F238E27FC236}">
                  <a16:creationId xmlns:a16="http://schemas.microsoft.com/office/drawing/2014/main" id="{AECE2933-DADC-9FA2-E704-F955940E4565}"/>
                </a:ext>
              </a:extLst>
            </p:cNvPr>
            <p:cNvSpPr/>
            <p:nvPr/>
          </p:nvSpPr>
          <p:spPr>
            <a:xfrm flipH="1">
              <a:off x="744027" y="4597610"/>
              <a:ext cx="1673699" cy="53913"/>
            </a:xfrm>
            <a:custGeom>
              <a:avLst/>
              <a:gdLst/>
              <a:ahLst/>
              <a:cxnLst/>
              <a:rect l="l" t="t" r="r" b="b"/>
              <a:pathLst>
                <a:path w="24587" h="792" extrusionOk="0">
                  <a:moveTo>
                    <a:pt x="1" y="0"/>
                  </a:moveTo>
                  <a:lnTo>
                    <a:pt x="1" y="792"/>
                  </a:lnTo>
                  <a:lnTo>
                    <a:pt x="24587" y="792"/>
                  </a:lnTo>
                  <a:lnTo>
                    <a:pt x="24587" y="0"/>
                  </a:lnTo>
                  <a:close/>
                </a:path>
              </a:pathLst>
            </a:custGeom>
            <a:solidFill>
              <a:srgbClr val="34343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38;p26">
              <a:extLst>
                <a:ext uri="{FF2B5EF4-FFF2-40B4-BE49-F238E27FC236}">
                  <a16:creationId xmlns:a16="http://schemas.microsoft.com/office/drawing/2014/main" id="{6C058F96-517E-7D1E-0AD2-64B8883642E1}"/>
                </a:ext>
              </a:extLst>
            </p:cNvPr>
            <p:cNvSpPr/>
            <p:nvPr/>
          </p:nvSpPr>
          <p:spPr>
            <a:xfrm flipH="1">
              <a:off x="1150352" y="4541450"/>
              <a:ext cx="1293173" cy="61810"/>
            </a:xfrm>
            <a:custGeom>
              <a:avLst/>
              <a:gdLst/>
              <a:ahLst/>
              <a:cxnLst/>
              <a:rect l="l" t="t" r="r" b="b"/>
              <a:pathLst>
                <a:path w="18997" h="908" extrusionOk="0">
                  <a:moveTo>
                    <a:pt x="0" y="1"/>
                  </a:moveTo>
                  <a:lnTo>
                    <a:pt x="0" y="908"/>
                  </a:lnTo>
                  <a:lnTo>
                    <a:pt x="18996" y="908"/>
                  </a:lnTo>
                  <a:lnTo>
                    <a:pt x="189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39;p26">
              <a:extLst>
                <a:ext uri="{FF2B5EF4-FFF2-40B4-BE49-F238E27FC236}">
                  <a16:creationId xmlns:a16="http://schemas.microsoft.com/office/drawing/2014/main" id="{ABC90AB9-B8C9-3BB7-7A9D-A014A565F6AB}"/>
                </a:ext>
              </a:extLst>
            </p:cNvPr>
            <p:cNvSpPr/>
            <p:nvPr/>
          </p:nvSpPr>
          <p:spPr>
            <a:xfrm flipH="1">
              <a:off x="711489" y="4541450"/>
              <a:ext cx="441178" cy="61810"/>
            </a:xfrm>
            <a:custGeom>
              <a:avLst/>
              <a:gdLst/>
              <a:ahLst/>
              <a:cxnLst/>
              <a:rect l="l" t="t" r="r" b="b"/>
              <a:pathLst>
                <a:path w="6481" h="908" extrusionOk="0">
                  <a:moveTo>
                    <a:pt x="0" y="1"/>
                  </a:moveTo>
                  <a:lnTo>
                    <a:pt x="0" y="908"/>
                  </a:lnTo>
                  <a:lnTo>
                    <a:pt x="6481" y="908"/>
                  </a:lnTo>
                  <a:lnTo>
                    <a:pt x="64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440;p26">
              <a:extLst>
                <a:ext uri="{FF2B5EF4-FFF2-40B4-BE49-F238E27FC236}">
                  <a16:creationId xmlns:a16="http://schemas.microsoft.com/office/drawing/2014/main" id="{94A67922-59D4-3270-BB52-5F3FE891F660}"/>
                </a:ext>
              </a:extLst>
            </p:cNvPr>
            <p:cNvGrpSpPr/>
            <p:nvPr/>
          </p:nvGrpSpPr>
          <p:grpSpPr>
            <a:xfrm flipH="1">
              <a:off x="1232256" y="4731168"/>
              <a:ext cx="172904" cy="176308"/>
              <a:chOff x="4218162" y="4731168"/>
              <a:chExt cx="172904" cy="176308"/>
            </a:xfrm>
          </p:grpSpPr>
          <p:sp>
            <p:nvSpPr>
              <p:cNvPr id="143" name="Google Shape;441;p26">
                <a:extLst>
                  <a:ext uri="{FF2B5EF4-FFF2-40B4-BE49-F238E27FC236}">
                    <a16:creationId xmlns:a16="http://schemas.microsoft.com/office/drawing/2014/main" id="{0FD0EE1F-089C-4C51-8E8D-72FEBA1571E6}"/>
                  </a:ext>
                </a:extLst>
              </p:cNvPr>
              <p:cNvSpPr/>
              <p:nvPr/>
            </p:nvSpPr>
            <p:spPr>
              <a:xfrm>
                <a:off x="4218162"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442;p26">
                <a:extLst>
                  <a:ext uri="{FF2B5EF4-FFF2-40B4-BE49-F238E27FC236}">
                    <a16:creationId xmlns:a16="http://schemas.microsoft.com/office/drawing/2014/main" id="{545E862A-EEAD-15DB-61D4-436DDA925EE7}"/>
                  </a:ext>
                </a:extLst>
              </p:cNvPr>
              <p:cNvSpPr/>
              <p:nvPr/>
            </p:nvSpPr>
            <p:spPr>
              <a:xfrm>
                <a:off x="4264179"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443;p26">
                <a:extLst>
                  <a:ext uri="{FF2B5EF4-FFF2-40B4-BE49-F238E27FC236}">
                    <a16:creationId xmlns:a16="http://schemas.microsoft.com/office/drawing/2014/main" id="{FBBDC18D-4A54-AB20-9B1E-75BB281B6333}"/>
                  </a:ext>
                </a:extLst>
              </p:cNvPr>
              <p:cNvSpPr/>
              <p:nvPr/>
            </p:nvSpPr>
            <p:spPr>
              <a:xfrm>
                <a:off x="4310196" y="4731168"/>
                <a:ext cx="35942" cy="37100"/>
              </a:xfrm>
              <a:custGeom>
                <a:avLst/>
                <a:gdLst/>
                <a:ahLst/>
                <a:cxnLst/>
                <a:rect l="l" t="t" r="r" b="b"/>
                <a:pathLst>
                  <a:path w="528" h="545" extrusionOk="0">
                    <a:moveTo>
                      <a:pt x="0" y="1"/>
                    </a:moveTo>
                    <a:lnTo>
                      <a:pt x="0" y="545"/>
                    </a:lnTo>
                    <a:lnTo>
                      <a:pt x="528" y="545"/>
                    </a:lnTo>
                    <a:lnTo>
                      <a:pt x="5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444;p26">
                <a:extLst>
                  <a:ext uri="{FF2B5EF4-FFF2-40B4-BE49-F238E27FC236}">
                    <a16:creationId xmlns:a16="http://schemas.microsoft.com/office/drawing/2014/main" id="{2A224338-141E-303E-E9ED-AC5131C8CA6D}"/>
                  </a:ext>
                </a:extLst>
              </p:cNvPr>
              <p:cNvSpPr/>
              <p:nvPr/>
            </p:nvSpPr>
            <p:spPr>
              <a:xfrm>
                <a:off x="4355056" y="4731168"/>
                <a:ext cx="36010" cy="37100"/>
              </a:xfrm>
              <a:custGeom>
                <a:avLst/>
                <a:gdLst/>
                <a:ahLst/>
                <a:cxnLst/>
                <a:rect l="l" t="t" r="r" b="b"/>
                <a:pathLst>
                  <a:path w="529" h="545" extrusionOk="0">
                    <a:moveTo>
                      <a:pt x="1" y="1"/>
                    </a:moveTo>
                    <a:lnTo>
                      <a:pt x="1" y="545"/>
                    </a:lnTo>
                    <a:lnTo>
                      <a:pt x="529" y="545"/>
                    </a:lnTo>
                    <a:lnTo>
                      <a:pt x="5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445;p26">
                <a:extLst>
                  <a:ext uri="{FF2B5EF4-FFF2-40B4-BE49-F238E27FC236}">
                    <a16:creationId xmlns:a16="http://schemas.microsoft.com/office/drawing/2014/main" id="{8F39C312-38C5-15A2-9389-E5983FA76151}"/>
                  </a:ext>
                </a:extLst>
              </p:cNvPr>
              <p:cNvSpPr/>
              <p:nvPr/>
            </p:nvSpPr>
            <p:spPr>
              <a:xfrm>
                <a:off x="4218162"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446;p26">
                <a:extLst>
                  <a:ext uri="{FF2B5EF4-FFF2-40B4-BE49-F238E27FC236}">
                    <a16:creationId xmlns:a16="http://schemas.microsoft.com/office/drawing/2014/main" id="{87B7E491-2093-F480-206E-9D24B9B21D79}"/>
                  </a:ext>
                </a:extLst>
              </p:cNvPr>
              <p:cNvSpPr/>
              <p:nvPr/>
            </p:nvSpPr>
            <p:spPr>
              <a:xfrm>
                <a:off x="4264179"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447;p26">
                <a:extLst>
                  <a:ext uri="{FF2B5EF4-FFF2-40B4-BE49-F238E27FC236}">
                    <a16:creationId xmlns:a16="http://schemas.microsoft.com/office/drawing/2014/main" id="{2DB8D8FA-B46D-7104-02C3-2AB3975DB92D}"/>
                  </a:ext>
                </a:extLst>
              </p:cNvPr>
              <p:cNvSpPr/>
              <p:nvPr/>
            </p:nvSpPr>
            <p:spPr>
              <a:xfrm>
                <a:off x="4310196" y="4778342"/>
                <a:ext cx="35942" cy="35942"/>
              </a:xfrm>
              <a:custGeom>
                <a:avLst/>
                <a:gdLst/>
                <a:ahLst/>
                <a:cxnLst/>
                <a:rect l="l" t="t" r="r" b="b"/>
                <a:pathLst>
                  <a:path w="528" h="528"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448;p26">
                <a:extLst>
                  <a:ext uri="{FF2B5EF4-FFF2-40B4-BE49-F238E27FC236}">
                    <a16:creationId xmlns:a16="http://schemas.microsoft.com/office/drawing/2014/main" id="{9C4B5B47-38C5-7234-0E82-AB1D55A62FAC}"/>
                  </a:ext>
                </a:extLst>
              </p:cNvPr>
              <p:cNvSpPr/>
              <p:nvPr/>
            </p:nvSpPr>
            <p:spPr>
              <a:xfrm>
                <a:off x="4355056" y="4778342"/>
                <a:ext cx="36010" cy="35942"/>
              </a:xfrm>
              <a:custGeom>
                <a:avLst/>
                <a:gdLst/>
                <a:ahLst/>
                <a:cxnLst/>
                <a:rect l="l" t="t" r="r" b="b"/>
                <a:pathLst>
                  <a:path w="529" h="528"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449;p26">
                <a:extLst>
                  <a:ext uri="{FF2B5EF4-FFF2-40B4-BE49-F238E27FC236}">
                    <a16:creationId xmlns:a16="http://schemas.microsoft.com/office/drawing/2014/main" id="{E033B868-89ED-03A6-6FA1-48396F80E3D4}"/>
                  </a:ext>
                </a:extLst>
              </p:cNvPr>
              <p:cNvSpPr/>
              <p:nvPr/>
            </p:nvSpPr>
            <p:spPr>
              <a:xfrm>
                <a:off x="4218162"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450;p26">
                <a:extLst>
                  <a:ext uri="{FF2B5EF4-FFF2-40B4-BE49-F238E27FC236}">
                    <a16:creationId xmlns:a16="http://schemas.microsoft.com/office/drawing/2014/main" id="{9E334C2B-C1D7-935E-8F6E-15395B110562}"/>
                  </a:ext>
                </a:extLst>
              </p:cNvPr>
              <p:cNvSpPr/>
              <p:nvPr/>
            </p:nvSpPr>
            <p:spPr>
              <a:xfrm>
                <a:off x="4264179"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451;p26">
                <a:extLst>
                  <a:ext uri="{FF2B5EF4-FFF2-40B4-BE49-F238E27FC236}">
                    <a16:creationId xmlns:a16="http://schemas.microsoft.com/office/drawing/2014/main" id="{E8FC42E1-AF7F-54FF-5B07-64EFB2397516}"/>
                  </a:ext>
                </a:extLst>
              </p:cNvPr>
              <p:cNvSpPr/>
              <p:nvPr/>
            </p:nvSpPr>
            <p:spPr>
              <a:xfrm>
                <a:off x="4310196" y="4824359"/>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452;p26">
                <a:extLst>
                  <a:ext uri="{FF2B5EF4-FFF2-40B4-BE49-F238E27FC236}">
                    <a16:creationId xmlns:a16="http://schemas.microsoft.com/office/drawing/2014/main" id="{046FF459-D1CB-A0C6-D7A0-46C45C76D3FD}"/>
                  </a:ext>
                </a:extLst>
              </p:cNvPr>
              <p:cNvSpPr/>
              <p:nvPr/>
            </p:nvSpPr>
            <p:spPr>
              <a:xfrm>
                <a:off x="4355056" y="4824359"/>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53;p26">
                <a:extLst>
                  <a:ext uri="{FF2B5EF4-FFF2-40B4-BE49-F238E27FC236}">
                    <a16:creationId xmlns:a16="http://schemas.microsoft.com/office/drawing/2014/main" id="{9F6FC056-1C79-19C8-F785-3CD14D0E1CD1}"/>
                  </a:ext>
                </a:extLst>
              </p:cNvPr>
              <p:cNvSpPr/>
              <p:nvPr/>
            </p:nvSpPr>
            <p:spPr>
              <a:xfrm>
                <a:off x="4218162"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4;p26">
                <a:extLst>
                  <a:ext uri="{FF2B5EF4-FFF2-40B4-BE49-F238E27FC236}">
                    <a16:creationId xmlns:a16="http://schemas.microsoft.com/office/drawing/2014/main" id="{3C6D9269-8249-2207-FCF3-2446E3390769}"/>
                  </a:ext>
                </a:extLst>
              </p:cNvPr>
              <p:cNvSpPr/>
              <p:nvPr/>
            </p:nvSpPr>
            <p:spPr>
              <a:xfrm>
                <a:off x="4264179"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5;p26">
                <a:extLst>
                  <a:ext uri="{FF2B5EF4-FFF2-40B4-BE49-F238E27FC236}">
                    <a16:creationId xmlns:a16="http://schemas.microsoft.com/office/drawing/2014/main" id="{BB31E202-8069-51A8-D546-B60115EFA9E1}"/>
                  </a:ext>
                </a:extLst>
              </p:cNvPr>
              <p:cNvSpPr/>
              <p:nvPr/>
            </p:nvSpPr>
            <p:spPr>
              <a:xfrm>
                <a:off x="4310196" y="4870376"/>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6;p26">
                <a:extLst>
                  <a:ext uri="{FF2B5EF4-FFF2-40B4-BE49-F238E27FC236}">
                    <a16:creationId xmlns:a16="http://schemas.microsoft.com/office/drawing/2014/main" id="{1137021F-8161-E12B-C4E1-B32A7DF149A5}"/>
                  </a:ext>
                </a:extLst>
              </p:cNvPr>
              <p:cNvSpPr/>
              <p:nvPr/>
            </p:nvSpPr>
            <p:spPr>
              <a:xfrm>
                <a:off x="4355056" y="4870376"/>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7;p26">
                <a:extLst>
                  <a:ext uri="{FF2B5EF4-FFF2-40B4-BE49-F238E27FC236}">
                    <a16:creationId xmlns:a16="http://schemas.microsoft.com/office/drawing/2014/main" id="{D5F662FC-1E95-7A2D-9001-1D401586CF81}"/>
                  </a:ext>
                </a:extLst>
              </p:cNvPr>
              <p:cNvSpPr/>
              <p:nvPr/>
            </p:nvSpPr>
            <p:spPr>
              <a:xfrm>
                <a:off x="4218162" y="4731168"/>
                <a:ext cx="172904" cy="121305"/>
              </a:xfrm>
              <a:custGeom>
                <a:avLst/>
                <a:gdLst/>
                <a:ahLst/>
                <a:cxnLst/>
                <a:rect l="l" t="t" r="r" b="b"/>
                <a:pathLst>
                  <a:path w="2540" h="1782" extrusionOk="0">
                    <a:moveTo>
                      <a:pt x="0" y="1"/>
                    </a:moveTo>
                    <a:lnTo>
                      <a:pt x="2540" y="1782"/>
                    </a:lnTo>
                    <a:lnTo>
                      <a:pt x="2540" y="1369"/>
                    </a:lnTo>
                    <a:lnTo>
                      <a:pt x="544"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8;p26">
                <a:extLst>
                  <a:ext uri="{FF2B5EF4-FFF2-40B4-BE49-F238E27FC236}">
                    <a16:creationId xmlns:a16="http://schemas.microsoft.com/office/drawing/2014/main" id="{8F0525B4-04CB-D317-47D9-5CE43668FB81}"/>
                  </a:ext>
                </a:extLst>
              </p:cNvPr>
              <p:cNvSpPr/>
              <p:nvPr/>
            </p:nvSpPr>
            <p:spPr>
              <a:xfrm>
                <a:off x="4218162" y="4778342"/>
                <a:ext cx="172904" cy="129134"/>
              </a:xfrm>
              <a:custGeom>
                <a:avLst/>
                <a:gdLst/>
                <a:ahLst/>
                <a:cxnLst/>
                <a:rect l="l" t="t" r="r" b="b"/>
                <a:pathLst>
                  <a:path w="2540" h="1897" extrusionOk="0">
                    <a:moveTo>
                      <a:pt x="0" y="0"/>
                    </a:moveTo>
                    <a:lnTo>
                      <a:pt x="0" y="874"/>
                    </a:lnTo>
                    <a:lnTo>
                      <a:pt x="1352" y="1897"/>
                    </a:lnTo>
                    <a:lnTo>
                      <a:pt x="2540" y="1897"/>
                    </a:lnTo>
                    <a:lnTo>
                      <a:pt x="0"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459;p26">
              <a:extLst>
                <a:ext uri="{FF2B5EF4-FFF2-40B4-BE49-F238E27FC236}">
                  <a16:creationId xmlns:a16="http://schemas.microsoft.com/office/drawing/2014/main" id="{24554C3C-E387-7D78-9576-1CE2441A1A22}"/>
                </a:ext>
              </a:extLst>
            </p:cNvPr>
            <p:cNvSpPr/>
            <p:nvPr/>
          </p:nvSpPr>
          <p:spPr>
            <a:xfrm flipH="1">
              <a:off x="1296299" y="4155343"/>
              <a:ext cx="993450" cy="40503"/>
            </a:xfrm>
            <a:custGeom>
              <a:avLst/>
              <a:gdLst/>
              <a:ahLst/>
              <a:cxnLst/>
              <a:rect l="l" t="t" r="r" b="b"/>
              <a:pathLst>
                <a:path w="14594" h="595" extrusionOk="0">
                  <a:moveTo>
                    <a:pt x="0" y="1"/>
                  </a:moveTo>
                  <a:lnTo>
                    <a:pt x="0" y="594"/>
                  </a:lnTo>
                  <a:lnTo>
                    <a:pt x="14594" y="594"/>
                  </a:lnTo>
                  <a:lnTo>
                    <a:pt x="145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60;p26">
              <a:extLst>
                <a:ext uri="{FF2B5EF4-FFF2-40B4-BE49-F238E27FC236}">
                  <a16:creationId xmlns:a16="http://schemas.microsoft.com/office/drawing/2014/main" id="{D969B123-EB13-0FDF-35AC-C7574D1A9D10}"/>
                </a:ext>
              </a:extLst>
            </p:cNvPr>
            <p:cNvSpPr/>
            <p:nvPr/>
          </p:nvSpPr>
          <p:spPr>
            <a:xfrm flipH="1">
              <a:off x="868600" y="4155343"/>
              <a:ext cx="428857" cy="40503"/>
            </a:xfrm>
            <a:custGeom>
              <a:avLst/>
              <a:gdLst/>
              <a:ahLst/>
              <a:cxnLst/>
              <a:rect l="l" t="t" r="r" b="b"/>
              <a:pathLst>
                <a:path w="6300" h="595" extrusionOk="0">
                  <a:moveTo>
                    <a:pt x="0" y="1"/>
                  </a:moveTo>
                  <a:lnTo>
                    <a:pt x="0" y="594"/>
                  </a:lnTo>
                  <a:lnTo>
                    <a:pt x="6299" y="594"/>
                  </a:lnTo>
                  <a:lnTo>
                    <a:pt x="62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61;p26">
              <a:extLst>
                <a:ext uri="{FF2B5EF4-FFF2-40B4-BE49-F238E27FC236}">
                  <a16:creationId xmlns:a16="http://schemas.microsoft.com/office/drawing/2014/main" id="{B1D2E6B6-EA2A-C31D-9D5C-8B769E4AB9B9}"/>
                </a:ext>
              </a:extLst>
            </p:cNvPr>
            <p:cNvSpPr/>
            <p:nvPr/>
          </p:nvSpPr>
          <p:spPr>
            <a:xfrm flipH="1">
              <a:off x="2009086" y="4292304"/>
              <a:ext cx="130223" cy="157179"/>
            </a:xfrm>
            <a:custGeom>
              <a:avLst/>
              <a:gdLst/>
              <a:ahLst/>
              <a:cxnLst/>
              <a:rect l="l" t="t" r="r" b="b"/>
              <a:pathLst>
                <a:path w="1913" h="2309" extrusionOk="0">
                  <a:moveTo>
                    <a:pt x="0" y="0"/>
                  </a:moveTo>
                  <a:lnTo>
                    <a:pt x="0" y="2309"/>
                  </a:lnTo>
                  <a:lnTo>
                    <a:pt x="1913" y="2309"/>
                  </a:lnTo>
                  <a:lnTo>
                    <a:pt x="19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62;p26">
              <a:extLst>
                <a:ext uri="{FF2B5EF4-FFF2-40B4-BE49-F238E27FC236}">
                  <a16:creationId xmlns:a16="http://schemas.microsoft.com/office/drawing/2014/main" id="{D57D3EB6-6D0B-E063-6D10-847D6923D58E}"/>
                </a:ext>
              </a:extLst>
            </p:cNvPr>
            <p:cNvSpPr/>
            <p:nvPr/>
          </p:nvSpPr>
          <p:spPr>
            <a:xfrm flipH="1">
              <a:off x="2021408" y="4303536"/>
              <a:ext cx="104491" cy="135873"/>
            </a:xfrm>
            <a:custGeom>
              <a:avLst/>
              <a:gdLst/>
              <a:ahLst/>
              <a:cxnLst/>
              <a:rect l="l" t="t" r="r" b="b"/>
              <a:pathLst>
                <a:path w="1535" h="1996" extrusionOk="0">
                  <a:moveTo>
                    <a:pt x="1" y="0"/>
                  </a:moveTo>
                  <a:lnTo>
                    <a:pt x="1" y="1995"/>
                  </a:lnTo>
                  <a:lnTo>
                    <a:pt x="1535" y="1995"/>
                  </a:lnTo>
                  <a:lnTo>
                    <a:pt x="153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63;p26">
              <a:extLst>
                <a:ext uri="{FF2B5EF4-FFF2-40B4-BE49-F238E27FC236}">
                  <a16:creationId xmlns:a16="http://schemas.microsoft.com/office/drawing/2014/main" id="{98204D23-FA3D-10B1-E2DE-50C54ACDF50D}"/>
                </a:ext>
              </a:extLst>
            </p:cNvPr>
            <p:cNvSpPr/>
            <p:nvPr/>
          </p:nvSpPr>
          <p:spPr>
            <a:xfrm flipH="1">
              <a:off x="2021717" y="4314775"/>
              <a:ext cx="89555" cy="124627"/>
            </a:xfrm>
            <a:custGeom>
              <a:avLst/>
              <a:gdLst/>
              <a:ahLst/>
              <a:cxnLst/>
              <a:rect l="l" t="t" r="r" b="b"/>
              <a:pathLst>
                <a:path w="1320" h="1831" extrusionOk="0">
                  <a:moveTo>
                    <a:pt x="0" y="0"/>
                  </a:moveTo>
                  <a:lnTo>
                    <a:pt x="0" y="1830"/>
                  </a:lnTo>
                  <a:lnTo>
                    <a:pt x="1320" y="1830"/>
                  </a:lnTo>
                  <a:lnTo>
                    <a:pt x="1320" y="0"/>
                  </a:lnTo>
                  <a:close/>
                </a:path>
              </a:pathLst>
            </a:custGeom>
            <a:solidFill>
              <a:srgbClr val="34343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64;p26">
              <a:extLst>
                <a:ext uri="{FF2B5EF4-FFF2-40B4-BE49-F238E27FC236}">
                  <a16:creationId xmlns:a16="http://schemas.microsoft.com/office/drawing/2014/main" id="{4FA9D519-164B-EC1B-2B28-DF21445F2E21}"/>
                </a:ext>
              </a:extLst>
            </p:cNvPr>
            <p:cNvSpPr/>
            <p:nvPr/>
          </p:nvSpPr>
          <p:spPr>
            <a:xfrm flipH="1">
              <a:off x="2070828" y="4295640"/>
              <a:ext cx="7896" cy="149351"/>
            </a:xfrm>
            <a:custGeom>
              <a:avLst/>
              <a:gdLst/>
              <a:ahLst/>
              <a:cxnLst/>
              <a:rect l="l" t="t" r="r" b="b"/>
              <a:pathLst>
                <a:path w="116" h="2194" extrusionOk="0">
                  <a:moveTo>
                    <a:pt x="1" y="1"/>
                  </a:moveTo>
                  <a:lnTo>
                    <a:pt x="1" y="2194"/>
                  </a:lnTo>
                  <a:lnTo>
                    <a:pt x="116" y="2194"/>
                  </a:lnTo>
                  <a:lnTo>
                    <a:pt x="1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65;p26">
              <a:extLst>
                <a:ext uri="{FF2B5EF4-FFF2-40B4-BE49-F238E27FC236}">
                  <a16:creationId xmlns:a16="http://schemas.microsoft.com/office/drawing/2014/main" id="{37E8454F-0EEE-AB33-7113-39DD077B0D66}"/>
                </a:ext>
              </a:extLst>
            </p:cNvPr>
            <p:cNvSpPr/>
            <p:nvPr/>
          </p:nvSpPr>
          <p:spPr>
            <a:xfrm flipH="1">
              <a:off x="1800308" y="4292304"/>
              <a:ext cx="130223" cy="157179"/>
            </a:xfrm>
            <a:custGeom>
              <a:avLst/>
              <a:gdLst/>
              <a:ahLst/>
              <a:cxnLst/>
              <a:rect l="l" t="t" r="r" b="b"/>
              <a:pathLst>
                <a:path w="1913" h="2309" extrusionOk="0">
                  <a:moveTo>
                    <a:pt x="0" y="0"/>
                  </a:moveTo>
                  <a:lnTo>
                    <a:pt x="0" y="2309"/>
                  </a:lnTo>
                  <a:lnTo>
                    <a:pt x="1913" y="2309"/>
                  </a:lnTo>
                  <a:lnTo>
                    <a:pt x="19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66;p26">
              <a:extLst>
                <a:ext uri="{FF2B5EF4-FFF2-40B4-BE49-F238E27FC236}">
                  <a16:creationId xmlns:a16="http://schemas.microsoft.com/office/drawing/2014/main" id="{2A47CEC8-47DA-6D76-B2AE-0E853FD719FD}"/>
                </a:ext>
              </a:extLst>
            </p:cNvPr>
            <p:cNvSpPr/>
            <p:nvPr/>
          </p:nvSpPr>
          <p:spPr>
            <a:xfrm flipH="1">
              <a:off x="1813718" y="4303536"/>
              <a:ext cx="104491" cy="135873"/>
            </a:xfrm>
            <a:custGeom>
              <a:avLst/>
              <a:gdLst/>
              <a:ahLst/>
              <a:cxnLst/>
              <a:rect l="l" t="t" r="r" b="b"/>
              <a:pathLst>
                <a:path w="1535" h="1996" extrusionOk="0">
                  <a:moveTo>
                    <a:pt x="1" y="0"/>
                  </a:moveTo>
                  <a:lnTo>
                    <a:pt x="1" y="1995"/>
                  </a:lnTo>
                  <a:lnTo>
                    <a:pt x="1534" y="1995"/>
                  </a:lnTo>
                  <a:lnTo>
                    <a:pt x="15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67;p26">
              <a:extLst>
                <a:ext uri="{FF2B5EF4-FFF2-40B4-BE49-F238E27FC236}">
                  <a16:creationId xmlns:a16="http://schemas.microsoft.com/office/drawing/2014/main" id="{BE1CB722-50B0-1BD8-B265-C2048F6EF852}"/>
                </a:ext>
              </a:extLst>
            </p:cNvPr>
            <p:cNvSpPr/>
            <p:nvPr/>
          </p:nvSpPr>
          <p:spPr>
            <a:xfrm flipH="1">
              <a:off x="1813636" y="4314775"/>
              <a:ext cx="89555" cy="124627"/>
            </a:xfrm>
            <a:custGeom>
              <a:avLst/>
              <a:gdLst/>
              <a:ahLst/>
              <a:cxnLst/>
              <a:rect l="l" t="t" r="r" b="b"/>
              <a:pathLst>
                <a:path w="1320" h="1831" extrusionOk="0">
                  <a:moveTo>
                    <a:pt x="0" y="0"/>
                  </a:moveTo>
                  <a:lnTo>
                    <a:pt x="0" y="1830"/>
                  </a:lnTo>
                  <a:lnTo>
                    <a:pt x="1320" y="1830"/>
                  </a:lnTo>
                  <a:lnTo>
                    <a:pt x="1320" y="0"/>
                  </a:lnTo>
                  <a:close/>
                </a:path>
              </a:pathLst>
            </a:custGeom>
            <a:solidFill>
              <a:srgbClr val="34343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68;p26">
              <a:extLst>
                <a:ext uri="{FF2B5EF4-FFF2-40B4-BE49-F238E27FC236}">
                  <a16:creationId xmlns:a16="http://schemas.microsoft.com/office/drawing/2014/main" id="{9B5B7C66-DF6A-7902-C470-DE3211AB168D}"/>
                </a:ext>
              </a:extLst>
            </p:cNvPr>
            <p:cNvSpPr/>
            <p:nvPr/>
          </p:nvSpPr>
          <p:spPr>
            <a:xfrm flipH="1">
              <a:off x="1863139" y="4295640"/>
              <a:ext cx="9054" cy="149351"/>
            </a:xfrm>
            <a:custGeom>
              <a:avLst/>
              <a:gdLst/>
              <a:ahLst/>
              <a:cxnLst/>
              <a:rect l="l" t="t" r="r" b="b"/>
              <a:pathLst>
                <a:path w="133" h="2194" extrusionOk="0">
                  <a:moveTo>
                    <a:pt x="1" y="1"/>
                  </a:moveTo>
                  <a:lnTo>
                    <a:pt x="1" y="2194"/>
                  </a:lnTo>
                  <a:lnTo>
                    <a:pt x="133" y="2194"/>
                  </a:lnTo>
                  <a:lnTo>
                    <a:pt x="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69;p26">
              <a:extLst>
                <a:ext uri="{FF2B5EF4-FFF2-40B4-BE49-F238E27FC236}">
                  <a16:creationId xmlns:a16="http://schemas.microsoft.com/office/drawing/2014/main" id="{0D70B4F7-3FA9-DD1F-6AC3-B7A69E7B7F87}"/>
                </a:ext>
              </a:extLst>
            </p:cNvPr>
            <p:cNvSpPr/>
            <p:nvPr/>
          </p:nvSpPr>
          <p:spPr>
            <a:xfrm flipH="1">
              <a:off x="1615083" y="4292304"/>
              <a:ext cx="130291" cy="157179"/>
            </a:xfrm>
            <a:custGeom>
              <a:avLst/>
              <a:gdLst/>
              <a:ahLst/>
              <a:cxnLst/>
              <a:rect l="l" t="t" r="r" b="b"/>
              <a:pathLst>
                <a:path w="1914" h="2309" extrusionOk="0">
                  <a:moveTo>
                    <a:pt x="1" y="0"/>
                  </a:moveTo>
                  <a:lnTo>
                    <a:pt x="1" y="2309"/>
                  </a:lnTo>
                  <a:lnTo>
                    <a:pt x="1914" y="2309"/>
                  </a:lnTo>
                  <a:lnTo>
                    <a:pt x="19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70;p26">
              <a:extLst>
                <a:ext uri="{FF2B5EF4-FFF2-40B4-BE49-F238E27FC236}">
                  <a16:creationId xmlns:a16="http://schemas.microsoft.com/office/drawing/2014/main" id="{F83662AD-AAB5-44E4-464A-9A7D2EE325CE}"/>
                </a:ext>
              </a:extLst>
            </p:cNvPr>
            <p:cNvSpPr/>
            <p:nvPr/>
          </p:nvSpPr>
          <p:spPr>
            <a:xfrm flipH="1">
              <a:off x="1627404" y="4303536"/>
              <a:ext cx="104491" cy="135873"/>
            </a:xfrm>
            <a:custGeom>
              <a:avLst/>
              <a:gdLst/>
              <a:ahLst/>
              <a:cxnLst/>
              <a:rect l="l" t="t" r="r" b="b"/>
              <a:pathLst>
                <a:path w="1535" h="1996" extrusionOk="0">
                  <a:moveTo>
                    <a:pt x="1" y="0"/>
                  </a:moveTo>
                  <a:lnTo>
                    <a:pt x="1" y="1995"/>
                  </a:lnTo>
                  <a:lnTo>
                    <a:pt x="1534" y="1995"/>
                  </a:lnTo>
                  <a:lnTo>
                    <a:pt x="15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71;p26">
              <a:extLst>
                <a:ext uri="{FF2B5EF4-FFF2-40B4-BE49-F238E27FC236}">
                  <a16:creationId xmlns:a16="http://schemas.microsoft.com/office/drawing/2014/main" id="{1A5D99F7-3449-8597-BC1B-EE58BAB64BEA}"/>
                </a:ext>
              </a:extLst>
            </p:cNvPr>
            <p:cNvSpPr/>
            <p:nvPr/>
          </p:nvSpPr>
          <p:spPr>
            <a:xfrm flipH="1">
              <a:off x="1627943" y="4314775"/>
              <a:ext cx="89555" cy="124627"/>
            </a:xfrm>
            <a:custGeom>
              <a:avLst/>
              <a:gdLst/>
              <a:ahLst/>
              <a:cxnLst/>
              <a:rect l="l" t="t" r="r" b="b"/>
              <a:pathLst>
                <a:path w="1320" h="1831" extrusionOk="0">
                  <a:moveTo>
                    <a:pt x="1" y="0"/>
                  </a:moveTo>
                  <a:lnTo>
                    <a:pt x="1" y="1830"/>
                  </a:lnTo>
                  <a:lnTo>
                    <a:pt x="1320" y="1830"/>
                  </a:lnTo>
                  <a:lnTo>
                    <a:pt x="1320" y="0"/>
                  </a:lnTo>
                  <a:close/>
                </a:path>
              </a:pathLst>
            </a:custGeom>
            <a:solidFill>
              <a:srgbClr val="34343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72;p26">
              <a:extLst>
                <a:ext uri="{FF2B5EF4-FFF2-40B4-BE49-F238E27FC236}">
                  <a16:creationId xmlns:a16="http://schemas.microsoft.com/office/drawing/2014/main" id="{9DE2E649-4718-D5A7-2FFB-ECDCBBAC28F7}"/>
                </a:ext>
              </a:extLst>
            </p:cNvPr>
            <p:cNvSpPr/>
            <p:nvPr/>
          </p:nvSpPr>
          <p:spPr>
            <a:xfrm flipH="1">
              <a:off x="1676825" y="4295640"/>
              <a:ext cx="7896" cy="149351"/>
            </a:xfrm>
            <a:custGeom>
              <a:avLst/>
              <a:gdLst/>
              <a:ahLst/>
              <a:cxnLst/>
              <a:rect l="l" t="t" r="r" b="b"/>
              <a:pathLst>
                <a:path w="116" h="2194" extrusionOk="0">
                  <a:moveTo>
                    <a:pt x="0" y="1"/>
                  </a:moveTo>
                  <a:lnTo>
                    <a:pt x="0" y="2194"/>
                  </a:lnTo>
                  <a:lnTo>
                    <a:pt x="116" y="2194"/>
                  </a:lnTo>
                  <a:lnTo>
                    <a:pt x="1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73;p26">
              <a:extLst>
                <a:ext uri="{FF2B5EF4-FFF2-40B4-BE49-F238E27FC236}">
                  <a16:creationId xmlns:a16="http://schemas.microsoft.com/office/drawing/2014/main" id="{7B74D2E3-DEF9-0B30-9433-1707FB15093B}"/>
                </a:ext>
              </a:extLst>
            </p:cNvPr>
            <p:cNvSpPr/>
            <p:nvPr/>
          </p:nvSpPr>
          <p:spPr>
            <a:xfrm flipH="1">
              <a:off x="1405147" y="4292304"/>
              <a:ext cx="131380" cy="157179"/>
            </a:xfrm>
            <a:custGeom>
              <a:avLst/>
              <a:gdLst/>
              <a:ahLst/>
              <a:cxnLst/>
              <a:rect l="l" t="t" r="r" b="b"/>
              <a:pathLst>
                <a:path w="1930" h="2309" extrusionOk="0">
                  <a:moveTo>
                    <a:pt x="0" y="0"/>
                  </a:moveTo>
                  <a:lnTo>
                    <a:pt x="0" y="2309"/>
                  </a:lnTo>
                  <a:lnTo>
                    <a:pt x="1929" y="2309"/>
                  </a:lnTo>
                  <a:lnTo>
                    <a:pt x="19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74;p26">
              <a:extLst>
                <a:ext uri="{FF2B5EF4-FFF2-40B4-BE49-F238E27FC236}">
                  <a16:creationId xmlns:a16="http://schemas.microsoft.com/office/drawing/2014/main" id="{D6847352-3392-F9AA-6DED-60F11C25E4F5}"/>
                </a:ext>
              </a:extLst>
            </p:cNvPr>
            <p:cNvSpPr/>
            <p:nvPr/>
          </p:nvSpPr>
          <p:spPr>
            <a:xfrm flipH="1">
              <a:off x="1419783" y="4303536"/>
              <a:ext cx="103334" cy="135873"/>
            </a:xfrm>
            <a:custGeom>
              <a:avLst/>
              <a:gdLst/>
              <a:ahLst/>
              <a:cxnLst/>
              <a:rect l="l" t="t" r="r" b="b"/>
              <a:pathLst>
                <a:path w="1518" h="1996" extrusionOk="0">
                  <a:moveTo>
                    <a:pt x="1" y="0"/>
                  </a:moveTo>
                  <a:lnTo>
                    <a:pt x="1" y="1995"/>
                  </a:lnTo>
                  <a:lnTo>
                    <a:pt x="1518" y="1995"/>
                  </a:lnTo>
                  <a:lnTo>
                    <a:pt x="151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75;p26">
              <a:extLst>
                <a:ext uri="{FF2B5EF4-FFF2-40B4-BE49-F238E27FC236}">
                  <a16:creationId xmlns:a16="http://schemas.microsoft.com/office/drawing/2014/main" id="{DABEDAC0-CF21-3DF0-13F9-2A533608C700}"/>
                </a:ext>
              </a:extLst>
            </p:cNvPr>
            <p:cNvSpPr/>
            <p:nvPr/>
          </p:nvSpPr>
          <p:spPr>
            <a:xfrm flipH="1">
              <a:off x="1419625" y="4314775"/>
              <a:ext cx="89555" cy="124627"/>
            </a:xfrm>
            <a:custGeom>
              <a:avLst/>
              <a:gdLst/>
              <a:ahLst/>
              <a:cxnLst/>
              <a:rect l="l" t="t" r="r" b="b"/>
              <a:pathLst>
                <a:path w="1320" h="1831" extrusionOk="0">
                  <a:moveTo>
                    <a:pt x="0" y="0"/>
                  </a:moveTo>
                  <a:lnTo>
                    <a:pt x="0" y="1830"/>
                  </a:lnTo>
                  <a:lnTo>
                    <a:pt x="1319" y="1830"/>
                  </a:lnTo>
                  <a:lnTo>
                    <a:pt x="1319" y="0"/>
                  </a:lnTo>
                  <a:close/>
                </a:path>
              </a:pathLst>
            </a:custGeom>
            <a:solidFill>
              <a:srgbClr val="34343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76;p26">
              <a:extLst>
                <a:ext uri="{FF2B5EF4-FFF2-40B4-BE49-F238E27FC236}">
                  <a16:creationId xmlns:a16="http://schemas.microsoft.com/office/drawing/2014/main" id="{1EBBF5F1-A34C-DD2D-46BC-FA66BA9B8823}"/>
                </a:ext>
              </a:extLst>
            </p:cNvPr>
            <p:cNvSpPr/>
            <p:nvPr/>
          </p:nvSpPr>
          <p:spPr>
            <a:xfrm flipH="1">
              <a:off x="1469135" y="4295640"/>
              <a:ext cx="7964" cy="149351"/>
            </a:xfrm>
            <a:custGeom>
              <a:avLst/>
              <a:gdLst/>
              <a:ahLst/>
              <a:cxnLst/>
              <a:rect l="l" t="t" r="r" b="b"/>
              <a:pathLst>
                <a:path w="117" h="2194" extrusionOk="0">
                  <a:moveTo>
                    <a:pt x="1" y="1"/>
                  </a:moveTo>
                  <a:lnTo>
                    <a:pt x="1" y="2194"/>
                  </a:lnTo>
                  <a:lnTo>
                    <a:pt x="116" y="2194"/>
                  </a:lnTo>
                  <a:lnTo>
                    <a:pt x="1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77;p26">
              <a:extLst>
                <a:ext uri="{FF2B5EF4-FFF2-40B4-BE49-F238E27FC236}">
                  <a16:creationId xmlns:a16="http://schemas.microsoft.com/office/drawing/2014/main" id="{C9CC7F54-86D7-B727-2E4B-00EDFFBA1B03}"/>
                </a:ext>
              </a:extLst>
            </p:cNvPr>
            <p:cNvSpPr/>
            <p:nvPr/>
          </p:nvSpPr>
          <p:spPr>
            <a:xfrm flipH="1">
              <a:off x="2021408" y="3994828"/>
              <a:ext cx="9054" cy="22532"/>
            </a:xfrm>
            <a:custGeom>
              <a:avLst/>
              <a:gdLst/>
              <a:ahLst/>
              <a:cxnLst/>
              <a:rect l="l" t="t" r="r" b="b"/>
              <a:pathLst>
                <a:path w="133" h="331" extrusionOk="0">
                  <a:moveTo>
                    <a:pt x="67" y="1"/>
                  </a:moveTo>
                  <a:cubicBezTo>
                    <a:pt x="34" y="1"/>
                    <a:pt x="1" y="17"/>
                    <a:pt x="1" y="50"/>
                  </a:cubicBezTo>
                  <a:lnTo>
                    <a:pt x="1" y="264"/>
                  </a:lnTo>
                  <a:cubicBezTo>
                    <a:pt x="1" y="314"/>
                    <a:pt x="50" y="330"/>
                    <a:pt x="67" y="330"/>
                  </a:cubicBezTo>
                  <a:cubicBezTo>
                    <a:pt x="116" y="330"/>
                    <a:pt x="133" y="297"/>
                    <a:pt x="133" y="264"/>
                  </a:cubicBezTo>
                  <a:lnTo>
                    <a:pt x="133" y="50"/>
                  </a:lnTo>
                  <a:cubicBezTo>
                    <a:pt x="133" y="17"/>
                    <a:pt x="83" y="1"/>
                    <a:pt x="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8;p26">
              <a:extLst>
                <a:ext uri="{FF2B5EF4-FFF2-40B4-BE49-F238E27FC236}">
                  <a16:creationId xmlns:a16="http://schemas.microsoft.com/office/drawing/2014/main" id="{1BDAF08A-B6D4-31B0-68A8-CB328BB973B6}"/>
                </a:ext>
              </a:extLst>
            </p:cNvPr>
            <p:cNvSpPr/>
            <p:nvPr/>
          </p:nvSpPr>
          <p:spPr>
            <a:xfrm flipH="1">
              <a:off x="2012422" y="4003813"/>
              <a:ext cx="24778" cy="40503"/>
            </a:xfrm>
            <a:custGeom>
              <a:avLst/>
              <a:gdLst/>
              <a:ahLst/>
              <a:cxnLst/>
              <a:rect l="l" t="t" r="r" b="b"/>
              <a:pathLst>
                <a:path w="364" h="595" extrusionOk="0">
                  <a:moveTo>
                    <a:pt x="182" y="0"/>
                  </a:moveTo>
                  <a:cubicBezTo>
                    <a:pt x="83" y="0"/>
                    <a:pt x="1" y="83"/>
                    <a:pt x="1" y="182"/>
                  </a:cubicBezTo>
                  <a:lnTo>
                    <a:pt x="1" y="413"/>
                  </a:lnTo>
                  <a:cubicBezTo>
                    <a:pt x="1" y="512"/>
                    <a:pt x="83" y="594"/>
                    <a:pt x="182" y="594"/>
                  </a:cubicBezTo>
                  <a:cubicBezTo>
                    <a:pt x="281" y="594"/>
                    <a:pt x="363" y="512"/>
                    <a:pt x="363" y="413"/>
                  </a:cubicBezTo>
                  <a:lnTo>
                    <a:pt x="363" y="182"/>
                  </a:lnTo>
                  <a:cubicBezTo>
                    <a:pt x="363" y="83"/>
                    <a:pt x="281" y="0"/>
                    <a:pt x="1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79;p26">
              <a:extLst>
                <a:ext uri="{FF2B5EF4-FFF2-40B4-BE49-F238E27FC236}">
                  <a16:creationId xmlns:a16="http://schemas.microsoft.com/office/drawing/2014/main" id="{C73DF83B-3AB7-E746-6E1D-31B5DCFE6F47}"/>
                </a:ext>
              </a:extLst>
            </p:cNvPr>
            <p:cNvSpPr/>
            <p:nvPr/>
          </p:nvSpPr>
          <p:spPr>
            <a:xfrm flipH="1">
              <a:off x="1992205" y="4026277"/>
              <a:ext cx="64056" cy="98841"/>
            </a:xfrm>
            <a:custGeom>
              <a:avLst/>
              <a:gdLst/>
              <a:ahLst/>
              <a:cxnLst/>
              <a:rect l="l" t="t" r="r" b="b"/>
              <a:pathLst>
                <a:path w="941" h="1452" extrusionOk="0">
                  <a:moveTo>
                    <a:pt x="462" y="0"/>
                  </a:moveTo>
                  <a:cubicBezTo>
                    <a:pt x="198" y="0"/>
                    <a:pt x="0" y="132"/>
                    <a:pt x="0" y="330"/>
                  </a:cubicBezTo>
                  <a:lnTo>
                    <a:pt x="0" y="1122"/>
                  </a:lnTo>
                  <a:cubicBezTo>
                    <a:pt x="0" y="1319"/>
                    <a:pt x="198" y="1451"/>
                    <a:pt x="462" y="1451"/>
                  </a:cubicBezTo>
                  <a:cubicBezTo>
                    <a:pt x="742" y="1451"/>
                    <a:pt x="940" y="1319"/>
                    <a:pt x="940" y="1122"/>
                  </a:cubicBezTo>
                  <a:lnTo>
                    <a:pt x="940" y="330"/>
                  </a:lnTo>
                  <a:cubicBezTo>
                    <a:pt x="940" y="132"/>
                    <a:pt x="742" y="0"/>
                    <a:pt x="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80;p26">
              <a:extLst>
                <a:ext uri="{FF2B5EF4-FFF2-40B4-BE49-F238E27FC236}">
                  <a16:creationId xmlns:a16="http://schemas.microsoft.com/office/drawing/2014/main" id="{3018E8DC-C8EF-B0F6-0F96-177D89B611F1}"/>
                </a:ext>
              </a:extLst>
            </p:cNvPr>
            <p:cNvSpPr/>
            <p:nvPr/>
          </p:nvSpPr>
          <p:spPr>
            <a:xfrm flipH="1">
              <a:off x="1971987" y="4144851"/>
              <a:ext cx="97752" cy="13546"/>
            </a:xfrm>
            <a:custGeom>
              <a:avLst/>
              <a:gdLst/>
              <a:ahLst/>
              <a:cxnLst/>
              <a:rect l="l" t="t" r="r" b="b"/>
              <a:pathLst>
                <a:path w="1436" h="199" extrusionOk="0">
                  <a:moveTo>
                    <a:pt x="116" y="1"/>
                  </a:moveTo>
                  <a:cubicBezTo>
                    <a:pt x="50" y="1"/>
                    <a:pt x="0" y="34"/>
                    <a:pt x="0" y="100"/>
                  </a:cubicBezTo>
                  <a:cubicBezTo>
                    <a:pt x="0" y="166"/>
                    <a:pt x="50" y="199"/>
                    <a:pt x="116" y="199"/>
                  </a:cubicBezTo>
                  <a:lnTo>
                    <a:pt x="1320" y="199"/>
                  </a:lnTo>
                  <a:cubicBezTo>
                    <a:pt x="1386" y="199"/>
                    <a:pt x="1435" y="166"/>
                    <a:pt x="1435" y="100"/>
                  </a:cubicBezTo>
                  <a:cubicBezTo>
                    <a:pt x="1435" y="34"/>
                    <a:pt x="1369" y="1"/>
                    <a:pt x="1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81;p26">
              <a:extLst>
                <a:ext uri="{FF2B5EF4-FFF2-40B4-BE49-F238E27FC236}">
                  <a16:creationId xmlns:a16="http://schemas.microsoft.com/office/drawing/2014/main" id="{55FB904D-E89F-0120-B4DF-B25B4E6B52FC}"/>
                </a:ext>
              </a:extLst>
            </p:cNvPr>
            <p:cNvSpPr/>
            <p:nvPr/>
          </p:nvSpPr>
          <p:spPr>
            <a:xfrm flipH="1">
              <a:off x="2002347" y="4120171"/>
              <a:ext cx="44928" cy="25868"/>
            </a:xfrm>
            <a:custGeom>
              <a:avLst/>
              <a:gdLst/>
              <a:ahLst/>
              <a:cxnLst/>
              <a:rect l="l" t="t" r="r" b="b"/>
              <a:pathLst>
                <a:path w="660" h="380" extrusionOk="0">
                  <a:moveTo>
                    <a:pt x="0" y="0"/>
                  </a:moveTo>
                  <a:lnTo>
                    <a:pt x="0" y="380"/>
                  </a:lnTo>
                  <a:lnTo>
                    <a:pt x="660" y="380"/>
                  </a:lnTo>
                  <a:lnTo>
                    <a:pt x="6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82;p26">
              <a:extLst>
                <a:ext uri="{FF2B5EF4-FFF2-40B4-BE49-F238E27FC236}">
                  <a16:creationId xmlns:a16="http://schemas.microsoft.com/office/drawing/2014/main" id="{0E75EAA0-0597-5419-B3C5-878E478368B5}"/>
                </a:ext>
              </a:extLst>
            </p:cNvPr>
            <p:cNvSpPr/>
            <p:nvPr/>
          </p:nvSpPr>
          <p:spPr>
            <a:xfrm flipH="1">
              <a:off x="1415290" y="4004902"/>
              <a:ext cx="5650" cy="21443"/>
            </a:xfrm>
            <a:custGeom>
              <a:avLst/>
              <a:gdLst/>
              <a:ahLst/>
              <a:cxnLst/>
              <a:rect l="l" t="t" r="r" b="b"/>
              <a:pathLst>
                <a:path w="83" h="315" extrusionOk="0">
                  <a:moveTo>
                    <a:pt x="33" y="1"/>
                  </a:moveTo>
                  <a:cubicBezTo>
                    <a:pt x="17" y="1"/>
                    <a:pt x="0" y="17"/>
                    <a:pt x="0" y="34"/>
                  </a:cubicBezTo>
                  <a:lnTo>
                    <a:pt x="0" y="265"/>
                  </a:lnTo>
                  <a:cubicBezTo>
                    <a:pt x="0" y="281"/>
                    <a:pt x="17" y="314"/>
                    <a:pt x="33" y="314"/>
                  </a:cubicBezTo>
                  <a:cubicBezTo>
                    <a:pt x="66" y="314"/>
                    <a:pt x="83" y="281"/>
                    <a:pt x="83" y="265"/>
                  </a:cubicBezTo>
                  <a:lnTo>
                    <a:pt x="83" y="34"/>
                  </a:lnTo>
                  <a:cubicBezTo>
                    <a:pt x="83" y="17"/>
                    <a:pt x="50" y="1"/>
                    <a:pt x="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83;p26">
              <a:extLst>
                <a:ext uri="{FF2B5EF4-FFF2-40B4-BE49-F238E27FC236}">
                  <a16:creationId xmlns:a16="http://schemas.microsoft.com/office/drawing/2014/main" id="{A4A5F186-4286-B880-A09F-2F9EA5107025}"/>
                </a:ext>
              </a:extLst>
            </p:cNvPr>
            <p:cNvSpPr/>
            <p:nvPr/>
          </p:nvSpPr>
          <p:spPr>
            <a:xfrm flipH="1">
              <a:off x="1407394" y="4012799"/>
              <a:ext cx="22532" cy="37100"/>
            </a:xfrm>
            <a:custGeom>
              <a:avLst/>
              <a:gdLst/>
              <a:ahLst/>
              <a:cxnLst/>
              <a:rect l="l" t="t" r="r" b="b"/>
              <a:pathLst>
                <a:path w="331" h="545" extrusionOk="0">
                  <a:moveTo>
                    <a:pt x="165" y="0"/>
                  </a:moveTo>
                  <a:cubicBezTo>
                    <a:pt x="83" y="0"/>
                    <a:pt x="1" y="83"/>
                    <a:pt x="1" y="165"/>
                  </a:cubicBezTo>
                  <a:lnTo>
                    <a:pt x="1" y="380"/>
                  </a:lnTo>
                  <a:cubicBezTo>
                    <a:pt x="1" y="462"/>
                    <a:pt x="83" y="545"/>
                    <a:pt x="165" y="545"/>
                  </a:cubicBezTo>
                  <a:cubicBezTo>
                    <a:pt x="248" y="545"/>
                    <a:pt x="330" y="462"/>
                    <a:pt x="330" y="380"/>
                  </a:cubicBezTo>
                  <a:lnTo>
                    <a:pt x="330" y="165"/>
                  </a:lnTo>
                  <a:cubicBezTo>
                    <a:pt x="330" y="83"/>
                    <a:pt x="248" y="0"/>
                    <a:pt x="1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84;p26">
              <a:extLst>
                <a:ext uri="{FF2B5EF4-FFF2-40B4-BE49-F238E27FC236}">
                  <a16:creationId xmlns:a16="http://schemas.microsoft.com/office/drawing/2014/main" id="{08126011-E2A2-529B-85C1-987B10799A39}"/>
                </a:ext>
              </a:extLst>
            </p:cNvPr>
            <p:cNvSpPr/>
            <p:nvPr/>
          </p:nvSpPr>
          <p:spPr>
            <a:xfrm flipH="1">
              <a:off x="1390580" y="4035263"/>
              <a:ext cx="58406" cy="93191"/>
            </a:xfrm>
            <a:custGeom>
              <a:avLst/>
              <a:gdLst/>
              <a:ahLst/>
              <a:cxnLst/>
              <a:rect l="l" t="t" r="r" b="b"/>
              <a:pathLst>
                <a:path w="858" h="1369" extrusionOk="0">
                  <a:moveTo>
                    <a:pt x="429" y="0"/>
                  </a:moveTo>
                  <a:cubicBezTo>
                    <a:pt x="182" y="0"/>
                    <a:pt x="0" y="132"/>
                    <a:pt x="0" y="313"/>
                  </a:cubicBezTo>
                  <a:lnTo>
                    <a:pt x="0" y="1056"/>
                  </a:lnTo>
                  <a:cubicBezTo>
                    <a:pt x="0" y="1220"/>
                    <a:pt x="182" y="1369"/>
                    <a:pt x="429" y="1369"/>
                  </a:cubicBezTo>
                  <a:cubicBezTo>
                    <a:pt x="676" y="1369"/>
                    <a:pt x="858" y="1237"/>
                    <a:pt x="858" y="1056"/>
                  </a:cubicBezTo>
                  <a:lnTo>
                    <a:pt x="858" y="313"/>
                  </a:lnTo>
                  <a:cubicBezTo>
                    <a:pt x="858" y="149"/>
                    <a:pt x="676" y="0"/>
                    <a:pt x="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85;p26">
              <a:extLst>
                <a:ext uri="{FF2B5EF4-FFF2-40B4-BE49-F238E27FC236}">
                  <a16:creationId xmlns:a16="http://schemas.microsoft.com/office/drawing/2014/main" id="{6ECCA705-986D-E475-91F3-0B742F6CCF87}"/>
                </a:ext>
              </a:extLst>
            </p:cNvPr>
            <p:cNvSpPr/>
            <p:nvPr/>
          </p:nvSpPr>
          <p:spPr>
            <a:xfrm flipH="1">
              <a:off x="1371519" y="4144851"/>
              <a:ext cx="88698" cy="13546"/>
            </a:xfrm>
            <a:custGeom>
              <a:avLst/>
              <a:gdLst/>
              <a:ahLst/>
              <a:cxnLst/>
              <a:rect l="l" t="t" r="r" b="b"/>
              <a:pathLst>
                <a:path w="1303" h="199" extrusionOk="0">
                  <a:moveTo>
                    <a:pt x="99" y="1"/>
                  </a:moveTo>
                  <a:cubicBezTo>
                    <a:pt x="33" y="1"/>
                    <a:pt x="0" y="34"/>
                    <a:pt x="0" y="100"/>
                  </a:cubicBezTo>
                  <a:cubicBezTo>
                    <a:pt x="0" y="166"/>
                    <a:pt x="33" y="199"/>
                    <a:pt x="99" y="199"/>
                  </a:cubicBezTo>
                  <a:lnTo>
                    <a:pt x="1188" y="199"/>
                  </a:lnTo>
                  <a:cubicBezTo>
                    <a:pt x="1254" y="199"/>
                    <a:pt x="1303" y="166"/>
                    <a:pt x="1303" y="100"/>
                  </a:cubicBezTo>
                  <a:cubicBezTo>
                    <a:pt x="1303" y="34"/>
                    <a:pt x="1254" y="1"/>
                    <a:pt x="11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86;p26">
              <a:extLst>
                <a:ext uri="{FF2B5EF4-FFF2-40B4-BE49-F238E27FC236}">
                  <a16:creationId xmlns:a16="http://schemas.microsoft.com/office/drawing/2014/main" id="{C5BEC413-4287-718B-3945-BBC40365BA08}"/>
                </a:ext>
              </a:extLst>
            </p:cNvPr>
            <p:cNvSpPr/>
            <p:nvPr/>
          </p:nvSpPr>
          <p:spPr>
            <a:xfrm flipH="1">
              <a:off x="1398408" y="4122418"/>
              <a:ext cx="40503" cy="24778"/>
            </a:xfrm>
            <a:custGeom>
              <a:avLst/>
              <a:gdLst/>
              <a:ahLst/>
              <a:cxnLst/>
              <a:rect l="l" t="t" r="r" b="b"/>
              <a:pathLst>
                <a:path w="595" h="364" extrusionOk="0">
                  <a:moveTo>
                    <a:pt x="1" y="0"/>
                  </a:moveTo>
                  <a:lnTo>
                    <a:pt x="1" y="363"/>
                  </a:lnTo>
                  <a:lnTo>
                    <a:pt x="594" y="363"/>
                  </a:lnTo>
                  <a:lnTo>
                    <a:pt x="5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87;p26">
              <a:extLst>
                <a:ext uri="{FF2B5EF4-FFF2-40B4-BE49-F238E27FC236}">
                  <a16:creationId xmlns:a16="http://schemas.microsoft.com/office/drawing/2014/main" id="{7CE19F0E-C3E9-CD6C-8023-50CABA17502E}"/>
                </a:ext>
              </a:extLst>
            </p:cNvPr>
            <p:cNvSpPr/>
            <p:nvPr/>
          </p:nvSpPr>
          <p:spPr>
            <a:xfrm flipH="1">
              <a:off x="920267" y="4485358"/>
              <a:ext cx="1324555" cy="56160"/>
            </a:xfrm>
            <a:custGeom>
              <a:avLst/>
              <a:gdLst/>
              <a:ahLst/>
              <a:cxnLst/>
              <a:rect l="l" t="t" r="r" b="b"/>
              <a:pathLst>
                <a:path w="19458" h="825" extrusionOk="0">
                  <a:moveTo>
                    <a:pt x="0" y="1"/>
                  </a:moveTo>
                  <a:lnTo>
                    <a:pt x="0" y="825"/>
                  </a:lnTo>
                  <a:lnTo>
                    <a:pt x="19458" y="825"/>
                  </a:lnTo>
                  <a:lnTo>
                    <a:pt x="19458" y="1"/>
                  </a:lnTo>
                  <a:close/>
                </a:path>
              </a:pathLst>
            </a:custGeom>
            <a:solidFill>
              <a:srgbClr val="343434">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88;p26">
              <a:extLst>
                <a:ext uri="{FF2B5EF4-FFF2-40B4-BE49-F238E27FC236}">
                  <a16:creationId xmlns:a16="http://schemas.microsoft.com/office/drawing/2014/main" id="{5CAD520E-0468-288E-3D7E-0F173F98EC0C}"/>
                </a:ext>
              </a:extLst>
            </p:cNvPr>
            <p:cNvSpPr/>
            <p:nvPr/>
          </p:nvSpPr>
          <p:spPr>
            <a:xfrm flipH="1">
              <a:off x="1087521" y="3994828"/>
              <a:ext cx="7896" cy="22532"/>
            </a:xfrm>
            <a:custGeom>
              <a:avLst/>
              <a:gdLst/>
              <a:ahLst/>
              <a:cxnLst/>
              <a:rect l="l" t="t" r="r" b="b"/>
              <a:pathLst>
                <a:path w="116" h="331" extrusionOk="0">
                  <a:moveTo>
                    <a:pt x="66" y="1"/>
                  </a:moveTo>
                  <a:cubicBezTo>
                    <a:pt x="17" y="1"/>
                    <a:pt x="0" y="17"/>
                    <a:pt x="0" y="50"/>
                  </a:cubicBezTo>
                  <a:lnTo>
                    <a:pt x="0" y="264"/>
                  </a:lnTo>
                  <a:cubicBezTo>
                    <a:pt x="0" y="314"/>
                    <a:pt x="33" y="330"/>
                    <a:pt x="66" y="330"/>
                  </a:cubicBezTo>
                  <a:cubicBezTo>
                    <a:pt x="99" y="330"/>
                    <a:pt x="116" y="297"/>
                    <a:pt x="116" y="264"/>
                  </a:cubicBezTo>
                  <a:lnTo>
                    <a:pt x="116" y="50"/>
                  </a:lnTo>
                  <a:cubicBezTo>
                    <a:pt x="116" y="17"/>
                    <a:pt x="83" y="1"/>
                    <a:pt x="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89;p26">
              <a:extLst>
                <a:ext uri="{FF2B5EF4-FFF2-40B4-BE49-F238E27FC236}">
                  <a16:creationId xmlns:a16="http://schemas.microsoft.com/office/drawing/2014/main" id="{91B52C68-0568-3B8C-6200-E171F0345606}"/>
                </a:ext>
              </a:extLst>
            </p:cNvPr>
            <p:cNvSpPr/>
            <p:nvPr/>
          </p:nvSpPr>
          <p:spPr>
            <a:xfrm flipH="1">
              <a:off x="1077378" y="4003813"/>
              <a:ext cx="25936" cy="40503"/>
            </a:xfrm>
            <a:custGeom>
              <a:avLst/>
              <a:gdLst/>
              <a:ahLst/>
              <a:cxnLst/>
              <a:rect l="l" t="t" r="r" b="b"/>
              <a:pathLst>
                <a:path w="381" h="595" extrusionOk="0">
                  <a:moveTo>
                    <a:pt x="199" y="0"/>
                  </a:moveTo>
                  <a:cubicBezTo>
                    <a:pt x="100" y="0"/>
                    <a:pt x="1" y="83"/>
                    <a:pt x="1" y="182"/>
                  </a:cubicBezTo>
                  <a:lnTo>
                    <a:pt x="1" y="413"/>
                  </a:lnTo>
                  <a:cubicBezTo>
                    <a:pt x="1" y="512"/>
                    <a:pt x="100" y="594"/>
                    <a:pt x="199" y="594"/>
                  </a:cubicBezTo>
                  <a:cubicBezTo>
                    <a:pt x="298" y="594"/>
                    <a:pt x="380" y="512"/>
                    <a:pt x="380" y="413"/>
                  </a:cubicBezTo>
                  <a:lnTo>
                    <a:pt x="380" y="182"/>
                  </a:lnTo>
                  <a:cubicBezTo>
                    <a:pt x="380" y="83"/>
                    <a:pt x="298" y="0"/>
                    <a:pt x="1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90;p26">
              <a:extLst>
                <a:ext uri="{FF2B5EF4-FFF2-40B4-BE49-F238E27FC236}">
                  <a16:creationId xmlns:a16="http://schemas.microsoft.com/office/drawing/2014/main" id="{CDA3C405-3F7B-5F40-118C-45D83C71F30F}"/>
                </a:ext>
              </a:extLst>
            </p:cNvPr>
            <p:cNvSpPr/>
            <p:nvPr/>
          </p:nvSpPr>
          <p:spPr>
            <a:xfrm flipH="1">
              <a:off x="1058318" y="4026277"/>
              <a:ext cx="64056" cy="98841"/>
            </a:xfrm>
            <a:custGeom>
              <a:avLst/>
              <a:gdLst/>
              <a:ahLst/>
              <a:cxnLst/>
              <a:rect l="l" t="t" r="r" b="b"/>
              <a:pathLst>
                <a:path w="941" h="1452" extrusionOk="0">
                  <a:moveTo>
                    <a:pt x="479" y="0"/>
                  </a:moveTo>
                  <a:cubicBezTo>
                    <a:pt x="215" y="0"/>
                    <a:pt x="1" y="132"/>
                    <a:pt x="1" y="330"/>
                  </a:cubicBezTo>
                  <a:lnTo>
                    <a:pt x="1" y="1122"/>
                  </a:lnTo>
                  <a:cubicBezTo>
                    <a:pt x="1" y="1319"/>
                    <a:pt x="215" y="1451"/>
                    <a:pt x="479" y="1451"/>
                  </a:cubicBezTo>
                  <a:cubicBezTo>
                    <a:pt x="743" y="1451"/>
                    <a:pt x="941" y="1319"/>
                    <a:pt x="941" y="1122"/>
                  </a:cubicBezTo>
                  <a:lnTo>
                    <a:pt x="941" y="330"/>
                  </a:lnTo>
                  <a:cubicBezTo>
                    <a:pt x="941" y="132"/>
                    <a:pt x="743" y="0"/>
                    <a:pt x="4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91;p26">
              <a:extLst>
                <a:ext uri="{FF2B5EF4-FFF2-40B4-BE49-F238E27FC236}">
                  <a16:creationId xmlns:a16="http://schemas.microsoft.com/office/drawing/2014/main" id="{310793DA-86E4-D2F3-DE68-F6F27C06ABDE}"/>
                </a:ext>
              </a:extLst>
            </p:cNvPr>
            <p:cNvSpPr/>
            <p:nvPr/>
          </p:nvSpPr>
          <p:spPr>
            <a:xfrm flipH="1">
              <a:off x="1039258" y="4144851"/>
              <a:ext cx="96595" cy="13546"/>
            </a:xfrm>
            <a:custGeom>
              <a:avLst/>
              <a:gdLst/>
              <a:ahLst/>
              <a:cxnLst/>
              <a:rect l="l" t="t" r="r" b="b"/>
              <a:pathLst>
                <a:path w="1419" h="199" extrusionOk="0">
                  <a:moveTo>
                    <a:pt x="100" y="1"/>
                  </a:moveTo>
                  <a:cubicBezTo>
                    <a:pt x="34" y="1"/>
                    <a:pt x="1" y="34"/>
                    <a:pt x="1" y="100"/>
                  </a:cubicBezTo>
                  <a:cubicBezTo>
                    <a:pt x="1" y="166"/>
                    <a:pt x="34" y="199"/>
                    <a:pt x="100" y="199"/>
                  </a:cubicBezTo>
                  <a:lnTo>
                    <a:pt x="1320" y="199"/>
                  </a:lnTo>
                  <a:cubicBezTo>
                    <a:pt x="1369" y="199"/>
                    <a:pt x="1419" y="166"/>
                    <a:pt x="1419" y="100"/>
                  </a:cubicBezTo>
                  <a:cubicBezTo>
                    <a:pt x="1419" y="34"/>
                    <a:pt x="1369" y="1"/>
                    <a:pt x="1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92;p26">
              <a:extLst>
                <a:ext uri="{FF2B5EF4-FFF2-40B4-BE49-F238E27FC236}">
                  <a16:creationId xmlns:a16="http://schemas.microsoft.com/office/drawing/2014/main" id="{1B0C3E43-0511-D90A-FEBB-31572B5C0CA0}"/>
                </a:ext>
              </a:extLst>
            </p:cNvPr>
            <p:cNvSpPr/>
            <p:nvPr/>
          </p:nvSpPr>
          <p:spPr>
            <a:xfrm flipH="1">
              <a:off x="1067303" y="4120171"/>
              <a:ext cx="44928" cy="25868"/>
            </a:xfrm>
            <a:custGeom>
              <a:avLst/>
              <a:gdLst/>
              <a:ahLst/>
              <a:cxnLst/>
              <a:rect l="l" t="t" r="r" b="b"/>
              <a:pathLst>
                <a:path w="660" h="380" extrusionOk="0">
                  <a:moveTo>
                    <a:pt x="0" y="0"/>
                  </a:moveTo>
                  <a:lnTo>
                    <a:pt x="0" y="380"/>
                  </a:lnTo>
                  <a:lnTo>
                    <a:pt x="660" y="380"/>
                  </a:lnTo>
                  <a:lnTo>
                    <a:pt x="6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93;p26">
              <a:extLst>
                <a:ext uri="{FF2B5EF4-FFF2-40B4-BE49-F238E27FC236}">
                  <a16:creationId xmlns:a16="http://schemas.microsoft.com/office/drawing/2014/main" id="{34F1BDF6-2FD3-D8EE-AC9F-53A97BA3147F}"/>
                </a:ext>
              </a:extLst>
            </p:cNvPr>
            <p:cNvSpPr/>
            <p:nvPr/>
          </p:nvSpPr>
          <p:spPr>
            <a:xfrm flipH="1">
              <a:off x="1656584" y="4144851"/>
              <a:ext cx="97752" cy="13546"/>
            </a:xfrm>
            <a:custGeom>
              <a:avLst/>
              <a:gdLst/>
              <a:ahLst/>
              <a:cxnLst/>
              <a:rect l="l" t="t" r="r" b="b"/>
              <a:pathLst>
                <a:path w="1436" h="199" extrusionOk="0">
                  <a:moveTo>
                    <a:pt x="99" y="0"/>
                  </a:moveTo>
                  <a:cubicBezTo>
                    <a:pt x="50" y="0"/>
                    <a:pt x="1" y="33"/>
                    <a:pt x="1" y="99"/>
                  </a:cubicBezTo>
                  <a:cubicBezTo>
                    <a:pt x="1" y="149"/>
                    <a:pt x="50" y="198"/>
                    <a:pt x="99" y="198"/>
                  </a:cubicBezTo>
                  <a:lnTo>
                    <a:pt x="1320" y="198"/>
                  </a:lnTo>
                  <a:cubicBezTo>
                    <a:pt x="1386" y="198"/>
                    <a:pt x="1435" y="149"/>
                    <a:pt x="1435" y="99"/>
                  </a:cubicBezTo>
                  <a:cubicBezTo>
                    <a:pt x="1435" y="33"/>
                    <a:pt x="1386" y="0"/>
                    <a:pt x="13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494;p26">
              <a:extLst>
                <a:ext uri="{FF2B5EF4-FFF2-40B4-BE49-F238E27FC236}">
                  <a16:creationId xmlns:a16="http://schemas.microsoft.com/office/drawing/2014/main" id="{2C477253-E4A0-2EA0-FB55-60592E4618F5}"/>
                </a:ext>
              </a:extLst>
            </p:cNvPr>
            <p:cNvGrpSpPr/>
            <p:nvPr/>
          </p:nvGrpSpPr>
          <p:grpSpPr>
            <a:xfrm flipH="1">
              <a:off x="1466881" y="4731168"/>
              <a:ext cx="172904" cy="176308"/>
              <a:chOff x="4218162" y="4731168"/>
              <a:chExt cx="172904" cy="176308"/>
            </a:xfrm>
          </p:grpSpPr>
          <p:sp>
            <p:nvSpPr>
              <p:cNvPr id="125" name="Google Shape;495;p26">
                <a:extLst>
                  <a:ext uri="{FF2B5EF4-FFF2-40B4-BE49-F238E27FC236}">
                    <a16:creationId xmlns:a16="http://schemas.microsoft.com/office/drawing/2014/main" id="{68FA358C-7CC2-E586-2420-D9874A2D6A94}"/>
                  </a:ext>
                </a:extLst>
              </p:cNvPr>
              <p:cNvSpPr/>
              <p:nvPr/>
            </p:nvSpPr>
            <p:spPr>
              <a:xfrm>
                <a:off x="4218162"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96;p26">
                <a:extLst>
                  <a:ext uri="{FF2B5EF4-FFF2-40B4-BE49-F238E27FC236}">
                    <a16:creationId xmlns:a16="http://schemas.microsoft.com/office/drawing/2014/main" id="{24C370B9-A447-DABE-BE00-B6A720D3BEF5}"/>
                  </a:ext>
                </a:extLst>
              </p:cNvPr>
              <p:cNvSpPr/>
              <p:nvPr/>
            </p:nvSpPr>
            <p:spPr>
              <a:xfrm>
                <a:off x="4264179"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97;p26">
                <a:extLst>
                  <a:ext uri="{FF2B5EF4-FFF2-40B4-BE49-F238E27FC236}">
                    <a16:creationId xmlns:a16="http://schemas.microsoft.com/office/drawing/2014/main" id="{AA458B4F-3E7B-8F93-BF2A-6D9F461C09AD}"/>
                  </a:ext>
                </a:extLst>
              </p:cNvPr>
              <p:cNvSpPr/>
              <p:nvPr/>
            </p:nvSpPr>
            <p:spPr>
              <a:xfrm>
                <a:off x="4310196" y="4731168"/>
                <a:ext cx="35942" cy="37100"/>
              </a:xfrm>
              <a:custGeom>
                <a:avLst/>
                <a:gdLst/>
                <a:ahLst/>
                <a:cxnLst/>
                <a:rect l="l" t="t" r="r" b="b"/>
                <a:pathLst>
                  <a:path w="528" h="545" extrusionOk="0">
                    <a:moveTo>
                      <a:pt x="0" y="1"/>
                    </a:moveTo>
                    <a:lnTo>
                      <a:pt x="0" y="545"/>
                    </a:lnTo>
                    <a:lnTo>
                      <a:pt x="528" y="545"/>
                    </a:lnTo>
                    <a:lnTo>
                      <a:pt x="5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498;p26">
                <a:extLst>
                  <a:ext uri="{FF2B5EF4-FFF2-40B4-BE49-F238E27FC236}">
                    <a16:creationId xmlns:a16="http://schemas.microsoft.com/office/drawing/2014/main" id="{A94D805C-8D58-7C2D-F420-43DBB520AB73}"/>
                  </a:ext>
                </a:extLst>
              </p:cNvPr>
              <p:cNvSpPr/>
              <p:nvPr/>
            </p:nvSpPr>
            <p:spPr>
              <a:xfrm>
                <a:off x="4355056" y="4731168"/>
                <a:ext cx="36010" cy="37100"/>
              </a:xfrm>
              <a:custGeom>
                <a:avLst/>
                <a:gdLst/>
                <a:ahLst/>
                <a:cxnLst/>
                <a:rect l="l" t="t" r="r" b="b"/>
                <a:pathLst>
                  <a:path w="529" h="545" extrusionOk="0">
                    <a:moveTo>
                      <a:pt x="1" y="1"/>
                    </a:moveTo>
                    <a:lnTo>
                      <a:pt x="1" y="545"/>
                    </a:lnTo>
                    <a:lnTo>
                      <a:pt x="529" y="545"/>
                    </a:lnTo>
                    <a:lnTo>
                      <a:pt x="5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499;p26">
                <a:extLst>
                  <a:ext uri="{FF2B5EF4-FFF2-40B4-BE49-F238E27FC236}">
                    <a16:creationId xmlns:a16="http://schemas.microsoft.com/office/drawing/2014/main" id="{C24A589D-539F-F0DF-AC1E-1487C8558EED}"/>
                  </a:ext>
                </a:extLst>
              </p:cNvPr>
              <p:cNvSpPr/>
              <p:nvPr/>
            </p:nvSpPr>
            <p:spPr>
              <a:xfrm>
                <a:off x="4218162"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00;p26">
                <a:extLst>
                  <a:ext uri="{FF2B5EF4-FFF2-40B4-BE49-F238E27FC236}">
                    <a16:creationId xmlns:a16="http://schemas.microsoft.com/office/drawing/2014/main" id="{9FF575F8-0BF9-0BAC-1DDF-20D86C51818B}"/>
                  </a:ext>
                </a:extLst>
              </p:cNvPr>
              <p:cNvSpPr/>
              <p:nvPr/>
            </p:nvSpPr>
            <p:spPr>
              <a:xfrm>
                <a:off x="4264179"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501;p26">
                <a:extLst>
                  <a:ext uri="{FF2B5EF4-FFF2-40B4-BE49-F238E27FC236}">
                    <a16:creationId xmlns:a16="http://schemas.microsoft.com/office/drawing/2014/main" id="{BC133ECA-7978-CE7A-BFA2-50F56902B28D}"/>
                  </a:ext>
                </a:extLst>
              </p:cNvPr>
              <p:cNvSpPr/>
              <p:nvPr/>
            </p:nvSpPr>
            <p:spPr>
              <a:xfrm>
                <a:off x="4310196" y="4778342"/>
                <a:ext cx="35942" cy="35942"/>
              </a:xfrm>
              <a:custGeom>
                <a:avLst/>
                <a:gdLst/>
                <a:ahLst/>
                <a:cxnLst/>
                <a:rect l="l" t="t" r="r" b="b"/>
                <a:pathLst>
                  <a:path w="528" h="528"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502;p26">
                <a:extLst>
                  <a:ext uri="{FF2B5EF4-FFF2-40B4-BE49-F238E27FC236}">
                    <a16:creationId xmlns:a16="http://schemas.microsoft.com/office/drawing/2014/main" id="{87AB96E2-6F9B-0903-6E85-7E44324B95EF}"/>
                  </a:ext>
                </a:extLst>
              </p:cNvPr>
              <p:cNvSpPr/>
              <p:nvPr/>
            </p:nvSpPr>
            <p:spPr>
              <a:xfrm>
                <a:off x="4355056" y="4778342"/>
                <a:ext cx="36010" cy="35942"/>
              </a:xfrm>
              <a:custGeom>
                <a:avLst/>
                <a:gdLst/>
                <a:ahLst/>
                <a:cxnLst/>
                <a:rect l="l" t="t" r="r" b="b"/>
                <a:pathLst>
                  <a:path w="529" h="528"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03;p26">
                <a:extLst>
                  <a:ext uri="{FF2B5EF4-FFF2-40B4-BE49-F238E27FC236}">
                    <a16:creationId xmlns:a16="http://schemas.microsoft.com/office/drawing/2014/main" id="{59A9C8AE-054D-4CC4-9EAC-C271CC460B2A}"/>
                  </a:ext>
                </a:extLst>
              </p:cNvPr>
              <p:cNvSpPr/>
              <p:nvPr/>
            </p:nvSpPr>
            <p:spPr>
              <a:xfrm>
                <a:off x="4218162"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04;p26">
                <a:extLst>
                  <a:ext uri="{FF2B5EF4-FFF2-40B4-BE49-F238E27FC236}">
                    <a16:creationId xmlns:a16="http://schemas.microsoft.com/office/drawing/2014/main" id="{3DEBEBFA-AC4B-602F-641B-8403FFEB5F85}"/>
                  </a:ext>
                </a:extLst>
              </p:cNvPr>
              <p:cNvSpPr/>
              <p:nvPr/>
            </p:nvSpPr>
            <p:spPr>
              <a:xfrm>
                <a:off x="4264179"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05;p26">
                <a:extLst>
                  <a:ext uri="{FF2B5EF4-FFF2-40B4-BE49-F238E27FC236}">
                    <a16:creationId xmlns:a16="http://schemas.microsoft.com/office/drawing/2014/main" id="{024F8421-B09C-FC85-453B-F5A51FC16D26}"/>
                  </a:ext>
                </a:extLst>
              </p:cNvPr>
              <p:cNvSpPr/>
              <p:nvPr/>
            </p:nvSpPr>
            <p:spPr>
              <a:xfrm>
                <a:off x="4310196" y="4824359"/>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06;p26">
                <a:extLst>
                  <a:ext uri="{FF2B5EF4-FFF2-40B4-BE49-F238E27FC236}">
                    <a16:creationId xmlns:a16="http://schemas.microsoft.com/office/drawing/2014/main" id="{2CAF0700-90B2-E6DE-0E4F-F190880819B2}"/>
                  </a:ext>
                </a:extLst>
              </p:cNvPr>
              <p:cNvSpPr/>
              <p:nvPr/>
            </p:nvSpPr>
            <p:spPr>
              <a:xfrm>
                <a:off x="4355056" y="4824359"/>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07;p26">
                <a:extLst>
                  <a:ext uri="{FF2B5EF4-FFF2-40B4-BE49-F238E27FC236}">
                    <a16:creationId xmlns:a16="http://schemas.microsoft.com/office/drawing/2014/main" id="{CA7F05CF-13B4-6434-1A34-E7806BF64A40}"/>
                  </a:ext>
                </a:extLst>
              </p:cNvPr>
              <p:cNvSpPr/>
              <p:nvPr/>
            </p:nvSpPr>
            <p:spPr>
              <a:xfrm>
                <a:off x="4218162"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08;p26">
                <a:extLst>
                  <a:ext uri="{FF2B5EF4-FFF2-40B4-BE49-F238E27FC236}">
                    <a16:creationId xmlns:a16="http://schemas.microsoft.com/office/drawing/2014/main" id="{D623554F-E2C9-335F-7F57-A6FC51E474D3}"/>
                  </a:ext>
                </a:extLst>
              </p:cNvPr>
              <p:cNvSpPr/>
              <p:nvPr/>
            </p:nvSpPr>
            <p:spPr>
              <a:xfrm>
                <a:off x="4264179"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09;p26">
                <a:extLst>
                  <a:ext uri="{FF2B5EF4-FFF2-40B4-BE49-F238E27FC236}">
                    <a16:creationId xmlns:a16="http://schemas.microsoft.com/office/drawing/2014/main" id="{B5A6195F-E6DF-95C9-8970-5828AAD3CA98}"/>
                  </a:ext>
                </a:extLst>
              </p:cNvPr>
              <p:cNvSpPr/>
              <p:nvPr/>
            </p:nvSpPr>
            <p:spPr>
              <a:xfrm>
                <a:off x="4310196" y="4870376"/>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10;p26">
                <a:extLst>
                  <a:ext uri="{FF2B5EF4-FFF2-40B4-BE49-F238E27FC236}">
                    <a16:creationId xmlns:a16="http://schemas.microsoft.com/office/drawing/2014/main" id="{D2067CC1-623B-816A-EEF5-D7B58614765A}"/>
                  </a:ext>
                </a:extLst>
              </p:cNvPr>
              <p:cNvSpPr/>
              <p:nvPr/>
            </p:nvSpPr>
            <p:spPr>
              <a:xfrm>
                <a:off x="4355056" y="4870376"/>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11;p26">
                <a:extLst>
                  <a:ext uri="{FF2B5EF4-FFF2-40B4-BE49-F238E27FC236}">
                    <a16:creationId xmlns:a16="http://schemas.microsoft.com/office/drawing/2014/main" id="{0962B440-0DA8-9AE8-5B3C-3EDD00842829}"/>
                  </a:ext>
                </a:extLst>
              </p:cNvPr>
              <p:cNvSpPr/>
              <p:nvPr/>
            </p:nvSpPr>
            <p:spPr>
              <a:xfrm>
                <a:off x="4218162" y="4731168"/>
                <a:ext cx="172904" cy="121305"/>
              </a:xfrm>
              <a:custGeom>
                <a:avLst/>
                <a:gdLst/>
                <a:ahLst/>
                <a:cxnLst/>
                <a:rect l="l" t="t" r="r" b="b"/>
                <a:pathLst>
                  <a:path w="2540" h="1782" extrusionOk="0">
                    <a:moveTo>
                      <a:pt x="0" y="1"/>
                    </a:moveTo>
                    <a:lnTo>
                      <a:pt x="2540" y="1782"/>
                    </a:lnTo>
                    <a:lnTo>
                      <a:pt x="2540" y="1369"/>
                    </a:lnTo>
                    <a:lnTo>
                      <a:pt x="544"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512;p26">
                <a:extLst>
                  <a:ext uri="{FF2B5EF4-FFF2-40B4-BE49-F238E27FC236}">
                    <a16:creationId xmlns:a16="http://schemas.microsoft.com/office/drawing/2014/main" id="{BA887C74-C8F3-38F7-6822-A8DA509288AF}"/>
                  </a:ext>
                </a:extLst>
              </p:cNvPr>
              <p:cNvSpPr/>
              <p:nvPr/>
            </p:nvSpPr>
            <p:spPr>
              <a:xfrm>
                <a:off x="4218162" y="4778342"/>
                <a:ext cx="172904" cy="129134"/>
              </a:xfrm>
              <a:custGeom>
                <a:avLst/>
                <a:gdLst/>
                <a:ahLst/>
                <a:cxnLst/>
                <a:rect l="l" t="t" r="r" b="b"/>
                <a:pathLst>
                  <a:path w="2540" h="1897" extrusionOk="0">
                    <a:moveTo>
                      <a:pt x="0" y="0"/>
                    </a:moveTo>
                    <a:lnTo>
                      <a:pt x="0" y="874"/>
                    </a:lnTo>
                    <a:lnTo>
                      <a:pt x="1352" y="1897"/>
                    </a:lnTo>
                    <a:lnTo>
                      <a:pt x="2540" y="1897"/>
                    </a:lnTo>
                    <a:lnTo>
                      <a:pt x="0"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513;p26">
              <a:extLst>
                <a:ext uri="{FF2B5EF4-FFF2-40B4-BE49-F238E27FC236}">
                  <a16:creationId xmlns:a16="http://schemas.microsoft.com/office/drawing/2014/main" id="{E7AC0350-14EB-0019-4355-E53A41710E8B}"/>
                </a:ext>
              </a:extLst>
            </p:cNvPr>
            <p:cNvGrpSpPr/>
            <p:nvPr/>
          </p:nvGrpSpPr>
          <p:grpSpPr>
            <a:xfrm flipH="1">
              <a:off x="1701506" y="4731168"/>
              <a:ext cx="172904" cy="176308"/>
              <a:chOff x="4218162" y="4731168"/>
              <a:chExt cx="172904" cy="176308"/>
            </a:xfrm>
          </p:grpSpPr>
          <p:sp>
            <p:nvSpPr>
              <p:cNvPr id="107" name="Google Shape;514;p26">
                <a:extLst>
                  <a:ext uri="{FF2B5EF4-FFF2-40B4-BE49-F238E27FC236}">
                    <a16:creationId xmlns:a16="http://schemas.microsoft.com/office/drawing/2014/main" id="{67DE0417-37D3-8241-3BF6-E04F353C0264}"/>
                  </a:ext>
                </a:extLst>
              </p:cNvPr>
              <p:cNvSpPr/>
              <p:nvPr/>
            </p:nvSpPr>
            <p:spPr>
              <a:xfrm>
                <a:off x="4218162"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15;p26">
                <a:extLst>
                  <a:ext uri="{FF2B5EF4-FFF2-40B4-BE49-F238E27FC236}">
                    <a16:creationId xmlns:a16="http://schemas.microsoft.com/office/drawing/2014/main" id="{32F60D91-3615-1F58-57DB-51DC95DC46D5}"/>
                  </a:ext>
                </a:extLst>
              </p:cNvPr>
              <p:cNvSpPr/>
              <p:nvPr/>
            </p:nvSpPr>
            <p:spPr>
              <a:xfrm>
                <a:off x="4264179"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16;p26">
                <a:extLst>
                  <a:ext uri="{FF2B5EF4-FFF2-40B4-BE49-F238E27FC236}">
                    <a16:creationId xmlns:a16="http://schemas.microsoft.com/office/drawing/2014/main" id="{ADCFACE3-790C-800A-B7DA-360BB1187EFB}"/>
                  </a:ext>
                </a:extLst>
              </p:cNvPr>
              <p:cNvSpPr/>
              <p:nvPr/>
            </p:nvSpPr>
            <p:spPr>
              <a:xfrm>
                <a:off x="4310196" y="4731168"/>
                <a:ext cx="35942" cy="37100"/>
              </a:xfrm>
              <a:custGeom>
                <a:avLst/>
                <a:gdLst/>
                <a:ahLst/>
                <a:cxnLst/>
                <a:rect l="l" t="t" r="r" b="b"/>
                <a:pathLst>
                  <a:path w="528" h="545" extrusionOk="0">
                    <a:moveTo>
                      <a:pt x="0" y="1"/>
                    </a:moveTo>
                    <a:lnTo>
                      <a:pt x="0" y="545"/>
                    </a:lnTo>
                    <a:lnTo>
                      <a:pt x="528" y="545"/>
                    </a:lnTo>
                    <a:lnTo>
                      <a:pt x="5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17;p26">
                <a:extLst>
                  <a:ext uri="{FF2B5EF4-FFF2-40B4-BE49-F238E27FC236}">
                    <a16:creationId xmlns:a16="http://schemas.microsoft.com/office/drawing/2014/main" id="{E44EF807-1D00-EF6E-894C-51767BA12C48}"/>
                  </a:ext>
                </a:extLst>
              </p:cNvPr>
              <p:cNvSpPr/>
              <p:nvPr/>
            </p:nvSpPr>
            <p:spPr>
              <a:xfrm>
                <a:off x="4355056" y="4731168"/>
                <a:ext cx="36010" cy="37100"/>
              </a:xfrm>
              <a:custGeom>
                <a:avLst/>
                <a:gdLst/>
                <a:ahLst/>
                <a:cxnLst/>
                <a:rect l="l" t="t" r="r" b="b"/>
                <a:pathLst>
                  <a:path w="529" h="545" extrusionOk="0">
                    <a:moveTo>
                      <a:pt x="1" y="1"/>
                    </a:moveTo>
                    <a:lnTo>
                      <a:pt x="1" y="545"/>
                    </a:lnTo>
                    <a:lnTo>
                      <a:pt x="529" y="545"/>
                    </a:lnTo>
                    <a:lnTo>
                      <a:pt x="5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18;p26">
                <a:extLst>
                  <a:ext uri="{FF2B5EF4-FFF2-40B4-BE49-F238E27FC236}">
                    <a16:creationId xmlns:a16="http://schemas.microsoft.com/office/drawing/2014/main" id="{48E80AC8-88CE-9BB7-B061-BF47189BCB93}"/>
                  </a:ext>
                </a:extLst>
              </p:cNvPr>
              <p:cNvSpPr/>
              <p:nvPr/>
            </p:nvSpPr>
            <p:spPr>
              <a:xfrm>
                <a:off x="4218162"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19;p26">
                <a:extLst>
                  <a:ext uri="{FF2B5EF4-FFF2-40B4-BE49-F238E27FC236}">
                    <a16:creationId xmlns:a16="http://schemas.microsoft.com/office/drawing/2014/main" id="{7AE2AB28-3966-0868-8B22-F406DCABD329}"/>
                  </a:ext>
                </a:extLst>
              </p:cNvPr>
              <p:cNvSpPr/>
              <p:nvPr/>
            </p:nvSpPr>
            <p:spPr>
              <a:xfrm>
                <a:off x="4264179"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20;p26">
                <a:extLst>
                  <a:ext uri="{FF2B5EF4-FFF2-40B4-BE49-F238E27FC236}">
                    <a16:creationId xmlns:a16="http://schemas.microsoft.com/office/drawing/2014/main" id="{642DC93D-E1E1-0B2A-398D-DBAE1C6E27AB}"/>
                  </a:ext>
                </a:extLst>
              </p:cNvPr>
              <p:cNvSpPr/>
              <p:nvPr/>
            </p:nvSpPr>
            <p:spPr>
              <a:xfrm>
                <a:off x="4310196" y="4778342"/>
                <a:ext cx="35942" cy="35942"/>
              </a:xfrm>
              <a:custGeom>
                <a:avLst/>
                <a:gdLst/>
                <a:ahLst/>
                <a:cxnLst/>
                <a:rect l="l" t="t" r="r" b="b"/>
                <a:pathLst>
                  <a:path w="528" h="528"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21;p26">
                <a:extLst>
                  <a:ext uri="{FF2B5EF4-FFF2-40B4-BE49-F238E27FC236}">
                    <a16:creationId xmlns:a16="http://schemas.microsoft.com/office/drawing/2014/main" id="{3AADE31B-6819-5296-1184-6FF99FBCFA27}"/>
                  </a:ext>
                </a:extLst>
              </p:cNvPr>
              <p:cNvSpPr/>
              <p:nvPr/>
            </p:nvSpPr>
            <p:spPr>
              <a:xfrm>
                <a:off x="4355056" y="4778342"/>
                <a:ext cx="36010" cy="35942"/>
              </a:xfrm>
              <a:custGeom>
                <a:avLst/>
                <a:gdLst/>
                <a:ahLst/>
                <a:cxnLst/>
                <a:rect l="l" t="t" r="r" b="b"/>
                <a:pathLst>
                  <a:path w="529" h="528"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22;p26">
                <a:extLst>
                  <a:ext uri="{FF2B5EF4-FFF2-40B4-BE49-F238E27FC236}">
                    <a16:creationId xmlns:a16="http://schemas.microsoft.com/office/drawing/2014/main" id="{DDDE026B-38CD-92F6-AA63-1A615272A54C}"/>
                  </a:ext>
                </a:extLst>
              </p:cNvPr>
              <p:cNvSpPr/>
              <p:nvPr/>
            </p:nvSpPr>
            <p:spPr>
              <a:xfrm>
                <a:off x="4218162"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23;p26">
                <a:extLst>
                  <a:ext uri="{FF2B5EF4-FFF2-40B4-BE49-F238E27FC236}">
                    <a16:creationId xmlns:a16="http://schemas.microsoft.com/office/drawing/2014/main" id="{1E7DACA7-11FF-F5C6-2D6A-E7B6991CEBEE}"/>
                  </a:ext>
                </a:extLst>
              </p:cNvPr>
              <p:cNvSpPr/>
              <p:nvPr/>
            </p:nvSpPr>
            <p:spPr>
              <a:xfrm>
                <a:off x="4264179"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24;p26">
                <a:extLst>
                  <a:ext uri="{FF2B5EF4-FFF2-40B4-BE49-F238E27FC236}">
                    <a16:creationId xmlns:a16="http://schemas.microsoft.com/office/drawing/2014/main" id="{38568163-77CC-3414-8972-49E599FA4FCE}"/>
                  </a:ext>
                </a:extLst>
              </p:cNvPr>
              <p:cNvSpPr/>
              <p:nvPr/>
            </p:nvSpPr>
            <p:spPr>
              <a:xfrm>
                <a:off x="4310196" y="4824359"/>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25;p26">
                <a:extLst>
                  <a:ext uri="{FF2B5EF4-FFF2-40B4-BE49-F238E27FC236}">
                    <a16:creationId xmlns:a16="http://schemas.microsoft.com/office/drawing/2014/main" id="{069A86A2-9B3A-AA94-C075-26DACE393D6A}"/>
                  </a:ext>
                </a:extLst>
              </p:cNvPr>
              <p:cNvSpPr/>
              <p:nvPr/>
            </p:nvSpPr>
            <p:spPr>
              <a:xfrm>
                <a:off x="4355056" y="4824359"/>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26;p26">
                <a:extLst>
                  <a:ext uri="{FF2B5EF4-FFF2-40B4-BE49-F238E27FC236}">
                    <a16:creationId xmlns:a16="http://schemas.microsoft.com/office/drawing/2014/main" id="{AAF2DF39-ECA2-8A81-2CE0-CCD8E86C5C05}"/>
                  </a:ext>
                </a:extLst>
              </p:cNvPr>
              <p:cNvSpPr/>
              <p:nvPr/>
            </p:nvSpPr>
            <p:spPr>
              <a:xfrm>
                <a:off x="4218162"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27;p26">
                <a:extLst>
                  <a:ext uri="{FF2B5EF4-FFF2-40B4-BE49-F238E27FC236}">
                    <a16:creationId xmlns:a16="http://schemas.microsoft.com/office/drawing/2014/main" id="{E0BABB9E-FC7B-8025-E701-D4D85DB5ABDB}"/>
                  </a:ext>
                </a:extLst>
              </p:cNvPr>
              <p:cNvSpPr/>
              <p:nvPr/>
            </p:nvSpPr>
            <p:spPr>
              <a:xfrm>
                <a:off x="4264179"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28;p26">
                <a:extLst>
                  <a:ext uri="{FF2B5EF4-FFF2-40B4-BE49-F238E27FC236}">
                    <a16:creationId xmlns:a16="http://schemas.microsoft.com/office/drawing/2014/main" id="{3402FE87-30AA-8439-589F-F9C0F14CB080}"/>
                  </a:ext>
                </a:extLst>
              </p:cNvPr>
              <p:cNvSpPr/>
              <p:nvPr/>
            </p:nvSpPr>
            <p:spPr>
              <a:xfrm>
                <a:off x="4310196" y="4870376"/>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29;p26">
                <a:extLst>
                  <a:ext uri="{FF2B5EF4-FFF2-40B4-BE49-F238E27FC236}">
                    <a16:creationId xmlns:a16="http://schemas.microsoft.com/office/drawing/2014/main" id="{F0F0A666-ACD0-FD72-98B6-5D64AC5E767B}"/>
                  </a:ext>
                </a:extLst>
              </p:cNvPr>
              <p:cNvSpPr/>
              <p:nvPr/>
            </p:nvSpPr>
            <p:spPr>
              <a:xfrm>
                <a:off x="4355056" y="4870376"/>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30;p26">
                <a:extLst>
                  <a:ext uri="{FF2B5EF4-FFF2-40B4-BE49-F238E27FC236}">
                    <a16:creationId xmlns:a16="http://schemas.microsoft.com/office/drawing/2014/main" id="{B5B72BEF-2FEC-1B70-AD23-BEF356ED14F6}"/>
                  </a:ext>
                </a:extLst>
              </p:cNvPr>
              <p:cNvSpPr/>
              <p:nvPr/>
            </p:nvSpPr>
            <p:spPr>
              <a:xfrm>
                <a:off x="4218162" y="4731168"/>
                <a:ext cx="172904" cy="121305"/>
              </a:xfrm>
              <a:custGeom>
                <a:avLst/>
                <a:gdLst/>
                <a:ahLst/>
                <a:cxnLst/>
                <a:rect l="l" t="t" r="r" b="b"/>
                <a:pathLst>
                  <a:path w="2540" h="1782" extrusionOk="0">
                    <a:moveTo>
                      <a:pt x="0" y="1"/>
                    </a:moveTo>
                    <a:lnTo>
                      <a:pt x="2540" y="1782"/>
                    </a:lnTo>
                    <a:lnTo>
                      <a:pt x="2540" y="1369"/>
                    </a:lnTo>
                    <a:lnTo>
                      <a:pt x="544"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31;p26">
                <a:extLst>
                  <a:ext uri="{FF2B5EF4-FFF2-40B4-BE49-F238E27FC236}">
                    <a16:creationId xmlns:a16="http://schemas.microsoft.com/office/drawing/2014/main" id="{6FB565AA-91CF-4A50-1C37-F450C1CB2864}"/>
                  </a:ext>
                </a:extLst>
              </p:cNvPr>
              <p:cNvSpPr/>
              <p:nvPr/>
            </p:nvSpPr>
            <p:spPr>
              <a:xfrm>
                <a:off x="4218162" y="4778342"/>
                <a:ext cx="172904" cy="129134"/>
              </a:xfrm>
              <a:custGeom>
                <a:avLst/>
                <a:gdLst/>
                <a:ahLst/>
                <a:cxnLst/>
                <a:rect l="l" t="t" r="r" b="b"/>
                <a:pathLst>
                  <a:path w="2540" h="1897" extrusionOk="0">
                    <a:moveTo>
                      <a:pt x="0" y="0"/>
                    </a:moveTo>
                    <a:lnTo>
                      <a:pt x="0" y="874"/>
                    </a:lnTo>
                    <a:lnTo>
                      <a:pt x="1352" y="1897"/>
                    </a:lnTo>
                    <a:lnTo>
                      <a:pt x="2540" y="1897"/>
                    </a:lnTo>
                    <a:lnTo>
                      <a:pt x="0"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532;p26">
              <a:extLst>
                <a:ext uri="{FF2B5EF4-FFF2-40B4-BE49-F238E27FC236}">
                  <a16:creationId xmlns:a16="http://schemas.microsoft.com/office/drawing/2014/main" id="{A5FB3412-FB39-699D-8746-7C0C126838AF}"/>
                </a:ext>
              </a:extLst>
            </p:cNvPr>
            <p:cNvGrpSpPr/>
            <p:nvPr/>
          </p:nvGrpSpPr>
          <p:grpSpPr>
            <a:xfrm flipH="1">
              <a:off x="1936131" y="4731168"/>
              <a:ext cx="172904" cy="176308"/>
              <a:chOff x="4218162" y="4731168"/>
              <a:chExt cx="172904" cy="176308"/>
            </a:xfrm>
          </p:grpSpPr>
          <p:sp>
            <p:nvSpPr>
              <p:cNvPr id="89" name="Google Shape;533;p26">
                <a:extLst>
                  <a:ext uri="{FF2B5EF4-FFF2-40B4-BE49-F238E27FC236}">
                    <a16:creationId xmlns:a16="http://schemas.microsoft.com/office/drawing/2014/main" id="{A92444E4-F86F-46A7-05CB-D0DF44B3018A}"/>
                  </a:ext>
                </a:extLst>
              </p:cNvPr>
              <p:cNvSpPr/>
              <p:nvPr/>
            </p:nvSpPr>
            <p:spPr>
              <a:xfrm>
                <a:off x="4218162"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34;p26">
                <a:extLst>
                  <a:ext uri="{FF2B5EF4-FFF2-40B4-BE49-F238E27FC236}">
                    <a16:creationId xmlns:a16="http://schemas.microsoft.com/office/drawing/2014/main" id="{A4048485-39CE-7088-F30C-BBA81C9B1D66}"/>
                  </a:ext>
                </a:extLst>
              </p:cNvPr>
              <p:cNvSpPr/>
              <p:nvPr/>
            </p:nvSpPr>
            <p:spPr>
              <a:xfrm>
                <a:off x="4264179"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35;p26">
                <a:extLst>
                  <a:ext uri="{FF2B5EF4-FFF2-40B4-BE49-F238E27FC236}">
                    <a16:creationId xmlns:a16="http://schemas.microsoft.com/office/drawing/2014/main" id="{EB9A12FC-3524-F735-6288-43EFE098C5CD}"/>
                  </a:ext>
                </a:extLst>
              </p:cNvPr>
              <p:cNvSpPr/>
              <p:nvPr/>
            </p:nvSpPr>
            <p:spPr>
              <a:xfrm>
                <a:off x="4310196" y="4731168"/>
                <a:ext cx="35942" cy="37100"/>
              </a:xfrm>
              <a:custGeom>
                <a:avLst/>
                <a:gdLst/>
                <a:ahLst/>
                <a:cxnLst/>
                <a:rect l="l" t="t" r="r" b="b"/>
                <a:pathLst>
                  <a:path w="528" h="545" extrusionOk="0">
                    <a:moveTo>
                      <a:pt x="0" y="1"/>
                    </a:moveTo>
                    <a:lnTo>
                      <a:pt x="0" y="545"/>
                    </a:lnTo>
                    <a:lnTo>
                      <a:pt x="528" y="545"/>
                    </a:lnTo>
                    <a:lnTo>
                      <a:pt x="5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36;p26">
                <a:extLst>
                  <a:ext uri="{FF2B5EF4-FFF2-40B4-BE49-F238E27FC236}">
                    <a16:creationId xmlns:a16="http://schemas.microsoft.com/office/drawing/2014/main" id="{A26DD379-C8BD-65E5-14BB-FD5076F9895C}"/>
                  </a:ext>
                </a:extLst>
              </p:cNvPr>
              <p:cNvSpPr/>
              <p:nvPr/>
            </p:nvSpPr>
            <p:spPr>
              <a:xfrm>
                <a:off x="4355056" y="4731168"/>
                <a:ext cx="36010" cy="37100"/>
              </a:xfrm>
              <a:custGeom>
                <a:avLst/>
                <a:gdLst/>
                <a:ahLst/>
                <a:cxnLst/>
                <a:rect l="l" t="t" r="r" b="b"/>
                <a:pathLst>
                  <a:path w="529" h="545" extrusionOk="0">
                    <a:moveTo>
                      <a:pt x="1" y="1"/>
                    </a:moveTo>
                    <a:lnTo>
                      <a:pt x="1" y="545"/>
                    </a:lnTo>
                    <a:lnTo>
                      <a:pt x="529" y="545"/>
                    </a:lnTo>
                    <a:lnTo>
                      <a:pt x="5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37;p26">
                <a:extLst>
                  <a:ext uri="{FF2B5EF4-FFF2-40B4-BE49-F238E27FC236}">
                    <a16:creationId xmlns:a16="http://schemas.microsoft.com/office/drawing/2014/main" id="{0EF453E1-0206-FE93-8342-9D24569B6DB4}"/>
                  </a:ext>
                </a:extLst>
              </p:cNvPr>
              <p:cNvSpPr/>
              <p:nvPr/>
            </p:nvSpPr>
            <p:spPr>
              <a:xfrm>
                <a:off x="4218162"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38;p26">
                <a:extLst>
                  <a:ext uri="{FF2B5EF4-FFF2-40B4-BE49-F238E27FC236}">
                    <a16:creationId xmlns:a16="http://schemas.microsoft.com/office/drawing/2014/main" id="{7E0E5C2F-1F63-0E4C-BB99-745C802CCA5C}"/>
                  </a:ext>
                </a:extLst>
              </p:cNvPr>
              <p:cNvSpPr/>
              <p:nvPr/>
            </p:nvSpPr>
            <p:spPr>
              <a:xfrm>
                <a:off x="4264179"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39;p26">
                <a:extLst>
                  <a:ext uri="{FF2B5EF4-FFF2-40B4-BE49-F238E27FC236}">
                    <a16:creationId xmlns:a16="http://schemas.microsoft.com/office/drawing/2014/main" id="{53FEDE66-2A6D-3446-14AA-6F2957A2DF3F}"/>
                  </a:ext>
                </a:extLst>
              </p:cNvPr>
              <p:cNvSpPr/>
              <p:nvPr/>
            </p:nvSpPr>
            <p:spPr>
              <a:xfrm>
                <a:off x="4310196" y="4778342"/>
                <a:ext cx="35942" cy="35942"/>
              </a:xfrm>
              <a:custGeom>
                <a:avLst/>
                <a:gdLst/>
                <a:ahLst/>
                <a:cxnLst/>
                <a:rect l="l" t="t" r="r" b="b"/>
                <a:pathLst>
                  <a:path w="528" h="528"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40;p26">
                <a:extLst>
                  <a:ext uri="{FF2B5EF4-FFF2-40B4-BE49-F238E27FC236}">
                    <a16:creationId xmlns:a16="http://schemas.microsoft.com/office/drawing/2014/main" id="{CF3026E9-1677-B5E7-1EF3-04279EE9C1DE}"/>
                  </a:ext>
                </a:extLst>
              </p:cNvPr>
              <p:cNvSpPr/>
              <p:nvPr/>
            </p:nvSpPr>
            <p:spPr>
              <a:xfrm>
                <a:off x="4355056" y="4778342"/>
                <a:ext cx="36010" cy="35942"/>
              </a:xfrm>
              <a:custGeom>
                <a:avLst/>
                <a:gdLst/>
                <a:ahLst/>
                <a:cxnLst/>
                <a:rect l="l" t="t" r="r" b="b"/>
                <a:pathLst>
                  <a:path w="529" h="528"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41;p26">
                <a:extLst>
                  <a:ext uri="{FF2B5EF4-FFF2-40B4-BE49-F238E27FC236}">
                    <a16:creationId xmlns:a16="http://schemas.microsoft.com/office/drawing/2014/main" id="{098BF23F-FA5E-295E-5443-92D62F8935D2}"/>
                  </a:ext>
                </a:extLst>
              </p:cNvPr>
              <p:cNvSpPr/>
              <p:nvPr/>
            </p:nvSpPr>
            <p:spPr>
              <a:xfrm>
                <a:off x="4218162"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42;p26">
                <a:extLst>
                  <a:ext uri="{FF2B5EF4-FFF2-40B4-BE49-F238E27FC236}">
                    <a16:creationId xmlns:a16="http://schemas.microsoft.com/office/drawing/2014/main" id="{79304FA8-33D3-3E43-C413-63B498E49FD5}"/>
                  </a:ext>
                </a:extLst>
              </p:cNvPr>
              <p:cNvSpPr/>
              <p:nvPr/>
            </p:nvSpPr>
            <p:spPr>
              <a:xfrm>
                <a:off x="4264179"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43;p26">
                <a:extLst>
                  <a:ext uri="{FF2B5EF4-FFF2-40B4-BE49-F238E27FC236}">
                    <a16:creationId xmlns:a16="http://schemas.microsoft.com/office/drawing/2014/main" id="{4D27022C-F0B4-DB43-178E-753C27647675}"/>
                  </a:ext>
                </a:extLst>
              </p:cNvPr>
              <p:cNvSpPr/>
              <p:nvPr/>
            </p:nvSpPr>
            <p:spPr>
              <a:xfrm>
                <a:off x="4310196" y="4824359"/>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44;p26">
                <a:extLst>
                  <a:ext uri="{FF2B5EF4-FFF2-40B4-BE49-F238E27FC236}">
                    <a16:creationId xmlns:a16="http://schemas.microsoft.com/office/drawing/2014/main" id="{AD017EB3-C702-4DF2-C8FC-612D64A17E91}"/>
                  </a:ext>
                </a:extLst>
              </p:cNvPr>
              <p:cNvSpPr/>
              <p:nvPr/>
            </p:nvSpPr>
            <p:spPr>
              <a:xfrm>
                <a:off x="4355056" y="4824359"/>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45;p26">
                <a:extLst>
                  <a:ext uri="{FF2B5EF4-FFF2-40B4-BE49-F238E27FC236}">
                    <a16:creationId xmlns:a16="http://schemas.microsoft.com/office/drawing/2014/main" id="{6C3F8D79-CD3E-5051-C194-3F1F29628062}"/>
                  </a:ext>
                </a:extLst>
              </p:cNvPr>
              <p:cNvSpPr/>
              <p:nvPr/>
            </p:nvSpPr>
            <p:spPr>
              <a:xfrm>
                <a:off x="4218162"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46;p26">
                <a:extLst>
                  <a:ext uri="{FF2B5EF4-FFF2-40B4-BE49-F238E27FC236}">
                    <a16:creationId xmlns:a16="http://schemas.microsoft.com/office/drawing/2014/main" id="{EE9A6A8E-D1AC-1DD9-48AB-18AE56DFB228}"/>
                  </a:ext>
                </a:extLst>
              </p:cNvPr>
              <p:cNvSpPr/>
              <p:nvPr/>
            </p:nvSpPr>
            <p:spPr>
              <a:xfrm>
                <a:off x="4264179"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47;p26">
                <a:extLst>
                  <a:ext uri="{FF2B5EF4-FFF2-40B4-BE49-F238E27FC236}">
                    <a16:creationId xmlns:a16="http://schemas.microsoft.com/office/drawing/2014/main" id="{A9ACF34D-8C36-D455-749C-ED0F72C164D8}"/>
                  </a:ext>
                </a:extLst>
              </p:cNvPr>
              <p:cNvSpPr/>
              <p:nvPr/>
            </p:nvSpPr>
            <p:spPr>
              <a:xfrm>
                <a:off x="4310196" y="4870376"/>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48;p26">
                <a:extLst>
                  <a:ext uri="{FF2B5EF4-FFF2-40B4-BE49-F238E27FC236}">
                    <a16:creationId xmlns:a16="http://schemas.microsoft.com/office/drawing/2014/main" id="{BE850F65-ABA3-6BF3-8CA9-B2EE40C31362}"/>
                  </a:ext>
                </a:extLst>
              </p:cNvPr>
              <p:cNvSpPr/>
              <p:nvPr/>
            </p:nvSpPr>
            <p:spPr>
              <a:xfrm>
                <a:off x="4355056" y="4870376"/>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49;p26">
                <a:extLst>
                  <a:ext uri="{FF2B5EF4-FFF2-40B4-BE49-F238E27FC236}">
                    <a16:creationId xmlns:a16="http://schemas.microsoft.com/office/drawing/2014/main" id="{B2F56351-0701-85B1-A158-6B91A9F43BE8}"/>
                  </a:ext>
                </a:extLst>
              </p:cNvPr>
              <p:cNvSpPr/>
              <p:nvPr/>
            </p:nvSpPr>
            <p:spPr>
              <a:xfrm>
                <a:off x="4218162" y="4731168"/>
                <a:ext cx="172904" cy="121305"/>
              </a:xfrm>
              <a:custGeom>
                <a:avLst/>
                <a:gdLst/>
                <a:ahLst/>
                <a:cxnLst/>
                <a:rect l="l" t="t" r="r" b="b"/>
                <a:pathLst>
                  <a:path w="2540" h="1782" extrusionOk="0">
                    <a:moveTo>
                      <a:pt x="0" y="1"/>
                    </a:moveTo>
                    <a:lnTo>
                      <a:pt x="2540" y="1782"/>
                    </a:lnTo>
                    <a:lnTo>
                      <a:pt x="2540" y="1369"/>
                    </a:lnTo>
                    <a:lnTo>
                      <a:pt x="544"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50;p26">
                <a:extLst>
                  <a:ext uri="{FF2B5EF4-FFF2-40B4-BE49-F238E27FC236}">
                    <a16:creationId xmlns:a16="http://schemas.microsoft.com/office/drawing/2014/main" id="{A1B38B41-DA85-28DA-444D-C15C15FD0011}"/>
                  </a:ext>
                </a:extLst>
              </p:cNvPr>
              <p:cNvSpPr/>
              <p:nvPr/>
            </p:nvSpPr>
            <p:spPr>
              <a:xfrm>
                <a:off x="4218162" y="4778342"/>
                <a:ext cx="172904" cy="129134"/>
              </a:xfrm>
              <a:custGeom>
                <a:avLst/>
                <a:gdLst/>
                <a:ahLst/>
                <a:cxnLst/>
                <a:rect l="l" t="t" r="r" b="b"/>
                <a:pathLst>
                  <a:path w="2540" h="1897" extrusionOk="0">
                    <a:moveTo>
                      <a:pt x="0" y="0"/>
                    </a:moveTo>
                    <a:lnTo>
                      <a:pt x="0" y="874"/>
                    </a:lnTo>
                    <a:lnTo>
                      <a:pt x="1352" y="1897"/>
                    </a:lnTo>
                    <a:lnTo>
                      <a:pt x="2540" y="1897"/>
                    </a:lnTo>
                    <a:lnTo>
                      <a:pt x="0"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551;p26">
              <a:extLst>
                <a:ext uri="{FF2B5EF4-FFF2-40B4-BE49-F238E27FC236}">
                  <a16:creationId xmlns:a16="http://schemas.microsoft.com/office/drawing/2014/main" id="{5163C342-3FB8-05F9-5301-822FC09D7C12}"/>
                </a:ext>
              </a:extLst>
            </p:cNvPr>
            <p:cNvGrpSpPr/>
            <p:nvPr/>
          </p:nvGrpSpPr>
          <p:grpSpPr>
            <a:xfrm flipH="1">
              <a:off x="2170756" y="4731168"/>
              <a:ext cx="172904" cy="176308"/>
              <a:chOff x="4218162" y="4731168"/>
              <a:chExt cx="172904" cy="176308"/>
            </a:xfrm>
          </p:grpSpPr>
          <p:sp>
            <p:nvSpPr>
              <p:cNvPr id="71" name="Google Shape;552;p26">
                <a:extLst>
                  <a:ext uri="{FF2B5EF4-FFF2-40B4-BE49-F238E27FC236}">
                    <a16:creationId xmlns:a16="http://schemas.microsoft.com/office/drawing/2014/main" id="{D9938800-50AD-63E6-7569-74C164AED294}"/>
                  </a:ext>
                </a:extLst>
              </p:cNvPr>
              <p:cNvSpPr/>
              <p:nvPr/>
            </p:nvSpPr>
            <p:spPr>
              <a:xfrm>
                <a:off x="4218162"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53;p26">
                <a:extLst>
                  <a:ext uri="{FF2B5EF4-FFF2-40B4-BE49-F238E27FC236}">
                    <a16:creationId xmlns:a16="http://schemas.microsoft.com/office/drawing/2014/main" id="{9CF3D628-0C97-75F0-EEE1-A2E4C2A89066}"/>
                  </a:ext>
                </a:extLst>
              </p:cNvPr>
              <p:cNvSpPr/>
              <p:nvPr/>
            </p:nvSpPr>
            <p:spPr>
              <a:xfrm>
                <a:off x="4264179"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54;p26">
                <a:extLst>
                  <a:ext uri="{FF2B5EF4-FFF2-40B4-BE49-F238E27FC236}">
                    <a16:creationId xmlns:a16="http://schemas.microsoft.com/office/drawing/2014/main" id="{7027FD47-19A7-D3FC-FA08-F0850B0C2DC7}"/>
                  </a:ext>
                </a:extLst>
              </p:cNvPr>
              <p:cNvSpPr/>
              <p:nvPr/>
            </p:nvSpPr>
            <p:spPr>
              <a:xfrm>
                <a:off x="4310196" y="4731168"/>
                <a:ext cx="35942" cy="37100"/>
              </a:xfrm>
              <a:custGeom>
                <a:avLst/>
                <a:gdLst/>
                <a:ahLst/>
                <a:cxnLst/>
                <a:rect l="l" t="t" r="r" b="b"/>
                <a:pathLst>
                  <a:path w="528" h="545" extrusionOk="0">
                    <a:moveTo>
                      <a:pt x="0" y="1"/>
                    </a:moveTo>
                    <a:lnTo>
                      <a:pt x="0" y="545"/>
                    </a:lnTo>
                    <a:lnTo>
                      <a:pt x="528" y="545"/>
                    </a:lnTo>
                    <a:lnTo>
                      <a:pt x="5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55;p26">
                <a:extLst>
                  <a:ext uri="{FF2B5EF4-FFF2-40B4-BE49-F238E27FC236}">
                    <a16:creationId xmlns:a16="http://schemas.microsoft.com/office/drawing/2014/main" id="{A32890C2-F1BF-E253-ABE2-EBA8586A76B0}"/>
                  </a:ext>
                </a:extLst>
              </p:cNvPr>
              <p:cNvSpPr/>
              <p:nvPr/>
            </p:nvSpPr>
            <p:spPr>
              <a:xfrm>
                <a:off x="4355056" y="4731168"/>
                <a:ext cx="36010" cy="37100"/>
              </a:xfrm>
              <a:custGeom>
                <a:avLst/>
                <a:gdLst/>
                <a:ahLst/>
                <a:cxnLst/>
                <a:rect l="l" t="t" r="r" b="b"/>
                <a:pathLst>
                  <a:path w="529" h="545" extrusionOk="0">
                    <a:moveTo>
                      <a:pt x="1" y="1"/>
                    </a:moveTo>
                    <a:lnTo>
                      <a:pt x="1" y="545"/>
                    </a:lnTo>
                    <a:lnTo>
                      <a:pt x="529" y="545"/>
                    </a:lnTo>
                    <a:lnTo>
                      <a:pt x="5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56;p26">
                <a:extLst>
                  <a:ext uri="{FF2B5EF4-FFF2-40B4-BE49-F238E27FC236}">
                    <a16:creationId xmlns:a16="http://schemas.microsoft.com/office/drawing/2014/main" id="{924634D4-779B-B58C-1820-CE716716C129}"/>
                  </a:ext>
                </a:extLst>
              </p:cNvPr>
              <p:cNvSpPr/>
              <p:nvPr/>
            </p:nvSpPr>
            <p:spPr>
              <a:xfrm>
                <a:off x="4218162"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57;p26">
                <a:extLst>
                  <a:ext uri="{FF2B5EF4-FFF2-40B4-BE49-F238E27FC236}">
                    <a16:creationId xmlns:a16="http://schemas.microsoft.com/office/drawing/2014/main" id="{FD8BAECB-886B-C026-E7B3-49307746E2A4}"/>
                  </a:ext>
                </a:extLst>
              </p:cNvPr>
              <p:cNvSpPr/>
              <p:nvPr/>
            </p:nvSpPr>
            <p:spPr>
              <a:xfrm>
                <a:off x="4264179"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58;p26">
                <a:extLst>
                  <a:ext uri="{FF2B5EF4-FFF2-40B4-BE49-F238E27FC236}">
                    <a16:creationId xmlns:a16="http://schemas.microsoft.com/office/drawing/2014/main" id="{BB7E954D-8F38-CFB6-2FD4-F92B0068729D}"/>
                  </a:ext>
                </a:extLst>
              </p:cNvPr>
              <p:cNvSpPr/>
              <p:nvPr/>
            </p:nvSpPr>
            <p:spPr>
              <a:xfrm>
                <a:off x="4310196" y="4778342"/>
                <a:ext cx="35942" cy="35942"/>
              </a:xfrm>
              <a:custGeom>
                <a:avLst/>
                <a:gdLst/>
                <a:ahLst/>
                <a:cxnLst/>
                <a:rect l="l" t="t" r="r" b="b"/>
                <a:pathLst>
                  <a:path w="528" h="528"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59;p26">
                <a:extLst>
                  <a:ext uri="{FF2B5EF4-FFF2-40B4-BE49-F238E27FC236}">
                    <a16:creationId xmlns:a16="http://schemas.microsoft.com/office/drawing/2014/main" id="{E6C75A56-58D9-1625-076F-FF5531E2BDE4}"/>
                  </a:ext>
                </a:extLst>
              </p:cNvPr>
              <p:cNvSpPr/>
              <p:nvPr/>
            </p:nvSpPr>
            <p:spPr>
              <a:xfrm>
                <a:off x="4355056" y="4778342"/>
                <a:ext cx="36010" cy="35942"/>
              </a:xfrm>
              <a:custGeom>
                <a:avLst/>
                <a:gdLst/>
                <a:ahLst/>
                <a:cxnLst/>
                <a:rect l="l" t="t" r="r" b="b"/>
                <a:pathLst>
                  <a:path w="529" h="528"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60;p26">
                <a:extLst>
                  <a:ext uri="{FF2B5EF4-FFF2-40B4-BE49-F238E27FC236}">
                    <a16:creationId xmlns:a16="http://schemas.microsoft.com/office/drawing/2014/main" id="{41D2EA88-B4B5-6A9C-6379-83FA89E378E8}"/>
                  </a:ext>
                </a:extLst>
              </p:cNvPr>
              <p:cNvSpPr/>
              <p:nvPr/>
            </p:nvSpPr>
            <p:spPr>
              <a:xfrm>
                <a:off x="4218162"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61;p26">
                <a:extLst>
                  <a:ext uri="{FF2B5EF4-FFF2-40B4-BE49-F238E27FC236}">
                    <a16:creationId xmlns:a16="http://schemas.microsoft.com/office/drawing/2014/main" id="{41D76C8C-54C1-A2D7-D951-FF925D730B99}"/>
                  </a:ext>
                </a:extLst>
              </p:cNvPr>
              <p:cNvSpPr/>
              <p:nvPr/>
            </p:nvSpPr>
            <p:spPr>
              <a:xfrm>
                <a:off x="4264179"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62;p26">
                <a:extLst>
                  <a:ext uri="{FF2B5EF4-FFF2-40B4-BE49-F238E27FC236}">
                    <a16:creationId xmlns:a16="http://schemas.microsoft.com/office/drawing/2014/main" id="{2C7594F5-063E-E9C5-E1A7-1B661D7460E8}"/>
                  </a:ext>
                </a:extLst>
              </p:cNvPr>
              <p:cNvSpPr/>
              <p:nvPr/>
            </p:nvSpPr>
            <p:spPr>
              <a:xfrm>
                <a:off x="4310196" y="4824359"/>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63;p26">
                <a:extLst>
                  <a:ext uri="{FF2B5EF4-FFF2-40B4-BE49-F238E27FC236}">
                    <a16:creationId xmlns:a16="http://schemas.microsoft.com/office/drawing/2014/main" id="{BCCEEF89-A378-00C7-5085-60808C109DF9}"/>
                  </a:ext>
                </a:extLst>
              </p:cNvPr>
              <p:cNvSpPr/>
              <p:nvPr/>
            </p:nvSpPr>
            <p:spPr>
              <a:xfrm>
                <a:off x="4355056" y="4824359"/>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64;p26">
                <a:extLst>
                  <a:ext uri="{FF2B5EF4-FFF2-40B4-BE49-F238E27FC236}">
                    <a16:creationId xmlns:a16="http://schemas.microsoft.com/office/drawing/2014/main" id="{C62111B3-02DA-E137-ACD8-BAAF4BEA6741}"/>
                  </a:ext>
                </a:extLst>
              </p:cNvPr>
              <p:cNvSpPr/>
              <p:nvPr/>
            </p:nvSpPr>
            <p:spPr>
              <a:xfrm>
                <a:off x="4218162"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65;p26">
                <a:extLst>
                  <a:ext uri="{FF2B5EF4-FFF2-40B4-BE49-F238E27FC236}">
                    <a16:creationId xmlns:a16="http://schemas.microsoft.com/office/drawing/2014/main" id="{1228C9FC-493F-77CD-DDF3-76FF0D94B70F}"/>
                  </a:ext>
                </a:extLst>
              </p:cNvPr>
              <p:cNvSpPr/>
              <p:nvPr/>
            </p:nvSpPr>
            <p:spPr>
              <a:xfrm>
                <a:off x="4264179"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66;p26">
                <a:extLst>
                  <a:ext uri="{FF2B5EF4-FFF2-40B4-BE49-F238E27FC236}">
                    <a16:creationId xmlns:a16="http://schemas.microsoft.com/office/drawing/2014/main" id="{55E976EC-6FF5-10A8-5113-2BEC395FA68F}"/>
                  </a:ext>
                </a:extLst>
              </p:cNvPr>
              <p:cNvSpPr/>
              <p:nvPr/>
            </p:nvSpPr>
            <p:spPr>
              <a:xfrm>
                <a:off x="4310196" y="4870376"/>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67;p26">
                <a:extLst>
                  <a:ext uri="{FF2B5EF4-FFF2-40B4-BE49-F238E27FC236}">
                    <a16:creationId xmlns:a16="http://schemas.microsoft.com/office/drawing/2014/main" id="{1D0A3237-7FF5-8C86-1005-FE83656537CE}"/>
                  </a:ext>
                </a:extLst>
              </p:cNvPr>
              <p:cNvSpPr/>
              <p:nvPr/>
            </p:nvSpPr>
            <p:spPr>
              <a:xfrm>
                <a:off x="4355056" y="4870376"/>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68;p26">
                <a:extLst>
                  <a:ext uri="{FF2B5EF4-FFF2-40B4-BE49-F238E27FC236}">
                    <a16:creationId xmlns:a16="http://schemas.microsoft.com/office/drawing/2014/main" id="{A69E27E9-B071-F3A5-A368-648067B248BF}"/>
                  </a:ext>
                </a:extLst>
              </p:cNvPr>
              <p:cNvSpPr/>
              <p:nvPr/>
            </p:nvSpPr>
            <p:spPr>
              <a:xfrm>
                <a:off x="4218162" y="4731168"/>
                <a:ext cx="172904" cy="121305"/>
              </a:xfrm>
              <a:custGeom>
                <a:avLst/>
                <a:gdLst/>
                <a:ahLst/>
                <a:cxnLst/>
                <a:rect l="l" t="t" r="r" b="b"/>
                <a:pathLst>
                  <a:path w="2540" h="1782" extrusionOk="0">
                    <a:moveTo>
                      <a:pt x="0" y="1"/>
                    </a:moveTo>
                    <a:lnTo>
                      <a:pt x="2540" y="1782"/>
                    </a:lnTo>
                    <a:lnTo>
                      <a:pt x="2540" y="1369"/>
                    </a:lnTo>
                    <a:lnTo>
                      <a:pt x="544" y="1"/>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69;p26">
                <a:extLst>
                  <a:ext uri="{FF2B5EF4-FFF2-40B4-BE49-F238E27FC236}">
                    <a16:creationId xmlns:a16="http://schemas.microsoft.com/office/drawing/2014/main" id="{E7E94E81-C3EE-A272-7F99-CAAE320B6557}"/>
                  </a:ext>
                </a:extLst>
              </p:cNvPr>
              <p:cNvSpPr/>
              <p:nvPr/>
            </p:nvSpPr>
            <p:spPr>
              <a:xfrm>
                <a:off x="4218162" y="4778342"/>
                <a:ext cx="172904" cy="129134"/>
              </a:xfrm>
              <a:custGeom>
                <a:avLst/>
                <a:gdLst/>
                <a:ahLst/>
                <a:cxnLst/>
                <a:rect l="l" t="t" r="r" b="b"/>
                <a:pathLst>
                  <a:path w="2540" h="1897" extrusionOk="0">
                    <a:moveTo>
                      <a:pt x="0" y="0"/>
                    </a:moveTo>
                    <a:lnTo>
                      <a:pt x="0" y="874"/>
                    </a:lnTo>
                    <a:lnTo>
                      <a:pt x="1352" y="1897"/>
                    </a:lnTo>
                    <a:lnTo>
                      <a:pt x="2540" y="1897"/>
                    </a:lnTo>
                    <a:lnTo>
                      <a:pt x="0" y="0"/>
                    </a:lnTo>
                    <a:close/>
                  </a:path>
                </a:pathLst>
              </a:custGeom>
              <a:solidFill>
                <a:srgbClr val="FFFFFF">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570;p26">
              <a:extLst>
                <a:ext uri="{FF2B5EF4-FFF2-40B4-BE49-F238E27FC236}">
                  <a16:creationId xmlns:a16="http://schemas.microsoft.com/office/drawing/2014/main" id="{07794BDE-516D-BF4B-C7B8-121403D6DB53}"/>
                </a:ext>
              </a:extLst>
            </p:cNvPr>
            <p:cNvSpPr/>
            <p:nvPr/>
          </p:nvSpPr>
          <p:spPr>
            <a:xfrm flipH="1">
              <a:off x="1702633" y="3994828"/>
              <a:ext cx="9054" cy="22532"/>
            </a:xfrm>
            <a:custGeom>
              <a:avLst/>
              <a:gdLst/>
              <a:ahLst/>
              <a:cxnLst/>
              <a:rect l="l" t="t" r="r" b="b"/>
              <a:pathLst>
                <a:path w="133" h="331" extrusionOk="0">
                  <a:moveTo>
                    <a:pt x="67" y="1"/>
                  </a:moveTo>
                  <a:cubicBezTo>
                    <a:pt x="34" y="1"/>
                    <a:pt x="1" y="17"/>
                    <a:pt x="1" y="50"/>
                  </a:cubicBezTo>
                  <a:lnTo>
                    <a:pt x="1" y="264"/>
                  </a:lnTo>
                  <a:cubicBezTo>
                    <a:pt x="1" y="314"/>
                    <a:pt x="50" y="330"/>
                    <a:pt x="67" y="330"/>
                  </a:cubicBezTo>
                  <a:cubicBezTo>
                    <a:pt x="116" y="330"/>
                    <a:pt x="133" y="297"/>
                    <a:pt x="133" y="264"/>
                  </a:cubicBezTo>
                  <a:lnTo>
                    <a:pt x="133" y="50"/>
                  </a:lnTo>
                  <a:cubicBezTo>
                    <a:pt x="133" y="17"/>
                    <a:pt x="83" y="1"/>
                    <a:pt x="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71;p26">
              <a:extLst>
                <a:ext uri="{FF2B5EF4-FFF2-40B4-BE49-F238E27FC236}">
                  <a16:creationId xmlns:a16="http://schemas.microsoft.com/office/drawing/2014/main" id="{EE1D0FB7-8E07-E75B-594B-4CE410F126E9}"/>
                </a:ext>
              </a:extLst>
            </p:cNvPr>
            <p:cNvSpPr/>
            <p:nvPr/>
          </p:nvSpPr>
          <p:spPr>
            <a:xfrm flipH="1">
              <a:off x="1693647" y="4003813"/>
              <a:ext cx="24778" cy="40503"/>
            </a:xfrm>
            <a:custGeom>
              <a:avLst/>
              <a:gdLst/>
              <a:ahLst/>
              <a:cxnLst/>
              <a:rect l="l" t="t" r="r" b="b"/>
              <a:pathLst>
                <a:path w="364" h="595" extrusionOk="0">
                  <a:moveTo>
                    <a:pt x="182" y="0"/>
                  </a:moveTo>
                  <a:cubicBezTo>
                    <a:pt x="83" y="0"/>
                    <a:pt x="1" y="83"/>
                    <a:pt x="1" y="182"/>
                  </a:cubicBezTo>
                  <a:lnTo>
                    <a:pt x="1" y="413"/>
                  </a:lnTo>
                  <a:cubicBezTo>
                    <a:pt x="1" y="512"/>
                    <a:pt x="83" y="594"/>
                    <a:pt x="182" y="594"/>
                  </a:cubicBezTo>
                  <a:cubicBezTo>
                    <a:pt x="281" y="594"/>
                    <a:pt x="363" y="512"/>
                    <a:pt x="363" y="413"/>
                  </a:cubicBezTo>
                  <a:lnTo>
                    <a:pt x="363" y="182"/>
                  </a:lnTo>
                  <a:cubicBezTo>
                    <a:pt x="363" y="83"/>
                    <a:pt x="281" y="0"/>
                    <a:pt x="1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72;p26">
              <a:extLst>
                <a:ext uri="{FF2B5EF4-FFF2-40B4-BE49-F238E27FC236}">
                  <a16:creationId xmlns:a16="http://schemas.microsoft.com/office/drawing/2014/main" id="{E415A17F-BF0F-E1F7-E829-AF76DDAE100A}"/>
                </a:ext>
              </a:extLst>
            </p:cNvPr>
            <p:cNvSpPr/>
            <p:nvPr/>
          </p:nvSpPr>
          <p:spPr>
            <a:xfrm flipH="1">
              <a:off x="1673430" y="4026277"/>
              <a:ext cx="64056" cy="98841"/>
            </a:xfrm>
            <a:custGeom>
              <a:avLst/>
              <a:gdLst/>
              <a:ahLst/>
              <a:cxnLst/>
              <a:rect l="l" t="t" r="r" b="b"/>
              <a:pathLst>
                <a:path w="941" h="1452" extrusionOk="0">
                  <a:moveTo>
                    <a:pt x="462" y="0"/>
                  </a:moveTo>
                  <a:cubicBezTo>
                    <a:pt x="198" y="0"/>
                    <a:pt x="0" y="132"/>
                    <a:pt x="0" y="330"/>
                  </a:cubicBezTo>
                  <a:lnTo>
                    <a:pt x="0" y="1122"/>
                  </a:lnTo>
                  <a:cubicBezTo>
                    <a:pt x="0" y="1319"/>
                    <a:pt x="198" y="1451"/>
                    <a:pt x="462" y="1451"/>
                  </a:cubicBezTo>
                  <a:cubicBezTo>
                    <a:pt x="742" y="1451"/>
                    <a:pt x="940" y="1319"/>
                    <a:pt x="940" y="1122"/>
                  </a:cubicBezTo>
                  <a:lnTo>
                    <a:pt x="940" y="330"/>
                  </a:lnTo>
                  <a:cubicBezTo>
                    <a:pt x="940" y="132"/>
                    <a:pt x="742" y="0"/>
                    <a:pt x="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73;p26">
              <a:extLst>
                <a:ext uri="{FF2B5EF4-FFF2-40B4-BE49-F238E27FC236}">
                  <a16:creationId xmlns:a16="http://schemas.microsoft.com/office/drawing/2014/main" id="{E310F332-452A-0947-23DD-CB3F47C58F9C}"/>
                </a:ext>
              </a:extLst>
            </p:cNvPr>
            <p:cNvSpPr/>
            <p:nvPr/>
          </p:nvSpPr>
          <p:spPr>
            <a:xfrm flipH="1">
              <a:off x="1683572" y="4120171"/>
              <a:ext cx="44928" cy="25868"/>
            </a:xfrm>
            <a:custGeom>
              <a:avLst/>
              <a:gdLst/>
              <a:ahLst/>
              <a:cxnLst/>
              <a:rect l="l" t="t" r="r" b="b"/>
              <a:pathLst>
                <a:path w="660" h="380" extrusionOk="0">
                  <a:moveTo>
                    <a:pt x="0" y="0"/>
                  </a:moveTo>
                  <a:lnTo>
                    <a:pt x="0" y="380"/>
                  </a:lnTo>
                  <a:lnTo>
                    <a:pt x="660" y="380"/>
                  </a:lnTo>
                  <a:lnTo>
                    <a:pt x="6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 name="Group 253">
            <a:extLst>
              <a:ext uri="{FF2B5EF4-FFF2-40B4-BE49-F238E27FC236}">
                <a16:creationId xmlns:a16="http://schemas.microsoft.com/office/drawing/2014/main" id="{A1A0792D-A461-C050-8BDA-58CEF7DB75AD}"/>
              </a:ext>
            </a:extLst>
          </p:cNvPr>
          <p:cNvGrpSpPr/>
          <p:nvPr/>
        </p:nvGrpSpPr>
        <p:grpSpPr>
          <a:xfrm>
            <a:off x="4176537" y="2191806"/>
            <a:ext cx="4495250" cy="2191092"/>
            <a:chOff x="4204584" y="2256971"/>
            <a:chExt cx="4495250" cy="2191092"/>
          </a:xfrm>
        </p:grpSpPr>
        <p:sp>
          <p:nvSpPr>
            <p:cNvPr id="253" name="Rectangle: Rounded Corners 252">
              <a:extLst>
                <a:ext uri="{FF2B5EF4-FFF2-40B4-BE49-F238E27FC236}">
                  <a16:creationId xmlns:a16="http://schemas.microsoft.com/office/drawing/2014/main" id="{6A789E3F-DFCE-AEDF-8D40-FA37B4C03709}"/>
                </a:ext>
              </a:extLst>
            </p:cNvPr>
            <p:cNvSpPr/>
            <p:nvPr/>
          </p:nvSpPr>
          <p:spPr>
            <a:xfrm>
              <a:off x="4204584" y="2256971"/>
              <a:ext cx="4495250" cy="2191092"/>
            </a:xfrm>
            <a:prstGeom prst="roundRect">
              <a:avLst>
                <a:gd name="adj" fmla="val 4743"/>
              </a:avLst>
            </a:prstGeom>
            <a:solidFill>
              <a:srgbClr val="FFFFFF"/>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TextBox 251">
              <a:extLst>
                <a:ext uri="{FF2B5EF4-FFF2-40B4-BE49-F238E27FC236}">
                  <a16:creationId xmlns:a16="http://schemas.microsoft.com/office/drawing/2014/main" id="{26E350D1-449D-2440-8087-4A19EFB62690}"/>
                </a:ext>
              </a:extLst>
            </p:cNvPr>
            <p:cNvSpPr txBox="1"/>
            <p:nvPr/>
          </p:nvSpPr>
          <p:spPr>
            <a:xfrm>
              <a:off x="4286573" y="2426089"/>
              <a:ext cx="4331271" cy="1881990"/>
            </a:xfrm>
            <a:prstGeom prst="rect">
              <a:avLst/>
            </a:prstGeom>
            <a:noFill/>
          </p:spPr>
          <p:txBody>
            <a:bodyPr wrap="square">
              <a:spAutoFit/>
            </a:bodyPr>
            <a:lstStyle/>
            <a:p>
              <a:pPr algn="just">
                <a:lnSpc>
                  <a:spcPct val="150000"/>
                </a:lnSpc>
              </a:pPr>
              <a:r>
                <a:rPr lang="vi-VN" sz="2000"/>
                <a:t>Các nhà máy điện là nguồn điện trong hệ thống điện quốc gia, có vai trò sản xuất ra điện năng từ các dạng năng lượng khác nhau.</a:t>
              </a:r>
              <a:endParaRPr lang="en-US" sz="2000"/>
            </a:p>
          </p:txBody>
        </p:sp>
      </p:grpSp>
    </p:spTree>
    <p:extLst>
      <p:ext uri="{BB962C8B-B14F-4D97-AF65-F5344CB8AC3E}">
        <p14:creationId xmlns:p14="http://schemas.microsoft.com/office/powerpoint/2010/main" val="1638885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nodeType="withEffect">
                                  <p:stCondLst>
                                    <p:cond delay="0"/>
                                  </p:stCondLst>
                                  <p:childTnLst>
                                    <p:set>
                                      <p:cBhvr>
                                        <p:cTn id="20" dur="1" fill="hold">
                                          <p:stCondLst>
                                            <p:cond delay="0"/>
                                          </p:stCondLst>
                                        </p:cTn>
                                        <p:tgtEl>
                                          <p:spTgt spid="254"/>
                                        </p:tgtEl>
                                        <p:attrNameLst>
                                          <p:attrName>style.visibility</p:attrName>
                                        </p:attrNameLst>
                                      </p:cBhvr>
                                      <p:to>
                                        <p:strVal val="visible"/>
                                      </p:to>
                                    </p:set>
                                    <p:animEffect transition="in" filter="randombar(horizontal)">
                                      <p:cBhvr>
                                        <p:cTn id="21" dur="5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5" name="TextBox 4">
            <a:extLst>
              <a:ext uri="{FF2B5EF4-FFF2-40B4-BE49-F238E27FC236}">
                <a16:creationId xmlns:a16="http://schemas.microsoft.com/office/drawing/2014/main" id="{7C7D3FC6-FBB5-B0AF-C34C-0214773A5B9D}"/>
              </a:ext>
            </a:extLst>
          </p:cNvPr>
          <p:cNvSpPr txBox="1"/>
          <p:nvPr/>
        </p:nvSpPr>
        <p:spPr>
          <a:xfrm>
            <a:off x="2383971" y="165925"/>
            <a:ext cx="4376057" cy="430887"/>
          </a:xfrm>
          <a:prstGeom prst="rect">
            <a:avLst/>
          </a:prstGeom>
          <a:noFill/>
        </p:spPr>
        <p:txBody>
          <a:bodyPr wrap="square" rtlCol="0">
            <a:spAutoFit/>
          </a:bodyPr>
          <a:lstStyle/>
          <a:p>
            <a:pPr algn="ctr"/>
            <a:r>
              <a:rPr lang="en-US" sz="2200" b="1">
                <a:solidFill>
                  <a:schemeClr val="accent3">
                    <a:lumMod val="50000"/>
                  </a:schemeClr>
                </a:solidFill>
              </a:rPr>
              <a:t>MỘT SỐ NHÀ MÁY ĐIỆN </a:t>
            </a:r>
          </a:p>
        </p:txBody>
      </p:sp>
      <p:grpSp>
        <p:nvGrpSpPr>
          <p:cNvPr id="1031" name="Group 1030">
            <a:extLst>
              <a:ext uri="{FF2B5EF4-FFF2-40B4-BE49-F238E27FC236}">
                <a16:creationId xmlns:a16="http://schemas.microsoft.com/office/drawing/2014/main" id="{BE5BA083-0D4B-E1E8-B02F-3E4345C9FDE2}"/>
              </a:ext>
            </a:extLst>
          </p:cNvPr>
          <p:cNvGrpSpPr/>
          <p:nvPr/>
        </p:nvGrpSpPr>
        <p:grpSpPr>
          <a:xfrm>
            <a:off x="312057" y="755197"/>
            <a:ext cx="3750334" cy="2077810"/>
            <a:chOff x="312057" y="755197"/>
            <a:chExt cx="3750334" cy="2077810"/>
          </a:xfrm>
        </p:grpSpPr>
        <p:pic>
          <p:nvPicPr>
            <p:cNvPr id="1026" name="Picture 2" descr="Nhà máy thủy điện là gì? CÔNG TY TNHH CHẾ TẠO MÁY BIẾN ÁP ĐIỆN LỰC HÀ NỘI">
              <a:extLst>
                <a:ext uri="{FF2B5EF4-FFF2-40B4-BE49-F238E27FC236}">
                  <a16:creationId xmlns:a16="http://schemas.microsoft.com/office/drawing/2014/main" id="{E961D6B6-C3D9-2A2C-F970-4ED1A91068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057"/>
            <a:stretch/>
          </p:blipFill>
          <p:spPr bwMode="auto">
            <a:xfrm>
              <a:off x="312057" y="755197"/>
              <a:ext cx="3750334" cy="20778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DED30B2-D195-F69A-8B7A-602E3998E221}"/>
                </a:ext>
              </a:extLst>
            </p:cNvPr>
            <p:cNvSpPr txBox="1"/>
            <p:nvPr/>
          </p:nvSpPr>
          <p:spPr>
            <a:xfrm>
              <a:off x="885371" y="2463675"/>
              <a:ext cx="2706915" cy="369332"/>
            </a:xfrm>
            <a:prstGeom prst="rect">
              <a:avLst/>
            </a:prstGeom>
            <a:solidFill>
              <a:srgbClr val="FFFFFF"/>
            </a:solidFill>
          </p:spPr>
          <p:txBody>
            <a:bodyPr wrap="square" rtlCol="0">
              <a:spAutoFit/>
            </a:bodyPr>
            <a:lstStyle/>
            <a:p>
              <a:pPr algn="ctr"/>
              <a:r>
                <a:rPr lang="en-US" sz="1800" i="1"/>
                <a:t>Nhà máy thủy điện </a:t>
              </a:r>
            </a:p>
          </p:txBody>
        </p:sp>
      </p:grpSp>
      <p:grpSp>
        <p:nvGrpSpPr>
          <p:cNvPr id="1029" name="Group 1028">
            <a:extLst>
              <a:ext uri="{FF2B5EF4-FFF2-40B4-BE49-F238E27FC236}">
                <a16:creationId xmlns:a16="http://schemas.microsoft.com/office/drawing/2014/main" id="{EBDD5B35-3F07-8CAB-6C2E-1D06D66CAFDF}"/>
              </a:ext>
            </a:extLst>
          </p:cNvPr>
          <p:cNvGrpSpPr/>
          <p:nvPr/>
        </p:nvGrpSpPr>
        <p:grpSpPr>
          <a:xfrm>
            <a:off x="5138058" y="755197"/>
            <a:ext cx="3693885" cy="2077810"/>
            <a:chOff x="5138058" y="755197"/>
            <a:chExt cx="3693885" cy="2077810"/>
          </a:xfrm>
        </p:grpSpPr>
        <p:pic>
          <p:nvPicPr>
            <p:cNvPr id="1028" name="Picture 4" descr="Nhà máy nhiệt điện là gì? Sơ đồ của một nhà máy nhiệt điện.">
              <a:extLst>
                <a:ext uri="{FF2B5EF4-FFF2-40B4-BE49-F238E27FC236}">
                  <a16:creationId xmlns:a16="http://schemas.microsoft.com/office/drawing/2014/main" id="{886AA898-2A40-AB0C-5745-D33823A153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8058" y="755197"/>
              <a:ext cx="3693885" cy="207781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AAE7B03-8466-9F80-68E8-60201985658C}"/>
                </a:ext>
              </a:extLst>
            </p:cNvPr>
            <p:cNvSpPr txBox="1"/>
            <p:nvPr/>
          </p:nvSpPr>
          <p:spPr>
            <a:xfrm>
              <a:off x="5631542" y="2463675"/>
              <a:ext cx="2706915" cy="369332"/>
            </a:xfrm>
            <a:prstGeom prst="rect">
              <a:avLst/>
            </a:prstGeom>
            <a:solidFill>
              <a:srgbClr val="FFFFFF"/>
            </a:solidFill>
          </p:spPr>
          <p:txBody>
            <a:bodyPr wrap="square" rtlCol="0">
              <a:spAutoFit/>
            </a:bodyPr>
            <a:lstStyle/>
            <a:p>
              <a:pPr algn="ctr"/>
              <a:r>
                <a:rPr lang="en-US" sz="1800" i="1"/>
                <a:t>Nhà máy nhiệt điện </a:t>
              </a:r>
            </a:p>
          </p:txBody>
        </p:sp>
      </p:grpSp>
      <p:grpSp>
        <p:nvGrpSpPr>
          <p:cNvPr id="1033" name="Group 1032">
            <a:extLst>
              <a:ext uri="{FF2B5EF4-FFF2-40B4-BE49-F238E27FC236}">
                <a16:creationId xmlns:a16="http://schemas.microsoft.com/office/drawing/2014/main" id="{D1C47E4D-9D5B-E8DC-4905-A78E1C1FDCBA}"/>
              </a:ext>
            </a:extLst>
          </p:cNvPr>
          <p:cNvGrpSpPr/>
          <p:nvPr/>
        </p:nvGrpSpPr>
        <p:grpSpPr>
          <a:xfrm>
            <a:off x="312057" y="2942698"/>
            <a:ext cx="3753209" cy="2077810"/>
            <a:chOff x="312057" y="2942698"/>
            <a:chExt cx="3753209" cy="2077810"/>
          </a:xfrm>
        </p:grpSpPr>
        <p:pic>
          <p:nvPicPr>
            <p:cNvPr id="1030" name="Picture 6" descr="Bộ Công Thương kiến nghị về các dự án điện gió, điện mặt trời dở dang">
              <a:extLst>
                <a:ext uri="{FF2B5EF4-FFF2-40B4-BE49-F238E27FC236}">
                  <a16:creationId xmlns:a16="http://schemas.microsoft.com/office/drawing/2014/main" id="{3311F173-E504-D730-BE99-4233871242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b="44638"/>
            <a:stretch/>
          </p:blipFill>
          <p:spPr bwMode="auto">
            <a:xfrm>
              <a:off x="312057" y="2942698"/>
              <a:ext cx="3753209" cy="2077810"/>
            </a:xfrm>
            <a:prstGeom prst="rect">
              <a:avLst/>
            </a:prstGeom>
            <a:noFill/>
            <a:extLst>
              <a:ext uri="{909E8E84-426E-40DD-AFC4-6F175D3DCCD1}">
                <a14:hiddenFill xmlns:a14="http://schemas.microsoft.com/office/drawing/2010/main">
                  <a:solidFill>
                    <a:srgbClr val="FFFFFF"/>
                  </a:solidFill>
                </a14:hiddenFill>
              </a:ext>
            </a:extLst>
          </p:spPr>
        </p:pic>
        <p:sp>
          <p:nvSpPr>
            <p:cNvPr id="1024" name="TextBox 1023">
              <a:extLst>
                <a:ext uri="{FF2B5EF4-FFF2-40B4-BE49-F238E27FC236}">
                  <a16:creationId xmlns:a16="http://schemas.microsoft.com/office/drawing/2014/main" id="{E5492D36-D0FE-6077-E8C3-8BF630AB9886}"/>
                </a:ext>
              </a:extLst>
            </p:cNvPr>
            <p:cNvSpPr txBox="1"/>
            <p:nvPr/>
          </p:nvSpPr>
          <p:spPr>
            <a:xfrm>
              <a:off x="833766" y="4651176"/>
              <a:ext cx="2706915" cy="369332"/>
            </a:xfrm>
            <a:prstGeom prst="rect">
              <a:avLst/>
            </a:prstGeom>
            <a:solidFill>
              <a:srgbClr val="FFFFFF"/>
            </a:solidFill>
          </p:spPr>
          <p:txBody>
            <a:bodyPr wrap="square" rtlCol="0">
              <a:spAutoFit/>
            </a:bodyPr>
            <a:lstStyle/>
            <a:p>
              <a:pPr algn="ctr"/>
              <a:r>
                <a:rPr lang="en-US" sz="1800" i="1"/>
                <a:t>Nhà máy điện gió </a:t>
              </a:r>
            </a:p>
          </p:txBody>
        </p:sp>
      </p:grpSp>
      <p:grpSp>
        <p:nvGrpSpPr>
          <p:cNvPr id="1027" name="Group 1026">
            <a:extLst>
              <a:ext uri="{FF2B5EF4-FFF2-40B4-BE49-F238E27FC236}">
                <a16:creationId xmlns:a16="http://schemas.microsoft.com/office/drawing/2014/main" id="{F07988A8-D1E5-CE3B-4C7A-E548E9ADE5A0}"/>
              </a:ext>
            </a:extLst>
          </p:cNvPr>
          <p:cNvGrpSpPr/>
          <p:nvPr/>
        </p:nvGrpSpPr>
        <p:grpSpPr>
          <a:xfrm>
            <a:off x="5138058" y="2942698"/>
            <a:ext cx="3693885" cy="2078419"/>
            <a:chOff x="5138058" y="2942698"/>
            <a:chExt cx="3693885" cy="2078419"/>
          </a:xfrm>
        </p:grpSpPr>
        <p:pic>
          <p:nvPicPr>
            <p:cNvPr id="1032" name="Picture 8" descr="Nhà máy điện mặt trời - CÔNG TY CỔ PHẦN KỸ THUẬT NĂNG LƯỢNG ECOSUN">
              <a:extLst>
                <a:ext uri="{FF2B5EF4-FFF2-40B4-BE49-F238E27FC236}">
                  <a16:creationId xmlns:a16="http://schemas.microsoft.com/office/drawing/2014/main" id="{AAE26075-AFE0-0F09-C7EE-E4EEDB0EBF8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140"/>
            <a:stretch/>
          </p:blipFill>
          <p:spPr bwMode="auto">
            <a:xfrm>
              <a:off x="5138058" y="2942698"/>
              <a:ext cx="3693885" cy="2078419"/>
            </a:xfrm>
            <a:prstGeom prst="rect">
              <a:avLst/>
            </a:prstGeom>
            <a:noFill/>
            <a:extLst>
              <a:ext uri="{909E8E84-426E-40DD-AFC4-6F175D3DCCD1}">
                <a14:hiddenFill xmlns:a14="http://schemas.microsoft.com/office/drawing/2010/main">
                  <a:solidFill>
                    <a:srgbClr val="FFFFFF"/>
                  </a:solidFill>
                </a14:hiddenFill>
              </a:ext>
            </a:extLst>
          </p:spPr>
        </p:pic>
        <p:sp>
          <p:nvSpPr>
            <p:cNvPr id="1025" name="TextBox 1024">
              <a:extLst>
                <a:ext uri="{FF2B5EF4-FFF2-40B4-BE49-F238E27FC236}">
                  <a16:creationId xmlns:a16="http://schemas.microsoft.com/office/drawing/2014/main" id="{F0ED9E14-D79B-57C9-18FB-BCBEDF55C7DD}"/>
                </a:ext>
              </a:extLst>
            </p:cNvPr>
            <p:cNvSpPr txBox="1"/>
            <p:nvPr/>
          </p:nvSpPr>
          <p:spPr>
            <a:xfrm>
              <a:off x="5725080" y="4651176"/>
              <a:ext cx="2706915" cy="369332"/>
            </a:xfrm>
            <a:prstGeom prst="rect">
              <a:avLst/>
            </a:prstGeom>
            <a:solidFill>
              <a:srgbClr val="FFFFFF"/>
            </a:solidFill>
          </p:spPr>
          <p:txBody>
            <a:bodyPr wrap="square" rtlCol="0">
              <a:spAutoFit/>
            </a:bodyPr>
            <a:lstStyle/>
            <a:p>
              <a:pPr algn="ctr"/>
              <a:r>
                <a:rPr lang="en-US" sz="1800" i="1"/>
                <a:t>Nhà máy điện mặt trời </a:t>
              </a:r>
            </a:p>
          </p:txBody>
        </p:sp>
      </p:grpSp>
    </p:spTree>
    <p:extLst>
      <p:ext uri="{BB962C8B-B14F-4D97-AF65-F5344CB8AC3E}">
        <p14:creationId xmlns:p14="http://schemas.microsoft.com/office/powerpoint/2010/main" val="23492101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031"/>
                                        </p:tgtEl>
                                        <p:attrNameLst>
                                          <p:attrName>style.visibility</p:attrName>
                                        </p:attrNameLst>
                                      </p:cBhvr>
                                      <p:to>
                                        <p:strVal val="visible"/>
                                      </p:to>
                                    </p:set>
                                    <p:anim calcmode="lin" valueType="num">
                                      <p:cBhvr>
                                        <p:cTn id="12" dur="1000" fill="hold"/>
                                        <p:tgtEl>
                                          <p:spTgt spid="1031"/>
                                        </p:tgtEl>
                                        <p:attrNameLst>
                                          <p:attrName>ppt_w</p:attrName>
                                        </p:attrNameLst>
                                      </p:cBhvr>
                                      <p:tavLst>
                                        <p:tav tm="0">
                                          <p:val>
                                            <p:fltVal val="0"/>
                                          </p:val>
                                        </p:tav>
                                        <p:tav tm="100000">
                                          <p:val>
                                            <p:strVal val="#ppt_w"/>
                                          </p:val>
                                        </p:tav>
                                      </p:tavLst>
                                    </p:anim>
                                    <p:anim calcmode="lin" valueType="num">
                                      <p:cBhvr>
                                        <p:cTn id="13" dur="1000" fill="hold"/>
                                        <p:tgtEl>
                                          <p:spTgt spid="1031"/>
                                        </p:tgtEl>
                                        <p:attrNameLst>
                                          <p:attrName>ppt_h</p:attrName>
                                        </p:attrNameLst>
                                      </p:cBhvr>
                                      <p:tavLst>
                                        <p:tav tm="0">
                                          <p:val>
                                            <p:fltVal val="0"/>
                                          </p:val>
                                        </p:tav>
                                        <p:tav tm="100000">
                                          <p:val>
                                            <p:strVal val="#ppt_h"/>
                                          </p:val>
                                        </p:tav>
                                      </p:tavLst>
                                    </p:anim>
                                    <p:anim calcmode="lin" valueType="num">
                                      <p:cBhvr>
                                        <p:cTn id="14" dur="1000" fill="hold"/>
                                        <p:tgtEl>
                                          <p:spTgt spid="1031"/>
                                        </p:tgtEl>
                                        <p:attrNameLst>
                                          <p:attrName>style.rotation</p:attrName>
                                        </p:attrNameLst>
                                      </p:cBhvr>
                                      <p:tavLst>
                                        <p:tav tm="0">
                                          <p:val>
                                            <p:fltVal val="90"/>
                                          </p:val>
                                        </p:tav>
                                        <p:tav tm="100000">
                                          <p:val>
                                            <p:fltVal val="0"/>
                                          </p:val>
                                        </p:tav>
                                      </p:tavLst>
                                    </p:anim>
                                    <p:animEffect transition="in" filter="fade">
                                      <p:cBhvr>
                                        <p:cTn id="15" dur="1000"/>
                                        <p:tgtEl>
                                          <p:spTgt spid="1031"/>
                                        </p:tgtEl>
                                      </p:cBhvr>
                                    </p:animEffect>
                                  </p:childTnLst>
                                </p:cTn>
                              </p:par>
                              <p:par>
                                <p:cTn id="16" presetID="31" presetClass="entr" presetSubtype="0" fill="hold" nodeType="withEffect">
                                  <p:stCondLst>
                                    <p:cond delay="0"/>
                                  </p:stCondLst>
                                  <p:childTnLst>
                                    <p:set>
                                      <p:cBhvr>
                                        <p:cTn id="17" dur="1" fill="hold">
                                          <p:stCondLst>
                                            <p:cond delay="0"/>
                                          </p:stCondLst>
                                        </p:cTn>
                                        <p:tgtEl>
                                          <p:spTgt spid="1029"/>
                                        </p:tgtEl>
                                        <p:attrNameLst>
                                          <p:attrName>style.visibility</p:attrName>
                                        </p:attrNameLst>
                                      </p:cBhvr>
                                      <p:to>
                                        <p:strVal val="visible"/>
                                      </p:to>
                                    </p:set>
                                    <p:anim calcmode="lin" valueType="num">
                                      <p:cBhvr>
                                        <p:cTn id="18" dur="1000" fill="hold"/>
                                        <p:tgtEl>
                                          <p:spTgt spid="1029"/>
                                        </p:tgtEl>
                                        <p:attrNameLst>
                                          <p:attrName>ppt_w</p:attrName>
                                        </p:attrNameLst>
                                      </p:cBhvr>
                                      <p:tavLst>
                                        <p:tav tm="0">
                                          <p:val>
                                            <p:fltVal val="0"/>
                                          </p:val>
                                        </p:tav>
                                        <p:tav tm="100000">
                                          <p:val>
                                            <p:strVal val="#ppt_w"/>
                                          </p:val>
                                        </p:tav>
                                      </p:tavLst>
                                    </p:anim>
                                    <p:anim calcmode="lin" valueType="num">
                                      <p:cBhvr>
                                        <p:cTn id="19" dur="1000" fill="hold"/>
                                        <p:tgtEl>
                                          <p:spTgt spid="1029"/>
                                        </p:tgtEl>
                                        <p:attrNameLst>
                                          <p:attrName>ppt_h</p:attrName>
                                        </p:attrNameLst>
                                      </p:cBhvr>
                                      <p:tavLst>
                                        <p:tav tm="0">
                                          <p:val>
                                            <p:fltVal val="0"/>
                                          </p:val>
                                        </p:tav>
                                        <p:tav tm="100000">
                                          <p:val>
                                            <p:strVal val="#ppt_h"/>
                                          </p:val>
                                        </p:tav>
                                      </p:tavLst>
                                    </p:anim>
                                    <p:anim calcmode="lin" valueType="num">
                                      <p:cBhvr>
                                        <p:cTn id="20" dur="1000" fill="hold"/>
                                        <p:tgtEl>
                                          <p:spTgt spid="1029"/>
                                        </p:tgtEl>
                                        <p:attrNameLst>
                                          <p:attrName>style.rotation</p:attrName>
                                        </p:attrNameLst>
                                      </p:cBhvr>
                                      <p:tavLst>
                                        <p:tav tm="0">
                                          <p:val>
                                            <p:fltVal val="90"/>
                                          </p:val>
                                        </p:tav>
                                        <p:tav tm="100000">
                                          <p:val>
                                            <p:fltVal val="0"/>
                                          </p:val>
                                        </p:tav>
                                      </p:tavLst>
                                    </p:anim>
                                    <p:animEffect transition="in" filter="fade">
                                      <p:cBhvr>
                                        <p:cTn id="21" dur="1000"/>
                                        <p:tgtEl>
                                          <p:spTgt spid="1029"/>
                                        </p:tgtEl>
                                      </p:cBhvr>
                                    </p:animEffect>
                                  </p:childTnLst>
                                </p:cTn>
                              </p:par>
                              <p:par>
                                <p:cTn id="22" presetID="31" presetClass="entr" presetSubtype="0" fill="hold" nodeType="withEffect">
                                  <p:stCondLst>
                                    <p:cond delay="0"/>
                                  </p:stCondLst>
                                  <p:childTnLst>
                                    <p:set>
                                      <p:cBhvr>
                                        <p:cTn id="23" dur="1" fill="hold">
                                          <p:stCondLst>
                                            <p:cond delay="0"/>
                                          </p:stCondLst>
                                        </p:cTn>
                                        <p:tgtEl>
                                          <p:spTgt spid="1033"/>
                                        </p:tgtEl>
                                        <p:attrNameLst>
                                          <p:attrName>style.visibility</p:attrName>
                                        </p:attrNameLst>
                                      </p:cBhvr>
                                      <p:to>
                                        <p:strVal val="visible"/>
                                      </p:to>
                                    </p:set>
                                    <p:anim calcmode="lin" valueType="num">
                                      <p:cBhvr>
                                        <p:cTn id="24" dur="1000" fill="hold"/>
                                        <p:tgtEl>
                                          <p:spTgt spid="1033"/>
                                        </p:tgtEl>
                                        <p:attrNameLst>
                                          <p:attrName>ppt_w</p:attrName>
                                        </p:attrNameLst>
                                      </p:cBhvr>
                                      <p:tavLst>
                                        <p:tav tm="0">
                                          <p:val>
                                            <p:fltVal val="0"/>
                                          </p:val>
                                        </p:tav>
                                        <p:tav tm="100000">
                                          <p:val>
                                            <p:strVal val="#ppt_w"/>
                                          </p:val>
                                        </p:tav>
                                      </p:tavLst>
                                    </p:anim>
                                    <p:anim calcmode="lin" valueType="num">
                                      <p:cBhvr>
                                        <p:cTn id="25" dur="1000" fill="hold"/>
                                        <p:tgtEl>
                                          <p:spTgt spid="1033"/>
                                        </p:tgtEl>
                                        <p:attrNameLst>
                                          <p:attrName>ppt_h</p:attrName>
                                        </p:attrNameLst>
                                      </p:cBhvr>
                                      <p:tavLst>
                                        <p:tav tm="0">
                                          <p:val>
                                            <p:fltVal val="0"/>
                                          </p:val>
                                        </p:tav>
                                        <p:tav tm="100000">
                                          <p:val>
                                            <p:strVal val="#ppt_h"/>
                                          </p:val>
                                        </p:tav>
                                      </p:tavLst>
                                    </p:anim>
                                    <p:anim calcmode="lin" valueType="num">
                                      <p:cBhvr>
                                        <p:cTn id="26" dur="1000" fill="hold"/>
                                        <p:tgtEl>
                                          <p:spTgt spid="1033"/>
                                        </p:tgtEl>
                                        <p:attrNameLst>
                                          <p:attrName>style.rotation</p:attrName>
                                        </p:attrNameLst>
                                      </p:cBhvr>
                                      <p:tavLst>
                                        <p:tav tm="0">
                                          <p:val>
                                            <p:fltVal val="90"/>
                                          </p:val>
                                        </p:tav>
                                        <p:tav tm="100000">
                                          <p:val>
                                            <p:fltVal val="0"/>
                                          </p:val>
                                        </p:tav>
                                      </p:tavLst>
                                    </p:anim>
                                    <p:animEffect transition="in" filter="fade">
                                      <p:cBhvr>
                                        <p:cTn id="27" dur="1000"/>
                                        <p:tgtEl>
                                          <p:spTgt spid="1033"/>
                                        </p:tgtEl>
                                      </p:cBhvr>
                                    </p:animEffect>
                                  </p:childTnLst>
                                </p:cTn>
                              </p:par>
                              <p:par>
                                <p:cTn id="28" presetID="31" presetClass="entr" presetSubtype="0" fill="hold" nodeType="withEffect">
                                  <p:stCondLst>
                                    <p:cond delay="0"/>
                                  </p:stCondLst>
                                  <p:childTnLst>
                                    <p:set>
                                      <p:cBhvr>
                                        <p:cTn id="29" dur="1" fill="hold">
                                          <p:stCondLst>
                                            <p:cond delay="0"/>
                                          </p:stCondLst>
                                        </p:cTn>
                                        <p:tgtEl>
                                          <p:spTgt spid="1027"/>
                                        </p:tgtEl>
                                        <p:attrNameLst>
                                          <p:attrName>style.visibility</p:attrName>
                                        </p:attrNameLst>
                                      </p:cBhvr>
                                      <p:to>
                                        <p:strVal val="visible"/>
                                      </p:to>
                                    </p:set>
                                    <p:anim calcmode="lin" valueType="num">
                                      <p:cBhvr>
                                        <p:cTn id="30" dur="1000" fill="hold"/>
                                        <p:tgtEl>
                                          <p:spTgt spid="1027"/>
                                        </p:tgtEl>
                                        <p:attrNameLst>
                                          <p:attrName>ppt_w</p:attrName>
                                        </p:attrNameLst>
                                      </p:cBhvr>
                                      <p:tavLst>
                                        <p:tav tm="0">
                                          <p:val>
                                            <p:fltVal val="0"/>
                                          </p:val>
                                        </p:tav>
                                        <p:tav tm="100000">
                                          <p:val>
                                            <p:strVal val="#ppt_w"/>
                                          </p:val>
                                        </p:tav>
                                      </p:tavLst>
                                    </p:anim>
                                    <p:anim calcmode="lin" valueType="num">
                                      <p:cBhvr>
                                        <p:cTn id="31" dur="1000" fill="hold"/>
                                        <p:tgtEl>
                                          <p:spTgt spid="1027"/>
                                        </p:tgtEl>
                                        <p:attrNameLst>
                                          <p:attrName>ppt_h</p:attrName>
                                        </p:attrNameLst>
                                      </p:cBhvr>
                                      <p:tavLst>
                                        <p:tav tm="0">
                                          <p:val>
                                            <p:fltVal val="0"/>
                                          </p:val>
                                        </p:tav>
                                        <p:tav tm="100000">
                                          <p:val>
                                            <p:strVal val="#ppt_h"/>
                                          </p:val>
                                        </p:tav>
                                      </p:tavLst>
                                    </p:anim>
                                    <p:anim calcmode="lin" valueType="num">
                                      <p:cBhvr>
                                        <p:cTn id="32" dur="1000" fill="hold"/>
                                        <p:tgtEl>
                                          <p:spTgt spid="1027"/>
                                        </p:tgtEl>
                                        <p:attrNameLst>
                                          <p:attrName>style.rotation</p:attrName>
                                        </p:attrNameLst>
                                      </p:cBhvr>
                                      <p:tavLst>
                                        <p:tav tm="0">
                                          <p:val>
                                            <p:fltVal val="90"/>
                                          </p:val>
                                        </p:tav>
                                        <p:tav tm="100000">
                                          <p:val>
                                            <p:fltVal val="0"/>
                                          </p:val>
                                        </p:tav>
                                      </p:tavLst>
                                    </p:anim>
                                    <p:animEffect transition="in" filter="fade">
                                      <p:cBhvr>
                                        <p:cTn id="33"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grpSp>
        <p:nvGrpSpPr>
          <p:cNvPr id="6" name="Group 5">
            <a:extLst>
              <a:ext uri="{FF2B5EF4-FFF2-40B4-BE49-F238E27FC236}">
                <a16:creationId xmlns:a16="http://schemas.microsoft.com/office/drawing/2014/main" id="{898C4618-0734-E11C-F885-17E3EFC60019}"/>
              </a:ext>
            </a:extLst>
          </p:cNvPr>
          <p:cNvGrpSpPr/>
          <p:nvPr/>
        </p:nvGrpSpPr>
        <p:grpSpPr>
          <a:xfrm>
            <a:off x="359229" y="249105"/>
            <a:ext cx="8425542" cy="958660"/>
            <a:chOff x="326572" y="328934"/>
            <a:chExt cx="8425542" cy="958660"/>
          </a:xfrm>
        </p:grpSpPr>
        <p:sp>
          <p:nvSpPr>
            <p:cNvPr id="3" name="TextBox 2">
              <a:extLst>
                <a:ext uri="{FF2B5EF4-FFF2-40B4-BE49-F238E27FC236}">
                  <a16:creationId xmlns:a16="http://schemas.microsoft.com/office/drawing/2014/main" id="{32AE1582-69FB-39B3-BF9B-BADD07267BDD}"/>
                </a:ext>
              </a:extLst>
            </p:cNvPr>
            <p:cNvSpPr txBox="1"/>
            <p:nvPr/>
          </p:nvSpPr>
          <p:spPr>
            <a:xfrm>
              <a:off x="994229" y="328934"/>
              <a:ext cx="7757885" cy="958660"/>
            </a:xfrm>
            <a:prstGeom prst="rect">
              <a:avLst/>
            </a:prstGeom>
            <a:noFill/>
          </p:spPr>
          <p:txBody>
            <a:bodyPr wrap="square">
              <a:spAutoFit/>
            </a:bodyPr>
            <a:lstStyle/>
            <a:p>
              <a:pPr algn="just">
                <a:lnSpc>
                  <a:spcPct val="150000"/>
                </a:lnSpc>
              </a:pPr>
              <a:r>
                <a:rPr lang="vi-VN" sz="2000" b="1" i="1"/>
                <a:t>Câu hỏi 2 (SGK – tr21)</a:t>
              </a:r>
              <a:r>
                <a:rPr lang="en-US" sz="2000" b="1" i="1"/>
                <a:t>: </a:t>
              </a:r>
              <a:r>
                <a:rPr lang="vi-VN" sz="2000"/>
                <a:t>Kể tên một số nguồn điện trong hệ thống lưới điện quốc gia.</a:t>
              </a:r>
            </a:p>
          </p:txBody>
        </p:sp>
        <p:sp>
          <p:nvSpPr>
            <p:cNvPr id="4" name="Freeform 12">
              <a:extLst>
                <a:ext uri="{FF2B5EF4-FFF2-40B4-BE49-F238E27FC236}">
                  <a16:creationId xmlns:a16="http://schemas.microsoft.com/office/drawing/2014/main" id="{C5CA88D9-04FF-0BAB-E654-E9D0768B0A62}"/>
                </a:ext>
              </a:extLst>
            </p:cNvPr>
            <p:cNvSpPr/>
            <p:nvPr/>
          </p:nvSpPr>
          <p:spPr>
            <a:xfrm>
              <a:off x="326572" y="524501"/>
              <a:ext cx="561141" cy="567526"/>
            </a:xfrm>
            <a:custGeom>
              <a:avLst/>
              <a:gdLst/>
              <a:ahLst/>
              <a:cxnLst/>
              <a:rect l="l" t="t" r="r" b="b"/>
              <a:pathLst>
                <a:path w="4068508" h="4114800">
                  <a:moveTo>
                    <a:pt x="0" y="0"/>
                  </a:moveTo>
                  <a:lnTo>
                    <a:pt x="4068509" y="0"/>
                  </a:lnTo>
                  <a:lnTo>
                    <a:pt x="406850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12" name="Group 11">
            <a:extLst>
              <a:ext uri="{FF2B5EF4-FFF2-40B4-BE49-F238E27FC236}">
                <a16:creationId xmlns:a16="http://schemas.microsoft.com/office/drawing/2014/main" id="{EF5B2588-44F6-BF2B-4741-02F09F8D41A3}"/>
              </a:ext>
            </a:extLst>
          </p:cNvPr>
          <p:cNvGrpSpPr/>
          <p:nvPr/>
        </p:nvGrpSpPr>
        <p:grpSpPr>
          <a:xfrm>
            <a:off x="76200" y="2298847"/>
            <a:ext cx="3044371" cy="2563435"/>
            <a:chOff x="76200" y="2197249"/>
            <a:chExt cx="3044371" cy="2563435"/>
          </a:xfrm>
        </p:grpSpPr>
        <p:pic>
          <p:nvPicPr>
            <p:cNvPr id="2050" name="Picture 2" descr="C47: Cập nhật tiến độ thi công Dự án Nhà máy thủy điện Hòa Bình mở rộng -  Xây Dựng 47 - C47">
              <a:extLst>
                <a:ext uri="{FF2B5EF4-FFF2-40B4-BE49-F238E27FC236}">
                  <a16:creationId xmlns:a16="http://schemas.microsoft.com/office/drawing/2014/main" id="{28172F29-5A4E-1A71-2EEF-33A3EED1F1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2197249"/>
              <a:ext cx="3044371" cy="199792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D2E47B33-5F36-38AF-942C-E53AA5CE962F}"/>
                </a:ext>
              </a:extLst>
            </p:cNvPr>
            <p:cNvSpPr/>
            <p:nvPr/>
          </p:nvSpPr>
          <p:spPr>
            <a:xfrm>
              <a:off x="266699" y="4376055"/>
              <a:ext cx="2663372" cy="384629"/>
            </a:xfrm>
            <a:prstGeom prst="round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i="1">
                  <a:solidFill>
                    <a:srgbClr val="000000"/>
                  </a:solidFill>
                </a:rPr>
                <a:t>Thủy điện Hòa Bình</a:t>
              </a:r>
            </a:p>
          </p:txBody>
        </p:sp>
      </p:grpSp>
      <p:grpSp>
        <p:nvGrpSpPr>
          <p:cNvPr id="13" name="Group 12">
            <a:extLst>
              <a:ext uri="{FF2B5EF4-FFF2-40B4-BE49-F238E27FC236}">
                <a16:creationId xmlns:a16="http://schemas.microsoft.com/office/drawing/2014/main" id="{93729FDD-2794-8987-4CCB-5BADED742A36}"/>
              </a:ext>
            </a:extLst>
          </p:cNvPr>
          <p:cNvGrpSpPr/>
          <p:nvPr/>
        </p:nvGrpSpPr>
        <p:grpSpPr>
          <a:xfrm>
            <a:off x="3230737" y="2298460"/>
            <a:ext cx="2999344" cy="2563821"/>
            <a:chOff x="3230737" y="2196862"/>
            <a:chExt cx="2999344" cy="2563821"/>
          </a:xfrm>
        </p:grpSpPr>
        <p:pic>
          <p:nvPicPr>
            <p:cNvPr id="2052" name="Picture 4" descr="Công trình Nhà máy Thủy điện Lai Châu - Tổng công ty Xây dựng trường Sơn">
              <a:extLst>
                <a:ext uri="{FF2B5EF4-FFF2-40B4-BE49-F238E27FC236}">
                  <a16:creationId xmlns:a16="http://schemas.microsoft.com/office/drawing/2014/main" id="{CC358CB5-45F8-3C48-177E-BA2E9DFF10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0737" y="2196862"/>
              <a:ext cx="2999344" cy="199831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D08AC6F4-7AF9-59CA-FCA3-71B1130071FE}"/>
                </a:ext>
              </a:extLst>
            </p:cNvPr>
            <p:cNvSpPr/>
            <p:nvPr/>
          </p:nvSpPr>
          <p:spPr>
            <a:xfrm>
              <a:off x="3398723" y="4376054"/>
              <a:ext cx="2663372" cy="384629"/>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i="1">
                  <a:solidFill>
                    <a:srgbClr val="000000"/>
                  </a:solidFill>
                </a:rPr>
                <a:t>Thủy điện Lai Châu </a:t>
              </a:r>
            </a:p>
          </p:txBody>
        </p:sp>
      </p:grpSp>
      <p:grpSp>
        <p:nvGrpSpPr>
          <p:cNvPr id="14" name="Group 13">
            <a:extLst>
              <a:ext uri="{FF2B5EF4-FFF2-40B4-BE49-F238E27FC236}">
                <a16:creationId xmlns:a16="http://schemas.microsoft.com/office/drawing/2014/main" id="{BF63B1EB-639F-39F8-5426-642759E725C5}"/>
              </a:ext>
            </a:extLst>
          </p:cNvPr>
          <p:cNvGrpSpPr/>
          <p:nvPr/>
        </p:nvGrpSpPr>
        <p:grpSpPr>
          <a:xfrm>
            <a:off x="6340247" y="2298459"/>
            <a:ext cx="2709410" cy="2563822"/>
            <a:chOff x="6340247" y="2196861"/>
            <a:chExt cx="2709410" cy="2563822"/>
          </a:xfrm>
        </p:grpSpPr>
        <p:pic>
          <p:nvPicPr>
            <p:cNvPr id="2054" name="Picture 6" descr="Ngày này năm xưa 4/11: Khởi công xây dựng Nhà máy thuỷ điện Ialy">
              <a:extLst>
                <a:ext uri="{FF2B5EF4-FFF2-40B4-BE49-F238E27FC236}">
                  <a16:creationId xmlns:a16="http://schemas.microsoft.com/office/drawing/2014/main" id="{97FE6915-4110-9B05-873E-A1099DD268A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 r="23733"/>
            <a:stretch/>
          </p:blipFill>
          <p:spPr bwMode="auto">
            <a:xfrm>
              <a:off x="6340247" y="2196861"/>
              <a:ext cx="2709410" cy="199831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D0328FFF-A443-1D53-C334-D90224898083}"/>
                </a:ext>
              </a:extLst>
            </p:cNvPr>
            <p:cNvSpPr/>
            <p:nvPr/>
          </p:nvSpPr>
          <p:spPr>
            <a:xfrm>
              <a:off x="6539368" y="4376054"/>
              <a:ext cx="2337933" cy="384629"/>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i="1">
                  <a:solidFill>
                    <a:srgbClr val="000000"/>
                  </a:solidFill>
                </a:rPr>
                <a:t>Thủy điện Yali</a:t>
              </a:r>
            </a:p>
          </p:txBody>
        </p:sp>
      </p:grpSp>
      <p:sp>
        <p:nvSpPr>
          <p:cNvPr id="15" name="Rectangle: Rounded Corners 14">
            <a:extLst>
              <a:ext uri="{FF2B5EF4-FFF2-40B4-BE49-F238E27FC236}">
                <a16:creationId xmlns:a16="http://schemas.microsoft.com/office/drawing/2014/main" id="{0281A2C6-F29D-CB72-2C6F-860C7BD777C8}"/>
              </a:ext>
            </a:extLst>
          </p:cNvPr>
          <p:cNvSpPr/>
          <p:nvPr/>
        </p:nvSpPr>
        <p:spPr>
          <a:xfrm>
            <a:off x="3162895" y="1479009"/>
            <a:ext cx="2818210" cy="48600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Nhà máy thủy điện </a:t>
            </a:r>
          </a:p>
        </p:txBody>
      </p:sp>
    </p:spTree>
    <p:extLst>
      <p:ext uri="{BB962C8B-B14F-4D97-AF65-F5344CB8AC3E}">
        <p14:creationId xmlns:p14="http://schemas.microsoft.com/office/powerpoint/2010/main" val="29573196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par>
                                <p:cTn id="17" presetID="22" presetClass="entr" presetSubtype="1"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par>
                                <p:cTn id="20" presetID="22" presetClass="entr" presetSubtype="1"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281A2C6-F29D-CB72-2C6F-860C7BD777C8}"/>
              </a:ext>
            </a:extLst>
          </p:cNvPr>
          <p:cNvSpPr/>
          <p:nvPr/>
        </p:nvSpPr>
        <p:spPr>
          <a:xfrm>
            <a:off x="3162895" y="897747"/>
            <a:ext cx="2818210" cy="48600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Nhà máy nhiệt điện </a:t>
            </a:r>
          </a:p>
        </p:txBody>
      </p:sp>
      <p:grpSp>
        <p:nvGrpSpPr>
          <p:cNvPr id="7" name="Group 6">
            <a:extLst>
              <a:ext uri="{FF2B5EF4-FFF2-40B4-BE49-F238E27FC236}">
                <a16:creationId xmlns:a16="http://schemas.microsoft.com/office/drawing/2014/main" id="{C1529F35-B289-15D6-0564-1D5FC461CB12}"/>
              </a:ext>
            </a:extLst>
          </p:cNvPr>
          <p:cNvGrpSpPr/>
          <p:nvPr/>
        </p:nvGrpSpPr>
        <p:grpSpPr>
          <a:xfrm>
            <a:off x="266699" y="1849299"/>
            <a:ext cx="2663372" cy="2563040"/>
            <a:chOff x="266699" y="1377585"/>
            <a:chExt cx="2663372" cy="2563040"/>
          </a:xfrm>
        </p:grpSpPr>
        <p:sp>
          <p:nvSpPr>
            <p:cNvPr id="9" name="Rectangle: Rounded Corners 8">
              <a:extLst>
                <a:ext uri="{FF2B5EF4-FFF2-40B4-BE49-F238E27FC236}">
                  <a16:creationId xmlns:a16="http://schemas.microsoft.com/office/drawing/2014/main" id="{D2E47B33-5F36-38AF-942C-E53AA5CE962F}"/>
                </a:ext>
              </a:extLst>
            </p:cNvPr>
            <p:cNvSpPr/>
            <p:nvPr/>
          </p:nvSpPr>
          <p:spPr>
            <a:xfrm>
              <a:off x="266699" y="3555996"/>
              <a:ext cx="2663372" cy="384629"/>
            </a:xfrm>
            <a:prstGeom prst="round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i="1">
                  <a:solidFill>
                    <a:srgbClr val="000000"/>
                  </a:solidFill>
                </a:rPr>
                <a:t>Nhiệt điện Phả Lại </a:t>
              </a:r>
            </a:p>
          </p:txBody>
        </p:sp>
        <p:pic>
          <p:nvPicPr>
            <p:cNvPr id="5" name="Picture 4">
              <a:extLst>
                <a:ext uri="{FF2B5EF4-FFF2-40B4-BE49-F238E27FC236}">
                  <a16:creationId xmlns:a16="http://schemas.microsoft.com/office/drawing/2014/main" id="{4D7A4604-EEBD-FF5B-7BDD-D4391D3A408F}"/>
                </a:ext>
              </a:extLst>
            </p:cNvPr>
            <p:cNvPicPr>
              <a:picLocks noChangeAspect="1"/>
            </p:cNvPicPr>
            <p:nvPr/>
          </p:nvPicPr>
          <p:blipFill>
            <a:blip r:embed="rId3"/>
            <a:stretch>
              <a:fillRect/>
            </a:stretch>
          </p:blipFill>
          <p:spPr>
            <a:xfrm>
              <a:off x="266699" y="1377585"/>
              <a:ext cx="2663372" cy="1997530"/>
            </a:xfrm>
            <a:prstGeom prst="rect">
              <a:avLst/>
            </a:prstGeom>
          </p:spPr>
        </p:pic>
      </p:grpSp>
      <p:grpSp>
        <p:nvGrpSpPr>
          <p:cNvPr id="8" name="Group 7">
            <a:extLst>
              <a:ext uri="{FF2B5EF4-FFF2-40B4-BE49-F238E27FC236}">
                <a16:creationId xmlns:a16="http://schemas.microsoft.com/office/drawing/2014/main" id="{A3A4BB3B-5460-12BD-454E-923D8A98FEEE}"/>
              </a:ext>
            </a:extLst>
          </p:cNvPr>
          <p:cNvGrpSpPr/>
          <p:nvPr/>
        </p:nvGrpSpPr>
        <p:grpSpPr>
          <a:xfrm>
            <a:off x="3088375" y="1849297"/>
            <a:ext cx="2825841" cy="2563041"/>
            <a:chOff x="3088375" y="1377583"/>
            <a:chExt cx="2825841" cy="2563041"/>
          </a:xfrm>
        </p:grpSpPr>
        <p:sp>
          <p:nvSpPr>
            <p:cNvPr id="10" name="Rectangle: Rounded Corners 9">
              <a:extLst>
                <a:ext uri="{FF2B5EF4-FFF2-40B4-BE49-F238E27FC236}">
                  <a16:creationId xmlns:a16="http://schemas.microsoft.com/office/drawing/2014/main" id="{D08AC6F4-7AF9-59CA-FCA3-71B1130071FE}"/>
                </a:ext>
              </a:extLst>
            </p:cNvPr>
            <p:cNvSpPr/>
            <p:nvPr/>
          </p:nvSpPr>
          <p:spPr>
            <a:xfrm>
              <a:off x="3162895" y="3555995"/>
              <a:ext cx="2663372" cy="384629"/>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i="1">
                  <a:solidFill>
                    <a:srgbClr val="000000"/>
                  </a:solidFill>
                </a:rPr>
                <a:t>Nhiệt điện Quảng Ninh</a:t>
              </a:r>
            </a:p>
          </p:txBody>
        </p:sp>
        <p:pic>
          <p:nvPicPr>
            <p:cNvPr id="3076" name="Picture 4" descr="Công ty CP Nhiệt điện Quảng Ninh: Tăng cường phòng dịch, ổn định sản xuất -  Báo Quảng Ninh điện tử">
              <a:extLst>
                <a:ext uri="{FF2B5EF4-FFF2-40B4-BE49-F238E27FC236}">
                  <a16:creationId xmlns:a16="http://schemas.microsoft.com/office/drawing/2014/main" id="{2AE9AEA2-49E4-EE03-42A0-A7549231F0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89"/>
            <a:stretch/>
          </p:blipFill>
          <p:spPr bwMode="auto">
            <a:xfrm>
              <a:off x="3088375" y="1377583"/>
              <a:ext cx="2825841" cy="19975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98A8407A-933C-86B3-CC60-F3A2848C649C}"/>
              </a:ext>
            </a:extLst>
          </p:cNvPr>
          <p:cNvGrpSpPr/>
          <p:nvPr/>
        </p:nvGrpSpPr>
        <p:grpSpPr>
          <a:xfrm>
            <a:off x="6107885" y="1849298"/>
            <a:ext cx="2769416" cy="2563040"/>
            <a:chOff x="6107885" y="1377584"/>
            <a:chExt cx="2769416" cy="2563040"/>
          </a:xfrm>
        </p:grpSpPr>
        <p:sp>
          <p:nvSpPr>
            <p:cNvPr id="11" name="Rectangle: Rounded Corners 10">
              <a:extLst>
                <a:ext uri="{FF2B5EF4-FFF2-40B4-BE49-F238E27FC236}">
                  <a16:creationId xmlns:a16="http://schemas.microsoft.com/office/drawing/2014/main" id="{D0328FFF-A443-1D53-C334-D90224898083}"/>
                </a:ext>
              </a:extLst>
            </p:cNvPr>
            <p:cNvSpPr/>
            <p:nvPr/>
          </p:nvSpPr>
          <p:spPr>
            <a:xfrm>
              <a:off x="6323626" y="3555995"/>
              <a:ext cx="2337933" cy="384629"/>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i="1">
                  <a:solidFill>
                    <a:srgbClr val="000000"/>
                  </a:solidFill>
                </a:rPr>
                <a:t>Nhiệt điện Vĩnh Tân </a:t>
              </a:r>
            </a:p>
          </p:txBody>
        </p:sp>
        <p:pic>
          <p:nvPicPr>
            <p:cNvPr id="3078" name="Picture 6" descr="Nhiệt điện Vĩnh Tân 4 là điểm sáng về công tác bảo vệ môi trường | Tạp chí  Năng lượng Việt Nam">
              <a:extLst>
                <a:ext uri="{FF2B5EF4-FFF2-40B4-BE49-F238E27FC236}">
                  <a16:creationId xmlns:a16="http://schemas.microsoft.com/office/drawing/2014/main" id="{03754955-90B1-D7CA-D1FA-D44FA66BCA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7885" y="1377584"/>
              <a:ext cx="2769416" cy="199753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393201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281A2C6-F29D-CB72-2C6F-860C7BD777C8}"/>
              </a:ext>
            </a:extLst>
          </p:cNvPr>
          <p:cNvSpPr/>
          <p:nvPr/>
        </p:nvSpPr>
        <p:spPr>
          <a:xfrm>
            <a:off x="2817207" y="731161"/>
            <a:ext cx="3506419" cy="48600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Nhà máy điện mặt trời </a:t>
            </a:r>
          </a:p>
        </p:txBody>
      </p:sp>
      <p:grpSp>
        <p:nvGrpSpPr>
          <p:cNvPr id="3" name="Group 2">
            <a:extLst>
              <a:ext uri="{FF2B5EF4-FFF2-40B4-BE49-F238E27FC236}">
                <a16:creationId xmlns:a16="http://schemas.microsoft.com/office/drawing/2014/main" id="{6DEE9E75-BF69-FA0F-D3B1-51E6A449C3E4}"/>
              </a:ext>
            </a:extLst>
          </p:cNvPr>
          <p:cNvGrpSpPr/>
          <p:nvPr/>
        </p:nvGrpSpPr>
        <p:grpSpPr>
          <a:xfrm>
            <a:off x="5182214" y="1698477"/>
            <a:ext cx="3562644" cy="2906176"/>
            <a:chOff x="4957242" y="1698477"/>
            <a:chExt cx="3562644" cy="2906176"/>
          </a:xfrm>
        </p:grpSpPr>
        <p:sp>
          <p:nvSpPr>
            <p:cNvPr id="11" name="Rectangle: Rounded Corners 10">
              <a:extLst>
                <a:ext uri="{FF2B5EF4-FFF2-40B4-BE49-F238E27FC236}">
                  <a16:creationId xmlns:a16="http://schemas.microsoft.com/office/drawing/2014/main" id="{D0328FFF-A443-1D53-C334-D90224898083}"/>
                </a:ext>
              </a:extLst>
            </p:cNvPr>
            <p:cNvSpPr/>
            <p:nvPr/>
          </p:nvSpPr>
          <p:spPr>
            <a:xfrm>
              <a:off x="5339670" y="4220024"/>
              <a:ext cx="2797787" cy="384629"/>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i="1">
                  <a:solidFill>
                    <a:srgbClr val="000000"/>
                  </a:solidFill>
                </a:rPr>
                <a:t>Điện mặt trời Phú Mỹ </a:t>
              </a:r>
            </a:p>
          </p:txBody>
        </p:sp>
        <p:pic>
          <p:nvPicPr>
            <p:cNvPr id="4100" name="Picture 4" descr="Nhà máy Điện mặt trời Mỹ Hiệp 50 MWp – NSN Company">
              <a:extLst>
                <a:ext uri="{FF2B5EF4-FFF2-40B4-BE49-F238E27FC236}">
                  <a16:creationId xmlns:a16="http://schemas.microsoft.com/office/drawing/2014/main" id="{A21DEDBA-29BF-8903-7E32-F05986DC7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7242" y="1698477"/>
              <a:ext cx="3562644" cy="23750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FEE845EA-F37B-E2E6-6276-4DE6D19E0A9B}"/>
              </a:ext>
            </a:extLst>
          </p:cNvPr>
          <p:cNvGrpSpPr/>
          <p:nvPr/>
        </p:nvGrpSpPr>
        <p:grpSpPr>
          <a:xfrm>
            <a:off x="341086" y="1686608"/>
            <a:ext cx="4546599" cy="2918045"/>
            <a:chOff x="94343" y="1686608"/>
            <a:chExt cx="4546599" cy="2918045"/>
          </a:xfrm>
        </p:grpSpPr>
        <p:sp>
          <p:nvSpPr>
            <p:cNvPr id="9" name="Rectangle: Rounded Corners 8">
              <a:extLst>
                <a:ext uri="{FF2B5EF4-FFF2-40B4-BE49-F238E27FC236}">
                  <a16:creationId xmlns:a16="http://schemas.microsoft.com/office/drawing/2014/main" id="{D2E47B33-5F36-38AF-942C-E53AA5CE962F}"/>
                </a:ext>
              </a:extLst>
            </p:cNvPr>
            <p:cNvSpPr/>
            <p:nvPr/>
          </p:nvSpPr>
          <p:spPr>
            <a:xfrm>
              <a:off x="673099" y="4220024"/>
              <a:ext cx="2663372" cy="384629"/>
            </a:xfrm>
            <a:prstGeom prst="round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i="1">
                  <a:solidFill>
                    <a:srgbClr val="000000"/>
                  </a:solidFill>
                </a:rPr>
                <a:t>Điện mặt trời BIM </a:t>
              </a:r>
            </a:p>
          </p:txBody>
        </p:sp>
        <p:pic>
          <p:nvPicPr>
            <p:cNvPr id="4102" name="Picture 6" descr="BIM Group khánh thành cụm 3 nhà máy điện mặt trời 330 MWP">
              <a:extLst>
                <a:ext uri="{FF2B5EF4-FFF2-40B4-BE49-F238E27FC236}">
                  <a16:creationId xmlns:a16="http://schemas.microsoft.com/office/drawing/2014/main" id="{7F90C576-CD2B-D75F-759E-152621D3BF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43" y="1686608"/>
              <a:ext cx="4546599" cy="238696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217412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grpSp>
        <p:nvGrpSpPr>
          <p:cNvPr id="7" name="Group 6">
            <a:extLst>
              <a:ext uri="{FF2B5EF4-FFF2-40B4-BE49-F238E27FC236}">
                <a16:creationId xmlns:a16="http://schemas.microsoft.com/office/drawing/2014/main" id="{CAF4192B-EE20-29BC-2860-63E8080ECDBD}"/>
              </a:ext>
            </a:extLst>
          </p:cNvPr>
          <p:cNvGrpSpPr/>
          <p:nvPr/>
        </p:nvGrpSpPr>
        <p:grpSpPr>
          <a:xfrm>
            <a:off x="250371" y="515257"/>
            <a:ext cx="8643258" cy="1320800"/>
            <a:chOff x="145142" y="718457"/>
            <a:chExt cx="8643258" cy="1320800"/>
          </a:xfrm>
        </p:grpSpPr>
        <p:sp>
          <p:nvSpPr>
            <p:cNvPr id="6" name="Rectangle: Rounded Corners 5">
              <a:extLst>
                <a:ext uri="{FF2B5EF4-FFF2-40B4-BE49-F238E27FC236}">
                  <a16:creationId xmlns:a16="http://schemas.microsoft.com/office/drawing/2014/main" id="{35525B9D-3F74-6BD4-2AE5-E2E3B6BD6328}"/>
                </a:ext>
              </a:extLst>
            </p:cNvPr>
            <p:cNvSpPr/>
            <p:nvPr/>
          </p:nvSpPr>
          <p:spPr>
            <a:xfrm>
              <a:off x="145142" y="718457"/>
              <a:ext cx="8643258" cy="1320800"/>
            </a:xfrm>
            <a:prstGeom prst="roundRect">
              <a:avLst>
                <a:gd name="adj" fmla="val 10842"/>
              </a:avLst>
            </a:prstGeom>
            <a:solidFill>
              <a:srgbClr val="FFFFFF"/>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38163B9-48EE-F840-87B4-E7B944B5F46A}"/>
                </a:ext>
              </a:extLst>
            </p:cNvPr>
            <p:cNvSpPr txBox="1"/>
            <p:nvPr/>
          </p:nvSpPr>
          <p:spPr>
            <a:xfrm>
              <a:off x="297541" y="897039"/>
              <a:ext cx="8345715" cy="958660"/>
            </a:xfrm>
            <a:prstGeom prst="rect">
              <a:avLst/>
            </a:prstGeom>
            <a:noFill/>
          </p:spPr>
          <p:txBody>
            <a:bodyPr wrap="square">
              <a:spAutoFit/>
            </a:bodyPr>
            <a:lstStyle/>
            <a:p>
              <a:pPr marL="342900" indent="-342900">
                <a:lnSpc>
                  <a:spcPct val="150000"/>
                </a:lnSpc>
                <a:buFont typeface="Wingdings" panose="05000000000000000000" pitchFamily="2" charset="2"/>
                <a:buChar char="§"/>
              </a:pPr>
              <a:r>
                <a:rPr lang="vi-VN" sz="2000"/>
                <a:t>Các nhà máy điện hạt nhân.</a:t>
              </a:r>
              <a:endParaRPr lang="en-US" sz="2000"/>
            </a:p>
            <a:p>
              <a:pPr marL="342900" indent="-342900">
                <a:lnSpc>
                  <a:spcPct val="150000"/>
                </a:lnSpc>
                <a:buFont typeface="Wingdings" panose="05000000000000000000" pitchFamily="2" charset="2"/>
                <a:buChar char="§"/>
              </a:pPr>
              <a:r>
                <a:rPr lang="vi-VN" sz="2000"/>
                <a:t>Các nhà máy điện năng lượng tái tạo khác (điện rác, biogas,…).</a:t>
              </a:r>
            </a:p>
          </p:txBody>
        </p:sp>
      </p:grpSp>
      <p:pic>
        <p:nvPicPr>
          <p:cNvPr id="5122" name="Picture 2" descr="Bức tranh toàn cảnh điện hạt nhân thế giới hiện nay ra sao?">
            <a:extLst>
              <a:ext uri="{FF2B5EF4-FFF2-40B4-BE49-F238E27FC236}">
                <a16:creationId xmlns:a16="http://schemas.microsoft.com/office/drawing/2014/main" id="{408DA00F-71EC-644D-18D4-894535DABB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24833"/>
          <a:stretch/>
        </p:blipFill>
        <p:spPr bwMode="auto">
          <a:xfrm>
            <a:off x="337456" y="1956582"/>
            <a:ext cx="3690259" cy="298380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95875E5B-E3DF-0904-7FE4-3978F380CACE}"/>
              </a:ext>
            </a:extLst>
          </p:cNvPr>
          <p:cNvGrpSpPr/>
          <p:nvPr/>
        </p:nvGrpSpPr>
        <p:grpSpPr>
          <a:xfrm>
            <a:off x="4572000" y="2416628"/>
            <a:ext cx="4151085" cy="2284187"/>
            <a:chOff x="4513943" y="2518228"/>
            <a:chExt cx="4151085" cy="2284187"/>
          </a:xfrm>
        </p:grpSpPr>
        <p:sp>
          <p:nvSpPr>
            <p:cNvPr id="17" name="Rectangle: Rounded Corners 16">
              <a:extLst>
                <a:ext uri="{FF2B5EF4-FFF2-40B4-BE49-F238E27FC236}">
                  <a16:creationId xmlns:a16="http://schemas.microsoft.com/office/drawing/2014/main" id="{EB3349DB-AA60-2C27-1047-2F918C3FB339}"/>
                </a:ext>
              </a:extLst>
            </p:cNvPr>
            <p:cNvSpPr/>
            <p:nvPr/>
          </p:nvSpPr>
          <p:spPr>
            <a:xfrm>
              <a:off x="4608285" y="2634343"/>
              <a:ext cx="4056743" cy="2168072"/>
            </a:xfrm>
            <a:prstGeom prst="roundRect">
              <a:avLst>
                <a:gd name="adj" fmla="val 8634"/>
              </a:avLst>
            </a:prstGeom>
            <a:solidFill>
              <a:srgbClr val="0070C0"/>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BA319AB0-3F3C-C73E-71A4-0F9EF331982C}"/>
                </a:ext>
              </a:extLst>
            </p:cNvPr>
            <p:cNvSpPr/>
            <p:nvPr/>
          </p:nvSpPr>
          <p:spPr>
            <a:xfrm>
              <a:off x="4513943" y="2518228"/>
              <a:ext cx="4056743" cy="2168072"/>
            </a:xfrm>
            <a:prstGeom prst="roundRect">
              <a:avLst>
                <a:gd name="adj" fmla="val 8634"/>
              </a:avLst>
            </a:prstGeom>
            <a:solidFill>
              <a:srgbClr val="FFFFFF"/>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C60B657-149C-5863-F9C1-BF7AB35AF35A}"/>
                </a:ext>
              </a:extLst>
            </p:cNvPr>
            <p:cNvSpPr/>
            <p:nvPr/>
          </p:nvSpPr>
          <p:spPr>
            <a:xfrm>
              <a:off x="4659086" y="2634343"/>
              <a:ext cx="181428" cy="181428"/>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7F5CFBC-E76F-4519-620C-C0A23868E507}"/>
                </a:ext>
              </a:extLst>
            </p:cNvPr>
            <p:cNvSpPr/>
            <p:nvPr/>
          </p:nvSpPr>
          <p:spPr>
            <a:xfrm>
              <a:off x="4985657" y="2634343"/>
              <a:ext cx="181428" cy="181428"/>
            </a:xfrm>
            <a:prstGeom prst="ellipse">
              <a:avLst/>
            </a:prstGeom>
            <a:solidFill>
              <a:srgbClr val="E583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43CE49E-C261-FD2A-2C94-5A2370C29527}"/>
                </a:ext>
              </a:extLst>
            </p:cNvPr>
            <p:cNvSpPr/>
            <p:nvPr/>
          </p:nvSpPr>
          <p:spPr>
            <a:xfrm>
              <a:off x="5312228" y="2634343"/>
              <a:ext cx="181428" cy="18142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7A8C669-C050-671F-03B2-39F1EEE2A819}"/>
                </a:ext>
              </a:extLst>
            </p:cNvPr>
            <p:cNvSpPr txBox="1"/>
            <p:nvPr/>
          </p:nvSpPr>
          <p:spPr>
            <a:xfrm>
              <a:off x="4659086" y="3029336"/>
              <a:ext cx="3690259" cy="1420325"/>
            </a:xfrm>
            <a:prstGeom prst="rect">
              <a:avLst/>
            </a:prstGeom>
            <a:noFill/>
          </p:spPr>
          <p:txBody>
            <a:bodyPr wrap="square">
              <a:spAutoFit/>
            </a:bodyPr>
            <a:lstStyle/>
            <a:p>
              <a:pPr algn="just">
                <a:lnSpc>
                  <a:spcPct val="150000"/>
                </a:lnSpc>
              </a:pPr>
              <a:r>
                <a:rPr lang="vi-VN" sz="2000"/>
                <a:t>Cho đến năm 2023, Việt Nam vẫn chưa có các nhà máy điện hạt nhân.</a:t>
              </a:r>
              <a:endParaRPr lang="en-US" sz="2000"/>
            </a:p>
          </p:txBody>
        </p:sp>
      </p:grpSp>
    </p:spTree>
    <p:extLst>
      <p:ext uri="{BB962C8B-B14F-4D97-AF65-F5344CB8AC3E}">
        <p14:creationId xmlns:p14="http://schemas.microsoft.com/office/powerpoint/2010/main" val="29681390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additive="base">
                                        <p:cTn id="12" dur="500" fill="hold"/>
                                        <p:tgtEl>
                                          <p:spTgt spid="5122"/>
                                        </p:tgtEl>
                                        <p:attrNameLst>
                                          <p:attrName>ppt_x</p:attrName>
                                        </p:attrNameLst>
                                      </p:cBhvr>
                                      <p:tavLst>
                                        <p:tav tm="0">
                                          <p:val>
                                            <p:strVal val="#ppt_x"/>
                                          </p:val>
                                        </p:tav>
                                        <p:tav tm="100000">
                                          <p:val>
                                            <p:strVal val="#ppt_x"/>
                                          </p:val>
                                        </p:tav>
                                      </p:tavLst>
                                    </p:anim>
                                    <p:anim calcmode="lin" valueType="num">
                                      <p:cBhvr additive="base">
                                        <p:cTn id="13" dur="500" fill="hold"/>
                                        <p:tgtEl>
                                          <p:spTgt spid="512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2" name="TextBox 1">
            <a:extLst>
              <a:ext uri="{FF2B5EF4-FFF2-40B4-BE49-F238E27FC236}">
                <a16:creationId xmlns:a16="http://schemas.microsoft.com/office/drawing/2014/main" id="{39F55845-7D3E-7A55-7D71-756AB748FC25}"/>
              </a:ext>
            </a:extLst>
          </p:cNvPr>
          <p:cNvSpPr txBox="1"/>
          <p:nvPr/>
        </p:nvSpPr>
        <p:spPr>
          <a:xfrm>
            <a:off x="239486" y="239486"/>
            <a:ext cx="3679371" cy="461665"/>
          </a:xfrm>
          <a:prstGeom prst="rect">
            <a:avLst/>
          </a:prstGeom>
          <a:noFill/>
        </p:spPr>
        <p:txBody>
          <a:bodyPr wrap="square" rtlCol="0">
            <a:spAutoFit/>
          </a:bodyPr>
          <a:lstStyle/>
          <a:p>
            <a:r>
              <a:rPr lang="en-US" sz="2400" b="1">
                <a:solidFill>
                  <a:srgbClr val="C00000"/>
                </a:solidFill>
              </a:rPr>
              <a:t>2. Lưới điện </a:t>
            </a:r>
          </a:p>
        </p:txBody>
      </p:sp>
      <p:pic>
        <p:nvPicPr>
          <p:cNvPr id="6146" name="Picture 2">
            <a:extLst>
              <a:ext uri="{FF2B5EF4-FFF2-40B4-BE49-F238E27FC236}">
                <a16:creationId xmlns:a16="http://schemas.microsoft.com/office/drawing/2014/main" id="{B47609E2-1105-D6D7-72BF-9575EA8911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486" y="827254"/>
            <a:ext cx="6183085" cy="4076760"/>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1A5DC34C-4BCB-89A8-E5EB-D73E550598FF}"/>
              </a:ext>
            </a:extLst>
          </p:cNvPr>
          <p:cNvSpPr/>
          <p:nvPr/>
        </p:nvSpPr>
        <p:spPr>
          <a:xfrm>
            <a:off x="6669314" y="2480017"/>
            <a:ext cx="2235200" cy="2414814"/>
          </a:xfrm>
          <a:prstGeom prst="wedgeRoundRectCallout">
            <a:avLst>
              <a:gd name="adj1" fmla="val -64015"/>
              <a:gd name="adj2" fmla="val -49702"/>
              <a:gd name="adj3" fmla="val 16667"/>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solidFill>
                  <a:srgbClr val="000000"/>
                </a:solidFill>
              </a:rPr>
              <a:t>Hình 4.4. </a:t>
            </a:r>
            <a:r>
              <a:rPr lang="vi-VN" sz="2000">
                <a:solidFill>
                  <a:srgbClr val="000000"/>
                </a:solidFill>
              </a:rPr>
              <a:t>Máy biến áp và đường dây truyền tải </a:t>
            </a:r>
          </a:p>
        </p:txBody>
      </p:sp>
    </p:spTree>
    <p:extLst>
      <p:ext uri="{BB962C8B-B14F-4D97-AF65-F5344CB8AC3E}">
        <p14:creationId xmlns:p14="http://schemas.microsoft.com/office/powerpoint/2010/main" val="10597652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randombar(horizontal)">
                                      <p:cBhvr>
                                        <p:cTn id="13" dur="500"/>
                                        <p:tgtEl>
                                          <p:spTgt spid="614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pic>
        <p:nvPicPr>
          <p:cNvPr id="4" name="0-gioi-thieu-chung (online-video-cutter.com)">
            <a:hlinkClick r:id="" action="ppaction://media"/>
            <a:extLst>
              <a:ext uri="{FF2B5EF4-FFF2-40B4-BE49-F238E27FC236}">
                <a16:creationId xmlns:a16="http://schemas.microsoft.com/office/drawing/2014/main" id="{CB03216A-84E7-3C20-1227-B1B31BD1BA8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2" name="TextBox 1">
            <a:extLst>
              <a:ext uri="{FF2B5EF4-FFF2-40B4-BE49-F238E27FC236}">
                <a16:creationId xmlns:a16="http://schemas.microsoft.com/office/drawing/2014/main" id="{363585EB-1A53-9828-7B4C-DB49296D95B2}"/>
              </a:ext>
            </a:extLst>
          </p:cNvPr>
          <p:cNvSpPr txBox="1"/>
          <p:nvPr/>
        </p:nvSpPr>
        <p:spPr>
          <a:xfrm>
            <a:off x="2046514" y="294129"/>
            <a:ext cx="5050971" cy="630942"/>
          </a:xfrm>
          <a:prstGeom prst="rect">
            <a:avLst/>
          </a:prstGeom>
          <a:noFill/>
        </p:spPr>
        <p:txBody>
          <a:bodyPr wrap="square" rtlCol="0">
            <a:spAutoFit/>
          </a:bodyPr>
          <a:lstStyle/>
          <a:p>
            <a:pPr algn="ctr"/>
            <a:r>
              <a:rPr lang="en-US" sz="3500" b="1">
                <a:solidFill>
                  <a:schemeClr val="accent2">
                    <a:lumMod val="50000"/>
                  </a:schemeClr>
                </a:solidFill>
              </a:rPr>
              <a:t>KHỞI ĐỘNG </a:t>
            </a:r>
          </a:p>
        </p:txBody>
      </p:sp>
    </p:spTree>
    <p:extLst>
      <p:ext uri="{BB962C8B-B14F-4D97-AF65-F5344CB8AC3E}">
        <p14:creationId xmlns:p14="http://schemas.microsoft.com/office/powerpoint/2010/main" val="35900381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grpSp>
        <p:nvGrpSpPr>
          <p:cNvPr id="3" name="Group 2">
            <a:extLst>
              <a:ext uri="{FF2B5EF4-FFF2-40B4-BE49-F238E27FC236}">
                <a16:creationId xmlns:a16="http://schemas.microsoft.com/office/drawing/2014/main" id="{3DD87BD9-D428-D277-86AA-8E7BF6680CEA}"/>
              </a:ext>
            </a:extLst>
          </p:cNvPr>
          <p:cNvGrpSpPr/>
          <p:nvPr/>
        </p:nvGrpSpPr>
        <p:grpSpPr>
          <a:xfrm>
            <a:off x="348341" y="301338"/>
            <a:ext cx="8795659" cy="587944"/>
            <a:chOff x="203199" y="581653"/>
            <a:chExt cx="8795659" cy="587944"/>
          </a:xfrm>
        </p:grpSpPr>
        <p:sp>
          <p:nvSpPr>
            <p:cNvPr id="4" name="TextBox 3">
              <a:extLst>
                <a:ext uri="{FF2B5EF4-FFF2-40B4-BE49-F238E27FC236}">
                  <a16:creationId xmlns:a16="http://schemas.microsoft.com/office/drawing/2014/main" id="{6048EE49-B1C6-73C0-D939-534C75A81EEA}"/>
                </a:ext>
              </a:extLst>
            </p:cNvPr>
            <p:cNvSpPr txBox="1"/>
            <p:nvPr/>
          </p:nvSpPr>
          <p:spPr>
            <a:xfrm>
              <a:off x="936172" y="627127"/>
              <a:ext cx="8062686" cy="496996"/>
            </a:xfrm>
            <a:prstGeom prst="rect">
              <a:avLst/>
            </a:prstGeom>
            <a:noFill/>
          </p:spPr>
          <p:txBody>
            <a:bodyPr wrap="square">
              <a:spAutoFit/>
            </a:bodyPr>
            <a:lstStyle/>
            <a:p>
              <a:pPr algn="just">
                <a:lnSpc>
                  <a:spcPct val="150000"/>
                </a:lnSpc>
              </a:pPr>
              <a:r>
                <a:rPr lang="en-US" sz="2000"/>
                <a:t>Nghiên cứu SGK và trả lời nội dung Câu hỏi (SGK – tr22):</a:t>
              </a:r>
              <a:endParaRPr lang="en-US" sz="2000" i="1">
                <a:solidFill>
                  <a:srgbClr val="C00000"/>
                </a:solidFill>
              </a:endParaRPr>
            </a:p>
          </p:txBody>
        </p:sp>
        <p:sp>
          <p:nvSpPr>
            <p:cNvPr id="5" name="Freeform 9">
              <a:extLst>
                <a:ext uri="{FF2B5EF4-FFF2-40B4-BE49-F238E27FC236}">
                  <a16:creationId xmlns:a16="http://schemas.microsoft.com/office/drawing/2014/main" id="{80C757BD-9F8F-E522-CC70-8F499C03FB22}"/>
                </a:ext>
              </a:extLst>
            </p:cNvPr>
            <p:cNvSpPr/>
            <p:nvPr/>
          </p:nvSpPr>
          <p:spPr>
            <a:xfrm>
              <a:off x="203199" y="581653"/>
              <a:ext cx="630349" cy="587944"/>
            </a:xfrm>
            <a:custGeom>
              <a:avLst/>
              <a:gdLst/>
              <a:ahLst/>
              <a:cxnLst/>
              <a:rect l="l" t="t" r="r" b="b"/>
              <a:pathLst>
                <a:path w="4411579" h="4114800">
                  <a:moveTo>
                    <a:pt x="0" y="0"/>
                  </a:moveTo>
                  <a:lnTo>
                    <a:pt x="4411579" y="0"/>
                  </a:lnTo>
                  <a:lnTo>
                    <a:pt x="441157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grpSp>
        <p:nvGrpSpPr>
          <p:cNvPr id="6" name="Group 5">
            <a:extLst>
              <a:ext uri="{FF2B5EF4-FFF2-40B4-BE49-F238E27FC236}">
                <a16:creationId xmlns:a16="http://schemas.microsoft.com/office/drawing/2014/main" id="{819DD187-5981-E4C1-1D55-3A972A1B5843}"/>
              </a:ext>
            </a:extLst>
          </p:cNvPr>
          <p:cNvGrpSpPr/>
          <p:nvPr/>
        </p:nvGrpSpPr>
        <p:grpSpPr>
          <a:xfrm>
            <a:off x="461149" y="1467745"/>
            <a:ext cx="4249571" cy="2732476"/>
            <a:chOff x="663515" y="1520210"/>
            <a:chExt cx="4249571" cy="2732476"/>
          </a:xfrm>
        </p:grpSpPr>
        <p:sp>
          <p:nvSpPr>
            <p:cNvPr id="8" name="Rectangle: Rounded Corners 7">
              <a:extLst>
                <a:ext uri="{FF2B5EF4-FFF2-40B4-BE49-F238E27FC236}">
                  <a16:creationId xmlns:a16="http://schemas.microsoft.com/office/drawing/2014/main" id="{870F86E5-B737-3559-EA1C-7074AB19D5B1}"/>
                </a:ext>
              </a:extLst>
            </p:cNvPr>
            <p:cNvSpPr/>
            <p:nvPr/>
          </p:nvSpPr>
          <p:spPr>
            <a:xfrm>
              <a:off x="663515" y="2016177"/>
              <a:ext cx="4249571" cy="2236509"/>
            </a:xfrm>
            <a:prstGeom prst="roundRect">
              <a:avLst>
                <a:gd name="adj" fmla="val 6157"/>
              </a:avLst>
            </a:prstGeom>
            <a:solidFill>
              <a:schemeClr val="tx2"/>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344AF3B-5649-8AF1-166D-90E5F58E797C}"/>
                </a:ext>
              </a:extLst>
            </p:cNvPr>
            <p:cNvSpPr txBox="1"/>
            <p:nvPr/>
          </p:nvSpPr>
          <p:spPr>
            <a:xfrm>
              <a:off x="694614" y="2297022"/>
              <a:ext cx="4187371" cy="1881990"/>
            </a:xfrm>
            <a:prstGeom prst="rect">
              <a:avLst/>
            </a:prstGeom>
            <a:noFill/>
          </p:spPr>
          <p:txBody>
            <a:bodyPr wrap="square">
              <a:spAutoFit/>
            </a:bodyPr>
            <a:lstStyle/>
            <a:p>
              <a:pPr marL="457200" indent="-457200" algn="just">
                <a:lnSpc>
                  <a:spcPct val="150000"/>
                </a:lnSpc>
                <a:buFont typeface="+mj-lt"/>
                <a:buAutoNum type="arabicPeriod"/>
              </a:pPr>
              <a:r>
                <a:rPr lang="vi-VN" sz="2000"/>
                <a:t>Nêu vai trò của lưới điện.</a:t>
              </a:r>
            </a:p>
            <a:p>
              <a:pPr marL="457200" indent="-457200" algn="just">
                <a:lnSpc>
                  <a:spcPct val="150000"/>
                </a:lnSpc>
                <a:buFont typeface="+mj-lt"/>
                <a:buAutoNum type="arabicPeriod"/>
              </a:pPr>
              <a:r>
                <a:rPr lang="vi-VN" sz="2000"/>
                <a:t>Lưới điện truyền tải và lưới điện phân phối khác nhau như thế nào?</a:t>
              </a:r>
            </a:p>
          </p:txBody>
        </p:sp>
        <p:sp>
          <p:nvSpPr>
            <p:cNvPr id="2" name="Freeform 7">
              <a:extLst>
                <a:ext uri="{FF2B5EF4-FFF2-40B4-BE49-F238E27FC236}">
                  <a16:creationId xmlns:a16="http://schemas.microsoft.com/office/drawing/2014/main" id="{15D80912-610C-1D5B-BE5B-9EA3F261DCBE}"/>
                </a:ext>
              </a:extLst>
            </p:cNvPr>
            <p:cNvSpPr/>
            <p:nvPr/>
          </p:nvSpPr>
          <p:spPr>
            <a:xfrm>
              <a:off x="2289153" y="1520210"/>
              <a:ext cx="1060494" cy="776812"/>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pic>
        <p:nvPicPr>
          <p:cNvPr id="1026" name="Picture 2" descr="Chức năng của lưới điện quốc gia là gì? Tất tần tật về lưới điện quốc gia">
            <a:extLst>
              <a:ext uri="{FF2B5EF4-FFF2-40B4-BE49-F238E27FC236}">
                <a16:creationId xmlns:a16="http://schemas.microsoft.com/office/drawing/2014/main" id="{88CE6E0B-4D27-E701-8C2D-DF29297B60D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907" r="28438"/>
          <a:stretch/>
        </p:blipFill>
        <p:spPr bwMode="auto">
          <a:xfrm>
            <a:off x="5112657" y="1203867"/>
            <a:ext cx="3785017" cy="3741208"/>
          </a:xfrm>
          <a:prstGeom prst="roundRect">
            <a:avLst>
              <a:gd name="adj" fmla="val 5448"/>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2995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pic>
        <p:nvPicPr>
          <p:cNvPr id="2050" name="Picture 2" descr="Tăng đầu tư cho lưới điện quốc gia">
            <a:extLst>
              <a:ext uri="{FF2B5EF4-FFF2-40B4-BE49-F238E27FC236}">
                <a16:creationId xmlns:a16="http://schemas.microsoft.com/office/drawing/2014/main" id="{9652787A-1515-FBF9-8D8B-47264CEEF4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586" b="17960"/>
          <a:stretch/>
        </p:blipFill>
        <p:spPr bwMode="auto">
          <a:xfrm>
            <a:off x="0" y="0"/>
            <a:ext cx="9144000" cy="305799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0253861-B111-788A-1CC9-FA00A9883A64}"/>
              </a:ext>
            </a:extLst>
          </p:cNvPr>
          <p:cNvSpPr txBox="1"/>
          <p:nvPr/>
        </p:nvSpPr>
        <p:spPr>
          <a:xfrm>
            <a:off x="335404" y="3468151"/>
            <a:ext cx="8473191" cy="958660"/>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000"/>
              <a:t>Lưới điện của hệ thống điện quốc gia gồm các đường dây truyền tải điện và các trạm điện (trạm biến áp và trạm đóng cắt). </a:t>
            </a:r>
            <a:endParaRPr lang="en-US" sz="2000"/>
          </a:p>
        </p:txBody>
      </p:sp>
    </p:spTree>
    <p:extLst>
      <p:ext uri="{BB962C8B-B14F-4D97-AF65-F5344CB8AC3E}">
        <p14:creationId xmlns:p14="http://schemas.microsoft.com/office/powerpoint/2010/main" val="27317249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2" name="Freeform 3">
            <a:extLst>
              <a:ext uri="{FF2B5EF4-FFF2-40B4-BE49-F238E27FC236}">
                <a16:creationId xmlns:a16="http://schemas.microsoft.com/office/drawing/2014/main" id="{2DDEE2F0-F34C-BD63-15F3-2D1A8E79B784}"/>
              </a:ext>
            </a:extLst>
          </p:cNvPr>
          <p:cNvSpPr/>
          <p:nvPr/>
        </p:nvSpPr>
        <p:spPr>
          <a:xfrm>
            <a:off x="0" y="1151424"/>
            <a:ext cx="4941197" cy="3992075"/>
          </a:xfrm>
          <a:custGeom>
            <a:avLst/>
            <a:gdLst/>
            <a:ahLst/>
            <a:cxnLst/>
            <a:rect l="l" t="t" r="r" b="b"/>
            <a:pathLst>
              <a:path w="5093100" h="4114800">
                <a:moveTo>
                  <a:pt x="0" y="0"/>
                </a:moveTo>
                <a:lnTo>
                  <a:pt x="5093099" y="0"/>
                </a:lnTo>
                <a:lnTo>
                  <a:pt x="509309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4">
            <a:extLst>
              <a:ext uri="{FF2B5EF4-FFF2-40B4-BE49-F238E27FC236}">
                <a16:creationId xmlns:a16="http://schemas.microsoft.com/office/drawing/2014/main" id="{4C711D14-4A89-ED58-9310-98589486FE4A}"/>
              </a:ext>
            </a:extLst>
          </p:cNvPr>
          <p:cNvGrpSpPr/>
          <p:nvPr/>
        </p:nvGrpSpPr>
        <p:grpSpPr>
          <a:xfrm>
            <a:off x="3490686" y="1023256"/>
            <a:ext cx="5435600" cy="2794001"/>
            <a:chOff x="3490686" y="1023256"/>
            <a:chExt cx="5435600" cy="2794001"/>
          </a:xfrm>
        </p:grpSpPr>
        <p:sp>
          <p:nvSpPr>
            <p:cNvPr id="3" name="Rectangle: Rounded Corners 2">
              <a:extLst>
                <a:ext uri="{FF2B5EF4-FFF2-40B4-BE49-F238E27FC236}">
                  <a16:creationId xmlns:a16="http://schemas.microsoft.com/office/drawing/2014/main" id="{FF0702E4-4796-A531-3EAB-A1DEB1D962E2}"/>
                </a:ext>
              </a:extLst>
            </p:cNvPr>
            <p:cNvSpPr/>
            <p:nvPr/>
          </p:nvSpPr>
          <p:spPr>
            <a:xfrm>
              <a:off x="3490686" y="1023256"/>
              <a:ext cx="5435600" cy="2794001"/>
            </a:xfrm>
            <a:prstGeom prst="roundRect">
              <a:avLst>
                <a:gd name="adj" fmla="val 5683"/>
              </a:avLst>
            </a:prstGeom>
            <a:solidFill>
              <a:srgbClr val="FFFFFF"/>
            </a:solidFill>
            <a:ln>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0253861-B111-788A-1CC9-FA00A9883A64}"/>
                </a:ext>
              </a:extLst>
            </p:cNvPr>
            <p:cNvSpPr txBox="1"/>
            <p:nvPr/>
          </p:nvSpPr>
          <p:spPr>
            <a:xfrm>
              <a:off x="3864429" y="1937529"/>
              <a:ext cx="4688114" cy="1420325"/>
            </a:xfrm>
            <a:prstGeom prst="rect">
              <a:avLst/>
            </a:prstGeom>
            <a:noFill/>
          </p:spPr>
          <p:txBody>
            <a:bodyPr wrap="square">
              <a:spAutoFit/>
            </a:bodyPr>
            <a:lstStyle/>
            <a:p>
              <a:pPr algn="just">
                <a:lnSpc>
                  <a:spcPct val="150000"/>
                </a:lnSpc>
              </a:pPr>
              <a:r>
                <a:rPr lang="vi-VN" sz="2000"/>
                <a:t>Truyền tải điện năng từ các nhà máy điện đến các tải điện trong hệ thống điện quốc gia.</a:t>
              </a:r>
              <a:endParaRPr lang="en-US" sz="2000"/>
            </a:p>
          </p:txBody>
        </p:sp>
        <p:sp>
          <p:nvSpPr>
            <p:cNvPr id="4" name="Rectangle: Rounded Corners 3">
              <a:extLst>
                <a:ext uri="{FF2B5EF4-FFF2-40B4-BE49-F238E27FC236}">
                  <a16:creationId xmlns:a16="http://schemas.microsoft.com/office/drawing/2014/main" id="{97FC6B08-F53B-B200-A65A-E0AC0948EC6F}"/>
                </a:ext>
              </a:extLst>
            </p:cNvPr>
            <p:cNvSpPr/>
            <p:nvPr/>
          </p:nvSpPr>
          <p:spPr>
            <a:xfrm>
              <a:off x="5152572" y="1284514"/>
              <a:ext cx="2111828" cy="474680"/>
            </a:xfrm>
            <a:prstGeom prst="round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t>VAI TRÒ </a:t>
              </a:r>
            </a:p>
          </p:txBody>
        </p:sp>
      </p:grpSp>
    </p:spTree>
    <p:extLst>
      <p:ext uri="{BB962C8B-B14F-4D97-AF65-F5344CB8AC3E}">
        <p14:creationId xmlns:p14="http://schemas.microsoft.com/office/powerpoint/2010/main" val="26238264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9869037-BF99-685C-ECCB-AB8EF87BD572}"/>
              </a:ext>
            </a:extLst>
          </p:cNvPr>
          <p:cNvSpPr/>
          <p:nvPr/>
        </p:nvSpPr>
        <p:spPr>
          <a:xfrm>
            <a:off x="3309257" y="326571"/>
            <a:ext cx="2525486" cy="645886"/>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t>PHÂN LOẠI </a:t>
            </a:r>
          </a:p>
        </p:txBody>
      </p:sp>
      <p:sp>
        <p:nvSpPr>
          <p:cNvPr id="7" name="Rectangle: Rounded Corners 6">
            <a:extLst>
              <a:ext uri="{FF2B5EF4-FFF2-40B4-BE49-F238E27FC236}">
                <a16:creationId xmlns:a16="http://schemas.microsoft.com/office/drawing/2014/main" id="{EAFA39AD-6A55-81D7-8F92-DA5DFBCF1EF6}"/>
              </a:ext>
            </a:extLst>
          </p:cNvPr>
          <p:cNvSpPr/>
          <p:nvPr/>
        </p:nvSpPr>
        <p:spPr>
          <a:xfrm>
            <a:off x="500742" y="1410612"/>
            <a:ext cx="3534230" cy="928914"/>
          </a:xfrm>
          <a:prstGeom prst="roundRect">
            <a:avLst>
              <a:gd name="adj" fmla="val 9295"/>
            </a:avLst>
          </a:prstGeom>
          <a:solidFill>
            <a:srgbClr val="FFFFFF"/>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rPr>
              <a:t>Lưới điện truyền tải điện</a:t>
            </a:r>
            <a:endParaRPr lang="en-US" sz="2000">
              <a:solidFill>
                <a:srgbClr val="000000"/>
              </a:solidFill>
            </a:endParaRPr>
          </a:p>
        </p:txBody>
      </p:sp>
      <p:sp>
        <p:nvSpPr>
          <p:cNvPr id="8" name="Rectangle: Rounded Corners 7">
            <a:extLst>
              <a:ext uri="{FF2B5EF4-FFF2-40B4-BE49-F238E27FC236}">
                <a16:creationId xmlns:a16="http://schemas.microsoft.com/office/drawing/2014/main" id="{EEFF1596-7B37-0F4B-74CC-4F642DF2810B}"/>
              </a:ext>
            </a:extLst>
          </p:cNvPr>
          <p:cNvSpPr/>
          <p:nvPr/>
        </p:nvSpPr>
        <p:spPr>
          <a:xfrm>
            <a:off x="5109028" y="1410612"/>
            <a:ext cx="3534230" cy="928914"/>
          </a:xfrm>
          <a:prstGeom prst="roundRect">
            <a:avLst>
              <a:gd name="adj" fmla="val 9295"/>
            </a:avLst>
          </a:prstGeom>
          <a:solidFill>
            <a:srgbClr val="FFFFFF"/>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rPr>
              <a:t>Lưới điện phân phối điện</a:t>
            </a:r>
            <a:endParaRPr lang="en-US" sz="2000">
              <a:solidFill>
                <a:srgbClr val="000000"/>
              </a:solidFill>
            </a:endParaRPr>
          </a:p>
        </p:txBody>
      </p:sp>
      <p:cxnSp>
        <p:nvCxnSpPr>
          <p:cNvPr id="11" name="Straight Connector 10">
            <a:extLst>
              <a:ext uri="{FF2B5EF4-FFF2-40B4-BE49-F238E27FC236}">
                <a16:creationId xmlns:a16="http://schemas.microsoft.com/office/drawing/2014/main" id="{D3108880-30F4-3AC3-4647-C989441A8D07}"/>
              </a:ext>
            </a:extLst>
          </p:cNvPr>
          <p:cNvCxnSpPr>
            <a:stCxn id="6" idx="2"/>
            <a:endCxn id="7" idx="0"/>
          </p:cNvCxnSpPr>
          <p:nvPr/>
        </p:nvCxnSpPr>
        <p:spPr>
          <a:xfrm rot="5400000">
            <a:off x="3200852" y="39463"/>
            <a:ext cx="438155" cy="2304143"/>
          </a:xfrm>
          <a:prstGeom prst="bentConnector3">
            <a:avLst>
              <a:gd name="adj1" fmla="val 50000"/>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4F84B08-AD63-B133-0745-886591D509B9}"/>
              </a:ext>
            </a:extLst>
          </p:cNvPr>
          <p:cNvCxnSpPr>
            <a:cxnSpLocks/>
            <a:stCxn id="6" idx="2"/>
            <a:endCxn id="8" idx="0"/>
          </p:cNvCxnSpPr>
          <p:nvPr/>
        </p:nvCxnSpPr>
        <p:spPr>
          <a:xfrm rot="16200000" flipH="1">
            <a:off x="5504994" y="39462"/>
            <a:ext cx="438155" cy="2304143"/>
          </a:xfrm>
          <a:prstGeom prst="bentConnector3">
            <a:avLst>
              <a:gd name="adj1" fmla="val 50000"/>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4EF22269-6B61-DAE6-D567-49E67388FAC6}"/>
              </a:ext>
            </a:extLst>
          </p:cNvPr>
          <p:cNvGrpSpPr/>
          <p:nvPr/>
        </p:nvGrpSpPr>
        <p:grpSpPr>
          <a:xfrm>
            <a:off x="1016000" y="2579004"/>
            <a:ext cx="2503714" cy="1415852"/>
            <a:chOff x="1016000" y="2579004"/>
            <a:chExt cx="2503714" cy="1415852"/>
          </a:xfrm>
        </p:grpSpPr>
        <p:sp>
          <p:nvSpPr>
            <p:cNvPr id="15" name="Arrow: Down 14">
              <a:extLst>
                <a:ext uri="{FF2B5EF4-FFF2-40B4-BE49-F238E27FC236}">
                  <a16:creationId xmlns:a16="http://schemas.microsoft.com/office/drawing/2014/main" id="{C4077E53-714D-9F96-3EA4-44BD42228E3B}"/>
                </a:ext>
              </a:extLst>
            </p:cNvPr>
            <p:cNvSpPr/>
            <p:nvPr/>
          </p:nvSpPr>
          <p:spPr>
            <a:xfrm>
              <a:off x="2099129" y="2579004"/>
              <a:ext cx="337457" cy="22497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1D86907-CC1A-FB1A-E7BE-88C04F4BC95A}"/>
                </a:ext>
              </a:extLst>
            </p:cNvPr>
            <p:cNvSpPr txBox="1"/>
            <p:nvPr/>
          </p:nvSpPr>
          <p:spPr>
            <a:xfrm>
              <a:off x="1016000" y="3036196"/>
              <a:ext cx="2503714" cy="958660"/>
            </a:xfrm>
            <a:prstGeom prst="rect">
              <a:avLst/>
            </a:prstGeom>
            <a:noFill/>
          </p:spPr>
          <p:txBody>
            <a:bodyPr wrap="square">
              <a:spAutoFit/>
            </a:bodyPr>
            <a:lstStyle/>
            <a:p>
              <a:pPr algn="ctr">
                <a:lnSpc>
                  <a:spcPct val="150000"/>
                </a:lnSpc>
              </a:pPr>
              <a:r>
                <a:rPr lang="en-US" sz="2000"/>
                <a:t>Cấp điện áp 220 kV và 500 kV</a:t>
              </a:r>
            </a:p>
          </p:txBody>
        </p:sp>
      </p:grpSp>
      <p:grpSp>
        <p:nvGrpSpPr>
          <p:cNvPr id="19" name="Group 18">
            <a:extLst>
              <a:ext uri="{FF2B5EF4-FFF2-40B4-BE49-F238E27FC236}">
                <a16:creationId xmlns:a16="http://schemas.microsoft.com/office/drawing/2014/main" id="{8C15976E-23DC-8591-ACD7-CD5CC657D6A7}"/>
              </a:ext>
            </a:extLst>
          </p:cNvPr>
          <p:cNvGrpSpPr/>
          <p:nvPr/>
        </p:nvGrpSpPr>
        <p:grpSpPr>
          <a:xfrm>
            <a:off x="5025570" y="2579004"/>
            <a:ext cx="3701145" cy="1877517"/>
            <a:chOff x="417282" y="2579004"/>
            <a:chExt cx="3701145" cy="1877517"/>
          </a:xfrm>
        </p:grpSpPr>
        <p:sp>
          <p:nvSpPr>
            <p:cNvPr id="20" name="Arrow: Down 19">
              <a:extLst>
                <a:ext uri="{FF2B5EF4-FFF2-40B4-BE49-F238E27FC236}">
                  <a16:creationId xmlns:a16="http://schemas.microsoft.com/office/drawing/2014/main" id="{3A08D0C9-D7AB-2D3B-3960-A4ADCA724083}"/>
                </a:ext>
              </a:extLst>
            </p:cNvPr>
            <p:cNvSpPr/>
            <p:nvPr/>
          </p:nvSpPr>
          <p:spPr>
            <a:xfrm>
              <a:off x="2099129" y="2579004"/>
              <a:ext cx="337457" cy="22497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0B13AA7-8C17-536E-9F70-C61AF46DA183}"/>
                </a:ext>
              </a:extLst>
            </p:cNvPr>
            <p:cNvSpPr txBox="1"/>
            <p:nvPr/>
          </p:nvSpPr>
          <p:spPr>
            <a:xfrm>
              <a:off x="417282" y="3036196"/>
              <a:ext cx="3701145" cy="1420325"/>
            </a:xfrm>
            <a:prstGeom prst="rect">
              <a:avLst/>
            </a:prstGeom>
            <a:noFill/>
          </p:spPr>
          <p:txBody>
            <a:bodyPr wrap="square">
              <a:spAutoFit/>
            </a:bodyPr>
            <a:lstStyle/>
            <a:p>
              <a:pPr algn="ctr">
                <a:lnSpc>
                  <a:spcPct val="150000"/>
                </a:lnSpc>
              </a:pPr>
              <a:r>
                <a:rPr lang="en-US" sz="2000"/>
                <a:t>Chuyển đổi điện áp ra từ 110 kV xuống 0,4 kV (110 kV, 35 kV, 22 kV, 6 kV và 0,4 kV) </a:t>
              </a:r>
            </a:p>
          </p:txBody>
        </p:sp>
      </p:grpSp>
    </p:spTree>
    <p:extLst>
      <p:ext uri="{BB962C8B-B14F-4D97-AF65-F5344CB8AC3E}">
        <p14:creationId xmlns:p14="http://schemas.microsoft.com/office/powerpoint/2010/main" val="1267956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par>
                                <p:cTn id="12" presetID="22" presetClass="entr" presetSubtype="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up)">
                                      <p:cBhvr>
                                        <p:cTn id="26" dur="500"/>
                                        <p:tgtEl>
                                          <p:spTgt spid="18"/>
                                        </p:tgtEl>
                                      </p:cBhvr>
                                    </p:animEffect>
                                  </p:childTnLst>
                                </p:cTn>
                              </p:par>
                              <p:par>
                                <p:cTn id="27" presetID="22" presetClass="entr" presetSubtype="1"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AFA39AD-6A55-81D7-8F92-DA5DFBCF1EF6}"/>
              </a:ext>
            </a:extLst>
          </p:cNvPr>
          <p:cNvSpPr/>
          <p:nvPr/>
        </p:nvSpPr>
        <p:spPr>
          <a:xfrm>
            <a:off x="500742" y="539755"/>
            <a:ext cx="3534230" cy="928914"/>
          </a:xfrm>
          <a:prstGeom prst="roundRect">
            <a:avLst>
              <a:gd name="adj" fmla="val 9295"/>
            </a:avLst>
          </a:prstGeom>
          <a:solidFill>
            <a:srgbClr val="FFFFFF"/>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rPr>
              <a:t>Lưới điện truyền tải điện</a:t>
            </a:r>
            <a:endParaRPr lang="en-US" sz="2000">
              <a:solidFill>
                <a:srgbClr val="000000"/>
              </a:solidFill>
            </a:endParaRPr>
          </a:p>
        </p:txBody>
      </p:sp>
      <p:sp>
        <p:nvSpPr>
          <p:cNvPr id="8" name="Rectangle: Rounded Corners 7">
            <a:extLst>
              <a:ext uri="{FF2B5EF4-FFF2-40B4-BE49-F238E27FC236}">
                <a16:creationId xmlns:a16="http://schemas.microsoft.com/office/drawing/2014/main" id="{EEFF1596-7B37-0F4B-74CC-4F642DF2810B}"/>
              </a:ext>
            </a:extLst>
          </p:cNvPr>
          <p:cNvSpPr/>
          <p:nvPr/>
        </p:nvSpPr>
        <p:spPr>
          <a:xfrm>
            <a:off x="5109028" y="539755"/>
            <a:ext cx="3534230" cy="928914"/>
          </a:xfrm>
          <a:prstGeom prst="roundRect">
            <a:avLst>
              <a:gd name="adj" fmla="val 9295"/>
            </a:avLst>
          </a:prstGeom>
          <a:solidFill>
            <a:srgbClr val="FFFFFF"/>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rPr>
              <a:t>Lưới điện phân phối điện</a:t>
            </a:r>
            <a:endParaRPr lang="en-US" sz="2000">
              <a:solidFill>
                <a:srgbClr val="000000"/>
              </a:solidFill>
            </a:endParaRPr>
          </a:p>
        </p:txBody>
      </p:sp>
      <p:grpSp>
        <p:nvGrpSpPr>
          <p:cNvPr id="2" name="Group 1">
            <a:extLst>
              <a:ext uri="{FF2B5EF4-FFF2-40B4-BE49-F238E27FC236}">
                <a16:creationId xmlns:a16="http://schemas.microsoft.com/office/drawing/2014/main" id="{A935C10F-2505-A460-C1DC-6BAD38BD4FBF}"/>
              </a:ext>
            </a:extLst>
          </p:cNvPr>
          <p:cNvGrpSpPr/>
          <p:nvPr/>
        </p:nvGrpSpPr>
        <p:grpSpPr>
          <a:xfrm>
            <a:off x="667657" y="1621063"/>
            <a:ext cx="3200400" cy="2800847"/>
            <a:chOff x="667657" y="2579004"/>
            <a:chExt cx="3200400" cy="2800847"/>
          </a:xfrm>
        </p:grpSpPr>
        <p:sp>
          <p:nvSpPr>
            <p:cNvPr id="3" name="Arrow: Down 2">
              <a:extLst>
                <a:ext uri="{FF2B5EF4-FFF2-40B4-BE49-F238E27FC236}">
                  <a16:creationId xmlns:a16="http://schemas.microsoft.com/office/drawing/2014/main" id="{7D6A4140-9E23-4D98-6B8C-59028DB73C78}"/>
                </a:ext>
              </a:extLst>
            </p:cNvPr>
            <p:cNvSpPr/>
            <p:nvPr/>
          </p:nvSpPr>
          <p:spPr>
            <a:xfrm>
              <a:off x="2099129" y="2579004"/>
              <a:ext cx="337457" cy="22497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1E42648-A780-B004-CA46-B6F2DD929042}"/>
                </a:ext>
              </a:extLst>
            </p:cNvPr>
            <p:cNvSpPr txBox="1"/>
            <p:nvPr/>
          </p:nvSpPr>
          <p:spPr>
            <a:xfrm>
              <a:off x="667657" y="3036196"/>
              <a:ext cx="3200400" cy="2343655"/>
            </a:xfrm>
            <a:prstGeom prst="rect">
              <a:avLst/>
            </a:prstGeom>
            <a:solidFill>
              <a:schemeClr val="accent3">
                <a:lumMod val="20000"/>
                <a:lumOff val="80000"/>
              </a:schemeClr>
            </a:solidFill>
          </p:spPr>
          <p:txBody>
            <a:bodyPr wrap="square">
              <a:spAutoFit/>
            </a:bodyPr>
            <a:lstStyle/>
            <a:p>
              <a:pPr algn="just">
                <a:lnSpc>
                  <a:spcPct val="150000"/>
                </a:lnSpc>
              </a:pPr>
              <a:r>
                <a:rPr lang="vi-VN" sz="2000"/>
                <a:t>Điều phối công suất của các nhà máy điện và phân bổ công suất cho lưới điện phân phối của hệ thống điện theo nhu cầu của tải.</a:t>
              </a:r>
              <a:endParaRPr lang="en-US" sz="2000"/>
            </a:p>
          </p:txBody>
        </p:sp>
      </p:grpSp>
      <p:grpSp>
        <p:nvGrpSpPr>
          <p:cNvPr id="5" name="Group 4">
            <a:extLst>
              <a:ext uri="{FF2B5EF4-FFF2-40B4-BE49-F238E27FC236}">
                <a16:creationId xmlns:a16="http://schemas.microsoft.com/office/drawing/2014/main" id="{D441F176-E850-F2AF-6556-F4533E8A133B}"/>
              </a:ext>
            </a:extLst>
          </p:cNvPr>
          <p:cNvGrpSpPr/>
          <p:nvPr/>
        </p:nvGrpSpPr>
        <p:grpSpPr>
          <a:xfrm>
            <a:off x="5150758" y="1621063"/>
            <a:ext cx="3450770" cy="2339182"/>
            <a:chOff x="542470" y="2579004"/>
            <a:chExt cx="3450770" cy="2339182"/>
          </a:xfrm>
        </p:grpSpPr>
        <p:sp>
          <p:nvSpPr>
            <p:cNvPr id="9" name="Arrow: Down 8">
              <a:extLst>
                <a:ext uri="{FF2B5EF4-FFF2-40B4-BE49-F238E27FC236}">
                  <a16:creationId xmlns:a16="http://schemas.microsoft.com/office/drawing/2014/main" id="{CF5CD883-1CED-2057-D5E4-92B3A2832EE5}"/>
                </a:ext>
              </a:extLst>
            </p:cNvPr>
            <p:cNvSpPr/>
            <p:nvPr/>
          </p:nvSpPr>
          <p:spPr>
            <a:xfrm>
              <a:off x="2099129" y="2579004"/>
              <a:ext cx="337457" cy="22497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799AFD9-466A-6A9C-BD61-65CAAD54E049}"/>
                </a:ext>
              </a:extLst>
            </p:cNvPr>
            <p:cNvSpPr txBox="1"/>
            <p:nvPr/>
          </p:nvSpPr>
          <p:spPr>
            <a:xfrm>
              <a:off x="542470" y="3036196"/>
              <a:ext cx="3450770" cy="1881990"/>
            </a:xfrm>
            <a:prstGeom prst="rect">
              <a:avLst/>
            </a:prstGeom>
            <a:solidFill>
              <a:schemeClr val="accent3">
                <a:lumMod val="20000"/>
                <a:lumOff val="80000"/>
              </a:schemeClr>
            </a:solidFill>
          </p:spPr>
          <p:txBody>
            <a:bodyPr wrap="square">
              <a:spAutoFit/>
            </a:bodyPr>
            <a:lstStyle/>
            <a:p>
              <a:pPr algn="just">
                <a:lnSpc>
                  <a:spcPct val="150000"/>
                </a:lnSpc>
              </a:pPr>
              <a:r>
                <a:rPr lang="vi-VN" sz="2000"/>
                <a:t>Phối nhận điện năng từ lưới điện truyền tải, chuyển đổi điện áp để cấp điện trực tiếp cho hệ thống tải.</a:t>
              </a:r>
              <a:endParaRPr lang="en-US" sz="2000"/>
            </a:p>
          </p:txBody>
        </p:sp>
      </p:grpSp>
    </p:spTree>
    <p:extLst>
      <p:ext uri="{BB962C8B-B14F-4D97-AF65-F5344CB8AC3E}">
        <p14:creationId xmlns:p14="http://schemas.microsoft.com/office/powerpoint/2010/main" val="28048269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6" name="Rectangle 5">
            <a:extLst>
              <a:ext uri="{FF2B5EF4-FFF2-40B4-BE49-F238E27FC236}">
                <a16:creationId xmlns:a16="http://schemas.microsoft.com/office/drawing/2014/main" id="{4D3DE642-9911-B10F-7E51-C02265114962}"/>
              </a:ext>
            </a:extLst>
          </p:cNvPr>
          <p:cNvSpPr/>
          <p:nvPr/>
        </p:nvSpPr>
        <p:spPr>
          <a:xfrm>
            <a:off x="-65315" y="413657"/>
            <a:ext cx="4064000" cy="55154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b="1" i="1">
                <a:solidFill>
                  <a:srgbClr val="000000"/>
                </a:solidFill>
              </a:rPr>
              <a:t>Hướng dẫn trả lời câu hỏi </a:t>
            </a:r>
          </a:p>
        </p:txBody>
      </p:sp>
      <p:grpSp>
        <p:nvGrpSpPr>
          <p:cNvPr id="14" name="Group 13">
            <a:extLst>
              <a:ext uri="{FF2B5EF4-FFF2-40B4-BE49-F238E27FC236}">
                <a16:creationId xmlns:a16="http://schemas.microsoft.com/office/drawing/2014/main" id="{D97F74BA-BE45-8FA1-6A64-31C54B69555B}"/>
              </a:ext>
            </a:extLst>
          </p:cNvPr>
          <p:cNvGrpSpPr/>
          <p:nvPr/>
        </p:nvGrpSpPr>
        <p:grpSpPr>
          <a:xfrm>
            <a:off x="498929" y="1226096"/>
            <a:ext cx="8131628" cy="958660"/>
            <a:chOff x="1030514" y="1763125"/>
            <a:chExt cx="8131628" cy="958660"/>
          </a:xfrm>
        </p:grpSpPr>
        <p:sp>
          <p:nvSpPr>
            <p:cNvPr id="11" name="Oval 10">
              <a:extLst>
                <a:ext uri="{FF2B5EF4-FFF2-40B4-BE49-F238E27FC236}">
                  <a16:creationId xmlns:a16="http://schemas.microsoft.com/office/drawing/2014/main" id="{BA5790A1-1BB6-6F1F-32EF-DDECBE9FDBEA}"/>
                </a:ext>
              </a:extLst>
            </p:cNvPr>
            <p:cNvSpPr/>
            <p:nvPr/>
          </p:nvSpPr>
          <p:spPr>
            <a:xfrm>
              <a:off x="1030514" y="1984827"/>
              <a:ext cx="515257" cy="51525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1</a:t>
              </a:r>
            </a:p>
          </p:txBody>
        </p:sp>
        <p:sp>
          <p:nvSpPr>
            <p:cNvPr id="13" name="TextBox 12">
              <a:extLst>
                <a:ext uri="{FF2B5EF4-FFF2-40B4-BE49-F238E27FC236}">
                  <a16:creationId xmlns:a16="http://schemas.microsoft.com/office/drawing/2014/main" id="{FC59FAD1-8092-0F32-8FBC-BD5F58E2C5BC}"/>
                </a:ext>
              </a:extLst>
            </p:cNvPr>
            <p:cNvSpPr txBox="1"/>
            <p:nvPr/>
          </p:nvSpPr>
          <p:spPr>
            <a:xfrm>
              <a:off x="1750785" y="1763125"/>
              <a:ext cx="7411357" cy="958660"/>
            </a:xfrm>
            <a:prstGeom prst="rect">
              <a:avLst/>
            </a:prstGeom>
            <a:noFill/>
          </p:spPr>
          <p:txBody>
            <a:bodyPr wrap="square">
              <a:spAutoFit/>
            </a:bodyPr>
            <a:lstStyle/>
            <a:p>
              <a:pPr algn="just">
                <a:lnSpc>
                  <a:spcPct val="150000"/>
                </a:lnSpc>
              </a:pPr>
              <a:r>
                <a:rPr lang="vi-VN" sz="2000"/>
                <a:t>Lưới điện có vai trò truyền tải điện năng từ các nhà máy điện đến các tải điện trong hệ thống điện quốc gia.</a:t>
              </a:r>
              <a:endParaRPr lang="en-US" sz="2000"/>
            </a:p>
          </p:txBody>
        </p:sp>
      </p:grpSp>
      <p:grpSp>
        <p:nvGrpSpPr>
          <p:cNvPr id="15" name="Group 14">
            <a:extLst>
              <a:ext uri="{FF2B5EF4-FFF2-40B4-BE49-F238E27FC236}">
                <a16:creationId xmlns:a16="http://schemas.microsoft.com/office/drawing/2014/main" id="{335AB298-1E8A-F317-20B9-2174D2BF822C}"/>
              </a:ext>
            </a:extLst>
          </p:cNvPr>
          <p:cNvGrpSpPr/>
          <p:nvPr/>
        </p:nvGrpSpPr>
        <p:grpSpPr>
          <a:xfrm>
            <a:off x="498929" y="2536370"/>
            <a:ext cx="8274957" cy="1957353"/>
            <a:chOff x="1030514" y="1984827"/>
            <a:chExt cx="8274957" cy="1957353"/>
          </a:xfrm>
        </p:grpSpPr>
        <p:sp>
          <p:nvSpPr>
            <p:cNvPr id="16" name="Oval 15">
              <a:extLst>
                <a:ext uri="{FF2B5EF4-FFF2-40B4-BE49-F238E27FC236}">
                  <a16:creationId xmlns:a16="http://schemas.microsoft.com/office/drawing/2014/main" id="{430C9942-63B3-BD7F-9217-000560B28C7C}"/>
                </a:ext>
              </a:extLst>
            </p:cNvPr>
            <p:cNvSpPr/>
            <p:nvPr/>
          </p:nvSpPr>
          <p:spPr>
            <a:xfrm>
              <a:off x="1030514" y="1984827"/>
              <a:ext cx="515257" cy="51525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2</a:t>
              </a:r>
            </a:p>
          </p:txBody>
        </p:sp>
        <p:sp>
          <p:nvSpPr>
            <p:cNvPr id="17" name="TextBox 16">
              <a:extLst>
                <a:ext uri="{FF2B5EF4-FFF2-40B4-BE49-F238E27FC236}">
                  <a16:creationId xmlns:a16="http://schemas.microsoft.com/office/drawing/2014/main" id="{940F1386-C801-A7B4-186A-52076E5A2044}"/>
                </a:ext>
              </a:extLst>
            </p:cNvPr>
            <p:cNvSpPr txBox="1"/>
            <p:nvPr/>
          </p:nvSpPr>
          <p:spPr>
            <a:xfrm>
              <a:off x="1104899" y="2521855"/>
              <a:ext cx="8200572" cy="1420325"/>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000"/>
                <a:t>Lưới điện truyền tải có các cấp điện áp 220 kV và 500 kV.</a:t>
              </a:r>
            </a:p>
            <a:p>
              <a:pPr marL="342900" indent="-342900" algn="just">
                <a:lnSpc>
                  <a:spcPct val="150000"/>
                </a:lnSpc>
                <a:buFont typeface="Wingdings" panose="05000000000000000000" pitchFamily="2" charset="2"/>
                <a:buChar char="§"/>
              </a:pPr>
              <a:r>
                <a:rPr lang="vi-VN" sz="2000"/>
                <a:t>Lưới điện phân phối có các cấp điện áp từ 110 kV đến 0,4 kV (110 kV, 35 kV, 22 kV, 6 kV và 0,4 kV).</a:t>
              </a:r>
            </a:p>
          </p:txBody>
        </p:sp>
      </p:grpSp>
    </p:spTree>
    <p:extLst>
      <p:ext uri="{BB962C8B-B14F-4D97-AF65-F5344CB8AC3E}">
        <p14:creationId xmlns:p14="http://schemas.microsoft.com/office/powerpoint/2010/main" val="32880495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pic>
        <p:nvPicPr>
          <p:cNvPr id="5" name="Picture 4">
            <a:extLst>
              <a:ext uri="{FF2B5EF4-FFF2-40B4-BE49-F238E27FC236}">
                <a16:creationId xmlns:a16="http://schemas.microsoft.com/office/drawing/2014/main" id="{5218EAE0-5B0C-CBC3-E0FD-48C2AC51604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77372" y="315129"/>
            <a:ext cx="6399634" cy="4513241"/>
          </a:xfrm>
          <a:prstGeom prst="rect">
            <a:avLst/>
          </a:prstGeom>
        </p:spPr>
      </p:pic>
      <p:sp>
        <p:nvSpPr>
          <p:cNvPr id="9" name="TextBox 8">
            <a:extLst>
              <a:ext uri="{FF2B5EF4-FFF2-40B4-BE49-F238E27FC236}">
                <a16:creationId xmlns:a16="http://schemas.microsoft.com/office/drawing/2014/main" id="{A2443F1D-8607-CCF0-1320-3A2E781490BA}"/>
              </a:ext>
            </a:extLst>
          </p:cNvPr>
          <p:cNvSpPr txBox="1"/>
          <p:nvPr/>
        </p:nvSpPr>
        <p:spPr>
          <a:xfrm>
            <a:off x="6197600" y="2196367"/>
            <a:ext cx="2815772" cy="2632003"/>
          </a:xfrm>
          <a:prstGeom prst="rect">
            <a:avLst/>
          </a:prstGeom>
          <a:noFill/>
        </p:spPr>
        <p:txBody>
          <a:bodyPr wrap="square" rtlCol="0">
            <a:spAutoFit/>
          </a:bodyPr>
          <a:lstStyle/>
          <a:p>
            <a:pPr marL="342900" indent="-342900">
              <a:lnSpc>
                <a:spcPct val="150000"/>
              </a:lnSpc>
              <a:buClr>
                <a:schemeClr val="accent2">
                  <a:lumMod val="75000"/>
                </a:schemeClr>
              </a:buClr>
              <a:buAutoNum type="arabicPeriod"/>
            </a:pPr>
            <a:r>
              <a:rPr lang="en-US" sz="1600" i="1">
                <a:solidFill>
                  <a:schemeClr val="accent2">
                    <a:lumMod val="75000"/>
                  </a:schemeClr>
                </a:solidFill>
              </a:rPr>
              <a:t>Máy biến áp 110/22kV</a:t>
            </a:r>
          </a:p>
          <a:p>
            <a:pPr marL="342900" indent="-342900">
              <a:lnSpc>
                <a:spcPct val="150000"/>
              </a:lnSpc>
              <a:buClr>
                <a:schemeClr val="accent2">
                  <a:lumMod val="75000"/>
                </a:schemeClr>
              </a:buClr>
              <a:buAutoNum type="arabicPeriod"/>
            </a:pPr>
            <a:r>
              <a:rPr lang="en-US" sz="1600" i="1">
                <a:solidFill>
                  <a:schemeClr val="accent2">
                    <a:lumMod val="75000"/>
                  </a:schemeClr>
                </a:solidFill>
              </a:rPr>
              <a:t>Máy biến áp 22/0,4kV</a:t>
            </a:r>
          </a:p>
          <a:p>
            <a:pPr marL="342900" indent="-342900">
              <a:lnSpc>
                <a:spcPct val="150000"/>
              </a:lnSpc>
              <a:buClr>
                <a:schemeClr val="accent2">
                  <a:lumMod val="75000"/>
                </a:schemeClr>
              </a:buClr>
              <a:buAutoNum type="arabicPeriod"/>
            </a:pPr>
            <a:r>
              <a:rPr lang="en-US" sz="1600" i="1">
                <a:solidFill>
                  <a:schemeClr val="accent2">
                    <a:lumMod val="75000"/>
                  </a:schemeClr>
                </a:solidFill>
              </a:rPr>
              <a:t>Máy biến áo 22/6kV</a:t>
            </a:r>
          </a:p>
          <a:p>
            <a:pPr marL="342900" indent="-342900">
              <a:lnSpc>
                <a:spcPct val="150000"/>
              </a:lnSpc>
              <a:buClr>
                <a:schemeClr val="accent2">
                  <a:lumMod val="75000"/>
                </a:schemeClr>
              </a:buClr>
              <a:buAutoNum type="arabicPeriod"/>
            </a:pPr>
            <a:r>
              <a:rPr lang="en-US" sz="1600" i="1">
                <a:solidFill>
                  <a:schemeClr val="accent2">
                    <a:lumMod val="75000"/>
                  </a:schemeClr>
                </a:solidFill>
              </a:rPr>
              <a:t>Đường dây 110kV</a:t>
            </a:r>
          </a:p>
          <a:p>
            <a:pPr marL="342900" indent="-342900">
              <a:lnSpc>
                <a:spcPct val="150000"/>
              </a:lnSpc>
              <a:buClr>
                <a:schemeClr val="accent2">
                  <a:lumMod val="75000"/>
                </a:schemeClr>
              </a:buClr>
              <a:buAutoNum type="arabicPeriod"/>
            </a:pPr>
            <a:r>
              <a:rPr lang="en-US" sz="1600" i="1">
                <a:solidFill>
                  <a:schemeClr val="accent2">
                    <a:lumMod val="75000"/>
                  </a:schemeClr>
                </a:solidFill>
              </a:rPr>
              <a:t>Đường dây 22kV</a:t>
            </a:r>
          </a:p>
          <a:p>
            <a:pPr marL="342900" indent="-342900">
              <a:lnSpc>
                <a:spcPct val="150000"/>
              </a:lnSpc>
              <a:buClr>
                <a:schemeClr val="accent2">
                  <a:lumMod val="75000"/>
                </a:schemeClr>
              </a:buClr>
              <a:buAutoNum type="arabicPeriod"/>
            </a:pPr>
            <a:r>
              <a:rPr lang="en-US" sz="1600" i="1">
                <a:solidFill>
                  <a:schemeClr val="accent2">
                    <a:lumMod val="75000"/>
                  </a:schemeClr>
                </a:solidFill>
              </a:rPr>
              <a:t>Đường dây 0,4kV</a:t>
            </a:r>
          </a:p>
          <a:p>
            <a:pPr marL="342900" indent="-342900">
              <a:lnSpc>
                <a:spcPct val="150000"/>
              </a:lnSpc>
              <a:buClr>
                <a:schemeClr val="accent2">
                  <a:lumMod val="75000"/>
                </a:schemeClr>
              </a:buClr>
              <a:buAutoNum type="arabicPeriod"/>
            </a:pPr>
            <a:r>
              <a:rPr lang="en-US" sz="1600" i="1">
                <a:solidFill>
                  <a:schemeClr val="accent2">
                    <a:lumMod val="75000"/>
                  </a:schemeClr>
                </a:solidFill>
              </a:rPr>
              <a:t>Đường dây 6kV</a:t>
            </a:r>
          </a:p>
        </p:txBody>
      </p:sp>
      <p:sp>
        <p:nvSpPr>
          <p:cNvPr id="10" name="Speech Bubble: Rectangle with Corners Rounded 9">
            <a:extLst>
              <a:ext uri="{FF2B5EF4-FFF2-40B4-BE49-F238E27FC236}">
                <a16:creationId xmlns:a16="http://schemas.microsoft.com/office/drawing/2014/main" id="{C35DB0D1-9E4B-F72F-C7FC-9BEC05DC38D0}"/>
              </a:ext>
            </a:extLst>
          </p:cNvPr>
          <p:cNvSpPr/>
          <p:nvPr/>
        </p:nvSpPr>
        <p:spPr>
          <a:xfrm>
            <a:off x="5791200" y="380443"/>
            <a:ext cx="3040744" cy="1313542"/>
          </a:xfrm>
          <a:prstGeom prst="wedgeRoundRectCallout">
            <a:avLst>
              <a:gd name="adj1" fmla="val -61435"/>
              <a:gd name="adj2" fmla="val 34323"/>
              <a:gd name="adj3" fmla="val 16667"/>
            </a:avLst>
          </a:prstGeom>
          <a:solidFill>
            <a:schemeClr val="tx2"/>
          </a:solidFill>
          <a:ln>
            <a:solidFill>
              <a:schemeClr val="accent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Quan sát </a:t>
            </a:r>
            <a:r>
              <a:rPr lang="vi-VN" sz="2000">
                <a:solidFill>
                  <a:srgbClr val="000000"/>
                </a:solidFill>
              </a:rPr>
              <a:t>sơ đồ lưới điện phân phối</a:t>
            </a:r>
            <a:endParaRPr lang="en-US" sz="2000">
              <a:solidFill>
                <a:srgbClr val="000000"/>
              </a:solidFill>
            </a:endParaRPr>
          </a:p>
        </p:txBody>
      </p:sp>
    </p:spTree>
    <p:extLst>
      <p:ext uri="{BB962C8B-B14F-4D97-AF65-F5344CB8AC3E}">
        <p14:creationId xmlns:p14="http://schemas.microsoft.com/office/powerpoint/2010/main" val="29047998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2" name="TextBox 1">
            <a:extLst>
              <a:ext uri="{FF2B5EF4-FFF2-40B4-BE49-F238E27FC236}">
                <a16:creationId xmlns:a16="http://schemas.microsoft.com/office/drawing/2014/main" id="{246AE425-1A87-4D5F-7D1A-15B39B289E09}"/>
              </a:ext>
            </a:extLst>
          </p:cNvPr>
          <p:cNvSpPr txBox="1"/>
          <p:nvPr/>
        </p:nvSpPr>
        <p:spPr>
          <a:xfrm>
            <a:off x="239486" y="239486"/>
            <a:ext cx="3679371" cy="461665"/>
          </a:xfrm>
          <a:prstGeom prst="rect">
            <a:avLst/>
          </a:prstGeom>
          <a:noFill/>
        </p:spPr>
        <p:txBody>
          <a:bodyPr wrap="square" rtlCol="0">
            <a:spAutoFit/>
          </a:bodyPr>
          <a:lstStyle/>
          <a:p>
            <a:r>
              <a:rPr lang="en-US" sz="2400" b="1">
                <a:solidFill>
                  <a:srgbClr val="C00000"/>
                </a:solidFill>
              </a:rPr>
              <a:t>3. Tải điện </a:t>
            </a:r>
          </a:p>
        </p:txBody>
      </p:sp>
      <p:grpSp>
        <p:nvGrpSpPr>
          <p:cNvPr id="13" name="Group 12">
            <a:extLst>
              <a:ext uri="{FF2B5EF4-FFF2-40B4-BE49-F238E27FC236}">
                <a16:creationId xmlns:a16="http://schemas.microsoft.com/office/drawing/2014/main" id="{11E34FDC-16DC-6C1F-FD58-F950EC18A5CE}"/>
              </a:ext>
            </a:extLst>
          </p:cNvPr>
          <p:cNvGrpSpPr/>
          <p:nvPr/>
        </p:nvGrpSpPr>
        <p:grpSpPr>
          <a:xfrm>
            <a:off x="484293" y="926974"/>
            <a:ext cx="8158965" cy="4008930"/>
            <a:chOff x="506064" y="956002"/>
            <a:chExt cx="8158965" cy="4008930"/>
          </a:xfrm>
        </p:grpSpPr>
        <p:pic>
          <p:nvPicPr>
            <p:cNvPr id="4" name="Picture 3">
              <a:extLst>
                <a:ext uri="{FF2B5EF4-FFF2-40B4-BE49-F238E27FC236}">
                  <a16:creationId xmlns:a16="http://schemas.microsoft.com/office/drawing/2014/main" id="{A5E58931-8E02-4BF7-1659-096D73211C86}"/>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Lst>
            </a:blip>
            <a:stretch>
              <a:fillRect/>
            </a:stretch>
          </p:blipFill>
          <p:spPr>
            <a:xfrm>
              <a:off x="506064" y="956002"/>
              <a:ext cx="4165609" cy="3129897"/>
            </a:xfrm>
            <a:prstGeom prst="rect">
              <a:avLst/>
            </a:prstGeom>
          </p:spPr>
        </p:pic>
        <p:pic>
          <p:nvPicPr>
            <p:cNvPr id="7" name="Picture 6">
              <a:extLst>
                <a:ext uri="{FF2B5EF4-FFF2-40B4-BE49-F238E27FC236}">
                  <a16:creationId xmlns:a16="http://schemas.microsoft.com/office/drawing/2014/main" id="{98827525-F59C-3DAD-B0E9-34AD56C5E77D}"/>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900"/>
                      </a14:imgEffect>
                    </a14:imgLayer>
                  </a14:imgProps>
                </a:ext>
              </a:extLst>
            </a:blip>
            <a:stretch>
              <a:fillRect/>
            </a:stretch>
          </p:blipFill>
          <p:spPr>
            <a:xfrm>
              <a:off x="5326471" y="956002"/>
              <a:ext cx="3338558" cy="3129898"/>
            </a:xfrm>
            <a:prstGeom prst="rect">
              <a:avLst/>
            </a:prstGeom>
          </p:spPr>
        </p:pic>
        <p:sp>
          <p:nvSpPr>
            <p:cNvPr id="10" name="TextBox 9">
              <a:extLst>
                <a:ext uri="{FF2B5EF4-FFF2-40B4-BE49-F238E27FC236}">
                  <a16:creationId xmlns:a16="http://schemas.microsoft.com/office/drawing/2014/main" id="{AAD41B1E-6CC1-79D0-D6B9-550BC2A2DC8B}"/>
                </a:ext>
              </a:extLst>
            </p:cNvPr>
            <p:cNvSpPr txBox="1"/>
            <p:nvPr/>
          </p:nvSpPr>
          <p:spPr>
            <a:xfrm>
              <a:off x="941496" y="4156084"/>
              <a:ext cx="3294743" cy="369332"/>
            </a:xfrm>
            <a:prstGeom prst="rect">
              <a:avLst/>
            </a:prstGeom>
            <a:noFill/>
          </p:spPr>
          <p:txBody>
            <a:bodyPr wrap="square" rtlCol="0">
              <a:spAutoFit/>
            </a:bodyPr>
            <a:lstStyle/>
            <a:p>
              <a:pPr algn="ctr"/>
              <a:r>
                <a:rPr lang="en-US" sz="1800" i="1"/>
                <a:t>a. Tải điện trong sản xuất </a:t>
              </a:r>
            </a:p>
          </p:txBody>
        </p:sp>
        <p:sp>
          <p:nvSpPr>
            <p:cNvPr id="11" name="TextBox 10">
              <a:extLst>
                <a:ext uri="{FF2B5EF4-FFF2-40B4-BE49-F238E27FC236}">
                  <a16:creationId xmlns:a16="http://schemas.microsoft.com/office/drawing/2014/main" id="{C56B3691-ECB1-0693-E3DA-59947C9F2758}"/>
                </a:ext>
              </a:extLst>
            </p:cNvPr>
            <p:cNvSpPr txBox="1"/>
            <p:nvPr/>
          </p:nvSpPr>
          <p:spPr>
            <a:xfrm>
              <a:off x="5348378" y="4156084"/>
              <a:ext cx="3294743" cy="369332"/>
            </a:xfrm>
            <a:prstGeom prst="rect">
              <a:avLst/>
            </a:prstGeom>
            <a:noFill/>
          </p:spPr>
          <p:txBody>
            <a:bodyPr wrap="square" rtlCol="0">
              <a:spAutoFit/>
            </a:bodyPr>
            <a:lstStyle/>
            <a:p>
              <a:pPr algn="ctr"/>
              <a:r>
                <a:rPr lang="en-US" sz="1800" i="1"/>
                <a:t>b. Tải điện trong sinh hoạt </a:t>
              </a:r>
            </a:p>
          </p:txBody>
        </p:sp>
        <p:sp>
          <p:nvSpPr>
            <p:cNvPr id="12" name="TextBox 11">
              <a:extLst>
                <a:ext uri="{FF2B5EF4-FFF2-40B4-BE49-F238E27FC236}">
                  <a16:creationId xmlns:a16="http://schemas.microsoft.com/office/drawing/2014/main" id="{4C4E1738-9ED2-1C63-DD69-080ACAA72E1A}"/>
                </a:ext>
              </a:extLst>
            </p:cNvPr>
            <p:cNvSpPr txBox="1"/>
            <p:nvPr/>
          </p:nvSpPr>
          <p:spPr>
            <a:xfrm>
              <a:off x="3024301" y="4595600"/>
              <a:ext cx="3294743" cy="369332"/>
            </a:xfrm>
            <a:prstGeom prst="rect">
              <a:avLst/>
            </a:prstGeom>
            <a:noFill/>
          </p:spPr>
          <p:txBody>
            <a:bodyPr wrap="square" rtlCol="0">
              <a:spAutoFit/>
            </a:bodyPr>
            <a:lstStyle/>
            <a:p>
              <a:pPr algn="ctr"/>
              <a:r>
                <a:rPr lang="en-US" sz="1800" b="1" i="1"/>
                <a:t>Hình 4.6. </a:t>
              </a:r>
              <a:r>
                <a:rPr lang="en-US" sz="1800" i="1"/>
                <a:t>Một số tải điện </a:t>
              </a:r>
            </a:p>
          </p:txBody>
        </p:sp>
      </p:grpSp>
    </p:spTree>
    <p:extLst>
      <p:ext uri="{BB962C8B-B14F-4D97-AF65-F5344CB8AC3E}">
        <p14:creationId xmlns:p14="http://schemas.microsoft.com/office/powerpoint/2010/main" val="1266623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grpSp>
        <p:nvGrpSpPr>
          <p:cNvPr id="9" name="Group 8">
            <a:extLst>
              <a:ext uri="{FF2B5EF4-FFF2-40B4-BE49-F238E27FC236}">
                <a16:creationId xmlns:a16="http://schemas.microsoft.com/office/drawing/2014/main" id="{52DEAA24-4471-91D8-3B07-B1C906BA2B96}"/>
              </a:ext>
            </a:extLst>
          </p:cNvPr>
          <p:cNvGrpSpPr/>
          <p:nvPr/>
        </p:nvGrpSpPr>
        <p:grpSpPr>
          <a:xfrm>
            <a:off x="290861" y="290869"/>
            <a:ext cx="8229024" cy="662818"/>
            <a:chOff x="290861" y="290869"/>
            <a:chExt cx="8229024" cy="662818"/>
          </a:xfrm>
        </p:grpSpPr>
        <p:sp>
          <p:nvSpPr>
            <p:cNvPr id="5" name="Freeform 9">
              <a:extLst>
                <a:ext uri="{FF2B5EF4-FFF2-40B4-BE49-F238E27FC236}">
                  <a16:creationId xmlns:a16="http://schemas.microsoft.com/office/drawing/2014/main" id="{89055021-6E77-7A7E-E53F-25009070D445}"/>
                </a:ext>
              </a:extLst>
            </p:cNvPr>
            <p:cNvSpPr/>
            <p:nvPr/>
          </p:nvSpPr>
          <p:spPr>
            <a:xfrm>
              <a:off x="290861" y="290869"/>
              <a:ext cx="710623" cy="662818"/>
            </a:xfrm>
            <a:custGeom>
              <a:avLst/>
              <a:gdLst/>
              <a:ahLst/>
              <a:cxnLst/>
              <a:rect l="l" t="t" r="r" b="b"/>
              <a:pathLst>
                <a:path w="4411579" h="4114800">
                  <a:moveTo>
                    <a:pt x="0" y="0"/>
                  </a:moveTo>
                  <a:lnTo>
                    <a:pt x="4411579" y="0"/>
                  </a:lnTo>
                  <a:lnTo>
                    <a:pt x="441157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7">
              <a:extLst>
                <a:ext uri="{FF2B5EF4-FFF2-40B4-BE49-F238E27FC236}">
                  <a16:creationId xmlns:a16="http://schemas.microsoft.com/office/drawing/2014/main" id="{B82E0FE5-0E65-1AA5-24D9-9EBB328E0E68}"/>
                </a:ext>
              </a:extLst>
            </p:cNvPr>
            <p:cNvSpPr txBox="1"/>
            <p:nvPr/>
          </p:nvSpPr>
          <p:spPr>
            <a:xfrm>
              <a:off x="1146628" y="373780"/>
              <a:ext cx="7373257" cy="496996"/>
            </a:xfrm>
            <a:prstGeom prst="rect">
              <a:avLst/>
            </a:prstGeom>
            <a:noFill/>
          </p:spPr>
          <p:txBody>
            <a:bodyPr wrap="square">
              <a:spAutoFit/>
            </a:bodyPr>
            <a:lstStyle/>
            <a:p>
              <a:pPr algn="just">
                <a:lnSpc>
                  <a:spcPct val="150000"/>
                </a:lnSpc>
              </a:pPr>
              <a:r>
                <a:rPr lang="en-US" sz="2000" i="1"/>
                <a:t>Nghiên cứu SGK và trả lời nội dung Câu hỏi (SGK – tr23):</a:t>
              </a:r>
            </a:p>
          </p:txBody>
        </p:sp>
      </p:grpSp>
      <p:grpSp>
        <p:nvGrpSpPr>
          <p:cNvPr id="18" name="Group 17">
            <a:extLst>
              <a:ext uri="{FF2B5EF4-FFF2-40B4-BE49-F238E27FC236}">
                <a16:creationId xmlns:a16="http://schemas.microsoft.com/office/drawing/2014/main" id="{B26495B1-61A3-8EAB-8F70-3E160DACFDDB}"/>
              </a:ext>
            </a:extLst>
          </p:cNvPr>
          <p:cNvGrpSpPr/>
          <p:nvPr/>
        </p:nvGrpSpPr>
        <p:grpSpPr>
          <a:xfrm>
            <a:off x="290861" y="1541067"/>
            <a:ext cx="4405086" cy="2911845"/>
            <a:chOff x="522514" y="1406155"/>
            <a:chExt cx="4405086" cy="2911845"/>
          </a:xfrm>
        </p:grpSpPr>
        <p:sp>
          <p:nvSpPr>
            <p:cNvPr id="16" name="Rectangle: Rounded Corners 15">
              <a:extLst>
                <a:ext uri="{FF2B5EF4-FFF2-40B4-BE49-F238E27FC236}">
                  <a16:creationId xmlns:a16="http://schemas.microsoft.com/office/drawing/2014/main" id="{8CE7D5C6-2419-B937-5342-395F9647D317}"/>
                </a:ext>
              </a:extLst>
            </p:cNvPr>
            <p:cNvSpPr/>
            <p:nvPr/>
          </p:nvSpPr>
          <p:spPr>
            <a:xfrm>
              <a:off x="522514" y="1908629"/>
              <a:ext cx="4405086" cy="2409371"/>
            </a:xfrm>
            <a:prstGeom prst="roundRect">
              <a:avLst>
                <a:gd name="adj" fmla="val 6727"/>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8B9FD3-03DE-26FD-4C0B-6778010F632B}"/>
                </a:ext>
              </a:extLst>
            </p:cNvPr>
            <p:cNvSpPr txBox="1"/>
            <p:nvPr/>
          </p:nvSpPr>
          <p:spPr>
            <a:xfrm>
              <a:off x="587828" y="2329206"/>
              <a:ext cx="4339772" cy="1881990"/>
            </a:xfrm>
            <a:prstGeom prst="rect">
              <a:avLst/>
            </a:prstGeom>
            <a:noFill/>
          </p:spPr>
          <p:txBody>
            <a:bodyPr wrap="square">
              <a:spAutoFit/>
            </a:bodyPr>
            <a:lstStyle/>
            <a:p>
              <a:pPr algn="just">
                <a:lnSpc>
                  <a:spcPct val="150000"/>
                </a:lnSpc>
              </a:pPr>
              <a:r>
                <a:rPr lang="vi-VN" sz="2000"/>
                <a:t>1. Trong hệ thống điện quốc gia, tải điện được phân loại như thế nào?</a:t>
              </a:r>
            </a:p>
            <a:p>
              <a:pPr algn="just">
                <a:lnSpc>
                  <a:spcPct val="150000"/>
                </a:lnSpc>
              </a:pPr>
              <a:r>
                <a:rPr lang="vi-VN" sz="2000"/>
                <a:t>2. Hãy kể tên một số tải điện trong hệ thống điện quốc gia.</a:t>
              </a:r>
            </a:p>
          </p:txBody>
        </p:sp>
        <p:sp>
          <p:nvSpPr>
            <p:cNvPr id="17" name="Freeform 7">
              <a:extLst>
                <a:ext uri="{FF2B5EF4-FFF2-40B4-BE49-F238E27FC236}">
                  <a16:creationId xmlns:a16="http://schemas.microsoft.com/office/drawing/2014/main" id="{E24F1529-20AB-F6E7-A6E0-7EC93D3BD754}"/>
                </a:ext>
              </a:extLst>
            </p:cNvPr>
            <p:cNvSpPr/>
            <p:nvPr/>
          </p:nvSpPr>
          <p:spPr>
            <a:xfrm>
              <a:off x="2185200" y="1406155"/>
              <a:ext cx="1145027" cy="838732"/>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pic>
        <p:nvPicPr>
          <p:cNvPr id="3076" name="Picture 4" descr="Xây dựng hệ thống truyền tải điện đồng bộ, hiện đại">
            <a:extLst>
              <a:ext uri="{FF2B5EF4-FFF2-40B4-BE49-F238E27FC236}">
                <a16:creationId xmlns:a16="http://schemas.microsoft.com/office/drawing/2014/main" id="{851B6BD8-8B0E-2E74-1B4A-5A813982DE2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34366"/>
          <a:stretch/>
        </p:blipFill>
        <p:spPr bwMode="auto">
          <a:xfrm>
            <a:off x="4943045" y="1156161"/>
            <a:ext cx="4025326" cy="3704444"/>
          </a:xfrm>
          <a:prstGeom prst="roundRect">
            <a:avLst>
              <a:gd name="adj" fmla="val 9586"/>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6830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par>
                                <p:cTn id="13" presetID="14" presetClass="entr" presetSubtype="1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randombar(horizontal)">
                                      <p:cBhvr>
                                        <p:cTn id="15"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3" name="TextBox 2">
            <a:extLst>
              <a:ext uri="{FF2B5EF4-FFF2-40B4-BE49-F238E27FC236}">
                <a16:creationId xmlns:a16="http://schemas.microsoft.com/office/drawing/2014/main" id="{4871B3E6-CBBF-5B63-AFC3-FBE3B0FF12C9}"/>
              </a:ext>
            </a:extLst>
          </p:cNvPr>
          <p:cNvSpPr txBox="1"/>
          <p:nvPr/>
        </p:nvSpPr>
        <p:spPr>
          <a:xfrm>
            <a:off x="397239" y="405452"/>
            <a:ext cx="8349521" cy="958660"/>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000"/>
              <a:t>Tải điện biến điện năng thành các dạng năng lượng khác nhau để phục vụ cho sản xuất và đời sống.</a:t>
            </a:r>
            <a:endParaRPr lang="en-US" sz="2000"/>
          </a:p>
        </p:txBody>
      </p:sp>
      <p:sp>
        <p:nvSpPr>
          <p:cNvPr id="4" name="Rectangle: Rounded Corners 3">
            <a:extLst>
              <a:ext uri="{FF2B5EF4-FFF2-40B4-BE49-F238E27FC236}">
                <a16:creationId xmlns:a16="http://schemas.microsoft.com/office/drawing/2014/main" id="{CBA8200E-5A81-DD2B-ACB2-DEF99FBC2B79}"/>
              </a:ext>
            </a:extLst>
          </p:cNvPr>
          <p:cNvSpPr/>
          <p:nvPr/>
        </p:nvSpPr>
        <p:spPr>
          <a:xfrm>
            <a:off x="3505200" y="1589314"/>
            <a:ext cx="2133600" cy="537029"/>
          </a:xfrm>
          <a:prstGeom prst="round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atin typeface="+mj-lt"/>
              </a:rPr>
              <a:t>PHÂN LOẠI </a:t>
            </a:r>
          </a:p>
        </p:txBody>
      </p:sp>
      <p:sp>
        <p:nvSpPr>
          <p:cNvPr id="6" name="Rectangle: Rounded Corners 5">
            <a:extLst>
              <a:ext uri="{FF2B5EF4-FFF2-40B4-BE49-F238E27FC236}">
                <a16:creationId xmlns:a16="http://schemas.microsoft.com/office/drawing/2014/main" id="{C709141C-DCDE-2026-B5D1-EB018A89FAAE}"/>
              </a:ext>
            </a:extLst>
          </p:cNvPr>
          <p:cNvSpPr/>
          <p:nvPr/>
        </p:nvSpPr>
        <p:spPr>
          <a:xfrm>
            <a:off x="560702" y="2460402"/>
            <a:ext cx="3476171" cy="1488579"/>
          </a:xfrm>
          <a:prstGeom prst="roundRect">
            <a:avLst>
              <a:gd name="adj" fmla="val 9497"/>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Tải trong sản xuất thường là tải điện ba pha tiêu thụ nhiều điện năng. </a:t>
            </a:r>
            <a:endParaRPr lang="en-US" sz="2000">
              <a:solidFill>
                <a:srgbClr val="000000"/>
              </a:solidFill>
            </a:endParaRPr>
          </a:p>
        </p:txBody>
      </p:sp>
      <p:sp>
        <p:nvSpPr>
          <p:cNvPr id="7" name="Rectangle: Rounded Corners 6">
            <a:extLst>
              <a:ext uri="{FF2B5EF4-FFF2-40B4-BE49-F238E27FC236}">
                <a16:creationId xmlns:a16="http://schemas.microsoft.com/office/drawing/2014/main" id="{6606129E-EFA0-58F7-ADDC-B00409EE5D38}"/>
              </a:ext>
            </a:extLst>
          </p:cNvPr>
          <p:cNvSpPr/>
          <p:nvPr/>
        </p:nvSpPr>
        <p:spPr>
          <a:xfrm>
            <a:off x="5270589" y="2460402"/>
            <a:ext cx="3476171" cy="1488579"/>
          </a:xfrm>
          <a:prstGeom prst="roundRect">
            <a:avLst>
              <a:gd name="adj" fmla="val 9497"/>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Tải điện trong sinh hoạt thường là tải một pha. </a:t>
            </a:r>
            <a:endParaRPr lang="en-US" sz="2000">
              <a:solidFill>
                <a:srgbClr val="000000"/>
              </a:solidFill>
            </a:endParaRPr>
          </a:p>
        </p:txBody>
      </p:sp>
      <p:cxnSp>
        <p:nvCxnSpPr>
          <p:cNvPr id="11" name="Straight Connector 10">
            <a:extLst>
              <a:ext uri="{FF2B5EF4-FFF2-40B4-BE49-F238E27FC236}">
                <a16:creationId xmlns:a16="http://schemas.microsoft.com/office/drawing/2014/main" id="{A145715B-6F60-29A9-68A3-231A8F7A301A}"/>
              </a:ext>
            </a:extLst>
          </p:cNvPr>
          <p:cNvCxnSpPr>
            <a:cxnSpLocks/>
            <a:stCxn id="4" idx="2"/>
            <a:endCxn id="6" idx="0"/>
          </p:cNvCxnSpPr>
          <p:nvPr/>
        </p:nvCxnSpPr>
        <p:spPr>
          <a:xfrm rot="5400000">
            <a:off x="3268365" y="1156766"/>
            <a:ext cx="334059" cy="2273212"/>
          </a:xfrm>
          <a:prstGeom prst="bentConnector3">
            <a:avLst>
              <a:gd name="adj1" fmla="val 50000"/>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07DB353-3D01-9517-4B4D-C1C60353864F}"/>
              </a:ext>
            </a:extLst>
          </p:cNvPr>
          <p:cNvCxnSpPr>
            <a:cxnSpLocks/>
            <a:stCxn id="4" idx="2"/>
            <a:endCxn id="7" idx="0"/>
          </p:cNvCxnSpPr>
          <p:nvPr/>
        </p:nvCxnSpPr>
        <p:spPr>
          <a:xfrm rot="16200000" flipH="1">
            <a:off x="5623308" y="1075034"/>
            <a:ext cx="334059" cy="2436675"/>
          </a:xfrm>
          <a:prstGeom prst="bentConnector3">
            <a:avLst>
              <a:gd name="adj1" fmla="val 50000"/>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0AB7B4D0-FF39-5F6F-7434-A298D97FA351}"/>
              </a:ext>
            </a:extLst>
          </p:cNvPr>
          <p:cNvGrpSpPr/>
          <p:nvPr/>
        </p:nvGrpSpPr>
        <p:grpSpPr>
          <a:xfrm>
            <a:off x="992502" y="4088179"/>
            <a:ext cx="2503714" cy="803108"/>
            <a:chOff x="1016000" y="2579004"/>
            <a:chExt cx="2503714" cy="803108"/>
          </a:xfrm>
        </p:grpSpPr>
        <p:sp>
          <p:nvSpPr>
            <p:cNvPr id="26" name="Arrow: Down 25">
              <a:extLst>
                <a:ext uri="{FF2B5EF4-FFF2-40B4-BE49-F238E27FC236}">
                  <a16:creationId xmlns:a16="http://schemas.microsoft.com/office/drawing/2014/main" id="{196F914A-3253-FDCB-70E6-52E982855078}"/>
                </a:ext>
              </a:extLst>
            </p:cNvPr>
            <p:cNvSpPr/>
            <p:nvPr/>
          </p:nvSpPr>
          <p:spPr>
            <a:xfrm>
              <a:off x="2099129" y="2579004"/>
              <a:ext cx="337457" cy="22497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F51D1CE9-A674-2B9D-3249-E1A8129477BE}"/>
                </a:ext>
              </a:extLst>
            </p:cNvPr>
            <p:cNvSpPr txBox="1"/>
            <p:nvPr/>
          </p:nvSpPr>
          <p:spPr>
            <a:xfrm>
              <a:off x="1016000" y="2885116"/>
              <a:ext cx="2503714" cy="496996"/>
            </a:xfrm>
            <a:prstGeom prst="rect">
              <a:avLst/>
            </a:prstGeom>
            <a:noFill/>
          </p:spPr>
          <p:txBody>
            <a:bodyPr wrap="square">
              <a:spAutoFit/>
            </a:bodyPr>
            <a:lstStyle/>
            <a:p>
              <a:pPr algn="ctr">
                <a:lnSpc>
                  <a:spcPct val="150000"/>
                </a:lnSpc>
              </a:pPr>
              <a:r>
                <a:rPr lang="en-US" sz="2000"/>
                <a:t>Ít biến động </a:t>
              </a:r>
            </a:p>
          </p:txBody>
        </p:sp>
      </p:grpSp>
      <p:grpSp>
        <p:nvGrpSpPr>
          <p:cNvPr id="31" name="Group 30">
            <a:extLst>
              <a:ext uri="{FF2B5EF4-FFF2-40B4-BE49-F238E27FC236}">
                <a16:creationId xmlns:a16="http://schemas.microsoft.com/office/drawing/2014/main" id="{E7EF2749-8C6E-0A81-3566-C95B10DCEA85}"/>
              </a:ext>
            </a:extLst>
          </p:cNvPr>
          <p:cNvGrpSpPr/>
          <p:nvPr/>
        </p:nvGrpSpPr>
        <p:grpSpPr>
          <a:xfrm>
            <a:off x="5008379" y="4091899"/>
            <a:ext cx="3826415" cy="700258"/>
            <a:chOff x="354649" y="2579004"/>
            <a:chExt cx="3826415" cy="700258"/>
          </a:xfrm>
        </p:grpSpPr>
        <p:sp>
          <p:nvSpPr>
            <p:cNvPr id="32" name="Arrow: Down 31">
              <a:extLst>
                <a:ext uri="{FF2B5EF4-FFF2-40B4-BE49-F238E27FC236}">
                  <a16:creationId xmlns:a16="http://schemas.microsoft.com/office/drawing/2014/main" id="{FDD056CA-4876-F3F2-9D05-95A10073D9EE}"/>
                </a:ext>
              </a:extLst>
            </p:cNvPr>
            <p:cNvSpPr/>
            <p:nvPr/>
          </p:nvSpPr>
          <p:spPr>
            <a:xfrm>
              <a:off x="2099129" y="2579004"/>
              <a:ext cx="337457" cy="224971"/>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3DBFC79-2DE1-36E3-9DD0-D8A2FDE9D6D9}"/>
                </a:ext>
              </a:extLst>
            </p:cNvPr>
            <p:cNvSpPr txBox="1"/>
            <p:nvPr/>
          </p:nvSpPr>
          <p:spPr>
            <a:xfrm>
              <a:off x="354649" y="2782266"/>
              <a:ext cx="3826415" cy="496996"/>
            </a:xfrm>
            <a:prstGeom prst="rect">
              <a:avLst/>
            </a:prstGeom>
            <a:noFill/>
          </p:spPr>
          <p:txBody>
            <a:bodyPr wrap="square">
              <a:spAutoFit/>
            </a:bodyPr>
            <a:lstStyle/>
            <a:p>
              <a:pPr algn="ctr">
                <a:lnSpc>
                  <a:spcPct val="150000"/>
                </a:lnSpc>
              </a:pPr>
              <a:r>
                <a:rPr lang="en-US" sz="2000"/>
                <a:t>Biến động theo giờ, mùa, năm</a:t>
              </a:r>
            </a:p>
          </p:txBody>
        </p:sp>
      </p:grpSp>
    </p:spTree>
    <p:extLst>
      <p:ext uri="{BB962C8B-B14F-4D97-AF65-F5344CB8AC3E}">
        <p14:creationId xmlns:p14="http://schemas.microsoft.com/office/powerpoint/2010/main" val="21044205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par>
                                <p:cTn id="17" presetID="22" presetClass="entr" presetSubtype="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par>
                          <p:cTn id="20" fill="hold">
                            <p:stCondLst>
                              <p:cond delay="1000"/>
                            </p:stCondLst>
                            <p:childTnLst>
                              <p:par>
                                <p:cTn id="21" presetID="16" presetClass="entr" presetSubtype="21"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up)">
                                      <p:cBhvr>
                                        <p:cTn id="3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AB168A5-36A4-7ADD-37C3-70C655C8BFF9}"/>
              </a:ext>
            </a:extLst>
          </p:cNvPr>
          <p:cNvSpPr/>
          <p:nvPr/>
        </p:nvSpPr>
        <p:spPr>
          <a:xfrm>
            <a:off x="264886" y="246743"/>
            <a:ext cx="8614228" cy="500743"/>
          </a:xfrm>
          <a:prstGeom prst="roundRect">
            <a:avLst>
              <a:gd name="adj" fmla="val 1376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Hệ thống điện quốc gia có vai trò gì? </a:t>
            </a:r>
          </a:p>
        </p:txBody>
      </p:sp>
      <p:sp>
        <p:nvSpPr>
          <p:cNvPr id="5" name="Freeform 6">
            <a:extLst>
              <a:ext uri="{FF2B5EF4-FFF2-40B4-BE49-F238E27FC236}">
                <a16:creationId xmlns:a16="http://schemas.microsoft.com/office/drawing/2014/main" id="{6435128D-A1C7-CD12-EFBA-5E0E76261779}"/>
              </a:ext>
            </a:extLst>
          </p:cNvPr>
          <p:cNvSpPr/>
          <p:nvPr/>
        </p:nvSpPr>
        <p:spPr>
          <a:xfrm>
            <a:off x="349145" y="3001045"/>
            <a:ext cx="8445709" cy="2280341"/>
          </a:xfrm>
          <a:custGeom>
            <a:avLst/>
            <a:gdLst/>
            <a:ahLst/>
            <a:cxnLst/>
            <a:rect l="l" t="t" r="r" b="b"/>
            <a:pathLst>
              <a:path w="16230600" h="4382262">
                <a:moveTo>
                  <a:pt x="0" y="0"/>
                </a:moveTo>
                <a:lnTo>
                  <a:pt x="16230600" y="0"/>
                </a:lnTo>
                <a:lnTo>
                  <a:pt x="16230600" y="4382262"/>
                </a:lnTo>
                <a:lnTo>
                  <a:pt x="0" y="4382262"/>
                </a:lnTo>
                <a:lnTo>
                  <a:pt x="0" y="0"/>
                </a:lnTo>
                <a:close/>
              </a:path>
            </a:pathLst>
          </a:custGeom>
          <a:blipFill>
            <a:blip r:embed="rId3"/>
            <a:stretch>
              <a:fillRect/>
            </a:stretch>
          </a:blipFill>
        </p:spPr>
      </p:sp>
      <p:sp>
        <p:nvSpPr>
          <p:cNvPr id="6" name="Rectangle: Rounded Corners 5">
            <a:extLst>
              <a:ext uri="{FF2B5EF4-FFF2-40B4-BE49-F238E27FC236}">
                <a16:creationId xmlns:a16="http://schemas.microsoft.com/office/drawing/2014/main" id="{9F52E095-5137-DF17-59E6-814E76EDDF17}"/>
              </a:ext>
            </a:extLst>
          </p:cNvPr>
          <p:cNvSpPr/>
          <p:nvPr/>
        </p:nvSpPr>
        <p:spPr>
          <a:xfrm>
            <a:off x="264886" y="1164664"/>
            <a:ext cx="4135769" cy="1669143"/>
          </a:xfrm>
          <a:prstGeom prst="roundRect">
            <a:avLst>
              <a:gd name="adj" fmla="val 10580"/>
            </a:avLst>
          </a:prstGeom>
          <a:solidFill>
            <a:srgbClr val="FFFFFF"/>
          </a:solidFill>
          <a:ln>
            <a:solidFill>
              <a:schemeClr val="accent3">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Có vai trò rất quan trọng trong việc đảm bảo an ninh năng lượng của quốc gia</a:t>
            </a:r>
            <a:r>
              <a:rPr lang="en-US" sz="2000">
                <a:solidFill>
                  <a:srgbClr val="000000"/>
                </a:solidFill>
              </a:rPr>
              <a:t>.</a:t>
            </a:r>
          </a:p>
        </p:txBody>
      </p:sp>
      <p:sp>
        <p:nvSpPr>
          <p:cNvPr id="7" name="Rectangle: Rounded Corners 6">
            <a:extLst>
              <a:ext uri="{FF2B5EF4-FFF2-40B4-BE49-F238E27FC236}">
                <a16:creationId xmlns:a16="http://schemas.microsoft.com/office/drawing/2014/main" id="{A15295C3-73B7-EDFD-EC11-ED32A280A224}"/>
              </a:ext>
            </a:extLst>
          </p:cNvPr>
          <p:cNvSpPr/>
          <p:nvPr/>
        </p:nvSpPr>
        <p:spPr>
          <a:xfrm>
            <a:off x="4743345" y="1164664"/>
            <a:ext cx="4135769" cy="1669143"/>
          </a:xfrm>
          <a:prstGeom prst="roundRect">
            <a:avLst>
              <a:gd name="adj" fmla="val 10580"/>
            </a:avLst>
          </a:prstGeom>
          <a:solidFill>
            <a:srgbClr val="FFFFFF"/>
          </a:solidFill>
          <a:ln>
            <a:solidFill>
              <a:schemeClr val="accent3">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Đảm bảo cung cấp điện năng an toàn, kinh tế, chất lượng tốt với độ tin cậy cao</a:t>
            </a:r>
            <a:r>
              <a:rPr lang="en-US" sz="2000">
                <a:solidFill>
                  <a:srgbClr val="000000"/>
                </a:solidFill>
              </a:rPr>
              <a:t>.</a:t>
            </a:r>
          </a:p>
        </p:txBody>
      </p:sp>
    </p:spTree>
    <p:extLst>
      <p:ext uri="{BB962C8B-B14F-4D97-AF65-F5344CB8AC3E}">
        <p14:creationId xmlns:p14="http://schemas.microsoft.com/office/powerpoint/2010/main" val="26877342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6" name="Rectangle 5">
            <a:extLst>
              <a:ext uri="{FF2B5EF4-FFF2-40B4-BE49-F238E27FC236}">
                <a16:creationId xmlns:a16="http://schemas.microsoft.com/office/drawing/2014/main" id="{4D3DE642-9911-B10F-7E51-C02265114962}"/>
              </a:ext>
            </a:extLst>
          </p:cNvPr>
          <p:cNvSpPr/>
          <p:nvPr/>
        </p:nvSpPr>
        <p:spPr>
          <a:xfrm>
            <a:off x="-65315" y="413657"/>
            <a:ext cx="4064000" cy="55154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1" u="none" strike="noStrike" kern="0" cap="none" spc="0" normalizeH="0" baseline="0" noProof="0">
                <a:ln>
                  <a:noFill/>
                </a:ln>
                <a:solidFill>
                  <a:srgbClr val="000000"/>
                </a:solidFill>
                <a:effectLst/>
                <a:uLnTx/>
                <a:uFillTx/>
                <a:latin typeface="Arial"/>
                <a:ea typeface="+mn-ea"/>
                <a:cs typeface="+mn-cs"/>
                <a:sym typeface="Arial"/>
              </a:rPr>
              <a:t>Hướng dẫn trả lời câu hỏi </a:t>
            </a:r>
          </a:p>
        </p:txBody>
      </p:sp>
      <p:grpSp>
        <p:nvGrpSpPr>
          <p:cNvPr id="14" name="Group 13">
            <a:extLst>
              <a:ext uri="{FF2B5EF4-FFF2-40B4-BE49-F238E27FC236}">
                <a16:creationId xmlns:a16="http://schemas.microsoft.com/office/drawing/2014/main" id="{D97F74BA-BE45-8FA1-6A64-31C54B69555B}"/>
              </a:ext>
            </a:extLst>
          </p:cNvPr>
          <p:cNvGrpSpPr/>
          <p:nvPr/>
        </p:nvGrpSpPr>
        <p:grpSpPr>
          <a:xfrm>
            <a:off x="274864" y="1353455"/>
            <a:ext cx="8594271" cy="3376388"/>
            <a:chOff x="806449" y="1984827"/>
            <a:chExt cx="8594271" cy="3376388"/>
          </a:xfrm>
        </p:grpSpPr>
        <p:sp>
          <p:nvSpPr>
            <p:cNvPr id="11" name="Oval 10">
              <a:extLst>
                <a:ext uri="{FF2B5EF4-FFF2-40B4-BE49-F238E27FC236}">
                  <a16:creationId xmlns:a16="http://schemas.microsoft.com/office/drawing/2014/main" id="{BA5790A1-1BB6-6F1F-32EF-DDECBE9FDBEA}"/>
                </a:ext>
              </a:extLst>
            </p:cNvPr>
            <p:cNvSpPr/>
            <p:nvPr/>
          </p:nvSpPr>
          <p:spPr>
            <a:xfrm>
              <a:off x="885371" y="1984827"/>
              <a:ext cx="515257" cy="51525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1F6F7"/>
                  </a:solidFill>
                  <a:effectLst/>
                  <a:uLnTx/>
                  <a:uFillTx/>
                  <a:latin typeface="Arial"/>
                  <a:ea typeface="+mn-ea"/>
                  <a:cs typeface="+mn-cs"/>
                  <a:sym typeface="Arial"/>
                </a:rPr>
                <a:t>1</a:t>
              </a:r>
            </a:p>
          </p:txBody>
        </p:sp>
        <p:sp>
          <p:nvSpPr>
            <p:cNvPr id="13" name="TextBox 12">
              <a:extLst>
                <a:ext uri="{FF2B5EF4-FFF2-40B4-BE49-F238E27FC236}">
                  <a16:creationId xmlns:a16="http://schemas.microsoft.com/office/drawing/2014/main" id="{FC59FAD1-8092-0F32-8FBC-BD5F58E2C5BC}"/>
                </a:ext>
              </a:extLst>
            </p:cNvPr>
            <p:cNvSpPr txBox="1"/>
            <p:nvPr/>
          </p:nvSpPr>
          <p:spPr>
            <a:xfrm>
              <a:off x="806449" y="2555895"/>
              <a:ext cx="8594271" cy="280532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1" u="none" strike="noStrike" kern="0" cap="none" spc="0" normalizeH="0" baseline="0" noProof="0">
                  <a:ln>
                    <a:noFill/>
                  </a:ln>
                  <a:solidFill>
                    <a:srgbClr val="0070C0"/>
                  </a:solidFill>
                  <a:effectLst/>
                  <a:uLnTx/>
                  <a:uFillTx/>
                  <a:latin typeface="Arial"/>
                  <a:cs typeface="Arial"/>
                  <a:sym typeface="Arial"/>
                </a:rPr>
                <a:t>Trong hệ thống điện quốc gia, tải điện được chia thành hai loại chính:</a:t>
              </a: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Tải trong sản xuất thường là tải điện ba pha tiêu thụ nhiều điện năng. Đặc điểm chính của loại tải này là công suất ít biến động.</a:t>
              </a: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Tải điện trong sinh hoạt thường là tải một pha. Tải điện trong sinh hoạt thường biến động theo giờ, theo ngày và theo mùa trong năm, điều này gây khó khăn cho công tác điều độ hệ thống điện.</a:t>
              </a:r>
            </a:p>
          </p:txBody>
        </p:sp>
      </p:grpSp>
    </p:spTree>
    <p:extLst>
      <p:ext uri="{BB962C8B-B14F-4D97-AF65-F5344CB8AC3E}">
        <p14:creationId xmlns:p14="http://schemas.microsoft.com/office/powerpoint/2010/main" val="30026234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grpSp>
        <p:nvGrpSpPr>
          <p:cNvPr id="14" name="Group 13">
            <a:extLst>
              <a:ext uri="{FF2B5EF4-FFF2-40B4-BE49-F238E27FC236}">
                <a16:creationId xmlns:a16="http://schemas.microsoft.com/office/drawing/2014/main" id="{D97F74BA-BE45-8FA1-6A64-31C54B69555B}"/>
              </a:ext>
            </a:extLst>
          </p:cNvPr>
          <p:cNvGrpSpPr/>
          <p:nvPr/>
        </p:nvGrpSpPr>
        <p:grpSpPr>
          <a:xfrm>
            <a:off x="274864" y="214083"/>
            <a:ext cx="8594271" cy="2453058"/>
            <a:chOff x="806449" y="1984827"/>
            <a:chExt cx="8594271" cy="2453058"/>
          </a:xfrm>
        </p:grpSpPr>
        <p:sp>
          <p:nvSpPr>
            <p:cNvPr id="11" name="Oval 10">
              <a:extLst>
                <a:ext uri="{FF2B5EF4-FFF2-40B4-BE49-F238E27FC236}">
                  <a16:creationId xmlns:a16="http://schemas.microsoft.com/office/drawing/2014/main" id="{BA5790A1-1BB6-6F1F-32EF-DDECBE9FDBEA}"/>
                </a:ext>
              </a:extLst>
            </p:cNvPr>
            <p:cNvSpPr/>
            <p:nvPr/>
          </p:nvSpPr>
          <p:spPr>
            <a:xfrm>
              <a:off x="885371" y="1984827"/>
              <a:ext cx="515257" cy="51525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1F6F7"/>
                  </a:solidFill>
                  <a:effectLst/>
                  <a:uLnTx/>
                  <a:uFillTx/>
                  <a:latin typeface="Arial"/>
                  <a:ea typeface="+mn-ea"/>
                  <a:cs typeface="+mn-cs"/>
                  <a:sym typeface="Arial"/>
                </a:rPr>
                <a:t>2</a:t>
              </a:r>
            </a:p>
          </p:txBody>
        </p:sp>
        <p:sp>
          <p:nvSpPr>
            <p:cNvPr id="13" name="TextBox 12">
              <a:extLst>
                <a:ext uri="{FF2B5EF4-FFF2-40B4-BE49-F238E27FC236}">
                  <a16:creationId xmlns:a16="http://schemas.microsoft.com/office/drawing/2014/main" id="{FC59FAD1-8092-0F32-8FBC-BD5F58E2C5BC}"/>
                </a:ext>
              </a:extLst>
            </p:cNvPr>
            <p:cNvSpPr txBox="1"/>
            <p:nvPr/>
          </p:nvSpPr>
          <p:spPr>
            <a:xfrm>
              <a:off x="806449" y="2555895"/>
              <a:ext cx="8594271" cy="1881990"/>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Tải điện trong sản xuất: động cơ điện trong các nhà máy sản xuất, hệ thống điều hòa không khí, hệ thống bơm nước,…; các lò điện,…</a:t>
              </a: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Tải điện trong sinh hoạt: điều hòa không khí, tủ lạnh, quạt điện, đèn điện, nồi cơm điện,…</a:t>
              </a:r>
            </a:p>
          </p:txBody>
        </p:sp>
      </p:grpSp>
      <p:pic>
        <p:nvPicPr>
          <p:cNvPr id="4098" name="Picture 2" descr="Tương lai mịt mù của những công ty sản xuất phụ tùng động cơ đốt trong">
            <a:extLst>
              <a:ext uri="{FF2B5EF4-FFF2-40B4-BE49-F238E27FC236}">
                <a16:creationId xmlns:a16="http://schemas.microsoft.com/office/drawing/2014/main" id="{5138FCB8-D57D-8480-C9A5-FA280CA73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778" y="2855990"/>
            <a:ext cx="3110140" cy="207342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hủ tục nhập khẩu máy điều hoà không khí - Trang Chủ Cẩm Nang Xuất Nhập  Khẩu Quốc Tế">
            <a:extLst>
              <a:ext uri="{FF2B5EF4-FFF2-40B4-BE49-F238E27FC236}">
                <a16:creationId xmlns:a16="http://schemas.microsoft.com/office/drawing/2014/main" id="{4C2BFA28-8B99-1701-CB4A-494833A726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9084" y="2859229"/>
            <a:ext cx="3110140" cy="207018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ướng Dẫn Cách Sử Dụng Nồi Cơm Điện Toshiba Đúng Cách, Chi Tiết | TIKI">
            <a:extLst>
              <a:ext uri="{FF2B5EF4-FFF2-40B4-BE49-F238E27FC236}">
                <a16:creationId xmlns:a16="http://schemas.microsoft.com/office/drawing/2014/main" id="{8E6F1940-7F05-7E5D-9C1C-895788F35BA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7075"/>
          <a:stretch/>
        </p:blipFill>
        <p:spPr bwMode="auto">
          <a:xfrm>
            <a:off x="6590390" y="2866782"/>
            <a:ext cx="2386695" cy="2062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0569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arn(inVertical)">
                                      <p:cBhvr>
                                        <p:cTn id="12" dur="500"/>
                                        <p:tgtEl>
                                          <p:spTgt spid="4098"/>
                                        </p:tgtEl>
                                      </p:cBhvr>
                                    </p:animEffect>
                                  </p:childTnLst>
                                </p:cTn>
                              </p:par>
                              <p:par>
                                <p:cTn id="13" presetID="16" presetClass="entr" presetSubtype="21" fill="hold" nodeType="with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barn(inVertical)">
                                      <p:cBhvr>
                                        <p:cTn id="15" dur="500"/>
                                        <p:tgtEl>
                                          <p:spTgt spid="4100"/>
                                        </p:tgtEl>
                                      </p:cBhvr>
                                    </p:animEffect>
                                  </p:childTnLst>
                                </p:cTn>
                              </p:par>
                              <p:par>
                                <p:cTn id="16" presetID="16" presetClass="entr" presetSubtype="21" fill="hold" nodeType="withEffect">
                                  <p:stCondLst>
                                    <p:cond delay="0"/>
                                  </p:stCondLst>
                                  <p:childTnLst>
                                    <p:set>
                                      <p:cBhvr>
                                        <p:cTn id="17" dur="1" fill="hold">
                                          <p:stCondLst>
                                            <p:cond delay="0"/>
                                          </p:stCondLst>
                                        </p:cTn>
                                        <p:tgtEl>
                                          <p:spTgt spid="4102"/>
                                        </p:tgtEl>
                                        <p:attrNameLst>
                                          <p:attrName>style.visibility</p:attrName>
                                        </p:attrNameLst>
                                      </p:cBhvr>
                                      <p:to>
                                        <p:strVal val="visible"/>
                                      </p:to>
                                    </p:set>
                                    <p:animEffect transition="in" filter="barn(inVertical)">
                                      <p:cBhvr>
                                        <p:cTn id="18"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2" name="TextBox 1">
            <a:extLst>
              <a:ext uri="{FF2B5EF4-FFF2-40B4-BE49-F238E27FC236}">
                <a16:creationId xmlns:a16="http://schemas.microsoft.com/office/drawing/2014/main" id="{B4A3B5C9-8661-7446-B62E-FEDF5FCB112A}"/>
              </a:ext>
            </a:extLst>
          </p:cNvPr>
          <p:cNvSpPr txBox="1"/>
          <p:nvPr/>
        </p:nvSpPr>
        <p:spPr>
          <a:xfrm>
            <a:off x="2177142" y="261259"/>
            <a:ext cx="4789715" cy="630942"/>
          </a:xfrm>
          <a:prstGeom prst="rect">
            <a:avLst/>
          </a:prstGeom>
          <a:noFill/>
        </p:spPr>
        <p:txBody>
          <a:bodyPr wrap="square" rtlCol="0">
            <a:spAutoFit/>
          </a:bodyPr>
          <a:lstStyle/>
          <a:p>
            <a:pPr algn="ctr"/>
            <a:r>
              <a:rPr lang="en-US" sz="3500" b="1">
                <a:solidFill>
                  <a:schemeClr val="accent1">
                    <a:lumMod val="90000"/>
                    <a:lumOff val="10000"/>
                  </a:schemeClr>
                </a:solidFill>
              </a:rPr>
              <a:t>LUYỆN TẬP </a:t>
            </a:r>
          </a:p>
        </p:txBody>
      </p:sp>
      <p:sp>
        <p:nvSpPr>
          <p:cNvPr id="8" name="TextBox 7">
            <a:extLst>
              <a:ext uri="{FF2B5EF4-FFF2-40B4-BE49-F238E27FC236}">
                <a16:creationId xmlns:a16="http://schemas.microsoft.com/office/drawing/2014/main" id="{D8AD3564-ADC1-98D9-46B8-04BA7DCF30B8}"/>
              </a:ext>
            </a:extLst>
          </p:cNvPr>
          <p:cNvSpPr txBox="1"/>
          <p:nvPr/>
        </p:nvSpPr>
        <p:spPr>
          <a:xfrm>
            <a:off x="413656" y="1070046"/>
            <a:ext cx="8316686" cy="400110"/>
          </a:xfrm>
          <a:prstGeom prst="rect">
            <a:avLst/>
          </a:prstGeom>
          <a:noFill/>
        </p:spPr>
        <p:txBody>
          <a:bodyPr wrap="square">
            <a:spAutoFit/>
          </a:bodyPr>
          <a:lstStyle/>
          <a:p>
            <a:pPr algn="ctr"/>
            <a:r>
              <a:rPr lang="vi-VN" sz="2000" b="1" i="1">
                <a:solidFill>
                  <a:srgbClr val="C00000"/>
                </a:solidFill>
              </a:rPr>
              <a:t>Câu 1: </a:t>
            </a:r>
            <a:r>
              <a:rPr lang="vi-VN" sz="2000"/>
              <a:t>Lưới điện bao gồm: </a:t>
            </a:r>
            <a:endParaRPr lang="en-US" sz="2000"/>
          </a:p>
        </p:txBody>
      </p:sp>
      <p:sp>
        <p:nvSpPr>
          <p:cNvPr id="9" name="Rectangle: Rounded Corners 8">
            <a:extLst>
              <a:ext uri="{FF2B5EF4-FFF2-40B4-BE49-F238E27FC236}">
                <a16:creationId xmlns:a16="http://schemas.microsoft.com/office/drawing/2014/main" id="{38975803-41C1-0977-AAD1-E01E296B0350}"/>
              </a:ext>
            </a:extLst>
          </p:cNvPr>
          <p:cNvSpPr/>
          <p:nvPr/>
        </p:nvSpPr>
        <p:spPr>
          <a:xfrm>
            <a:off x="297542" y="1783873"/>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Các đường dây truyền tải điện và các thiết bị điện.</a:t>
            </a:r>
            <a:endParaRPr lang="en-US" sz="2000">
              <a:solidFill>
                <a:srgbClr val="000000"/>
              </a:solidFill>
            </a:endParaRPr>
          </a:p>
        </p:txBody>
      </p:sp>
      <p:sp>
        <p:nvSpPr>
          <p:cNvPr id="10" name="Rectangle: Rounded Corners 9">
            <a:extLst>
              <a:ext uri="{FF2B5EF4-FFF2-40B4-BE49-F238E27FC236}">
                <a16:creationId xmlns:a16="http://schemas.microsoft.com/office/drawing/2014/main" id="{BD1BDC84-640E-2440-9F4F-B0B7B4D8F3CE}"/>
              </a:ext>
            </a:extLst>
          </p:cNvPr>
          <p:cNvSpPr/>
          <p:nvPr/>
        </p:nvSpPr>
        <p:spPr>
          <a:xfrm>
            <a:off x="4963887" y="1783873"/>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Các đường dây truyền tải điện và các trạm điện.</a:t>
            </a:r>
            <a:endParaRPr lang="en-US" sz="2000">
              <a:solidFill>
                <a:srgbClr val="000000"/>
              </a:solidFill>
            </a:endParaRPr>
          </a:p>
        </p:txBody>
      </p:sp>
      <p:sp>
        <p:nvSpPr>
          <p:cNvPr id="13" name="Rectangle: Rounded Corners 12">
            <a:extLst>
              <a:ext uri="{FF2B5EF4-FFF2-40B4-BE49-F238E27FC236}">
                <a16:creationId xmlns:a16="http://schemas.microsoft.com/office/drawing/2014/main" id="{A47B7A43-25AC-2161-AF8C-4BBC4AD78E0A}"/>
              </a:ext>
            </a:extLst>
          </p:cNvPr>
          <p:cNvSpPr/>
          <p:nvPr/>
        </p:nvSpPr>
        <p:spPr>
          <a:xfrm>
            <a:off x="297542" y="3483008"/>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Trạm biến áp và trạm đóng cắt. </a:t>
            </a:r>
            <a:endParaRPr lang="en-US" sz="2000">
              <a:solidFill>
                <a:srgbClr val="000000"/>
              </a:solidFill>
            </a:endParaRPr>
          </a:p>
        </p:txBody>
      </p:sp>
      <p:sp>
        <p:nvSpPr>
          <p:cNvPr id="14" name="Rectangle: Rounded Corners 13">
            <a:extLst>
              <a:ext uri="{FF2B5EF4-FFF2-40B4-BE49-F238E27FC236}">
                <a16:creationId xmlns:a16="http://schemas.microsoft.com/office/drawing/2014/main" id="{9E2D4567-87CC-B906-A619-365C347E82BF}"/>
              </a:ext>
            </a:extLst>
          </p:cNvPr>
          <p:cNvSpPr/>
          <p:nvPr/>
        </p:nvSpPr>
        <p:spPr>
          <a:xfrm>
            <a:off x="4963887" y="3483008"/>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Trạm biến áp và các thiết bị điện.</a:t>
            </a:r>
            <a:endParaRPr lang="en-US" sz="2000">
              <a:solidFill>
                <a:srgbClr val="000000"/>
              </a:solidFill>
            </a:endParaRPr>
          </a:p>
        </p:txBody>
      </p:sp>
      <p:sp>
        <p:nvSpPr>
          <p:cNvPr id="17" name="Rectangle: Rounded Corners 16">
            <a:extLst>
              <a:ext uri="{FF2B5EF4-FFF2-40B4-BE49-F238E27FC236}">
                <a16:creationId xmlns:a16="http://schemas.microsoft.com/office/drawing/2014/main" id="{1C71D105-6336-8A9C-1E14-AC762A433D27}"/>
              </a:ext>
            </a:extLst>
          </p:cNvPr>
          <p:cNvSpPr/>
          <p:nvPr/>
        </p:nvSpPr>
        <p:spPr>
          <a:xfrm>
            <a:off x="4963887" y="1783873"/>
            <a:ext cx="3882573" cy="1471810"/>
          </a:xfrm>
          <a:prstGeom prst="roundRect">
            <a:avLst>
              <a:gd name="adj" fmla="val 9764"/>
            </a:avLst>
          </a:prstGeom>
          <a:solidFill>
            <a:schemeClr val="accent3">
              <a:lumMod val="20000"/>
              <a:lumOff val="80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Các đường dây truyền tải điện và các trạm điện.</a:t>
            </a:r>
            <a:endParaRPr lang="en-US" sz="2000">
              <a:solidFill>
                <a:srgbClr val="000000"/>
              </a:solidFill>
            </a:endParaRPr>
          </a:p>
        </p:txBody>
      </p:sp>
    </p:spTree>
    <p:extLst>
      <p:ext uri="{BB962C8B-B14F-4D97-AF65-F5344CB8AC3E}">
        <p14:creationId xmlns:p14="http://schemas.microsoft.com/office/powerpoint/2010/main" val="26722889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3" grpId="0" animBg="1"/>
      <p:bldP spid="14" grpId="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8" name="TextBox 7">
            <a:extLst>
              <a:ext uri="{FF2B5EF4-FFF2-40B4-BE49-F238E27FC236}">
                <a16:creationId xmlns:a16="http://schemas.microsoft.com/office/drawing/2014/main" id="{D8AD3564-ADC1-98D9-46B8-04BA7DCF30B8}"/>
              </a:ext>
            </a:extLst>
          </p:cNvPr>
          <p:cNvSpPr txBox="1"/>
          <p:nvPr/>
        </p:nvSpPr>
        <p:spPr>
          <a:xfrm>
            <a:off x="413656" y="562044"/>
            <a:ext cx="8316686" cy="400110"/>
          </a:xfrm>
          <a:prstGeom prst="rect">
            <a:avLst/>
          </a:prstGeom>
          <a:noFill/>
        </p:spPr>
        <p:txBody>
          <a:bodyPr wrap="square">
            <a:spAutoFit/>
          </a:bodyPr>
          <a:lstStyle/>
          <a:p>
            <a:pPr algn="ctr"/>
            <a:r>
              <a:rPr lang="vi-VN" sz="2000" b="1" i="1">
                <a:solidFill>
                  <a:srgbClr val="C00000"/>
                </a:solidFill>
              </a:rPr>
              <a:t>Câu </a:t>
            </a:r>
            <a:r>
              <a:rPr lang="en-US" sz="2000" b="1" i="1">
                <a:solidFill>
                  <a:srgbClr val="C00000"/>
                </a:solidFill>
              </a:rPr>
              <a:t>2</a:t>
            </a:r>
            <a:r>
              <a:rPr lang="vi-VN" sz="2000" b="1" i="1">
                <a:solidFill>
                  <a:srgbClr val="C00000"/>
                </a:solidFill>
              </a:rPr>
              <a:t>: </a:t>
            </a:r>
            <a:r>
              <a:rPr lang="vi-VN" sz="2000"/>
              <a:t>Hệ thống điện quốc gia có thành phần nào sau đây</a:t>
            </a:r>
            <a:endParaRPr lang="en-US" sz="2000"/>
          </a:p>
        </p:txBody>
      </p:sp>
      <p:sp>
        <p:nvSpPr>
          <p:cNvPr id="9" name="Rectangle: Rounded Corners 8">
            <a:extLst>
              <a:ext uri="{FF2B5EF4-FFF2-40B4-BE49-F238E27FC236}">
                <a16:creationId xmlns:a16="http://schemas.microsoft.com/office/drawing/2014/main" id="{38975803-41C1-0977-AAD1-E01E296B0350}"/>
              </a:ext>
            </a:extLst>
          </p:cNvPr>
          <p:cNvSpPr/>
          <p:nvPr/>
        </p:nvSpPr>
        <p:spPr>
          <a:xfrm>
            <a:off x="297542" y="1275871"/>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Nguồn điện, các lưới điện, các thiết bị điện. 	</a:t>
            </a:r>
            <a:endParaRPr lang="en-US" sz="2000">
              <a:solidFill>
                <a:srgbClr val="000000"/>
              </a:solidFill>
            </a:endParaRPr>
          </a:p>
        </p:txBody>
      </p:sp>
      <p:sp>
        <p:nvSpPr>
          <p:cNvPr id="10" name="Rectangle: Rounded Corners 9">
            <a:extLst>
              <a:ext uri="{FF2B5EF4-FFF2-40B4-BE49-F238E27FC236}">
                <a16:creationId xmlns:a16="http://schemas.microsoft.com/office/drawing/2014/main" id="{BD1BDC84-640E-2440-9F4F-B0B7B4D8F3CE}"/>
              </a:ext>
            </a:extLst>
          </p:cNvPr>
          <p:cNvSpPr/>
          <p:nvPr/>
        </p:nvSpPr>
        <p:spPr>
          <a:xfrm>
            <a:off x="4963887" y="1275871"/>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Các lưới điện, các thiết bị điện, tải điện. </a:t>
            </a:r>
            <a:endParaRPr lang="en-US" sz="2000">
              <a:solidFill>
                <a:srgbClr val="000000"/>
              </a:solidFill>
            </a:endParaRPr>
          </a:p>
        </p:txBody>
      </p:sp>
      <p:sp>
        <p:nvSpPr>
          <p:cNvPr id="13" name="Rectangle: Rounded Corners 12">
            <a:extLst>
              <a:ext uri="{FF2B5EF4-FFF2-40B4-BE49-F238E27FC236}">
                <a16:creationId xmlns:a16="http://schemas.microsoft.com/office/drawing/2014/main" id="{A47B7A43-25AC-2161-AF8C-4BBC4AD78E0A}"/>
              </a:ext>
            </a:extLst>
          </p:cNvPr>
          <p:cNvSpPr/>
          <p:nvPr/>
        </p:nvSpPr>
        <p:spPr>
          <a:xfrm>
            <a:off x="297542" y="2975006"/>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Các hộ tiêu thụ điện, các lưới điện, các thiết bị điện.</a:t>
            </a:r>
            <a:endParaRPr lang="en-US" sz="2000">
              <a:solidFill>
                <a:srgbClr val="000000"/>
              </a:solidFill>
            </a:endParaRPr>
          </a:p>
        </p:txBody>
      </p:sp>
      <p:sp>
        <p:nvSpPr>
          <p:cNvPr id="14" name="Rectangle: Rounded Corners 13">
            <a:extLst>
              <a:ext uri="{FF2B5EF4-FFF2-40B4-BE49-F238E27FC236}">
                <a16:creationId xmlns:a16="http://schemas.microsoft.com/office/drawing/2014/main" id="{9E2D4567-87CC-B906-A619-365C347E82BF}"/>
              </a:ext>
            </a:extLst>
          </p:cNvPr>
          <p:cNvSpPr/>
          <p:nvPr/>
        </p:nvSpPr>
        <p:spPr>
          <a:xfrm>
            <a:off x="4963887" y="2975006"/>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Nguồn điện, các lưới điện, tải điện.</a:t>
            </a:r>
            <a:endParaRPr lang="en-US" sz="2000">
              <a:solidFill>
                <a:srgbClr val="000000"/>
              </a:solidFill>
            </a:endParaRPr>
          </a:p>
        </p:txBody>
      </p:sp>
      <p:sp>
        <p:nvSpPr>
          <p:cNvPr id="17" name="Rectangle: Rounded Corners 16">
            <a:extLst>
              <a:ext uri="{FF2B5EF4-FFF2-40B4-BE49-F238E27FC236}">
                <a16:creationId xmlns:a16="http://schemas.microsoft.com/office/drawing/2014/main" id="{1C71D105-6336-8A9C-1E14-AC762A433D27}"/>
              </a:ext>
            </a:extLst>
          </p:cNvPr>
          <p:cNvSpPr/>
          <p:nvPr/>
        </p:nvSpPr>
        <p:spPr>
          <a:xfrm>
            <a:off x="4963887" y="2975006"/>
            <a:ext cx="3882573" cy="1471810"/>
          </a:xfrm>
          <a:prstGeom prst="roundRect">
            <a:avLst>
              <a:gd name="adj" fmla="val 9764"/>
            </a:avLst>
          </a:prstGeom>
          <a:solidFill>
            <a:schemeClr val="accent3">
              <a:lumMod val="20000"/>
              <a:lumOff val="80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Nguồn điện, các lưới điện, tải điện.</a:t>
            </a:r>
            <a:endParaRPr lang="en-US" sz="2000">
              <a:solidFill>
                <a:srgbClr val="000000"/>
              </a:solidFill>
            </a:endParaRPr>
          </a:p>
        </p:txBody>
      </p:sp>
    </p:spTree>
    <p:extLst>
      <p:ext uri="{BB962C8B-B14F-4D97-AF65-F5344CB8AC3E}">
        <p14:creationId xmlns:p14="http://schemas.microsoft.com/office/powerpoint/2010/main" val="12233846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3" grpId="0" animBg="1"/>
      <p:bldP spid="14" grpId="0" animBg="1"/>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8" name="TextBox 7">
            <a:extLst>
              <a:ext uri="{FF2B5EF4-FFF2-40B4-BE49-F238E27FC236}">
                <a16:creationId xmlns:a16="http://schemas.microsoft.com/office/drawing/2014/main" id="{D8AD3564-ADC1-98D9-46B8-04BA7DCF30B8}"/>
              </a:ext>
            </a:extLst>
          </p:cNvPr>
          <p:cNvSpPr txBox="1"/>
          <p:nvPr/>
        </p:nvSpPr>
        <p:spPr>
          <a:xfrm>
            <a:off x="420913" y="317211"/>
            <a:ext cx="8084458" cy="958660"/>
          </a:xfrm>
          <a:prstGeom prst="rect">
            <a:avLst/>
          </a:prstGeom>
          <a:noFill/>
        </p:spPr>
        <p:txBody>
          <a:bodyPr wrap="square">
            <a:spAutoFit/>
          </a:bodyPr>
          <a:lstStyle/>
          <a:p>
            <a:pPr algn="ctr">
              <a:lnSpc>
                <a:spcPct val="150000"/>
              </a:lnSpc>
            </a:pPr>
            <a:r>
              <a:rPr lang="vi-VN" sz="2000" b="1" i="1">
                <a:solidFill>
                  <a:srgbClr val="C00000"/>
                </a:solidFill>
              </a:rPr>
              <a:t>Câu </a:t>
            </a:r>
            <a:r>
              <a:rPr lang="en-US" sz="2000" b="1" i="1">
                <a:solidFill>
                  <a:srgbClr val="C00000"/>
                </a:solidFill>
              </a:rPr>
              <a:t>3</a:t>
            </a:r>
            <a:r>
              <a:rPr lang="vi-VN" sz="2000" b="1" i="1">
                <a:solidFill>
                  <a:srgbClr val="C00000"/>
                </a:solidFill>
              </a:rPr>
              <a:t>: </a:t>
            </a:r>
            <a:r>
              <a:rPr lang="vi-VN" sz="2000"/>
              <a:t>Trong hệ thống điện quốc gia, tải điện được chia thành mấy loại chính?</a:t>
            </a:r>
            <a:endParaRPr lang="en-US" sz="2000"/>
          </a:p>
        </p:txBody>
      </p:sp>
      <p:sp>
        <p:nvSpPr>
          <p:cNvPr id="9" name="Rectangle: Rounded Corners 8">
            <a:extLst>
              <a:ext uri="{FF2B5EF4-FFF2-40B4-BE49-F238E27FC236}">
                <a16:creationId xmlns:a16="http://schemas.microsoft.com/office/drawing/2014/main" id="{38975803-41C1-0977-AAD1-E01E296B0350}"/>
              </a:ext>
            </a:extLst>
          </p:cNvPr>
          <p:cNvSpPr/>
          <p:nvPr/>
        </p:nvSpPr>
        <p:spPr>
          <a:xfrm>
            <a:off x="297542" y="1587928"/>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a:t>
            </a:r>
            <a:r>
              <a:rPr lang="en-US" sz="2000">
                <a:solidFill>
                  <a:srgbClr val="000000"/>
                </a:solidFill>
              </a:rPr>
              <a:t>1</a:t>
            </a:r>
            <a:r>
              <a:rPr lang="vi-VN" sz="2000">
                <a:solidFill>
                  <a:srgbClr val="000000"/>
                </a:solidFill>
              </a:rPr>
              <a:t>	</a:t>
            </a:r>
            <a:endParaRPr lang="en-US" sz="2000">
              <a:solidFill>
                <a:srgbClr val="000000"/>
              </a:solidFill>
            </a:endParaRPr>
          </a:p>
        </p:txBody>
      </p:sp>
      <p:sp>
        <p:nvSpPr>
          <p:cNvPr id="10" name="Rectangle: Rounded Corners 9">
            <a:extLst>
              <a:ext uri="{FF2B5EF4-FFF2-40B4-BE49-F238E27FC236}">
                <a16:creationId xmlns:a16="http://schemas.microsoft.com/office/drawing/2014/main" id="{BD1BDC84-640E-2440-9F4F-B0B7B4D8F3CE}"/>
              </a:ext>
            </a:extLst>
          </p:cNvPr>
          <p:cNvSpPr/>
          <p:nvPr/>
        </p:nvSpPr>
        <p:spPr>
          <a:xfrm>
            <a:off x="4963887" y="1587928"/>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a:t>
            </a:r>
            <a:r>
              <a:rPr lang="en-US" sz="2000">
                <a:solidFill>
                  <a:srgbClr val="000000"/>
                </a:solidFill>
              </a:rPr>
              <a:t>2</a:t>
            </a:r>
          </a:p>
        </p:txBody>
      </p:sp>
      <p:sp>
        <p:nvSpPr>
          <p:cNvPr id="13" name="Rectangle: Rounded Corners 12">
            <a:extLst>
              <a:ext uri="{FF2B5EF4-FFF2-40B4-BE49-F238E27FC236}">
                <a16:creationId xmlns:a16="http://schemas.microsoft.com/office/drawing/2014/main" id="{A47B7A43-25AC-2161-AF8C-4BBC4AD78E0A}"/>
              </a:ext>
            </a:extLst>
          </p:cNvPr>
          <p:cNvSpPr/>
          <p:nvPr/>
        </p:nvSpPr>
        <p:spPr>
          <a:xfrm>
            <a:off x="297542" y="3287063"/>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a:t>
            </a:r>
            <a:r>
              <a:rPr lang="en-US" sz="2000">
                <a:solidFill>
                  <a:srgbClr val="000000"/>
                </a:solidFill>
              </a:rPr>
              <a:t>3</a:t>
            </a:r>
          </a:p>
        </p:txBody>
      </p:sp>
      <p:sp>
        <p:nvSpPr>
          <p:cNvPr id="14" name="Rectangle: Rounded Corners 13">
            <a:extLst>
              <a:ext uri="{FF2B5EF4-FFF2-40B4-BE49-F238E27FC236}">
                <a16:creationId xmlns:a16="http://schemas.microsoft.com/office/drawing/2014/main" id="{9E2D4567-87CC-B906-A619-365C347E82BF}"/>
              </a:ext>
            </a:extLst>
          </p:cNvPr>
          <p:cNvSpPr/>
          <p:nvPr/>
        </p:nvSpPr>
        <p:spPr>
          <a:xfrm>
            <a:off x="4963887" y="3287063"/>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a:t>
            </a:r>
            <a:r>
              <a:rPr lang="en-US" sz="2000">
                <a:solidFill>
                  <a:srgbClr val="000000"/>
                </a:solidFill>
              </a:rPr>
              <a:t>4</a:t>
            </a:r>
          </a:p>
        </p:txBody>
      </p:sp>
      <p:sp>
        <p:nvSpPr>
          <p:cNvPr id="17" name="Rectangle: Rounded Corners 16">
            <a:extLst>
              <a:ext uri="{FF2B5EF4-FFF2-40B4-BE49-F238E27FC236}">
                <a16:creationId xmlns:a16="http://schemas.microsoft.com/office/drawing/2014/main" id="{1C71D105-6336-8A9C-1E14-AC762A433D27}"/>
              </a:ext>
            </a:extLst>
          </p:cNvPr>
          <p:cNvSpPr/>
          <p:nvPr/>
        </p:nvSpPr>
        <p:spPr>
          <a:xfrm>
            <a:off x="4963887" y="1587928"/>
            <a:ext cx="3882573" cy="1471810"/>
          </a:xfrm>
          <a:prstGeom prst="roundRect">
            <a:avLst>
              <a:gd name="adj" fmla="val 9764"/>
            </a:avLst>
          </a:prstGeom>
          <a:solidFill>
            <a:schemeClr val="accent3">
              <a:lumMod val="20000"/>
              <a:lumOff val="80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a:t>
            </a:r>
            <a:r>
              <a:rPr lang="en-US" sz="2000">
                <a:solidFill>
                  <a:srgbClr val="000000"/>
                </a:solidFill>
              </a:rPr>
              <a:t>2</a:t>
            </a:r>
          </a:p>
        </p:txBody>
      </p:sp>
    </p:spTree>
    <p:extLst>
      <p:ext uri="{BB962C8B-B14F-4D97-AF65-F5344CB8AC3E}">
        <p14:creationId xmlns:p14="http://schemas.microsoft.com/office/powerpoint/2010/main" val="373987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3" grpId="0" animBg="1"/>
      <p:bldP spid="14" grpId="0"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8" name="TextBox 7">
            <a:extLst>
              <a:ext uri="{FF2B5EF4-FFF2-40B4-BE49-F238E27FC236}">
                <a16:creationId xmlns:a16="http://schemas.microsoft.com/office/drawing/2014/main" id="{D8AD3564-ADC1-98D9-46B8-04BA7DCF30B8}"/>
              </a:ext>
            </a:extLst>
          </p:cNvPr>
          <p:cNvSpPr txBox="1"/>
          <p:nvPr/>
        </p:nvSpPr>
        <p:spPr>
          <a:xfrm>
            <a:off x="420913" y="317211"/>
            <a:ext cx="8084458" cy="496996"/>
          </a:xfrm>
          <a:prstGeom prst="rect">
            <a:avLst/>
          </a:prstGeom>
          <a:noFill/>
        </p:spPr>
        <p:txBody>
          <a:bodyPr wrap="square">
            <a:spAutoFit/>
          </a:bodyPr>
          <a:lstStyle/>
          <a:p>
            <a:pPr algn="ctr">
              <a:lnSpc>
                <a:spcPct val="150000"/>
              </a:lnSpc>
            </a:pPr>
            <a:r>
              <a:rPr lang="vi-VN" sz="2000" b="1" i="1">
                <a:solidFill>
                  <a:srgbClr val="C00000"/>
                </a:solidFill>
              </a:rPr>
              <a:t>Câu </a:t>
            </a:r>
            <a:r>
              <a:rPr lang="en-US" sz="2000" b="1" i="1">
                <a:solidFill>
                  <a:srgbClr val="C00000"/>
                </a:solidFill>
              </a:rPr>
              <a:t>4</a:t>
            </a:r>
            <a:r>
              <a:rPr lang="vi-VN" sz="2000" b="1" i="1">
                <a:solidFill>
                  <a:srgbClr val="C00000"/>
                </a:solidFill>
              </a:rPr>
              <a:t>: </a:t>
            </a:r>
            <a:r>
              <a:rPr lang="vi-VN" sz="2000"/>
              <a:t>Nguồn điện trong hệ thống điện quốc gia có vai trò </a:t>
            </a:r>
            <a:endParaRPr lang="en-US" sz="2000"/>
          </a:p>
        </p:txBody>
      </p:sp>
      <p:sp>
        <p:nvSpPr>
          <p:cNvPr id="9" name="Rectangle: Rounded Corners 8">
            <a:extLst>
              <a:ext uri="{FF2B5EF4-FFF2-40B4-BE49-F238E27FC236}">
                <a16:creationId xmlns:a16="http://schemas.microsoft.com/office/drawing/2014/main" id="{38975803-41C1-0977-AAD1-E01E296B0350}"/>
              </a:ext>
            </a:extLst>
          </p:cNvPr>
          <p:cNvSpPr/>
          <p:nvPr/>
        </p:nvSpPr>
        <p:spPr>
          <a:xfrm>
            <a:off x="297542" y="1587928"/>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sản xuất ra điện năng từ các dạng năng lượng khác nhau. </a:t>
            </a:r>
            <a:endParaRPr lang="en-US" sz="2000">
              <a:solidFill>
                <a:srgbClr val="000000"/>
              </a:solidFill>
            </a:endParaRPr>
          </a:p>
        </p:txBody>
      </p:sp>
      <p:sp>
        <p:nvSpPr>
          <p:cNvPr id="10" name="Rectangle: Rounded Corners 9">
            <a:extLst>
              <a:ext uri="{FF2B5EF4-FFF2-40B4-BE49-F238E27FC236}">
                <a16:creationId xmlns:a16="http://schemas.microsoft.com/office/drawing/2014/main" id="{BD1BDC84-640E-2440-9F4F-B0B7B4D8F3CE}"/>
              </a:ext>
            </a:extLst>
          </p:cNvPr>
          <p:cNvSpPr/>
          <p:nvPr/>
        </p:nvSpPr>
        <p:spPr>
          <a:xfrm>
            <a:off x="4963887" y="1587928"/>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truyền tải điện năng từ nguồn điện đến tải điện. </a:t>
            </a:r>
            <a:endParaRPr lang="en-US" sz="2000">
              <a:solidFill>
                <a:srgbClr val="000000"/>
              </a:solidFill>
            </a:endParaRPr>
          </a:p>
        </p:txBody>
      </p:sp>
      <p:sp>
        <p:nvSpPr>
          <p:cNvPr id="13" name="Rectangle: Rounded Corners 12">
            <a:extLst>
              <a:ext uri="{FF2B5EF4-FFF2-40B4-BE49-F238E27FC236}">
                <a16:creationId xmlns:a16="http://schemas.microsoft.com/office/drawing/2014/main" id="{A47B7A43-25AC-2161-AF8C-4BBC4AD78E0A}"/>
              </a:ext>
            </a:extLst>
          </p:cNvPr>
          <p:cNvSpPr/>
          <p:nvPr/>
        </p:nvSpPr>
        <p:spPr>
          <a:xfrm>
            <a:off x="297542" y="3287063"/>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tiêu thụ điện năng được sản xuất ra từ các nguồn điện. </a:t>
            </a:r>
            <a:endParaRPr lang="en-US" sz="2000">
              <a:solidFill>
                <a:srgbClr val="000000"/>
              </a:solidFill>
            </a:endParaRPr>
          </a:p>
        </p:txBody>
      </p:sp>
      <p:sp>
        <p:nvSpPr>
          <p:cNvPr id="14" name="Rectangle: Rounded Corners 13">
            <a:extLst>
              <a:ext uri="{FF2B5EF4-FFF2-40B4-BE49-F238E27FC236}">
                <a16:creationId xmlns:a16="http://schemas.microsoft.com/office/drawing/2014/main" id="{9E2D4567-87CC-B906-A619-365C347E82BF}"/>
              </a:ext>
            </a:extLst>
          </p:cNvPr>
          <p:cNvSpPr/>
          <p:nvPr/>
        </p:nvSpPr>
        <p:spPr>
          <a:xfrm>
            <a:off x="4963887" y="3287063"/>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phân phối điện năng từ lưới truyền tải điện đến tải điện. </a:t>
            </a:r>
            <a:endParaRPr lang="en-US" sz="2000">
              <a:solidFill>
                <a:srgbClr val="000000"/>
              </a:solidFill>
            </a:endParaRPr>
          </a:p>
        </p:txBody>
      </p:sp>
      <p:sp>
        <p:nvSpPr>
          <p:cNvPr id="17" name="Rectangle: Rounded Corners 16">
            <a:extLst>
              <a:ext uri="{FF2B5EF4-FFF2-40B4-BE49-F238E27FC236}">
                <a16:creationId xmlns:a16="http://schemas.microsoft.com/office/drawing/2014/main" id="{1C71D105-6336-8A9C-1E14-AC762A433D27}"/>
              </a:ext>
            </a:extLst>
          </p:cNvPr>
          <p:cNvSpPr/>
          <p:nvPr/>
        </p:nvSpPr>
        <p:spPr>
          <a:xfrm>
            <a:off x="297542" y="1587928"/>
            <a:ext cx="3882573" cy="1471810"/>
          </a:xfrm>
          <a:prstGeom prst="roundRect">
            <a:avLst>
              <a:gd name="adj" fmla="val 9764"/>
            </a:avLst>
          </a:prstGeom>
          <a:solidFill>
            <a:schemeClr val="accent3">
              <a:lumMod val="20000"/>
              <a:lumOff val="80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sản xuất ra điện năng từ các dạng năng lượng khác nhau. </a:t>
            </a:r>
            <a:endParaRPr lang="en-US" sz="2000">
              <a:solidFill>
                <a:srgbClr val="000000"/>
              </a:solidFill>
            </a:endParaRPr>
          </a:p>
        </p:txBody>
      </p:sp>
    </p:spTree>
    <p:extLst>
      <p:ext uri="{BB962C8B-B14F-4D97-AF65-F5344CB8AC3E}">
        <p14:creationId xmlns:p14="http://schemas.microsoft.com/office/powerpoint/2010/main" val="40389040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3" grpId="0" animBg="1"/>
      <p:bldP spid="14"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8" name="TextBox 7">
            <a:extLst>
              <a:ext uri="{FF2B5EF4-FFF2-40B4-BE49-F238E27FC236}">
                <a16:creationId xmlns:a16="http://schemas.microsoft.com/office/drawing/2014/main" id="{D8AD3564-ADC1-98D9-46B8-04BA7DCF30B8}"/>
              </a:ext>
            </a:extLst>
          </p:cNvPr>
          <p:cNvSpPr txBox="1"/>
          <p:nvPr/>
        </p:nvSpPr>
        <p:spPr>
          <a:xfrm>
            <a:off x="420913" y="317211"/>
            <a:ext cx="8084458" cy="496996"/>
          </a:xfrm>
          <a:prstGeom prst="rect">
            <a:avLst/>
          </a:prstGeom>
          <a:noFill/>
        </p:spPr>
        <p:txBody>
          <a:bodyPr wrap="square">
            <a:spAutoFit/>
          </a:bodyPr>
          <a:lstStyle/>
          <a:p>
            <a:pPr algn="ctr">
              <a:lnSpc>
                <a:spcPct val="150000"/>
              </a:lnSpc>
            </a:pPr>
            <a:r>
              <a:rPr lang="vi-VN" sz="2000" b="1" i="1">
                <a:solidFill>
                  <a:srgbClr val="C00000"/>
                </a:solidFill>
              </a:rPr>
              <a:t>Câu </a:t>
            </a:r>
            <a:r>
              <a:rPr lang="en-US" sz="2000" b="1" i="1">
                <a:solidFill>
                  <a:srgbClr val="C00000"/>
                </a:solidFill>
              </a:rPr>
              <a:t>5</a:t>
            </a:r>
            <a:r>
              <a:rPr lang="vi-VN" sz="2000" b="1" i="1">
                <a:solidFill>
                  <a:srgbClr val="C00000"/>
                </a:solidFill>
              </a:rPr>
              <a:t>: </a:t>
            </a:r>
            <a:r>
              <a:rPr lang="vi-VN" sz="2000"/>
              <a:t>Vai trò của tải điện là gì?</a:t>
            </a:r>
            <a:endParaRPr lang="en-US" sz="2000"/>
          </a:p>
        </p:txBody>
      </p:sp>
      <p:sp>
        <p:nvSpPr>
          <p:cNvPr id="9" name="Rectangle: Rounded Corners 8">
            <a:extLst>
              <a:ext uri="{FF2B5EF4-FFF2-40B4-BE49-F238E27FC236}">
                <a16:creationId xmlns:a16="http://schemas.microsoft.com/office/drawing/2014/main" id="{38975803-41C1-0977-AAD1-E01E296B0350}"/>
              </a:ext>
            </a:extLst>
          </p:cNvPr>
          <p:cNvSpPr/>
          <p:nvPr/>
        </p:nvSpPr>
        <p:spPr>
          <a:xfrm>
            <a:off x="297542" y="1587928"/>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Sản xuất ra điện năng từ các dạng năng lượng khác nhau. </a:t>
            </a:r>
            <a:endParaRPr lang="en-US" sz="2000">
              <a:solidFill>
                <a:srgbClr val="000000"/>
              </a:solidFill>
            </a:endParaRPr>
          </a:p>
        </p:txBody>
      </p:sp>
      <p:sp>
        <p:nvSpPr>
          <p:cNvPr id="10" name="Rectangle: Rounded Corners 9">
            <a:extLst>
              <a:ext uri="{FF2B5EF4-FFF2-40B4-BE49-F238E27FC236}">
                <a16:creationId xmlns:a16="http://schemas.microsoft.com/office/drawing/2014/main" id="{BD1BDC84-640E-2440-9F4F-B0B7B4D8F3CE}"/>
              </a:ext>
            </a:extLst>
          </p:cNvPr>
          <p:cNvSpPr/>
          <p:nvPr/>
        </p:nvSpPr>
        <p:spPr>
          <a:xfrm>
            <a:off x="4963887" y="1587928"/>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Truyền tải điện năng từ các nhà máy điện đến các tải điện trong hệ thống điện quốc gia. </a:t>
            </a:r>
            <a:endParaRPr lang="en-US" sz="2000">
              <a:solidFill>
                <a:srgbClr val="000000"/>
              </a:solidFill>
            </a:endParaRPr>
          </a:p>
        </p:txBody>
      </p:sp>
      <p:sp>
        <p:nvSpPr>
          <p:cNvPr id="13" name="Rectangle: Rounded Corners 12">
            <a:extLst>
              <a:ext uri="{FF2B5EF4-FFF2-40B4-BE49-F238E27FC236}">
                <a16:creationId xmlns:a16="http://schemas.microsoft.com/office/drawing/2014/main" id="{A47B7A43-25AC-2161-AF8C-4BBC4AD78E0A}"/>
              </a:ext>
            </a:extLst>
          </p:cNvPr>
          <p:cNvSpPr/>
          <p:nvPr/>
        </p:nvSpPr>
        <p:spPr>
          <a:xfrm>
            <a:off x="297542" y="3287063"/>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C. Biến điện năng thành các dạng năng lượng khác nhau để phục vụ cho sản xuất và đời sống. </a:t>
            </a:r>
            <a:endParaRPr lang="en-US" sz="1800">
              <a:solidFill>
                <a:srgbClr val="000000"/>
              </a:solidFill>
            </a:endParaRPr>
          </a:p>
        </p:txBody>
      </p:sp>
      <p:sp>
        <p:nvSpPr>
          <p:cNvPr id="14" name="Rectangle: Rounded Corners 13">
            <a:extLst>
              <a:ext uri="{FF2B5EF4-FFF2-40B4-BE49-F238E27FC236}">
                <a16:creationId xmlns:a16="http://schemas.microsoft.com/office/drawing/2014/main" id="{9E2D4567-87CC-B906-A619-365C347E82BF}"/>
              </a:ext>
            </a:extLst>
          </p:cNvPr>
          <p:cNvSpPr/>
          <p:nvPr/>
        </p:nvSpPr>
        <p:spPr>
          <a:xfrm>
            <a:off x="4963887" y="3287063"/>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Cấp điện trực tiếp cho hệ thống tải.</a:t>
            </a:r>
            <a:endParaRPr lang="en-US" sz="2000">
              <a:solidFill>
                <a:srgbClr val="000000"/>
              </a:solidFill>
            </a:endParaRPr>
          </a:p>
        </p:txBody>
      </p:sp>
      <p:sp>
        <p:nvSpPr>
          <p:cNvPr id="17" name="Rectangle: Rounded Corners 16">
            <a:extLst>
              <a:ext uri="{FF2B5EF4-FFF2-40B4-BE49-F238E27FC236}">
                <a16:creationId xmlns:a16="http://schemas.microsoft.com/office/drawing/2014/main" id="{1C71D105-6336-8A9C-1E14-AC762A433D27}"/>
              </a:ext>
            </a:extLst>
          </p:cNvPr>
          <p:cNvSpPr/>
          <p:nvPr/>
        </p:nvSpPr>
        <p:spPr>
          <a:xfrm>
            <a:off x="297541" y="3287063"/>
            <a:ext cx="3882573" cy="1471810"/>
          </a:xfrm>
          <a:prstGeom prst="roundRect">
            <a:avLst>
              <a:gd name="adj" fmla="val 9764"/>
            </a:avLst>
          </a:prstGeom>
          <a:solidFill>
            <a:schemeClr val="accent3">
              <a:lumMod val="20000"/>
              <a:lumOff val="80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1800">
                <a:solidFill>
                  <a:srgbClr val="000000"/>
                </a:solidFill>
              </a:rPr>
              <a:t>C. Biến điện năng thành các dạng năng lượng khác nhau để phục vụ cho sản xuất và đời sống. </a:t>
            </a:r>
            <a:endParaRPr lang="en-US" sz="1800">
              <a:solidFill>
                <a:srgbClr val="000000"/>
              </a:solidFill>
            </a:endParaRPr>
          </a:p>
        </p:txBody>
      </p:sp>
    </p:spTree>
    <p:extLst>
      <p:ext uri="{BB962C8B-B14F-4D97-AF65-F5344CB8AC3E}">
        <p14:creationId xmlns:p14="http://schemas.microsoft.com/office/powerpoint/2010/main" val="30948974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3" grpId="0" animBg="1"/>
      <p:bldP spid="14" grpId="0" animBg="1"/>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8" name="TextBox 7">
            <a:extLst>
              <a:ext uri="{FF2B5EF4-FFF2-40B4-BE49-F238E27FC236}">
                <a16:creationId xmlns:a16="http://schemas.microsoft.com/office/drawing/2014/main" id="{D8AD3564-ADC1-98D9-46B8-04BA7DCF30B8}"/>
              </a:ext>
            </a:extLst>
          </p:cNvPr>
          <p:cNvSpPr txBox="1"/>
          <p:nvPr/>
        </p:nvSpPr>
        <p:spPr>
          <a:xfrm>
            <a:off x="420913" y="317211"/>
            <a:ext cx="8084458" cy="958660"/>
          </a:xfrm>
          <a:prstGeom prst="rect">
            <a:avLst/>
          </a:prstGeom>
          <a:noFill/>
        </p:spPr>
        <p:txBody>
          <a:bodyPr wrap="square">
            <a:spAutoFit/>
          </a:bodyPr>
          <a:lstStyle/>
          <a:p>
            <a:pPr algn="ctr">
              <a:lnSpc>
                <a:spcPct val="150000"/>
              </a:lnSpc>
            </a:pPr>
            <a:r>
              <a:rPr lang="vi-VN" sz="2000" b="1" i="1">
                <a:solidFill>
                  <a:srgbClr val="C00000"/>
                </a:solidFill>
              </a:rPr>
              <a:t>Câu </a:t>
            </a:r>
            <a:r>
              <a:rPr lang="en-US" sz="2000" b="1" i="1">
                <a:solidFill>
                  <a:srgbClr val="C00000"/>
                </a:solidFill>
              </a:rPr>
              <a:t>6</a:t>
            </a:r>
            <a:r>
              <a:rPr lang="vi-VN" sz="2000" b="1" i="1">
                <a:solidFill>
                  <a:srgbClr val="C00000"/>
                </a:solidFill>
              </a:rPr>
              <a:t>: </a:t>
            </a:r>
            <a:r>
              <a:rPr lang="vi-VN" sz="2000"/>
              <a:t>Lưới điện trong hệ thống điện quốc gia có cấp điện áp 220 kV và 500 kV được gọi là </a:t>
            </a:r>
            <a:endParaRPr lang="en-US" sz="2000"/>
          </a:p>
        </p:txBody>
      </p:sp>
      <p:sp>
        <p:nvSpPr>
          <p:cNvPr id="9" name="Rectangle: Rounded Corners 8">
            <a:extLst>
              <a:ext uri="{FF2B5EF4-FFF2-40B4-BE49-F238E27FC236}">
                <a16:creationId xmlns:a16="http://schemas.microsoft.com/office/drawing/2014/main" id="{38975803-41C1-0977-AAD1-E01E296B0350}"/>
              </a:ext>
            </a:extLst>
          </p:cNvPr>
          <p:cNvSpPr/>
          <p:nvPr/>
        </p:nvSpPr>
        <p:spPr>
          <a:xfrm>
            <a:off x="297542" y="1587928"/>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lưới điện phân phối. </a:t>
            </a:r>
            <a:endParaRPr lang="en-US" sz="2000">
              <a:solidFill>
                <a:srgbClr val="000000"/>
              </a:solidFill>
            </a:endParaRPr>
          </a:p>
        </p:txBody>
      </p:sp>
      <p:sp>
        <p:nvSpPr>
          <p:cNvPr id="10" name="Rectangle: Rounded Corners 9">
            <a:extLst>
              <a:ext uri="{FF2B5EF4-FFF2-40B4-BE49-F238E27FC236}">
                <a16:creationId xmlns:a16="http://schemas.microsoft.com/office/drawing/2014/main" id="{BD1BDC84-640E-2440-9F4F-B0B7B4D8F3CE}"/>
              </a:ext>
            </a:extLst>
          </p:cNvPr>
          <p:cNvSpPr/>
          <p:nvPr/>
        </p:nvSpPr>
        <p:spPr>
          <a:xfrm>
            <a:off x="4963887" y="1587928"/>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lưới điện hạ áp. </a:t>
            </a:r>
            <a:endParaRPr lang="en-US" sz="2000">
              <a:solidFill>
                <a:srgbClr val="000000"/>
              </a:solidFill>
            </a:endParaRPr>
          </a:p>
        </p:txBody>
      </p:sp>
      <p:sp>
        <p:nvSpPr>
          <p:cNvPr id="13" name="Rectangle: Rounded Corners 12">
            <a:extLst>
              <a:ext uri="{FF2B5EF4-FFF2-40B4-BE49-F238E27FC236}">
                <a16:creationId xmlns:a16="http://schemas.microsoft.com/office/drawing/2014/main" id="{A47B7A43-25AC-2161-AF8C-4BBC4AD78E0A}"/>
              </a:ext>
            </a:extLst>
          </p:cNvPr>
          <p:cNvSpPr/>
          <p:nvPr/>
        </p:nvSpPr>
        <p:spPr>
          <a:xfrm>
            <a:off x="297542" y="3287063"/>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lưới điện truyền tải. </a:t>
            </a:r>
            <a:endParaRPr lang="en-US" sz="2000">
              <a:solidFill>
                <a:srgbClr val="000000"/>
              </a:solidFill>
            </a:endParaRPr>
          </a:p>
        </p:txBody>
      </p:sp>
      <p:sp>
        <p:nvSpPr>
          <p:cNvPr id="14" name="Rectangle: Rounded Corners 13">
            <a:extLst>
              <a:ext uri="{FF2B5EF4-FFF2-40B4-BE49-F238E27FC236}">
                <a16:creationId xmlns:a16="http://schemas.microsoft.com/office/drawing/2014/main" id="{9E2D4567-87CC-B906-A619-365C347E82BF}"/>
              </a:ext>
            </a:extLst>
          </p:cNvPr>
          <p:cNvSpPr/>
          <p:nvPr/>
        </p:nvSpPr>
        <p:spPr>
          <a:xfrm>
            <a:off x="4963887" y="3287063"/>
            <a:ext cx="3882573" cy="1471810"/>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lưới tải điện. </a:t>
            </a:r>
            <a:endParaRPr lang="en-US" sz="2000">
              <a:solidFill>
                <a:srgbClr val="000000"/>
              </a:solidFill>
            </a:endParaRPr>
          </a:p>
        </p:txBody>
      </p:sp>
      <p:sp>
        <p:nvSpPr>
          <p:cNvPr id="17" name="Rectangle: Rounded Corners 16">
            <a:extLst>
              <a:ext uri="{FF2B5EF4-FFF2-40B4-BE49-F238E27FC236}">
                <a16:creationId xmlns:a16="http://schemas.microsoft.com/office/drawing/2014/main" id="{1C71D105-6336-8A9C-1E14-AC762A433D27}"/>
              </a:ext>
            </a:extLst>
          </p:cNvPr>
          <p:cNvSpPr/>
          <p:nvPr/>
        </p:nvSpPr>
        <p:spPr>
          <a:xfrm>
            <a:off x="297542" y="3287063"/>
            <a:ext cx="3882573" cy="1471810"/>
          </a:xfrm>
          <a:prstGeom prst="roundRect">
            <a:avLst>
              <a:gd name="adj" fmla="val 9764"/>
            </a:avLst>
          </a:prstGeom>
          <a:solidFill>
            <a:schemeClr val="accent3">
              <a:lumMod val="20000"/>
              <a:lumOff val="80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lưới điện truyền tải. </a:t>
            </a:r>
            <a:endParaRPr lang="en-US" sz="2000">
              <a:solidFill>
                <a:srgbClr val="000000"/>
              </a:solidFill>
            </a:endParaRPr>
          </a:p>
        </p:txBody>
      </p:sp>
    </p:spTree>
    <p:extLst>
      <p:ext uri="{BB962C8B-B14F-4D97-AF65-F5344CB8AC3E}">
        <p14:creationId xmlns:p14="http://schemas.microsoft.com/office/powerpoint/2010/main" val="26366839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3" grpId="0" animBg="1"/>
      <p:bldP spid="14" grpId="0" animBg="1"/>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8" name="TextBox 7">
            <a:extLst>
              <a:ext uri="{FF2B5EF4-FFF2-40B4-BE49-F238E27FC236}">
                <a16:creationId xmlns:a16="http://schemas.microsoft.com/office/drawing/2014/main" id="{D8AD3564-ADC1-98D9-46B8-04BA7DCF30B8}"/>
              </a:ext>
            </a:extLst>
          </p:cNvPr>
          <p:cNvSpPr txBox="1"/>
          <p:nvPr/>
        </p:nvSpPr>
        <p:spPr>
          <a:xfrm>
            <a:off x="319316" y="244640"/>
            <a:ext cx="8527144" cy="456535"/>
          </a:xfrm>
          <a:prstGeom prst="rect">
            <a:avLst/>
          </a:prstGeom>
          <a:noFill/>
        </p:spPr>
        <p:txBody>
          <a:bodyPr wrap="square">
            <a:spAutoFit/>
          </a:bodyPr>
          <a:lstStyle/>
          <a:p>
            <a:pPr algn="just">
              <a:lnSpc>
                <a:spcPct val="150000"/>
              </a:lnSpc>
            </a:pPr>
            <a:r>
              <a:rPr lang="vi-VN" sz="1800" b="1" i="1">
                <a:solidFill>
                  <a:srgbClr val="C00000"/>
                </a:solidFill>
              </a:rPr>
              <a:t>Câu </a:t>
            </a:r>
            <a:r>
              <a:rPr lang="en-US" sz="1800" b="1" i="1">
                <a:solidFill>
                  <a:srgbClr val="C00000"/>
                </a:solidFill>
              </a:rPr>
              <a:t>7</a:t>
            </a:r>
            <a:r>
              <a:rPr lang="vi-VN" sz="1800" b="1" i="1">
                <a:solidFill>
                  <a:srgbClr val="C00000"/>
                </a:solidFill>
              </a:rPr>
              <a:t>: </a:t>
            </a:r>
            <a:r>
              <a:rPr lang="vi-VN" sz="1800"/>
              <a:t>Quan sát sơ đồ một hệ thống điện quốc gia, lưới truyền tải có cấp điện áp</a:t>
            </a:r>
            <a:endParaRPr lang="en-US" sz="1800"/>
          </a:p>
        </p:txBody>
      </p:sp>
      <p:sp>
        <p:nvSpPr>
          <p:cNvPr id="2" name="Rectangle: Rounded Corners 1">
            <a:extLst>
              <a:ext uri="{FF2B5EF4-FFF2-40B4-BE49-F238E27FC236}">
                <a16:creationId xmlns:a16="http://schemas.microsoft.com/office/drawing/2014/main" id="{C599E180-F92F-2179-D95C-00BB7CFC902A}"/>
              </a:ext>
            </a:extLst>
          </p:cNvPr>
          <p:cNvSpPr/>
          <p:nvPr/>
        </p:nvSpPr>
        <p:spPr>
          <a:xfrm>
            <a:off x="297542" y="3022033"/>
            <a:ext cx="3882573" cy="829557"/>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1800">
                <a:solidFill>
                  <a:srgbClr val="000000"/>
                </a:solidFill>
              </a:rPr>
              <a:t>A. 220kV.		</a:t>
            </a:r>
            <a:endParaRPr lang="en-US" sz="1800">
              <a:solidFill>
                <a:srgbClr val="000000"/>
              </a:solidFill>
            </a:endParaRPr>
          </a:p>
        </p:txBody>
      </p:sp>
      <p:sp>
        <p:nvSpPr>
          <p:cNvPr id="3" name="Rectangle: Rounded Corners 2">
            <a:extLst>
              <a:ext uri="{FF2B5EF4-FFF2-40B4-BE49-F238E27FC236}">
                <a16:creationId xmlns:a16="http://schemas.microsoft.com/office/drawing/2014/main" id="{21269DAD-9C19-E2E6-CCD3-E54FE42265D3}"/>
              </a:ext>
            </a:extLst>
          </p:cNvPr>
          <p:cNvSpPr/>
          <p:nvPr/>
        </p:nvSpPr>
        <p:spPr>
          <a:xfrm>
            <a:off x="4963887" y="3022033"/>
            <a:ext cx="3882573" cy="829557"/>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1800">
                <a:solidFill>
                  <a:srgbClr val="000000"/>
                </a:solidFill>
              </a:rPr>
              <a:t>B. 110kV.		</a:t>
            </a:r>
            <a:endParaRPr lang="en-US" sz="1800">
              <a:solidFill>
                <a:srgbClr val="000000"/>
              </a:solidFill>
            </a:endParaRPr>
          </a:p>
        </p:txBody>
      </p:sp>
      <p:sp>
        <p:nvSpPr>
          <p:cNvPr id="4" name="Rectangle: Rounded Corners 3">
            <a:extLst>
              <a:ext uri="{FF2B5EF4-FFF2-40B4-BE49-F238E27FC236}">
                <a16:creationId xmlns:a16="http://schemas.microsoft.com/office/drawing/2014/main" id="{C701F93C-2D70-6AFF-2A6A-BC45F44D96CF}"/>
              </a:ext>
            </a:extLst>
          </p:cNvPr>
          <p:cNvSpPr/>
          <p:nvPr/>
        </p:nvSpPr>
        <p:spPr>
          <a:xfrm>
            <a:off x="297542" y="4069303"/>
            <a:ext cx="3882573" cy="829557"/>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1800">
                <a:solidFill>
                  <a:srgbClr val="000000"/>
                </a:solidFill>
              </a:rPr>
              <a:t>C. 22kV.		</a:t>
            </a:r>
            <a:endParaRPr lang="en-US" sz="1800">
              <a:solidFill>
                <a:srgbClr val="000000"/>
              </a:solidFill>
            </a:endParaRPr>
          </a:p>
        </p:txBody>
      </p:sp>
      <p:sp>
        <p:nvSpPr>
          <p:cNvPr id="5" name="Rectangle: Rounded Corners 4">
            <a:extLst>
              <a:ext uri="{FF2B5EF4-FFF2-40B4-BE49-F238E27FC236}">
                <a16:creationId xmlns:a16="http://schemas.microsoft.com/office/drawing/2014/main" id="{A372CA34-935E-B0C1-72C3-4DC9AE81CE52}"/>
              </a:ext>
            </a:extLst>
          </p:cNvPr>
          <p:cNvSpPr/>
          <p:nvPr/>
        </p:nvSpPr>
        <p:spPr>
          <a:xfrm>
            <a:off x="4963887" y="4069303"/>
            <a:ext cx="3882573" cy="829557"/>
          </a:xfrm>
          <a:prstGeom prst="roundRect">
            <a:avLst>
              <a:gd name="adj" fmla="val 9764"/>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1800">
                <a:solidFill>
                  <a:srgbClr val="000000"/>
                </a:solidFill>
              </a:rPr>
              <a:t>D. 0,4kV.</a:t>
            </a:r>
            <a:endParaRPr lang="en-US" sz="1800">
              <a:solidFill>
                <a:srgbClr val="000000"/>
              </a:solidFill>
            </a:endParaRPr>
          </a:p>
        </p:txBody>
      </p:sp>
      <p:pic>
        <p:nvPicPr>
          <p:cNvPr id="7" name="Picture 6" descr="A diagram of a power plant&#10;&#10;Description automatically generated">
            <a:extLst>
              <a:ext uri="{FF2B5EF4-FFF2-40B4-BE49-F238E27FC236}">
                <a16:creationId xmlns:a16="http://schemas.microsoft.com/office/drawing/2014/main" id="{9F2E4FDB-3D8E-E87A-6746-B920EBDE46A8}"/>
              </a:ext>
            </a:extLst>
          </p:cNvPr>
          <p:cNvPicPr>
            <a:picLocks noChangeAspect="1"/>
          </p:cNvPicPr>
          <p:nvPr/>
        </p:nvPicPr>
        <p:blipFill>
          <a:blip r:embed="rId3">
            <a:biLevel thresh="75000"/>
          </a:blip>
          <a:stretch>
            <a:fillRect/>
          </a:stretch>
        </p:blipFill>
        <p:spPr>
          <a:xfrm>
            <a:off x="2452736" y="792868"/>
            <a:ext cx="4260304" cy="2137472"/>
          </a:xfrm>
          <a:prstGeom prst="rect">
            <a:avLst/>
          </a:prstGeom>
        </p:spPr>
      </p:pic>
      <p:sp>
        <p:nvSpPr>
          <p:cNvPr id="6" name="Rectangle: Rounded Corners 5">
            <a:extLst>
              <a:ext uri="{FF2B5EF4-FFF2-40B4-BE49-F238E27FC236}">
                <a16:creationId xmlns:a16="http://schemas.microsoft.com/office/drawing/2014/main" id="{44F026F2-F171-A4CB-BB1E-D85C7B6A1378}"/>
              </a:ext>
            </a:extLst>
          </p:cNvPr>
          <p:cNvSpPr/>
          <p:nvPr/>
        </p:nvSpPr>
        <p:spPr>
          <a:xfrm>
            <a:off x="297542" y="3022033"/>
            <a:ext cx="3882573" cy="829557"/>
          </a:xfrm>
          <a:prstGeom prst="roundRect">
            <a:avLst>
              <a:gd name="adj" fmla="val 9764"/>
            </a:avLst>
          </a:prstGeom>
          <a:solidFill>
            <a:schemeClr val="accent3">
              <a:lumMod val="20000"/>
              <a:lumOff val="80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1800">
                <a:solidFill>
                  <a:srgbClr val="000000"/>
                </a:solidFill>
              </a:rPr>
              <a:t>A. 220kV.		</a:t>
            </a:r>
            <a:endParaRPr lang="en-US" sz="1800">
              <a:solidFill>
                <a:srgbClr val="000000"/>
              </a:solidFill>
            </a:endParaRPr>
          </a:p>
        </p:txBody>
      </p:sp>
    </p:spTree>
    <p:extLst>
      <p:ext uri="{BB962C8B-B14F-4D97-AF65-F5344CB8AC3E}">
        <p14:creationId xmlns:p14="http://schemas.microsoft.com/office/powerpoint/2010/main" val="5686621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3" grpId="0" animBg="1"/>
      <p:bldP spid="4" grpId="0" animBg="1"/>
      <p:bldP spid="5"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8" name="TextBox 7">
            <a:extLst>
              <a:ext uri="{FF2B5EF4-FFF2-40B4-BE49-F238E27FC236}">
                <a16:creationId xmlns:a16="http://schemas.microsoft.com/office/drawing/2014/main" id="{D8AD3564-ADC1-98D9-46B8-04BA7DCF30B8}"/>
              </a:ext>
            </a:extLst>
          </p:cNvPr>
          <p:cNvSpPr txBox="1"/>
          <p:nvPr/>
        </p:nvSpPr>
        <p:spPr>
          <a:xfrm>
            <a:off x="460828" y="738126"/>
            <a:ext cx="8222343" cy="958660"/>
          </a:xfrm>
          <a:prstGeom prst="rect">
            <a:avLst/>
          </a:prstGeom>
          <a:noFill/>
        </p:spPr>
        <p:txBody>
          <a:bodyPr wrap="square">
            <a:spAutoFit/>
          </a:bodyPr>
          <a:lstStyle/>
          <a:p>
            <a:pPr lvl="0" algn="just">
              <a:lnSpc>
                <a:spcPct val="150000"/>
              </a:lnSpc>
            </a:pPr>
            <a:r>
              <a:rPr kumimoji="0" lang="vi-VN" sz="2000" b="1" i="1" u="none" strike="noStrike" kern="0" cap="none" spc="0" normalizeH="0" baseline="0" noProof="0">
                <a:ln>
                  <a:noFill/>
                </a:ln>
                <a:solidFill>
                  <a:srgbClr val="C00000"/>
                </a:solidFill>
                <a:effectLst/>
                <a:uLnTx/>
                <a:uFillTx/>
                <a:latin typeface="Arial"/>
                <a:cs typeface="Arial"/>
                <a:sym typeface="Arial"/>
              </a:rPr>
              <a:t>Câu </a:t>
            </a:r>
            <a:r>
              <a:rPr lang="en-US" sz="2000" b="1" i="1">
                <a:solidFill>
                  <a:srgbClr val="C00000"/>
                </a:solidFill>
              </a:rPr>
              <a:t>1</a:t>
            </a:r>
            <a:r>
              <a:rPr kumimoji="0" lang="vi-VN" sz="2000" b="1" i="1" u="none" strike="noStrike" kern="0" cap="none" spc="0" normalizeH="0" baseline="0" noProof="0">
                <a:ln>
                  <a:noFill/>
                </a:ln>
                <a:solidFill>
                  <a:srgbClr val="C00000"/>
                </a:solidFill>
                <a:effectLst/>
                <a:uLnTx/>
                <a:uFillTx/>
                <a:latin typeface="Arial"/>
                <a:cs typeface="Arial"/>
                <a:sym typeface="Arial"/>
              </a:rPr>
              <a:t>: </a:t>
            </a:r>
            <a:r>
              <a:rPr lang="vi-VN" sz="2000"/>
              <a:t>Lưới điện của hệ thống điện quốc gia gồm các đường dây truyền tải điện và các trạm điện. Vai trò của lưới điện là: </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00523C0D-4C2C-3080-8A22-F54385A1C566}"/>
              </a:ext>
            </a:extLst>
          </p:cNvPr>
          <p:cNvSpPr txBox="1"/>
          <p:nvPr/>
        </p:nvSpPr>
        <p:spPr>
          <a:xfrm>
            <a:off x="1" y="239485"/>
            <a:ext cx="9144000" cy="430887"/>
          </a:xfrm>
          <a:prstGeom prst="rect">
            <a:avLst/>
          </a:prstGeom>
          <a:noFill/>
        </p:spPr>
        <p:txBody>
          <a:bodyPr wrap="square" rtlCol="0">
            <a:spAutoFit/>
          </a:bodyPr>
          <a:lstStyle/>
          <a:p>
            <a:pPr algn="ctr"/>
            <a:r>
              <a:rPr lang="en-US" sz="2200" b="1">
                <a:solidFill>
                  <a:schemeClr val="accent3">
                    <a:lumMod val="50000"/>
                  </a:schemeClr>
                </a:solidFill>
              </a:rPr>
              <a:t>CÂU HỎI ĐÚNG – SAI </a:t>
            </a:r>
          </a:p>
        </p:txBody>
      </p:sp>
      <p:sp>
        <p:nvSpPr>
          <p:cNvPr id="3" name="Rectangle: Rounded Corners 2">
            <a:extLst>
              <a:ext uri="{FF2B5EF4-FFF2-40B4-BE49-F238E27FC236}">
                <a16:creationId xmlns:a16="http://schemas.microsoft.com/office/drawing/2014/main" id="{4D47D4DB-8ED3-AB81-0ADB-55B0A147A721}"/>
              </a:ext>
            </a:extLst>
          </p:cNvPr>
          <p:cNvSpPr/>
          <p:nvPr/>
        </p:nvSpPr>
        <p:spPr>
          <a:xfrm>
            <a:off x="631370" y="1829523"/>
            <a:ext cx="8222343" cy="958660"/>
          </a:xfrm>
          <a:prstGeom prst="roundRect">
            <a:avLst>
              <a:gd name="adj" fmla="val 8542"/>
            </a:avLst>
          </a:prstGeom>
          <a:solidFill>
            <a:srgbClr val="FFFFFF"/>
          </a:solidFill>
          <a:ln w="1905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Lưới điện giúp truyền tải điện năng từ các tải điện đến các nhà máy điện trong hệ thống điện quốc gia </a:t>
            </a:r>
            <a:endParaRPr lang="en-US" sz="2000">
              <a:solidFill>
                <a:srgbClr val="000000"/>
              </a:solidFill>
            </a:endParaRPr>
          </a:p>
        </p:txBody>
      </p:sp>
      <p:sp>
        <p:nvSpPr>
          <p:cNvPr id="4" name="Rectangle: Rounded Corners 3">
            <a:extLst>
              <a:ext uri="{FF2B5EF4-FFF2-40B4-BE49-F238E27FC236}">
                <a16:creationId xmlns:a16="http://schemas.microsoft.com/office/drawing/2014/main" id="{DBA9457B-F71B-0F6B-638A-08FB0E239A1C}"/>
              </a:ext>
            </a:extLst>
          </p:cNvPr>
          <p:cNvSpPr/>
          <p:nvPr/>
        </p:nvSpPr>
        <p:spPr>
          <a:xfrm>
            <a:off x="631370" y="2998837"/>
            <a:ext cx="8222343" cy="1937656"/>
          </a:xfrm>
          <a:prstGeom prst="roundRect">
            <a:avLst>
              <a:gd name="adj" fmla="val 6141"/>
            </a:avLst>
          </a:prstGeom>
          <a:solidFill>
            <a:srgbClr val="FFFFFF"/>
          </a:solidFill>
          <a:ln w="1905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Lưới điện truyền tải, với điện áp 220kV và 500kV có vai trò quan trọng trong liên kết các nhà máy điện thành một hệ thống nguồn thống nhất, điều phối công suất của các nhà máy điện và phân bố công suất cho lưới điện phân phối của hệ thống điện theo nhu cầu của tải </a:t>
            </a:r>
            <a:endParaRPr lang="en-US" sz="2000">
              <a:solidFill>
                <a:srgbClr val="000000"/>
              </a:solidFill>
            </a:endParaRPr>
          </a:p>
        </p:txBody>
      </p:sp>
      <p:sp>
        <p:nvSpPr>
          <p:cNvPr id="5" name="Freeform 2">
            <a:extLst>
              <a:ext uri="{FF2B5EF4-FFF2-40B4-BE49-F238E27FC236}">
                <a16:creationId xmlns:a16="http://schemas.microsoft.com/office/drawing/2014/main" id="{9E7ED72B-76C4-E1C7-FD33-82558BB07986}"/>
              </a:ext>
            </a:extLst>
          </p:cNvPr>
          <p:cNvSpPr/>
          <p:nvPr/>
        </p:nvSpPr>
        <p:spPr>
          <a:xfrm>
            <a:off x="171108" y="2125103"/>
            <a:ext cx="381791" cy="345981"/>
          </a:xfrm>
          <a:custGeom>
            <a:avLst/>
            <a:gdLst/>
            <a:ahLst/>
            <a:cxnLst/>
            <a:rect l="l" t="t" r="r" b="b"/>
            <a:pathLst>
              <a:path w="4540685" h="4114800">
                <a:moveTo>
                  <a:pt x="0" y="0"/>
                </a:moveTo>
                <a:lnTo>
                  <a:pt x="4540685" y="0"/>
                </a:lnTo>
                <a:lnTo>
                  <a:pt x="454068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3">
            <a:extLst>
              <a:ext uri="{FF2B5EF4-FFF2-40B4-BE49-F238E27FC236}">
                <a16:creationId xmlns:a16="http://schemas.microsoft.com/office/drawing/2014/main" id="{EBB84F12-A9D8-1F26-D2E8-B358C84CBA12}"/>
              </a:ext>
            </a:extLst>
          </p:cNvPr>
          <p:cNvSpPr/>
          <p:nvPr/>
        </p:nvSpPr>
        <p:spPr>
          <a:xfrm>
            <a:off x="84436" y="3678545"/>
            <a:ext cx="539677" cy="494540"/>
          </a:xfrm>
          <a:custGeom>
            <a:avLst/>
            <a:gdLst/>
            <a:ahLst/>
            <a:cxnLst/>
            <a:rect l="l" t="t" r="r" b="b"/>
            <a:pathLst>
              <a:path w="4490357" h="4114800">
                <a:moveTo>
                  <a:pt x="0" y="0"/>
                </a:moveTo>
                <a:lnTo>
                  <a:pt x="4490357" y="0"/>
                </a:lnTo>
                <a:lnTo>
                  <a:pt x="449035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9895538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30"/>
          <p:cNvSpPr/>
          <p:nvPr/>
        </p:nvSpPr>
        <p:spPr>
          <a:xfrm>
            <a:off x="3757459" y="4214385"/>
            <a:ext cx="1222960" cy="326536"/>
          </a:xfrm>
          <a:custGeom>
            <a:avLst/>
            <a:gdLst/>
            <a:ahLst/>
            <a:cxnLst/>
            <a:rect l="l" t="t" r="r" b="b"/>
            <a:pathLst>
              <a:path w="36460" h="9735" extrusionOk="0">
                <a:moveTo>
                  <a:pt x="18613" y="1"/>
                </a:moveTo>
                <a:cubicBezTo>
                  <a:pt x="15288" y="1"/>
                  <a:pt x="14033" y="2396"/>
                  <a:pt x="14033" y="2396"/>
                </a:cubicBezTo>
                <a:cubicBezTo>
                  <a:pt x="13370" y="2113"/>
                  <a:pt x="12794" y="1997"/>
                  <a:pt x="12295" y="1997"/>
                </a:cubicBezTo>
                <a:cubicBezTo>
                  <a:pt x="10125" y="1997"/>
                  <a:pt x="9416" y="4177"/>
                  <a:pt x="9416" y="4177"/>
                </a:cubicBezTo>
                <a:cubicBezTo>
                  <a:pt x="8889" y="3949"/>
                  <a:pt x="8440" y="3857"/>
                  <a:pt x="8055" y="3857"/>
                </a:cubicBezTo>
                <a:cubicBezTo>
                  <a:pt x="6429" y="3857"/>
                  <a:pt x="5945" y="5501"/>
                  <a:pt x="5575" y="5501"/>
                </a:cubicBezTo>
                <a:cubicBezTo>
                  <a:pt x="5564" y="5501"/>
                  <a:pt x="5552" y="5499"/>
                  <a:pt x="5541" y="5496"/>
                </a:cubicBezTo>
                <a:cubicBezTo>
                  <a:pt x="5140" y="5359"/>
                  <a:pt x="4763" y="5298"/>
                  <a:pt x="4408" y="5298"/>
                </a:cubicBezTo>
                <a:cubicBezTo>
                  <a:pt x="1387" y="5298"/>
                  <a:pt x="1" y="9734"/>
                  <a:pt x="1" y="9734"/>
                </a:cubicBezTo>
                <a:lnTo>
                  <a:pt x="34678" y="9734"/>
                </a:lnTo>
                <a:cubicBezTo>
                  <a:pt x="36459" y="8547"/>
                  <a:pt x="34695" y="7030"/>
                  <a:pt x="34695" y="7030"/>
                </a:cubicBezTo>
                <a:cubicBezTo>
                  <a:pt x="34537" y="4432"/>
                  <a:pt x="32384" y="3911"/>
                  <a:pt x="30684" y="3911"/>
                </a:cubicBezTo>
                <a:cubicBezTo>
                  <a:pt x="29546" y="3911"/>
                  <a:pt x="28610" y="4144"/>
                  <a:pt x="28610" y="4144"/>
                </a:cubicBezTo>
                <a:cubicBezTo>
                  <a:pt x="27730" y="2686"/>
                  <a:pt x="26783" y="2228"/>
                  <a:pt x="25942" y="2228"/>
                </a:cubicBezTo>
                <a:cubicBezTo>
                  <a:pt x="24530" y="2228"/>
                  <a:pt x="23416" y="3518"/>
                  <a:pt x="23416" y="3518"/>
                </a:cubicBezTo>
                <a:cubicBezTo>
                  <a:pt x="23267" y="1407"/>
                  <a:pt x="21866" y="599"/>
                  <a:pt x="20893" y="335"/>
                </a:cubicBezTo>
                <a:cubicBezTo>
                  <a:pt x="20044" y="99"/>
                  <a:pt x="19286" y="1"/>
                  <a:pt x="1861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30"/>
          <p:cNvSpPr/>
          <p:nvPr/>
        </p:nvSpPr>
        <p:spPr>
          <a:xfrm>
            <a:off x="-125" y="4540927"/>
            <a:ext cx="9144153" cy="979938"/>
          </a:xfrm>
          <a:custGeom>
            <a:avLst/>
            <a:gdLst/>
            <a:ahLst/>
            <a:cxnLst/>
            <a:rect l="l" t="t" r="r" b="b"/>
            <a:pathLst>
              <a:path w="185508" h="30259" extrusionOk="0">
                <a:moveTo>
                  <a:pt x="0" y="0"/>
                </a:moveTo>
                <a:lnTo>
                  <a:pt x="0" y="30259"/>
                </a:lnTo>
                <a:lnTo>
                  <a:pt x="185508" y="30259"/>
                </a:lnTo>
                <a:lnTo>
                  <a:pt x="185491"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30"/>
          <p:cNvSpPr/>
          <p:nvPr/>
        </p:nvSpPr>
        <p:spPr>
          <a:xfrm>
            <a:off x="2669350" y="4533371"/>
            <a:ext cx="6474485" cy="979959"/>
          </a:xfrm>
          <a:custGeom>
            <a:avLst/>
            <a:gdLst/>
            <a:ahLst/>
            <a:cxnLst/>
            <a:rect l="l" t="t" r="r" b="b"/>
            <a:pathLst>
              <a:path w="162604" h="12632" extrusionOk="0">
                <a:moveTo>
                  <a:pt x="58687" y="0"/>
                </a:moveTo>
                <a:lnTo>
                  <a:pt x="0" y="12631"/>
                </a:lnTo>
                <a:lnTo>
                  <a:pt x="162604" y="12631"/>
                </a:lnTo>
                <a:lnTo>
                  <a:pt x="162604" y="214"/>
                </a:lnTo>
                <a:lnTo>
                  <a:pt x="5868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30"/>
          <p:cNvSpPr/>
          <p:nvPr/>
        </p:nvSpPr>
        <p:spPr>
          <a:xfrm>
            <a:off x="6923783" y="1686075"/>
            <a:ext cx="1709844" cy="33198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30"/>
          <p:cNvSpPr/>
          <p:nvPr/>
        </p:nvSpPr>
        <p:spPr>
          <a:xfrm>
            <a:off x="4473325" y="407750"/>
            <a:ext cx="1833537" cy="263500"/>
          </a:xfrm>
          <a:custGeom>
            <a:avLst/>
            <a:gdLst/>
            <a:ahLst/>
            <a:cxnLst/>
            <a:rect l="l" t="t" r="r" b="b"/>
            <a:pathLst>
              <a:path w="30951" h="4448" extrusionOk="0">
                <a:moveTo>
                  <a:pt x="10374" y="1"/>
                </a:moveTo>
                <a:cubicBezTo>
                  <a:pt x="9167" y="1"/>
                  <a:pt x="8067" y="382"/>
                  <a:pt x="7750" y="1298"/>
                </a:cubicBezTo>
                <a:cubicBezTo>
                  <a:pt x="7035" y="904"/>
                  <a:pt x="6341" y="717"/>
                  <a:pt x="5666" y="717"/>
                </a:cubicBezTo>
                <a:cubicBezTo>
                  <a:pt x="4643" y="717"/>
                  <a:pt x="3664" y="1146"/>
                  <a:pt x="2721" y="1941"/>
                </a:cubicBezTo>
                <a:cubicBezTo>
                  <a:pt x="2160" y="2435"/>
                  <a:pt x="0" y="3540"/>
                  <a:pt x="676" y="4431"/>
                </a:cubicBezTo>
                <a:lnTo>
                  <a:pt x="30951" y="4447"/>
                </a:lnTo>
                <a:cubicBezTo>
                  <a:pt x="29945" y="3106"/>
                  <a:pt x="26113" y="1484"/>
                  <a:pt x="23847" y="1484"/>
                </a:cubicBezTo>
                <a:cubicBezTo>
                  <a:pt x="23104" y="1484"/>
                  <a:pt x="22530" y="1658"/>
                  <a:pt x="22277" y="2073"/>
                </a:cubicBezTo>
                <a:cubicBezTo>
                  <a:pt x="21063" y="1457"/>
                  <a:pt x="19533" y="1083"/>
                  <a:pt x="18225" y="1083"/>
                </a:cubicBezTo>
                <a:cubicBezTo>
                  <a:pt x="16975" y="1083"/>
                  <a:pt x="15928" y="1424"/>
                  <a:pt x="15550" y="2221"/>
                </a:cubicBezTo>
                <a:cubicBezTo>
                  <a:pt x="14692" y="1413"/>
                  <a:pt x="13406" y="589"/>
                  <a:pt x="12037" y="226"/>
                </a:cubicBezTo>
                <a:cubicBezTo>
                  <a:pt x="11504" y="81"/>
                  <a:pt x="10928" y="1"/>
                  <a:pt x="1037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Freeform 2">
            <a:extLst>
              <a:ext uri="{FF2B5EF4-FFF2-40B4-BE49-F238E27FC236}">
                <a16:creationId xmlns:a16="http://schemas.microsoft.com/office/drawing/2014/main" id="{9EB75CA6-CF99-A6D1-B2CD-6FE59D2F6B47}"/>
              </a:ext>
            </a:extLst>
          </p:cNvPr>
          <p:cNvSpPr/>
          <p:nvPr/>
        </p:nvSpPr>
        <p:spPr>
          <a:xfrm>
            <a:off x="6172499" y="2630443"/>
            <a:ext cx="3021783" cy="2700718"/>
          </a:xfrm>
          <a:custGeom>
            <a:avLst/>
            <a:gdLst/>
            <a:ahLst/>
            <a:cxnLst/>
            <a:rect l="l" t="t" r="r" b="b"/>
            <a:pathLst>
              <a:path w="4603972" h="4114800">
                <a:moveTo>
                  <a:pt x="0" y="0"/>
                </a:moveTo>
                <a:lnTo>
                  <a:pt x="4603972" y="0"/>
                </a:lnTo>
                <a:lnTo>
                  <a:pt x="460397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879" name="Google Shape;879;p30"/>
          <p:cNvGrpSpPr/>
          <p:nvPr/>
        </p:nvGrpSpPr>
        <p:grpSpPr>
          <a:xfrm>
            <a:off x="8203576" y="4671899"/>
            <a:ext cx="1222960" cy="326536"/>
            <a:chOff x="4440650" y="4681650"/>
            <a:chExt cx="911500" cy="243375"/>
          </a:xfrm>
        </p:grpSpPr>
        <p:sp>
          <p:nvSpPr>
            <p:cNvPr id="880" name="Google Shape;880;p30"/>
            <p:cNvSpPr/>
            <p:nvPr/>
          </p:nvSpPr>
          <p:spPr>
            <a:xfrm>
              <a:off x="4440650" y="4681650"/>
              <a:ext cx="911500" cy="243375"/>
            </a:xfrm>
            <a:custGeom>
              <a:avLst/>
              <a:gdLst/>
              <a:ahLst/>
              <a:cxnLst/>
              <a:rect l="l" t="t" r="r" b="b"/>
              <a:pathLst>
                <a:path w="36460" h="9735" extrusionOk="0">
                  <a:moveTo>
                    <a:pt x="18613" y="1"/>
                  </a:moveTo>
                  <a:cubicBezTo>
                    <a:pt x="15288" y="1"/>
                    <a:pt x="14033" y="2396"/>
                    <a:pt x="14033" y="2396"/>
                  </a:cubicBezTo>
                  <a:cubicBezTo>
                    <a:pt x="13370" y="2113"/>
                    <a:pt x="12794" y="1997"/>
                    <a:pt x="12295" y="1997"/>
                  </a:cubicBezTo>
                  <a:cubicBezTo>
                    <a:pt x="10125" y="1997"/>
                    <a:pt x="9416" y="4177"/>
                    <a:pt x="9416" y="4177"/>
                  </a:cubicBezTo>
                  <a:cubicBezTo>
                    <a:pt x="8889" y="3949"/>
                    <a:pt x="8440" y="3857"/>
                    <a:pt x="8055" y="3857"/>
                  </a:cubicBezTo>
                  <a:cubicBezTo>
                    <a:pt x="6429" y="3857"/>
                    <a:pt x="5945" y="5501"/>
                    <a:pt x="5575" y="5501"/>
                  </a:cubicBezTo>
                  <a:cubicBezTo>
                    <a:pt x="5564" y="5501"/>
                    <a:pt x="5552" y="5499"/>
                    <a:pt x="5541" y="5496"/>
                  </a:cubicBezTo>
                  <a:cubicBezTo>
                    <a:pt x="5140" y="5359"/>
                    <a:pt x="4763" y="5298"/>
                    <a:pt x="4408" y="5298"/>
                  </a:cubicBezTo>
                  <a:cubicBezTo>
                    <a:pt x="1387" y="5298"/>
                    <a:pt x="1" y="9734"/>
                    <a:pt x="1" y="9734"/>
                  </a:cubicBezTo>
                  <a:lnTo>
                    <a:pt x="34678" y="9734"/>
                  </a:lnTo>
                  <a:cubicBezTo>
                    <a:pt x="36459" y="8547"/>
                    <a:pt x="34695" y="7030"/>
                    <a:pt x="34695" y="7030"/>
                  </a:cubicBezTo>
                  <a:cubicBezTo>
                    <a:pt x="34537" y="4432"/>
                    <a:pt x="32384" y="3911"/>
                    <a:pt x="30684" y="3911"/>
                  </a:cubicBezTo>
                  <a:cubicBezTo>
                    <a:pt x="29546" y="3911"/>
                    <a:pt x="28610" y="4144"/>
                    <a:pt x="28610" y="4144"/>
                  </a:cubicBezTo>
                  <a:cubicBezTo>
                    <a:pt x="27730" y="2686"/>
                    <a:pt x="26783" y="2228"/>
                    <a:pt x="25942" y="2228"/>
                  </a:cubicBezTo>
                  <a:cubicBezTo>
                    <a:pt x="24530" y="2228"/>
                    <a:pt x="23416" y="3518"/>
                    <a:pt x="23416" y="3518"/>
                  </a:cubicBezTo>
                  <a:cubicBezTo>
                    <a:pt x="23267" y="1407"/>
                    <a:pt x="21866" y="599"/>
                    <a:pt x="20893" y="335"/>
                  </a:cubicBezTo>
                  <a:cubicBezTo>
                    <a:pt x="20044" y="99"/>
                    <a:pt x="19286" y="1"/>
                    <a:pt x="1861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30"/>
            <p:cNvSpPr/>
            <p:nvPr/>
          </p:nvSpPr>
          <p:spPr>
            <a:xfrm>
              <a:off x="4440650" y="4701300"/>
              <a:ext cx="911075" cy="223725"/>
            </a:xfrm>
            <a:custGeom>
              <a:avLst/>
              <a:gdLst/>
              <a:ahLst/>
              <a:cxnLst/>
              <a:rect l="l" t="t" r="r" b="b"/>
              <a:pathLst>
                <a:path w="36443" h="8949" extrusionOk="0">
                  <a:moveTo>
                    <a:pt x="18590" y="0"/>
                  </a:moveTo>
                  <a:cubicBezTo>
                    <a:pt x="15270" y="0"/>
                    <a:pt x="14017" y="2187"/>
                    <a:pt x="14017" y="2187"/>
                  </a:cubicBezTo>
                  <a:cubicBezTo>
                    <a:pt x="13352" y="1924"/>
                    <a:pt x="12773" y="1818"/>
                    <a:pt x="12273" y="1818"/>
                  </a:cubicBezTo>
                  <a:cubicBezTo>
                    <a:pt x="10107" y="1818"/>
                    <a:pt x="9400" y="3820"/>
                    <a:pt x="9400" y="3820"/>
                  </a:cubicBezTo>
                  <a:cubicBezTo>
                    <a:pt x="8876" y="3612"/>
                    <a:pt x="8429" y="3527"/>
                    <a:pt x="8046" y="3527"/>
                  </a:cubicBezTo>
                  <a:cubicBezTo>
                    <a:pt x="6418" y="3527"/>
                    <a:pt x="5932" y="5045"/>
                    <a:pt x="5561" y="5045"/>
                  </a:cubicBezTo>
                  <a:cubicBezTo>
                    <a:pt x="5549" y="5045"/>
                    <a:pt x="5537" y="5043"/>
                    <a:pt x="5525" y="5040"/>
                  </a:cubicBezTo>
                  <a:cubicBezTo>
                    <a:pt x="5121" y="4910"/>
                    <a:pt x="4741" y="4852"/>
                    <a:pt x="4384" y="4852"/>
                  </a:cubicBezTo>
                  <a:cubicBezTo>
                    <a:pt x="1383" y="4852"/>
                    <a:pt x="1" y="8948"/>
                    <a:pt x="1" y="8948"/>
                  </a:cubicBezTo>
                  <a:lnTo>
                    <a:pt x="34645" y="8948"/>
                  </a:lnTo>
                  <a:cubicBezTo>
                    <a:pt x="36443" y="7876"/>
                    <a:pt x="34678" y="6475"/>
                    <a:pt x="34678" y="6475"/>
                  </a:cubicBezTo>
                  <a:cubicBezTo>
                    <a:pt x="34510" y="4084"/>
                    <a:pt x="32360" y="3605"/>
                    <a:pt x="30663" y="3605"/>
                  </a:cubicBezTo>
                  <a:cubicBezTo>
                    <a:pt x="29527" y="3605"/>
                    <a:pt x="28594" y="3820"/>
                    <a:pt x="28594" y="3820"/>
                  </a:cubicBezTo>
                  <a:cubicBezTo>
                    <a:pt x="27711" y="2468"/>
                    <a:pt x="26761" y="2045"/>
                    <a:pt x="25918" y="2045"/>
                  </a:cubicBezTo>
                  <a:cubicBezTo>
                    <a:pt x="24510" y="2045"/>
                    <a:pt x="23399" y="3226"/>
                    <a:pt x="23399" y="3226"/>
                  </a:cubicBezTo>
                  <a:cubicBezTo>
                    <a:pt x="23251" y="1297"/>
                    <a:pt x="21849" y="555"/>
                    <a:pt x="20876" y="308"/>
                  </a:cubicBezTo>
                  <a:cubicBezTo>
                    <a:pt x="20025" y="90"/>
                    <a:pt x="19265" y="0"/>
                    <a:pt x="1859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 name="TextBox 7">
            <a:extLst>
              <a:ext uri="{FF2B5EF4-FFF2-40B4-BE49-F238E27FC236}">
                <a16:creationId xmlns:a16="http://schemas.microsoft.com/office/drawing/2014/main" id="{2F61F100-5579-27F3-99FC-B64B0DFFA675}"/>
              </a:ext>
            </a:extLst>
          </p:cNvPr>
          <p:cNvSpPr txBox="1"/>
          <p:nvPr/>
        </p:nvSpPr>
        <p:spPr>
          <a:xfrm>
            <a:off x="200709" y="793500"/>
            <a:ext cx="8742484" cy="2041456"/>
          </a:xfrm>
          <a:prstGeom prst="rect">
            <a:avLst/>
          </a:prstGeom>
          <a:noFill/>
        </p:spPr>
        <p:txBody>
          <a:bodyPr wrap="square">
            <a:spAutoFit/>
          </a:bodyPr>
          <a:lstStyle/>
          <a:p>
            <a:pPr algn="ctr">
              <a:lnSpc>
                <a:spcPct val="150000"/>
              </a:lnSpc>
            </a:pPr>
            <a:r>
              <a:rPr lang="en-US" sz="4500" b="1">
                <a:solidFill>
                  <a:srgbClr val="C00000"/>
                </a:solidFill>
              </a:rPr>
              <a:t>BÀI 4: </a:t>
            </a:r>
            <a:r>
              <a:rPr lang="en-US" sz="4500" b="1">
                <a:solidFill>
                  <a:schemeClr val="accent2">
                    <a:lumMod val="75000"/>
                  </a:schemeClr>
                </a:solidFill>
              </a:rPr>
              <a:t>CẤU TRÚC </a:t>
            </a:r>
          </a:p>
          <a:p>
            <a:pPr algn="ctr">
              <a:lnSpc>
                <a:spcPct val="150000"/>
              </a:lnSpc>
            </a:pPr>
            <a:r>
              <a:rPr lang="en-US" sz="4500" b="1">
                <a:solidFill>
                  <a:schemeClr val="accent2">
                    <a:lumMod val="75000"/>
                  </a:schemeClr>
                </a:solidFill>
              </a:rPr>
              <a:t>HỆ THỐNG ĐIỆN QUỐC GIA</a:t>
            </a:r>
          </a:p>
        </p:txBody>
      </p:sp>
    </p:spTree>
    <p:extLst>
      <p:ext uri="{BB962C8B-B14F-4D97-AF65-F5344CB8AC3E}">
        <p14:creationId xmlns:p14="http://schemas.microsoft.com/office/powerpoint/2010/main" val="1122006637"/>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D47D4DB-8ED3-AB81-0ADB-55B0A147A721}"/>
              </a:ext>
            </a:extLst>
          </p:cNvPr>
          <p:cNvSpPr/>
          <p:nvPr/>
        </p:nvSpPr>
        <p:spPr>
          <a:xfrm>
            <a:off x="762000" y="346522"/>
            <a:ext cx="8091713" cy="1344392"/>
          </a:xfrm>
          <a:prstGeom prst="roundRect">
            <a:avLst>
              <a:gd name="adj" fmla="val 8542"/>
            </a:avLst>
          </a:prstGeom>
          <a:solidFill>
            <a:srgbClr val="FFFFFF"/>
          </a:solidFill>
          <a:ln w="1905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Lưới điện phân phối nhận điện năng từ lưới điện truyền tải, chuyển đổi điện áp ra từ 110kV xuống 0,4kV (110kV, 35kV, 22kV, 6kV và 0,4kV) để cấp điện trực tiếp cho hệ thống tải </a:t>
            </a:r>
            <a:endParaRPr lang="en-US" sz="2000">
              <a:solidFill>
                <a:srgbClr val="000000"/>
              </a:solidFill>
            </a:endParaRPr>
          </a:p>
        </p:txBody>
      </p:sp>
      <p:sp>
        <p:nvSpPr>
          <p:cNvPr id="4" name="Rectangle: Rounded Corners 3">
            <a:extLst>
              <a:ext uri="{FF2B5EF4-FFF2-40B4-BE49-F238E27FC236}">
                <a16:creationId xmlns:a16="http://schemas.microsoft.com/office/drawing/2014/main" id="{DBA9457B-F71B-0F6B-638A-08FB0E239A1C}"/>
              </a:ext>
            </a:extLst>
          </p:cNvPr>
          <p:cNvSpPr/>
          <p:nvPr/>
        </p:nvSpPr>
        <p:spPr>
          <a:xfrm>
            <a:off x="762000" y="2002971"/>
            <a:ext cx="8091713" cy="1138464"/>
          </a:xfrm>
          <a:prstGeom prst="roundRect">
            <a:avLst>
              <a:gd name="adj" fmla="val 6141"/>
            </a:avLst>
          </a:prstGeom>
          <a:solidFill>
            <a:srgbClr val="FFFFFF"/>
          </a:solidFill>
          <a:ln w="1905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Lưới điện biến điện năng thành các dạng năng lượng khác nhau để phục vụ cho sản xuất và đời sống. </a:t>
            </a:r>
            <a:endParaRPr lang="en-US" sz="2000">
              <a:solidFill>
                <a:srgbClr val="000000"/>
              </a:solidFill>
            </a:endParaRPr>
          </a:p>
        </p:txBody>
      </p:sp>
      <p:sp>
        <p:nvSpPr>
          <p:cNvPr id="5" name="Freeform 8">
            <a:extLst>
              <a:ext uri="{FF2B5EF4-FFF2-40B4-BE49-F238E27FC236}">
                <a16:creationId xmlns:a16="http://schemas.microsoft.com/office/drawing/2014/main" id="{2C07A291-0853-CCC5-5BF8-DF1D97A574B3}"/>
              </a:ext>
            </a:extLst>
          </p:cNvPr>
          <p:cNvSpPr/>
          <p:nvPr/>
        </p:nvSpPr>
        <p:spPr>
          <a:xfrm>
            <a:off x="2766629" y="3830093"/>
            <a:ext cx="3610741" cy="1313407"/>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Freeform 2">
            <a:extLst>
              <a:ext uri="{FF2B5EF4-FFF2-40B4-BE49-F238E27FC236}">
                <a16:creationId xmlns:a16="http://schemas.microsoft.com/office/drawing/2014/main" id="{82E35257-86D0-BC07-F003-E261D858C50E}"/>
              </a:ext>
            </a:extLst>
          </p:cNvPr>
          <p:cNvSpPr/>
          <p:nvPr/>
        </p:nvSpPr>
        <p:spPr>
          <a:xfrm>
            <a:off x="171106" y="2230367"/>
            <a:ext cx="381791" cy="345981"/>
          </a:xfrm>
          <a:custGeom>
            <a:avLst/>
            <a:gdLst/>
            <a:ahLst/>
            <a:cxnLst/>
            <a:rect l="l" t="t" r="r" b="b"/>
            <a:pathLst>
              <a:path w="4540685" h="4114800">
                <a:moveTo>
                  <a:pt x="0" y="0"/>
                </a:moveTo>
                <a:lnTo>
                  <a:pt x="4540685" y="0"/>
                </a:lnTo>
                <a:lnTo>
                  <a:pt x="454068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3">
            <a:extLst>
              <a:ext uri="{FF2B5EF4-FFF2-40B4-BE49-F238E27FC236}">
                <a16:creationId xmlns:a16="http://schemas.microsoft.com/office/drawing/2014/main" id="{25A7D6C4-DC1F-F405-A97C-C7D79996EBD1}"/>
              </a:ext>
            </a:extLst>
          </p:cNvPr>
          <p:cNvSpPr/>
          <p:nvPr/>
        </p:nvSpPr>
        <p:spPr>
          <a:xfrm>
            <a:off x="171106" y="771448"/>
            <a:ext cx="539677" cy="494540"/>
          </a:xfrm>
          <a:custGeom>
            <a:avLst/>
            <a:gdLst/>
            <a:ahLst/>
            <a:cxnLst/>
            <a:rect l="l" t="t" r="r" b="b"/>
            <a:pathLst>
              <a:path w="4490357" h="4114800">
                <a:moveTo>
                  <a:pt x="0" y="0"/>
                </a:moveTo>
                <a:lnTo>
                  <a:pt x="4490357" y="0"/>
                </a:lnTo>
                <a:lnTo>
                  <a:pt x="449035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31382913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grpSp>
        <p:nvGrpSpPr>
          <p:cNvPr id="11" name="Group 10">
            <a:extLst>
              <a:ext uri="{FF2B5EF4-FFF2-40B4-BE49-F238E27FC236}">
                <a16:creationId xmlns:a16="http://schemas.microsoft.com/office/drawing/2014/main" id="{8D031460-EBB7-31E9-2F6A-C6DBFAE93AE2}"/>
              </a:ext>
            </a:extLst>
          </p:cNvPr>
          <p:cNvGrpSpPr/>
          <p:nvPr/>
        </p:nvGrpSpPr>
        <p:grpSpPr>
          <a:xfrm>
            <a:off x="388257" y="1240971"/>
            <a:ext cx="8367485" cy="2119086"/>
            <a:chOff x="388257" y="1291771"/>
            <a:chExt cx="8367485" cy="2119086"/>
          </a:xfrm>
        </p:grpSpPr>
        <p:sp>
          <p:nvSpPr>
            <p:cNvPr id="10" name="Rectangle: Rounded Corners 9">
              <a:extLst>
                <a:ext uri="{FF2B5EF4-FFF2-40B4-BE49-F238E27FC236}">
                  <a16:creationId xmlns:a16="http://schemas.microsoft.com/office/drawing/2014/main" id="{A9F591AB-4A60-07BA-20AB-885F9826DD83}"/>
                </a:ext>
              </a:extLst>
            </p:cNvPr>
            <p:cNvSpPr/>
            <p:nvPr/>
          </p:nvSpPr>
          <p:spPr>
            <a:xfrm>
              <a:off x="388257" y="1291771"/>
              <a:ext cx="8367485" cy="2119086"/>
            </a:xfrm>
            <a:prstGeom prst="roundRect">
              <a:avLst>
                <a:gd name="adj" fmla="val 7420"/>
              </a:avLst>
            </a:prstGeom>
            <a:solidFill>
              <a:schemeClr val="tx2"/>
            </a:solidFill>
            <a:ln>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96B4601-A644-C8B0-802A-0CD51EF50BEC}"/>
                </a:ext>
              </a:extLst>
            </p:cNvPr>
            <p:cNvSpPr txBox="1"/>
            <p:nvPr/>
          </p:nvSpPr>
          <p:spPr>
            <a:xfrm>
              <a:off x="471713" y="1410319"/>
              <a:ext cx="8200571" cy="1881990"/>
            </a:xfrm>
            <a:prstGeom prst="rect">
              <a:avLst/>
            </a:prstGeom>
            <a:noFill/>
          </p:spPr>
          <p:txBody>
            <a:bodyPr wrap="square">
              <a:spAutoFit/>
            </a:bodyPr>
            <a:lstStyle/>
            <a:p>
              <a:pPr algn="just">
                <a:lnSpc>
                  <a:spcPct val="150000"/>
                </a:lnSpc>
              </a:pPr>
              <a:r>
                <a:rPr lang="vi-VN" sz="2000"/>
                <a:t>Vẽ sơ đồ một hệ thống điện từ máy phát điện tới tải điện, bao gồm: Máy phát điện 20 kV → Máy biến áp tăng áp 20/220 kV → Máy biến áp giảm áp 220/110 kV → Máy biến áp giảm áp 110/220 kV → Máy biến áp giảm áp 22/0,4 kV → Các tải điện.</a:t>
              </a:r>
              <a:endParaRPr lang="en-US" sz="2000"/>
            </a:p>
          </p:txBody>
        </p:sp>
      </p:grpSp>
      <p:grpSp>
        <p:nvGrpSpPr>
          <p:cNvPr id="9" name="Group 8">
            <a:extLst>
              <a:ext uri="{FF2B5EF4-FFF2-40B4-BE49-F238E27FC236}">
                <a16:creationId xmlns:a16="http://schemas.microsoft.com/office/drawing/2014/main" id="{C9DC3485-1244-EF4C-B86C-D780D86509C1}"/>
              </a:ext>
            </a:extLst>
          </p:cNvPr>
          <p:cNvGrpSpPr/>
          <p:nvPr/>
        </p:nvGrpSpPr>
        <p:grpSpPr>
          <a:xfrm>
            <a:off x="355601" y="328413"/>
            <a:ext cx="8432798" cy="583371"/>
            <a:chOff x="355601" y="568284"/>
            <a:chExt cx="8432798" cy="583371"/>
          </a:xfrm>
        </p:grpSpPr>
        <p:sp>
          <p:nvSpPr>
            <p:cNvPr id="7" name="Freeform 2">
              <a:extLst>
                <a:ext uri="{FF2B5EF4-FFF2-40B4-BE49-F238E27FC236}">
                  <a16:creationId xmlns:a16="http://schemas.microsoft.com/office/drawing/2014/main" id="{301010A5-0A85-068A-D82A-15B10D4256E0}"/>
                </a:ext>
              </a:extLst>
            </p:cNvPr>
            <p:cNvSpPr/>
            <p:nvPr/>
          </p:nvSpPr>
          <p:spPr>
            <a:xfrm>
              <a:off x="355601" y="568284"/>
              <a:ext cx="682305" cy="583371"/>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3812CCD0-C0F0-164B-221B-8BC9C791736C}"/>
                </a:ext>
              </a:extLst>
            </p:cNvPr>
            <p:cNvSpPr txBox="1"/>
            <p:nvPr/>
          </p:nvSpPr>
          <p:spPr>
            <a:xfrm>
              <a:off x="1103219" y="654659"/>
              <a:ext cx="7685180" cy="496996"/>
            </a:xfrm>
            <a:prstGeom prst="rect">
              <a:avLst/>
            </a:prstGeom>
            <a:noFill/>
          </p:spPr>
          <p:txBody>
            <a:bodyPr wrap="square" rtlCol="0">
              <a:spAutoFit/>
            </a:bodyPr>
            <a:lstStyle/>
            <a:p>
              <a:pPr algn="just">
                <a:lnSpc>
                  <a:spcPct val="150000"/>
                </a:lnSpc>
              </a:pPr>
              <a:r>
                <a:rPr lang="en-US" sz="2000" i="1">
                  <a:solidFill>
                    <a:srgbClr val="C00000"/>
                  </a:solidFill>
                </a:rPr>
                <a:t>Đọc thông tin và hoàn thành bài tập phần Luyện tập SGK tr.23: </a:t>
              </a:r>
            </a:p>
          </p:txBody>
        </p:sp>
      </p:grpSp>
      <p:sp>
        <p:nvSpPr>
          <p:cNvPr id="12" name="Freeform 8">
            <a:extLst>
              <a:ext uri="{FF2B5EF4-FFF2-40B4-BE49-F238E27FC236}">
                <a16:creationId xmlns:a16="http://schemas.microsoft.com/office/drawing/2014/main" id="{9D356E00-F535-F46A-DE1E-E8C4FCAEA2AB}"/>
              </a:ext>
            </a:extLst>
          </p:cNvPr>
          <p:cNvSpPr/>
          <p:nvPr/>
        </p:nvSpPr>
        <p:spPr>
          <a:xfrm>
            <a:off x="2830282" y="3876402"/>
            <a:ext cx="3483432" cy="1267098"/>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9489406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pic>
        <p:nvPicPr>
          <p:cNvPr id="3" name="Picture 2">
            <a:extLst>
              <a:ext uri="{FF2B5EF4-FFF2-40B4-BE49-F238E27FC236}">
                <a16:creationId xmlns:a16="http://schemas.microsoft.com/office/drawing/2014/main" id="{D0342002-197B-8293-BCAA-DC681F68E2E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80437" y="1734457"/>
            <a:ext cx="8583125" cy="2876936"/>
          </a:xfrm>
          <a:prstGeom prst="rect">
            <a:avLst/>
          </a:prstGeom>
        </p:spPr>
      </p:pic>
      <p:sp>
        <p:nvSpPr>
          <p:cNvPr id="5" name="TextBox 4">
            <a:extLst>
              <a:ext uri="{FF2B5EF4-FFF2-40B4-BE49-F238E27FC236}">
                <a16:creationId xmlns:a16="http://schemas.microsoft.com/office/drawing/2014/main" id="{8FEEEE58-1F36-AF61-8E3B-7E35910AD743}"/>
              </a:ext>
            </a:extLst>
          </p:cNvPr>
          <p:cNvSpPr txBox="1"/>
          <p:nvPr/>
        </p:nvSpPr>
        <p:spPr>
          <a:xfrm>
            <a:off x="280436" y="445960"/>
            <a:ext cx="8583126" cy="958660"/>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000">
                <a:latin typeface="Arial" panose="020B0604020202020204" pitchFamily="34" charset="0"/>
                <a:cs typeface="Arial" panose="020B0604020202020204" pitchFamily="34" charset="0"/>
              </a:rPr>
              <a:t>Căn cứ vào yêu cầu của phần luyện tập để vẽ sơ đồ tương ứng theo yêu cầu của bài như hình dưới đây</a:t>
            </a:r>
            <a:r>
              <a:rPr lang="en-US" sz="20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069086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3" name="Rectangle 12">
            <a:extLst>
              <a:ext uri="{FF2B5EF4-FFF2-40B4-BE49-F238E27FC236}">
                <a16:creationId xmlns:a16="http://schemas.microsoft.com/office/drawing/2014/main" id="{DC0C965C-5584-1289-6CFD-CC84C4E06315}"/>
              </a:ext>
            </a:extLst>
          </p:cNvPr>
          <p:cNvSpPr/>
          <p:nvPr/>
        </p:nvSpPr>
        <p:spPr>
          <a:xfrm>
            <a:off x="950686" y="3527401"/>
            <a:ext cx="8432800" cy="4572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D85CDDC-EDC8-9995-42C1-F29C5920B4BA}"/>
              </a:ext>
            </a:extLst>
          </p:cNvPr>
          <p:cNvSpPr txBox="1"/>
          <p:nvPr/>
        </p:nvSpPr>
        <p:spPr>
          <a:xfrm>
            <a:off x="2184400" y="224971"/>
            <a:ext cx="4775200" cy="630942"/>
          </a:xfrm>
          <a:prstGeom prst="rect">
            <a:avLst/>
          </a:prstGeom>
          <a:noFill/>
        </p:spPr>
        <p:txBody>
          <a:bodyPr wrap="square" rtlCol="0">
            <a:spAutoFit/>
          </a:bodyPr>
          <a:lstStyle/>
          <a:p>
            <a:pPr algn="ctr"/>
            <a:r>
              <a:rPr lang="en-US" sz="3500" b="1"/>
              <a:t>VẬN DỤNG </a:t>
            </a:r>
          </a:p>
        </p:txBody>
      </p:sp>
      <p:grpSp>
        <p:nvGrpSpPr>
          <p:cNvPr id="8" name="Group 7">
            <a:extLst>
              <a:ext uri="{FF2B5EF4-FFF2-40B4-BE49-F238E27FC236}">
                <a16:creationId xmlns:a16="http://schemas.microsoft.com/office/drawing/2014/main" id="{55C5A76D-0DCD-4AF4-C312-91D1AEEEA2D9}"/>
              </a:ext>
            </a:extLst>
          </p:cNvPr>
          <p:cNvGrpSpPr/>
          <p:nvPr/>
        </p:nvGrpSpPr>
        <p:grpSpPr>
          <a:xfrm>
            <a:off x="326571" y="979714"/>
            <a:ext cx="8490857" cy="1494971"/>
            <a:chOff x="355600" y="943429"/>
            <a:chExt cx="8490857" cy="1494971"/>
          </a:xfrm>
        </p:grpSpPr>
        <p:sp>
          <p:nvSpPr>
            <p:cNvPr id="7" name="Rectangle: Rounded Corners 6">
              <a:extLst>
                <a:ext uri="{FF2B5EF4-FFF2-40B4-BE49-F238E27FC236}">
                  <a16:creationId xmlns:a16="http://schemas.microsoft.com/office/drawing/2014/main" id="{F0067EFA-5CB4-0B98-5AF6-1AA566B6577E}"/>
                </a:ext>
              </a:extLst>
            </p:cNvPr>
            <p:cNvSpPr/>
            <p:nvPr/>
          </p:nvSpPr>
          <p:spPr>
            <a:xfrm>
              <a:off x="355600" y="943429"/>
              <a:ext cx="8490857" cy="1494971"/>
            </a:xfrm>
            <a:prstGeom prst="roundRect">
              <a:avLst>
                <a:gd name="adj" fmla="val 9871"/>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F931CA6-28F2-5A0F-8E73-B22B048342B8}"/>
                </a:ext>
              </a:extLst>
            </p:cNvPr>
            <p:cNvSpPr txBox="1"/>
            <p:nvPr/>
          </p:nvSpPr>
          <p:spPr>
            <a:xfrm>
              <a:off x="359228" y="984125"/>
              <a:ext cx="8425544" cy="1420325"/>
            </a:xfrm>
            <a:prstGeom prst="rect">
              <a:avLst/>
            </a:prstGeom>
            <a:noFill/>
          </p:spPr>
          <p:txBody>
            <a:bodyPr wrap="square">
              <a:spAutoFit/>
            </a:bodyPr>
            <a:lstStyle/>
            <a:p>
              <a:pPr algn="just">
                <a:lnSpc>
                  <a:spcPct val="150000"/>
                </a:lnSpc>
              </a:pPr>
              <a:r>
                <a:rPr lang="en-US" sz="2000" b="1" i="1">
                  <a:solidFill>
                    <a:srgbClr val="C00000"/>
                  </a:solidFill>
                </a:rPr>
                <a:t>Nhiệm vụ: </a:t>
              </a:r>
              <a:r>
                <a:rPr lang="vi-VN" sz="2000"/>
                <a:t>Tìm hiểu sơ đồ lưới điện phân phối của địa phương từ 22 kV hoặc 35 kV xuống 0,4 kV và cho viết các loại tải điện của lưới điện phân phối này.</a:t>
              </a:r>
              <a:endParaRPr lang="en-US" sz="2000"/>
            </a:p>
          </p:txBody>
        </p:sp>
      </p:grpSp>
      <p:sp>
        <p:nvSpPr>
          <p:cNvPr id="9" name="Rectangle 8">
            <a:extLst>
              <a:ext uri="{FF2B5EF4-FFF2-40B4-BE49-F238E27FC236}">
                <a16:creationId xmlns:a16="http://schemas.microsoft.com/office/drawing/2014/main" id="{EC4A5262-8C73-CEFC-D0F4-44AE94FE4782}"/>
              </a:ext>
            </a:extLst>
          </p:cNvPr>
          <p:cNvSpPr/>
          <p:nvPr/>
        </p:nvSpPr>
        <p:spPr>
          <a:xfrm>
            <a:off x="326571" y="2598486"/>
            <a:ext cx="899886" cy="245745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a:solidFill>
                  <a:srgbClr val="0070C0"/>
                </a:solidFill>
              </a:rPr>
              <a:t>Gợi ý </a:t>
            </a:r>
          </a:p>
        </p:txBody>
      </p:sp>
      <p:sp>
        <p:nvSpPr>
          <p:cNvPr id="10" name="Rectangle 9">
            <a:extLst>
              <a:ext uri="{FF2B5EF4-FFF2-40B4-BE49-F238E27FC236}">
                <a16:creationId xmlns:a16="http://schemas.microsoft.com/office/drawing/2014/main" id="{A29A5655-041A-AAB8-9867-447E623D49B4}"/>
              </a:ext>
            </a:extLst>
          </p:cNvPr>
          <p:cNvSpPr/>
          <p:nvPr/>
        </p:nvSpPr>
        <p:spPr>
          <a:xfrm>
            <a:off x="1451426" y="2598486"/>
            <a:ext cx="3447143" cy="245745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Lưới điện phân phối của địa phương có thể có điện áp 22 kV hoặc 35 kV (phổ biến hiện nay là 22 kV).</a:t>
            </a:r>
            <a:endParaRPr lang="en-US" sz="1800">
              <a:solidFill>
                <a:srgbClr val="000000"/>
              </a:solidFill>
            </a:endParaRPr>
          </a:p>
        </p:txBody>
      </p:sp>
      <p:sp>
        <p:nvSpPr>
          <p:cNvPr id="11" name="Rectangle 10">
            <a:extLst>
              <a:ext uri="{FF2B5EF4-FFF2-40B4-BE49-F238E27FC236}">
                <a16:creationId xmlns:a16="http://schemas.microsoft.com/office/drawing/2014/main" id="{E1C485BE-E9C1-2F83-205F-629D0B100759}"/>
              </a:ext>
            </a:extLst>
          </p:cNvPr>
          <p:cNvSpPr/>
          <p:nvPr/>
        </p:nvSpPr>
        <p:spPr>
          <a:xfrm>
            <a:off x="5127169" y="2598486"/>
            <a:ext cx="3447143" cy="245745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Điện năng từ lưới điện 22 kV qua trạm biến áp (trạm đóng cắt và máy biến áp) để hạ điện áp từ 22 kV xuống 0,4 kV.</a:t>
            </a:r>
            <a:endParaRPr lang="en-US" sz="1800">
              <a:solidFill>
                <a:srgbClr val="000000"/>
              </a:solidFill>
            </a:endParaRPr>
          </a:p>
        </p:txBody>
      </p:sp>
    </p:spTree>
    <p:extLst>
      <p:ext uri="{BB962C8B-B14F-4D97-AF65-F5344CB8AC3E}">
        <p14:creationId xmlns:p14="http://schemas.microsoft.com/office/powerpoint/2010/main" val="12040590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par>
                          <p:cTn id="23" fill="hold">
                            <p:stCondLst>
                              <p:cond delay="1000"/>
                            </p:stCondLst>
                            <p:childTnLst>
                              <p:par>
                                <p:cTn id="24" presetID="16" presetClass="entr" presetSubtype="21"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P spid="9" grpId="0" animBg="1"/>
      <p:bldP spid="10"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3" name="Rectangle 12">
            <a:extLst>
              <a:ext uri="{FF2B5EF4-FFF2-40B4-BE49-F238E27FC236}">
                <a16:creationId xmlns:a16="http://schemas.microsoft.com/office/drawing/2014/main" id="{DC0C965C-5584-1289-6CFD-CC84C4E06315}"/>
              </a:ext>
            </a:extLst>
          </p:cNvPr>
          <p:cNvSpPr/>
          <p:nvPr/>
        </p:nvSpPr>
        <p:spPr>
          <a:xfrm>
            <a:off x="-638629" y="2571750"/>
            <a:ext cx="10022115" cy="4572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29A5655-041A-AAB8-9867-447E623D49B4}"/>
              </a:ext>
            </a:extLst>
          </p:cNvPr>
          <p:cNvSpPr/>
          <p:nvPr/>
        </p:nvSpPr>
        <p:spPr>
          <a:xfrm>
            <a:off x="411843" y="976523"/>
            <a:ext cx="2492827" cy="335962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Tủ điện phân phối có các aptomat nối từ đầu ra của máy biến áp để đưa điện năng lên đường dây truyền tải điện.</a:t>
            </a:r>
            <a:endParaRPr lang="en-US" sz="1800">
              <a:solidFill>
                <a:srgbClr val="000000"/>
              </a:solidFill>
            </a:endParaRPr>
          </a:p>
        </p:txBody>
      </p:sp>
      <p:sp>
        <p:nvSpPr>
          <p:cNvPr id="11" name="Rectangle 10">
            <a:extLst>
              <a:ext uri="{FF2B5EF4-FFF2-40B4-BE49-F238E27FC236}">
                <a16:creationId xmlns:a16="http://schemas.microsoft.com/office/drawing/2014/main" id="{E1C485BE-E9C1-2F83-205F-629D0B100759}"/>
              </a:ext>
            </a:extLst>
          </p:cNvPr>
          <p:cNvSpPr/>
          <p:nvPr/>
        </p:nvSpPr>
        <p:spPr>
          <a:xfrm>
            <a:off x="3311072" y="976523"/>
            <a:ext cx="2492827" cy="335962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Đường dây truyền tải điện hạ thế 0,4 kV (có thể là hệ thống cáp điện treo trên cột điện hoặc cáp ngầm chôn dưới lòng đất) đưa điện năng tới tải điện.</a:t>
            </a:r>
            <a:endParaRPr lang="en-US" sz="1800">
              <a:solidFill>
                <a:srgbClr val="000000"/>
              </a:solidFill>
            </a:endParaRPr>
          </a:p>
        </p:txBody>
      </p:sp>
      <p:sp>
        <p:nvSpPr>
          <p:cNvPr id="3" name="Rectangle 2">
            <a:extLst>
              <a:ext uri="{FF2B5EF4-FFF2-40B4-BE49-F238E27FC236}">
                <a16:creationId xmlns:a16="http://schemas.microsoft.com/office/drawing/2014/main" id="{CA00B4DC-4F95-06B6-7938-5D907CF5915F}"/>
              </a:ext>
            </a:extLst>
          </p:cNvPr>
          <p:cNvSpPr/>
          <p:nvPr/>
        </p:nvSpPr>
        <p:spPr>
          <a:xfrm>
            <a:off x="6210301" y="976523"/>
            <a:ext cx="2492827" cy="335962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Tải điện của lưới điện phân phối địa phương là tải điện sinh hoạt gồm các tải điện một pha và ba pha </a:t>
            </a:r>
            <a:endParaRPr lang="en-US" sz="1800">
              <a:solidFill>
                <a:srgbClr val="000000"/>
              </a:solidFill>
            </a:endParaRPr>
          </a:p>
        </p:txBody>
      </p:sp>
    </p:spTree>
    <p:extLst>
      <p:ext uri="{BB962C8B-B14F-4D97-AF65-F5344CB8AC3E}">
        <p14:creationId xmlns:p14="http://schemas.microsoft.com/office/powerpoint/2010/main" val="35357432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0" name="Google Shape;230;p26"/>
          <p:cNvSpPr/>
          <p:nvPr/>
        </p:nvSpPr>
        <p:spPr>
          <a:xfrm>
            <a:off x="352958" y="207512"/>
            <a:ext cx="1709844" cy="33198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6"/>
          <p:cNvSpPr/>
          <p:nvPr/>
        </p:nvSpPr>
        <p:spPr>
          <a:xfrm>
            <a:off x="7602550" y="379825"/>
            <a:ext cx="1833537" cy="263500"/>
          </a:xfrm>
          <a:custGeom>
            <a:avLst/>
            <a:gdLst/>
            <a:ahLst/>
            <a:cxnLst/>
            <a:rect l="l" t="t" r="r" b="b"/>
            <a:pathLst>
              <a:path w="30951" h="4448" extrusionOk="0">
                <a:moveTo>
                  <a:pt x="10374" y="1"/>
                </a:moveTo>
                <a:cubicBezTo>
                  <a:pt x="9167" y="1"/>
                  <a:pt x="8067" y="382"/>
                  <a:pt x="7750" y="1298"/>
                </a:cubicBezTo>
                <a:cubicBezTo>
                  <a:pt x="7035" y="904"/>
                  <a:pt x="6341" y="717"/>
                  <a:pt x="5666" y="717"/>
                </a:cubicBezTo>
                <a:cubicBezTo>
                  <a:pt x="4643" y="717"/>
                  <a:pt x="3664" y="1146"/>
                  <a:pt x="2721" y="1941"/>
                </a:cubicBezTo>
                <a:cubicBezTo>
                  <a:pt x="2160" y="2435"/>
                  <a:pt x="0" y="3540"/>
                  <a:pt x="676" y="4431"/>
                </a:cubicBezTo>
                <a:lnTo>
                  <a:pt x="30951" y="4447"/>
                </a:lnTo>
                <a:cubicBezTo>
                  <a:pt x="29945" y="3106"/>
                  <a:pt x="26113" y="1484"/>
                  <a:pt x="23847" y="1484"/>
                </a:cubicBezTo>
                <a:cubicBezTo>
                  <a:pt x="23104" y="1484"/>
                  <a:pt x="22530" y="1658"/>
                  <a:pt x="22277" y="2073"/>
                </a:cubicBezTo>
                <a:cubicBezTo>
                  <a:pt x="21063" y="1457"/>
                  <a:pt x="19533" y="1083"/>
                  <a:pt x="18225" y="1083"/>
                </a:cubicBezTo>
                <a:cubicBezTo>
                  <a:pt x="16975" y="1083"/>
                  <a:pt x="15928" y="1424"/>
                  <a:pt x="15550" y="2221"/>
                </a:cubicBezTo>
                <a:cubicBezTo>
                  <a:pt x="14692" y="1413"/>
                  <a:pt x="13406" y="589"/>
                  <a:pt x="12037" y="226"/>
                </a:cubicBezTo>
                <a:cubicBezTo>
                  <a:pt x="11504" y="81"/>
                  <a:pt x="10928" y="1"/>
                  <a:pt x="10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6"/>
          <p:cNvSpPr txBox="1">
            <a:spLocks noGrp="1"/>
          </p:cNvSpPr>
          <p:nvPr>
            <p:ph type="ctrTitle"/>
          </p:nvPr>
        </p:nvSpPr>
        <p:spPr>
          <a:xfrm>
            <a:off x="563401" y="687008"/>
            <a:ext cx="7712400" cy="67712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500">
                <a:solidFill>
                  <a:schemeClr val="accent1">
                    <a:lumMod val="75000"/>
                    <a:lumOff val="25000"/>
                  </a:schemeClr>
                </a:solidFill>
                <a:latin typeface="+mj-lt"/>
              </a:rPr>
              <a:t>HƯỚNG DẪN VỀ NHÀ </a:t>
            </a:r>
            <a:endParaRPr sz="3500">
              <a:solidFill>
                <a:schemeClr val="accent1">
                  <a:lumMod val="75000"/>
                  <a:lumOff val="25000"/>
                </a:schemeClr>
              </a:solidFill>
              <a:latin typeface="+mj-lt"/>
            </a:endParaRPr>
          </a:p>
        </p:txBody>
      </p:sp>
      <p:sp>
        <p:nvSpPr>
          <p:cNvPr id="331" name="Google Shape;331;p26"/>
          <p:cNvSpPr/>
          <p:nvPr/>
        </p:nvSpPr>
        <p:spPr>
          <a:xfrm>
            <a:off x="0" y="5013000"/>
            <a:ext cx="9251400" cy="130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Freeform 4">
            <a:extLst>
              <a:ext uri="{FF2B5EF4-FFF2-40B4-BE49-F238E27FC236}">
                <a16:creationId xmlns:a16="http://schemas.microsoft.com/office/drawing/2014/main" id="{F88F9249-2EE4-8B2E-CBB9-B34BE20D5EB4}"/>
              </a:ext>
            </a:extLst>
          </p:cNvPr>
          <p:cNvSpPr/>
          <p:nvPr/>
        </p:nvSpPr>
        <p:spPr>
          <a:xfrm>
            <a:off x="3708399" y="1885731"/>
            <a:ext cx="6079872" cy="3470593"/>
          </a:xfrm>
          <a:custGeom>
            <a:avLst/>
            <a:gdLst/>
            <a:ahLst/>
            <a:cxnLst/>
            <a:rect l="l" t="t" r="r" b="b"/>
            <a:pathLst>
              <a:path w="7208409" h="4114800">
                <a:moveTo>
                  <a:pt x="0" y="0"/>
                </a:moveTo>
                <a:lnTo>
                  <a:pt x="7208408" y="0"/>
                </a:lnTo>
                <a:lnTo>
                  <a:pt x="720840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3">
            <a:extLst>
              <a:ext uri="{FF2B5EF4-FFF2-40B4-BE49-F238E27FC236}">
                <a16:creationId xmlns:a16="http://schemas.microsoft.com/office/drawing/2014/main" id="{6EF8A8FC-6371-4097-64C7-20E1D6DB064A}"/>
              </a:ext>
            </a:extLst>
          </p:cNvPr>
          <p:cNvSpPr txBox="1"/>
          <p:nvPr/>
        </p:nvSpPr>
        <p:spPr>
          <a:xfrm>
            <a:off x="563401" y="1488244"/>
            <a:ext cx="5557157" cy="1881990"/>
          </a:xfrm>
          <a:prstGeom prst="rect">
            <a:avLst/>
          </a:prstGeom>
          <a:noFill/>
        </p:spPr>
        <p:txBody>
          <a:bodyPr wrap="square">
            <a:spAutoFit/>
          </a:bodyPr>
          <a:lstStyle/>
          <a:p>
            <a:pPr marL="342900" indent="-342900">
              <a:lnSpc>
                <a:spcPct val="150000"/>
              </a:lnSpc>
              <a:buFont typeface="Wingdings" panose="05000000000000000000" pitchFamily="2" charset="2"/>
              <a:buChar char="§"/>
            </a:pPr>
            <a:r>
              <a:rPr lang="vi-VN" sz="2000"/>
              <a:t>Xem lại kiến thức đã học ở Bài 4.</a:t>
            </a:r>
          </a:p>
          <a:p>
            <a:pPr marL="342900" indent="-342900">
              <a:lnSpc>
                <a:spcPct val="150000"/>
              </a:lnSpc>
              <a:buFont typeface="Wingdings" panose="05000000000000000000" pitchFamily="2" charset="2"/>
              <a:buChar char="§"/>
            </a:pPr>
            <a:r>
              <a:rPr lang="en-US" sz="2000"/>
              <a:t>Học sinh</a:t>
            </a:r>
            <a:r>
              <a:rPr lang="vi-VN" sz="2000"/>
              <a:t> hoàn thành nội dung Vận dụng.</a:t>
            </a:r>
          </a:p>
          <a:p>
            <a:pPr marL="342900" indent="-342900">
              <a:lnSpc>
                <a:spcPct val="150000"/>
              </a:lnSpc>
              <a:buFont typeface="Wingdings" panose="05000000000000000000" pitchFamily="2" charset="2"/>
              <a:buChar char="§"/>
            </a:pPr>
            <a:r>
              <a:rPr lang="vi-VN" sz="2000"/>
              <a:t>Xem trước nội dung </a:t>
            </a:r>
            <a:r>
              <a:rPr lang="vi-VN" sz="2000" b="1" i="1"/>
              <a:t>Bài 5: Một số phương pháp sản xuất điện năng.</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0"/>
                                        </p:tgtEl>
                                        <p:attrNameLst>
                                          <p:attrName>style.visibility</p:attrName>
                                        </p:attrNameLst>
                                      </p:cBhvr>
                                      <p:to>
                                        <p:strVal val="visible"/>
                                      </p:to>
                                    </p:set>
                                    <p:animEffect transition="in" filter="barn(inVertical)">
                                      <p:cBhvr>
                                        <p:cTn id="7" dur="500"/>
                                        <p:tgtEl>
                                          <p:spTgt spid="3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0"/>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0" name="Google Shape;230;p26"/>
          <p:cNvSpPr/>
          <p:nvPr/>
        </p:nvSpPr>
        <p:spPr>
          <a:xfrm>
            <a:off x="352958" y="207512"/>
            <a:ext cx="1709844" cy="33198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26"/>
          <p:cNvSpPr/>
          <p:nvPr/>
        </p:nvSpPr>
        <p:spPr>
          <a:xfrm>
            <a:off x="7602550" y="379825"/>
            <a:ext cx="1833537" cy="263500"/>
          </a:xfrm>
          <a:custGeom>
            <a:avLst/>
            <a:gdLst/>
            <a:ahLst/>
            <a:cxnLst/>
            <a:rect l="l" t="t" r="r" b="b"/>
            <a:pathLst>
              <a:path w="30951" h="4448" extrusionOk="0">
                <a:moveTo>
                  <a:pt x="10374" y="1"/>
                </a:moveTo>
                <a:cubicBezTo>
                  <a:pt x="9167" y="1"/>
                  <a:pt x="8067" y="382"/>
                  <a:pt x="7750" y="1298"/>
                </a:cubicBezTo>
                <a:cubicBezTo>
                  <a:pt x="7035" y="904"/>
                  <a:pt x="6341" y="717"/>
                  <a:pt x="5666" y="717"/>
                </a:cubicBezTo>
                <a:cubicBezTo>
                  <a:pt x="4643" y="717"/>
                  <a:pt x="3664" y="1146"/>
                  <a:pt x="2721" y="1941"/>
                </a:cubicBezTo>
                <a:cubicBezTo>
                  <a:pt x="2160" y="2435"/>
                  <a:pt x="0" y="3540"/>
                  <a:pt x="676" y="4431"/>
                </a:cubicBezTo>
                <a:lnTo>
                  <a:pt x="30951" y="4447"/>
                </a:lnTo>
                <a:cubicBezTo>
                  <a:pt x="29945" y="3106"/>
                  <a:pt x="26113" y="1484"/>
                  <a:pt x="23847" y="1484"/>
                </a:cubicBezTo>
                <a:cubicBezTo>
                  <a:pt x="23104" y="1484"/>
                  <a:pt x="22530" y="1658"/>
                  <a:pt x="22277" y="2073"/>
                </a:cubicBezTo>
                <a:cubicBezTo>
                  <a:pt x="21063" y="1457"/>
                  <a:pt x="19533" y="1083"/>
                  <a:pt x="18225" y="1083"/>
                </a:cubicBezTo>
                <a:cubicBezTo>
                  <a:pt x="16975" y="1083"/>
                  <a:pt x="15928" y="1424"/>
                  <a:pt x="15550" y="2221"/>
                </a:cubicBezTo>
                <a:cubicBezTo>
                  <a:pt x="14692" y="1413"/>
                  <a:pt x="13406" y="589"/>
                  <a:pt x="12037" y="226"/>
                </a:cubicBezTo>
                <a:cubicBezTo>
                  <a:pt x="11504" y="81"/>
                  <a:pt x="10928" y="1"/>
                  <a:pt x="1037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32" name="Google Shape;232;p26"/>
          <p:cNvGrpSpPr/>
          <p:nvPr/>
        </p:nvGrpSpPr>
        <p:grpSpPr>
          <a:xfrm>
            <a:off x="5481172" y="2628195"/>
            <a:ext cx="3743537" cy="2434401"/>
            <a:chOff x="3788600" y="1275141"/>
            <a:chExt cx="5119016" cy="3328868"/>
          </a:xfrm>
        </p:grpSpPr>
        <p:sp>
          <p:nvSpPr>
            <p:cNvPr id="233" name="Google Shape;233;p26"/>
            <p:cNvSpPr/>
            <p:nvPr/>
          </p:nvSpPr>
          <p:spPr>
            <a:xfrm>
              <a:off x="3916771" y="4298136"/>
              <a:ext cx="360338" cy="88070"/>
            </a:xfrm>
            <a:custGeom>
              <a:avLst/>
              <a:gdLst/>
              <a:ahLst/>
              <a:cxnLst/>
              <a:rect l="l" t="t" r="r" b="b"/>
              <a:pathLst>
                <a:path w="3711" h="907" extrusionOk="0">
                  <a:moveTo>
                    <a:pt x="3710" y="0"/>
                  </a:moveTo>
                  <a:lnTo>
                    <a:pt x="0" y="33"/>
                  </a:lnTo>
                  <a:lnTo>
                    <a:pt x="0" y="907"/>
                  </a:lnTo>
                  <a:lnTo>
                    <a:pt x="3710" y="890"/>
                  </a:lnTo>
                  <a:lnTo>
                    <a:pt x="3710" y="0"/>
                  </a:lnTo>
                  <a:close/>
                </a:path>
              </a:pathLst>
            </a:custGeom>
            <a:solidFill>
              <a:srgbClr val="5A58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26"/>
            <p:cNvSpPr/>
            <p:nvPr/>
          </p:nvSpPr>
          <p:spPr>
            <a:xfrm>
              <a:off x="4277010" y="4296486"/>
              <a:ext cx="267413" cy="86516"/>
            </a:xfrm>
            <a:custGeom>
              <a:avLst/>
              <a:gdLst/>
              <a:ahLst/>
              <a:cxnLst/>
              <a:rect l="l" t="t" r="r" b="b"/>
              <a:pathLst>
                <a:path w="2754" h="891" extrusionOk="0">
                  <a:moveTo>
                    <a:pt x="2737" y="1"/>
                  </a:moveTo>
                  <a:lnTo>
                    <a:pt x="0" y="17"/>
                  </a:lnTo>
                  <a:lnTo>
                    <a:pt x="0" y="891"/>
                  </a:lnTo>
                  <a:lnTo>
                    <a:pt x="2754" y="858"/>
                  </a:lnTo>
                  <a:lnTo>
                    <a:pt x="2737" y="1"/>
                  </a:lnTo>
                  <a:close/>
                </a:path>
              </a:pathLst>
            </a:custGeom>
            <a:solidFill>
              <a:srgbClr val="7A7A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26"/>
            <p:cNvSpPr/>
            <p:nvPr/>
          </p:nvSpPr>
          <p:spPr>
            <a:xfrm>
              <a:off x="8065244" y="1300775"/>
              <a:ext cx="384419" cy="3162353"/>
            </a:xfrm>
            <a:custGeom>
              <a:avLst/>
              <a:gdLst/>
              <a:ahLst/>
              <a:cxnLst/>
              <a:rect l="l" t="t" r="r" b="b"/>
              <a:pathLst>
                <a:path w="3959" h="32568" extrusionOk="0">
                  <a:moveTo>
                    <a:pt x="1" y="0"/>
                  </a:moveTo>
                  <a:lnTo>
                    <a:pt x="1" y="32567"/>
                  </a:lnTo>
                  <a:lnTo>
                    <a:pt x="3958" y="32567"/>
                  </a:lnTo>
                  <a:lnTo>
                    <a:pt x="395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26"/>
            <p:cNvSpPr/>
            <p:nvPr/>
          </p:nvSpPr>
          <p:spPr>
            <a:xfrm>
              <a:off x="8257404" y="1300775"/>
              <a:ext cx="192258" cy="3162353"/>
            </a:xfrm>
            <a:custGeom>
              <a:avLst/>
              <a:gdLst/>
              <a:ahLst/>
              <a:cxnLst/>
              <a:rect l="l" t="t" r="r" b="b"/>
              <a:pathLst>
                <a:path w="1980" h="32568" extrusionOk="0">
                  <a:moveTo>
                    <a:pt x="0" y="0"/>
                  </a:moveTo>
                  <a:lnTo>
                    <a:pt x="0" y="32567"/>
                  </a:lnTo>
                  <a:lnTo>
                    <a:pt x="1979" y="32567"/>
                  </a:lnTo>
                  <a:lnTo>
                    <a:pt x="197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26"/>
            <p:cNvSpPr/>
            <p:nvPr/>
          </p:nvSpPr>
          <p:spPr>
            <a:xfrm>
              <a:off x="8004363" y="1275141"/>
              <a:ext cx="510940" cy="64183"/>
            </a:xfrm>
            <a:custGeom>
              <a:avLst/>
              <a:gdLst/>
              <a:ahLst/>
              <a:cxnLst/>
              <a:rect l="l" t="t" r="r" b="b"/>
              <a:pathLst>
                <a:path w="5262" h="661" extrusionOk="0">
                  <a:moveTo>
                    <a:pt x="1" y="1"/>
                  </a:moveTo>
                  <a:lnTo>
                    <a:pt x="1" y="660"/>
                  </a:lnTo>
                  <a:lnTo>
                    <a:pt x="5261" y="660"/>
                  </a:lnTo>
                  <a:lnTo>
                    <a:pt x="526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26"/>
            <p:cNvSpPr/>
            <p:nvPr/>
          </p:nvSpPr>
          <p:spPr>
            <a:xfrm>
              <a:off x="8004363" y="1659460"/>
              <a:ext cx="510940" cy="64086"/>
            </a:xfrm>
            <a:custGeom>
              <a:avLst/>
              <a:gdLst/>
              <a:ahLst/>
              <a:cxnLst/>
              <a:rect l="l" t="t" r="r" b="b"/>
              <a:pathLst>
                <a:path w="5262" h="660" extrusionOk="0">
                  <a:moveTo>
                    <a:pt x="1" y="0"/>
                  </a:moveTo>
                  <a:lnTo>
                    <a:pt x="1" y="660"/>
                  </a:lnTo>
                  <a:lnTo>
                    <a:pt x="5261" y="660"/>
                  </a:lnTo>
                  <a:lnTo>
                    <a:pt x="526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26"/>
            <p:cNvSpPr/>
            <p:nvPr/>
          </p:nvSpPr>
          <p:spPr>
            <a:xfrm>
              <a:off x="8004363" y="2043683"/>
              <a:ext cx="510940" cy="64183"/>
            </a:xfrm>
            <a:custGeom>
              <a:avLst/>
              <a:gdLst/>
              <a:ahLst/>
              <a:cxnLst/>
              <a:rect l="l" t="t" r="r" b="b"/>
              <a:pathLst>
                <a:path w="5262" h="661" extrusionOk="0">
                  <a:moveTo>
                    <a:pt x="1" y="1"/>
                  </a:moveTo>
                  <a:lnTo>
                    <a:pt x="1" y="660"/>
                  </a:lnTo>
                  <a:lnTo>
                    <a:pt x="5261" y="660"/>
                  </a:lnTo>
                  <a:lnTo>
                    <a:pt x="526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26"/>
            <p:cNvSpPr/>
            <p:nvPr/>
          </p:nvSpPr>
          <p:spPr>
            <a:xfrm>
              <a:off x="8004363" y="2459948"/>
              <a:ext cx="510940" cy="64183"/>
            </a:xfrm>
            <a:custGeom>
              <a:avLst/>
              <a:gdLst/>
              <a:ahLst/>
              <a:cxnLst/>
              <a:rect l="l" t="t" r="r" b="b"/>
              <a:pathLst>
                <a:path w="5262" h="661" extrusionOk="0">
                  <a:moveTo>
                    <a:pt x="1" y="1"/>
                  </a:moveTo>
                  <a:lnTo>
                    <a:pt x="1" y="661"/>
                  </a:lnTo>
                  <a:lnTo>
                    <a:pt x="5261" y="661"/>
                  </a:lnTo>
                  <a:lnTo>
                    <a:pt x="526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26"/>
            <p:cNvSpPr/>
            <p:nvPr/>
          </p:nvSpPr>
          <p:spPr>
            <a:xfrm>
              <a:off x="8004363" y="2844267"/>
              <a:ext cx="510940" cy="64183"/>
            </a:xfrm>
            <a:custGeom>
              <a:avLst/>
              <a:gdLst/>
              <a:ahLst/>
              <a:cxnLst/>
              <a:rect l="l" t="t" r="r" b="b"/>
              <a:pathLst>
                <a:path w="5262" h="661" extrusionOk="0">
                  <a:moveTo>
                    <a:pt x="1" y="0"/>
                  </a:moveTo>
                  <a:lnTo>
                    <a:pt x="1" y="660"/>
                  </a:lnTo>
                  <a:lnTo>
                    <a:pt x="5261" y="660"/>
                  </a:lnTo>
                  <a:lnTo>
                    <a:pt x="526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26"/>
            <p:cNvSpPr/>
            <p:nvPr/>
          </p:nvSpPr>
          <p:spPr>
            <a:xfrm>
              <a:off x="8004363" y="3230140"/>
              <a:ext cx="510940" cy="64183"/>
            </a:xfrm>
            <a:custGeom>
              <a:avLst/>
              <a:gdLst/>
              <a:ahLst/>
              <a:cxnLst/>
              <a:rect l="l" t="t" r="r" b="b"/>
              <a:pathLst>
                <a:path w="5262" h="661" extrusionOk="0">
                  <a:moveTo>
                    <a:pt x="1" y="0"/>
                  </a:moveTo>
                  <a:lnTo>
                    <a:pt x="1" y="660"/>
                  </a:lnTo>
                  <a:lnTo>
                    <a:pt x="5261" y="660"/>
                  </a:lnTo>
                  <a:lnTo>
                    <a:pt x="5261" y="0"/>
                  </a:lnTo>
                  <a:close/>
                </a:path>
              </a:pathLst>
            </a:custGeom>
            <a:solidFill>
              <a:srgbClr val="4C4B4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26"/>
            <p:cNvSpPr/>
            <p:nvPr/>
          </p:nvSpPr>
          <p:spPr>
            <a:xfrm>
              <a:off x="8004363" y="3614362"/>
              <a:ext cx="510940" cy="64183"/>
            </a:xfrm>
            <a:custGeom>
              <a:avLst/>
              <a:gdLst/>
              <a:ahLst/>
              <a:cxnLst/>
              <a:rect l="l" t="t" r="r" b="b"/>
              <a:pathLst>
                <a:path w="5262" h="661" extrusionOk="0">
                  <a:moveTo>
                    <a:pt x="1" y="1"/>
                  </a:moveTo>
                  <a:lnTo>
                    <a:pt x="1" y="661"/>
                  </a:lnTo>
                  <a:lnTo>
                    <a:pt x="5261" y="661"/>
                  </a:lnTo>
                  <a:lnTo>
                    <a:pt x="5261" y="1"/>
                  </a:lnTo>
                  <a:close/>
                </a:path>
              </a:pathLst>
            </a:custGeom>
            <a:solidFill>
              <a:srgbClr val="4C4B4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26"/>
            <p:cNvSpPr/>
            <p:nvPr/>
          </p:nvSpPr>
          <p:spPr>
            <a:xfrm>
              <a:off x="8004363" y="4030725"/>
              <a:ext cx="510940" cy="64086"/>
            </a:xfrm>
            <a:custGeom>
              <a:avLst/>
              <a:gdLst/>
              <a:ahLst/>
              <a:cxnLst/>
              <a:rect l="l" t="t" r="r" b="b"/>
              <a:pathLst>
                <a:path w="5262" h="660" extrusionOk="0">
                  <a:moveTo>
                    <a:pt x="1" y="0"/>
                  </a:moveTo>
                  <a:lnTo>
                    <a:pt x="1" y="660"/>
                  </a:lnTo>
                  <a:lnTo>
                    <a:pt x="5261" y="660"/>
                  </a:lnTo>
                  <a:lnTo>
                    <a:pt x="5261" y="0"/>
                  </a:lnTo>
                  <a:close/>
                </a:path>
              </a:pathLst>
            </a:custGeom>
            <a:solidFill>
              <a:srgbClr val="4C4B4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26"/>
            <p:cNvSpPr/>
            <p:nvPr/>
          </p:nvSpPr>
          <p:spPr>
            <a:xfrm>
              <a:off x="8066895" y="1339227"/>
              <a:ext cx="382768" cy="107393"/>
            </a:xfrm>
            <a:custGeom>
              <a:avLst/>
              <a:gdLst/>
              <a:ahLst/>
              <a:cxnLst/>
              <a:rect l="l" t="t" r="r" b="b"/>
              <a:pathLst>
                <a:path w="3942" h="1106" extrusionOk="0">
                  <a:moveTo>
                    <a:pt x="0" y="0"/>
                  </a:moveTo>
                  <a:lnTo>
                    <a:pt x="0" y="1105"/>
                  </a:lnTo>
                  <a:lnTo>
                    <a:pt x="3941" y="1105"/>
                  </a:lnTo>
                  <a:lnTo>
                    <a:pt x="3941"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26"/>
            <p:cNvSpPr/>
            <p:nvPr/>
          </p:nvSpPr>
          <p:spPr>
            <a:xfrm>
              <a:off x="8066895" y="1723449"/>
              <a:ext cx="382768" cy="107393"/>
            </a:xfrm>
            <a:custGeom>
              <a:avLst/>
              <a:gdLst/>
              <a:ahLst/>
              <a:cxnLst/>
              <a:rect l="l" t="t" r="r" b="b"/>
              <a:pathLst>
                <a:path w="3942" h="1106" extrusionOk="0">
                  <a:moveTo>
                    <a:pt x="0" y="1"/>
                  </a:moveTo>
                  <a:lnTo>
                    <a:pt x="0" y="1106"/>
                  </a:lnTo>
                  <a:lnTo>
                    <a:pt x="3941" y="1106"/>
                  </a:lnTo>
                  <a:lnTo>
                    <a:pt x="3941" y="1"/>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26"/>
            <p:cNvSpPr/>
            <p:nvPr/>
          </p:nvSpPr>
          <p:spPr>
            <a:xfrm>
              <a:off x="8066895" y="2107768"/>
              <a:ext cx="382768" cy="107393"/>
            </a:xfrm>
            <a:custGeom>
              <a:avLst/>
              <a:gdLst/>
              <a:ahLst/>
              <a:cxnLst/>
              <a:rect l="l" t="t" r="r" b="b"/>
              <a:pathLst>
                <a:path w="3942" h="1106" extrusionOk="0">
                  <a:moveTo>
                    <a:pt x="0" y="0"/>
                  </a:moveTo>
                  <a:lnTo>
                    <a:pt x="0" y="1105"/>
                  </a:lnTo>
                  <a:lnTo>
                    <a:pt x="3941" y="1105"/>
                  </a:lnTo>
                  <a:lnTo>
                    <a:pt x="3941"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26"/>
            <p:cNvSpPr/>
            <p:nvPr/>
          </p:nvSpPr>
          <p:spPr>
            <a:xfrm>
              <a:off x="8066895" y="2524033"/>
              <a:ext cx="382768" cy="107393"/>
            </a:xfrm>
            <a:custGeom>
              <a:avLst/>
              <a:gdLst/>
              <a:ahLst/>
              <a:cxnLst/>
              <a:rect l="l" t="t" r="r" b="b"/>
              <a:pathLst>
                <a:path w="3942" h="1106" extrusionOk="0">
                  <a:moveTo>
                    <a:pt x="0" y="1"/>
                  </a:moveTo>
                  <a:lnTo>
                    <a:pt x="0" y="1105"/>
                  </a:lnTo>
                  <a:lnTo>
                    <a:pt x="3941" y="1105"/>
                  </a:lnTo>
                  <a:lnTo>
                    <a:pt x="3941" y="1"/>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26"/>
            <p:cNvSpPr/>
            <p:nvPr/>
          </p:nvSpPr>
          <p:spPr>
            <a:xfrm>
              <a:off x="8066895" y="2908353"/>
              <a:ext cx="382768" cy="107296"/>
            </a:xfrm>
            <a:custGeom>
              <a:avLst/>
              <a:gdLst/>
              <a:ahLst/>
              <a:cxnLst/>
              <a:rect l="l" t="t" r="r" b="b"/>
              <a:pathLst>
                <a:path w="3942" h="1105" extrusionOk="0">
                  <a:moveTo>
                    <a:pt x="0" y="0"/>
                  </a:moveTo>
                  <a:lnTo>
                    <a:pt x="0" y="1105"/>
                  </a:lnTo>
                  <a:lnTo>
                    <a:pt x="3941" y="1105"/>
                  </a:lnTo>
                  <a:lnTo>
                    <a:pt x="3941"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26"/>
            <p:cNvSpPr/>
            <p:nvPr/>
          </p:nvSpPr>
          <p:spPr>
            <a:xfrm>
              <a:off x="8066895" y="3294226"/>
              <a:ext cx="382768" cy="107296"/>
            </a:xfrm>
            <a:custGeom>
              <a:avLst/>
              <a:gdLst/>
              <a:ahLst/>
              <a:cxnLst/>
              <a:rect l="l" t="t" r="r" b="b"/>
              <a:pathLst>
                <a:path w="3942" h="1105" extrusionOk="0">
                  <a:moveTo>
                    <a:pt x="0" y="0"/>
                  </a:moveTo>
                  <a:lnTo>
                    <a:pt x="0" y="1105"/>
                  </a:lnTo>
                  <a:lnTo>
                    <a:pt x="3941" y="1105"/>
                  </a:lnTo>
                  <a:lnTo>
                    <a:pt x="3941"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26"/>
            <p:cNvSpPr/>
            <p:nvPr/>
          </p:nvSpPr>
          <p:spPr>
            <a:xfrm>
              <a:off x="8066895" y="3678448"/>
              <a:ext cx="382768" cy="107393"/>
            </a:xfrm>
            <a:custGeom>
              <a:avLst/>
              <a:gdLst/>
              <a:ahLst/>
              <a:cxnLst/>
              <a:rect l="l" t="t" r="r" b="b"/>
              <a:pathLst>
                <a:path w="3942" h="1106" extrusionOk="0">
                  <a:moveTo>
                    <a:pt x="0" y="1"/>
                  </a:moveTo>
                  <a:lnTo>
                    <a:pt x="0" y="1105"/>
                  </a:lnTo>
                  <a:lnTo>
                    <a:pt x="3941" y="1105"/>
                  </a:lnTo>
                  <a:lnTo>
                    <a:pt x="3941"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26"/>
            <p:cNvSpPr/>
            <p:nvPr/>
          </p:nvSpPr>
          <p:spPr>
            <a:xfrm>
              <a:off x="6838782" y="3140517"/>
              <a:ext cx="2068813" cy="1463491"/>
            </a:xfrm>
            <a:custGeom>
              <a:avLst/>
              <a:gdLst/>
              <a:ahLst/>
              <a:cxnLst/>
              <a:rect l="l" t="t" r="r" b="b"/>
              <a:pathLst>
                <a:path w="21306" h="15072" extrusionOk="0">
                  <a:moveTo>
                    <a:pt x="9647" y="0"/>
                  </a:moveTo>
                  <a:lnTo>
                    <a:pt x="1" y="6761"/>
                  </a:lnTo>
                  <a:lnTo>
                    <a:pt x="1" y="15072"/>
                  </a:lnTo>
                  <a:lnTo>
                    <a:pt x="21305" y="15072"/>
                  </a:lnTo>
                  <a:lnTo>
                    <a:pt x="2130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26"/>
            <p:cNvSpPr/>
            <p:nvPr/>
          </p:nvSpPr>
          <p:spPr>
            <a:xfrm>
              <a:off x="6304056" y="2275847"/>
              <a:ext cx="1590013" cy="1865485"/>
            </a:xfrm>
            <a:custGeom>
              <a:avLst/>
              <a:gdLst/>
              <a:ahLst/>
              <a:cxnLst/>
              <a:rect l="l" t="t" r="r" b="b"/>
              <a:pathLst>
                <a:path w="16375" h="19212" extrusionOk="0">
                  <a:moveTo>
                    <a:pt x="2704" y="1"/>
                  </a:moveTo>
                  <a:lnTo>
                    <a:pt x="2704" y="7009"/>
                  </a:lnTo>
                  <a:lnTo>
                    <a:pt x="2721" y="7009"/>
                  </a:lnTo>
                  <a:lnTo>
                    <a:pt x="0" y="19211"/>
                  </a:lnTo>
                  <a:lnTo>
                    <a:pt x="16374" y="19211"/>
                  </a:lnTo>
                  <a:lnTo>
                    <a:pt x="13917" y="7009"/>
                  </a:lnTo>
                  <a:lnTo>
                    <a:pt x="1391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26"/>
            <p:cNvSpPr/>
            <p:nvPr/>
          </p:nvSpPr>
          <p:spPr>
            <a:xfrm>
              <a:off x="7242230" y="2275847"/>
              <a:ext cx="651832" cy="1865485"/>
            </a:xfrm>
            <a:custGeom>
              <a:avLst/>
              <a:gdLst/>
              <a:ahLst/>
              <a:cxnLst/>
              <a:rect l="l" t="t" r="r" b="b"/>
              <a:pathLst>
                <a:path w="6713" h="19212" extrusionOk="0">
                  <a:moveTo>
                    <a:pt x="1" y="1"/>
                  </a:moveTo>
                  <a:lnTo>
                    <a:pt x="1" y="7009"/>
                  </a:lnTo>
                  <a:lnTo>
                    <a:pt x="2458" y="19211"/>
                  </a:lnTo>
                  <a:lnTo>
                    <a:pt x="6712" y="19211"/>
                  </a:lnTo>
                  <a:lnTo>
                    <a:pt x="4255" y="7009"/>
                  </a:lnTo>
                  <a:lnTo>
                    <a:pt x="4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26"/>
            <p:cNvSpPr/>
            <p:nvPr/>
          </p:nvSpPr>
          <p:spPr>
            <a:xfrm>
              <a:off x="6304056" y="2271090"/>
              <a:ext cx="677370" cy="1865388"/>
            </a:xfrm>
            <a:custGeom>
              <a:avLst/>
              <a:gdLst/>
              <a:ahLst/>
              <a:cxnLst/>
              <a:rect l="l" t="t" r="r" b="b"/>
              <a:pathLst>
                <a:path w="6976" h="19211" extrusionOk="0">
                  <a:moveTo>
                    <a:pt x="2704" y="0"/>
                  </a:moveTo>
                  <a:lnTo>
                    <a:pt x="2704" y="7008"/>
                  </a:lnTo>
                  <a:lnTo>
                    <a:pt x="2721" y="7008"/>
                  </a:lnTo>
                  <a:lnTo>
                    <a:pt x="0" y="19211"/>
                  </a:lnTo>
                  <a:lnTo>
                    <a:pt x="4254" y="19211"/>
                  </a:lnTo>
                  <a:lnTo>
                    <a:pt x="6975" y="7008"/>
                  </a:lnTo>
                  <a:lnTo>
                    <a:pt x="6942" y="7008"/>
                  </a:lnTo>
                  <a:lnTo>
                    <a:pt x="6942" y="0"/>
                  </a:lnTo>
                  <a:close/>
                </a:path>
              </a:pathLst>
            </a:custGeom>
            <a:solidFill>
              <a:srgbClr val="C8D8DA">
                <a:alpha val="34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26"/>
            <p:cNvSpPr/>
            <p:nvPr/>
          </p:nvSpPr>
          <p:spPr>
            <a:xfrm>
              <a:off x="6520199" y="2253417"/>
              <a:ext cx="1178503" cy="110597"/>
            </a:xfrm>
            <a:custGeom>
              <a:avLst/>
              <a:gdLst/>
              <a:ahLst/>
              <a:cxnLst/>
              <a:rect l="l" t="t" r="r" b="b"/>
              <a:pathLst>
                <a:path w="12137" h="1139" extrusionOk="0">
                  <a:moveTo>
                    <a:pt x="0" y="1"/>
                  </a:moveTo>
                  <a:lnTo>
                    <a:pt x="0" y="1139"/>
                  </a:lnTo>
                  <a:lnTo>
                    <a:pt x="12136" y="1139"/>
                  </a:lnTo>
                  <a:lnTo>
                    <a:pt x="1213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26"/>
            <p:cNvSpPr/>
            <p:nvPr/>
          </p:nvSpPr>
          <p:spPr>
            <a:xfrm>
              <a:off x="6566613" y="2359159"/>
              <a:ext cx="1088879" cy="118559"/>
            </a:xfrm>
            <a:custGeom>
              <a:avLst/>
              <a:gdLst/>
              <a:ahLst/>
              <a:cxnLst/>
              <a:rect l="l" t="t" r="r" b="b"/>
              <a:pathLst>
                <a:path w="11214" h="1221" extrusionOk="0">
                  <a:moveTo>
                    <a:pt x="0" y="0"/>
                  </a:moveTo>
                  <a:lnTo>
                    <a:pt x="0" y="1220"/>
                  </a:lnTo>
                  <a:lnTo>
                    <a:pt x="11213" y="1220"/>
                  </a:lnTo>
                  <a:lnTo>
                    <a:pt x="11213"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8" name="Google Shape;258;p26"/>
            <p:cNvGrpSpPr/>
            <p:nvPr/>
          </p:nvGrpSpPr>
          <p:grpSpPr>
            <a:xfrm>
              <a:off x="6515420" y="2751501"/>
              <a:ext cx="1207357" cy="188958"/>
              <a:chOff x="7218072" y="4135145"/>
              <a:chExt cx="612033" cy="95786"/>
            </a:xfrm>
          </p:grpSpPr>
          <p:sp>
            <p:nvSpPr>
              <p:cNvPr id="259" name="Google Shape;259;p26"/>
              <p:cNvSpPr/>
              <p:nvPr/>
            </p:nvSpPr>
            <p:spPr>
              <a:xfrm>
                <a:off x="7219696" y="4140806"/>
                <a:ext cx="5759" cy="86090"/>
              </a:xfrm>
              <a:custGeom>
                <a:avLst/>
                <a:gdLst/>
                <a:ahLst/>
                <a:cxnLst/>
                <a:rect l="l" t="t" r="r" b="b"/>
                <a:pathLst>
                  <a:path w="117" h="1749" extrusionOk="0">
                    <a:moveTo>
                      <a:pt x="1" y="0"/>
                    </a:moveTo>
                    <a:lnTo>
                      <a:pt x="1" y="1748"/>
                    </a:lnTo>
                    <a:lnTo>
                      <a:pt x="116" y="1748"/>
                    </a:lnTo>
                    <a:lnTo>
                      <a:pt x="1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26"/>
              <p:cNvSpPr/>
              <p:nvPr/>
            </p:nvSpPr>
            <p:spPr>
              <a:xfrm>
                <a:off x="7264341" y="4140806"/>
                <a:ext cx="5710" cy="86090"/>
              </a:xfrm>
              <a:custGeom>
                <a:avLst/>
                <a:gdLst/>
                <a:ahLst/>
                <a:cxnLst/>
                <a:rect l="l" t="t" r="r" b="b"/>
                <a:pathLst>
                  <a:path w="116" h="1749" extrusionOk="0">
                    <a:moveTo>
                      <a:pt x="1" y="0"/>
                    </a:moveTo>
                    <a:lnTo>
                      <a:pt x="1" y="1748"/>
                    </a:lnTo>
                    <a:lnTo>
                      <a:pt x="116" y="1748"/>
                    </a:lnTo>
                    <a:lnTo>
                      <a:pt x="1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26"/>
              <p:cNvSpPr/>
              <p:nvPr/>
            </p:nvSpPr>
            <p:spPr>
              <a:xfrm>
                <a:off x="7308985" y="4140806"/>
                <a:ext cx="5710" cy="86090"/>
              </a:xfrm>
              <a:custGeom>
                <a:avLst/>
                <a:gdLst/>
                <a:ahLst/>
                <a:cxnLst/>
                <a:rect l="l" t="t" r="r" b="b"/>
                <a:pathLst>
                  <a:path w="116" h="1749" extrusionOk="0">
                    <a:moveTo>
                      <a:pt x="0" y="0"/>
                    </a:moveTo>
                    <a:lnTo>
                      <a:pt x="0" y="1748"/>
                    </a:lnTo>
                    <a:lnTo>
                      <a:pt x="116" y="1748"/>
                    </a:lnTo>
                    <a:lnTo>
                      <a:pt x="1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26"/>
              <p:cNvSpPr/>
              <p:nvPr/>
            </p:nvSpPr>
            <p:spPr>
              <a:xfrm>
                <a:off x="7345507" y="4140806"/>
                <a:ext cx="5710" cy="86090"/>
              </a:xfrm>
              <a:custGeom>
                <a:avLst/>
                <a:gdLst/>
                <a:ahLst/>
                <a:cxnLst/>
                <a:rect l="l" t="t" r="r" b="b"/>
                <a:pathLst>
                  <a:path w="116" h="1749" extrusionOk="0">
                    <a:moveTo>
                      <a:pt x="1" y="0"/>
                    </a:moveTo>
                    <a:lnTo>
                      <a:pt x="1" y="1748"/>
                    </a:lnTo>
                    <a:lnTo>
                      <a:pt x="116" y="1748"/>
                    </a:lnTo>
                    <a:lnTo>
                      <a:pt x="1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26"/>
              <p:cNvSpPr/>
              <p:nvPr/>
            </p:nvSpPr>
            <p:spPr>
              <a:xfrm>
                <a:off x="7390152" y="4140806"/>
                <a:ext cx="5710" cy="86090"/>
              </a:xfrm>
              <a:custGeom>
                <a:avLst/>
                <a:gdLst/>
                <a:ahLst/>
                <a:cxnLst/>
                <a:rect l="l" t="t" r="r" b="b"/>
                <a:pathLst>
                  <a:path w="116" h="1749" extrusionOk="0">
                    <a:moveTo>
                      <a:pt x="0" y="0"/>
                    </a:moveTo>
                    <a:lnTo>
                      <a:pt x="0" y="1748"/>
                    </a:lnTo>
                    <a:lnTo>
                      <a:pt x="116" y="1748"/>
                    </a:lnTo>
                    <a:lnTo>
                      <a:pt x="1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26"/>
              <p:cNvSpPr/>
              <p:nvPr/>
            </p:nvSpPr>
            <p:spPr>
              <a:xfrm>
                <a:off x="7434796" y="4140806"/>
                <a:ext cx="5710" cy="86090"/>
              </a:xfrm>
              <a:custGeom>
                <a:avLst/>
                <a:gdLst/>
                <a:ahLst/>
                <a:cxnLst/>
                <a:rect l="l" t="t" r="r" b="b"/>
                <a:pathLst>
                  <a:path w="116" h="1749" extrusionOk="0">
                    <a:moveTo>
                      <a:pt x="0" y="0"/>
                    </a:moveTo>
                    <a:lnTo>
                      <a:pt x="0" y="1748"/>
                    </a:lnTo>
                    <a:lnTo>
                      <a:pt x="116" y="1748"/>
                    </a:lnTo>
                    <a:lnTo>
                      <a:pt x="1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26"/>
              <p:cNvSpPr/>
              <p:nvPr/>
            </p:nvSpPr>
            <p:spPr>
              <a:xfrm>
                <a:off x="7478603" y="4140806"/>
                <a:ext cx="5759" cy="86090"/>
              </a:xfrm>
              <a:custGeom>
                <a:avLst/>
                <a:gdLst/>
                <a:ahLst/>
                <a:cxnLst/>
                <a:rect l="l" t="t" r="r" b="b"/>
                <a:pathLst>
                  <a:path w="117" h="1749" extrusionOk="0">
                    <a:moveTo>
                      <a:pt x="1" y="0"/>
                    </a:moveTo>
                    <a:lnTo>
                      <a:pt x="1" y="1748"/>
                    </a:lnTo>
                    <a:lnTo>
                      <a:pt x="116" y="1748"/>
                    </a:lnTo>
                    <a:lnTo>
                      <a:pt x="1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26"/>
              <p:cNvSpPr/>
              <p:nvPr/>
            </p:nvSpPr>
            <p:spPr>
              <a:xfrm>
                <a:off x="7515963" y="4140806"/>
                <a:ext cx="5710" cy="86090"/>
              </a:xfrm>
              <a:custGeom>
                <a:avLst/>
                <a:gdLst/>
                <a:ahLst/>
                <a:cxnLst/>
                <a:rect l="l" t="t" r="r" b="b"/>
                <a:pathLst>
                  <a:path w="116" h="1749" extrusionOk="0">
                    <a:moveTo>
                      <a:pt x="0" y="0"/>
                    </a:moveTo>
                    <a:lnTo>
                      <a:pt x="0" y="1748"/>
                    </a:lnTo>
                    <a:lnTo>
                      <a:pt x="116" y="1748"/>
                    </a:lnTo>
                    <a:lnTo>
                      <a:pt x="1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26"/>
              <p:cNvSpPr/>
              <p:nvPr/>
            </p:nvSpPr>
            <p:spPr>
              <a:xfrm>
                <a:off x="7559770" y="4140806"/>
                <a:ext cx="5759" cy="86090"/>
              </a:xfrm>
              <a:custGeom>
                <a:avLst/>
                <a:gdLst/>
                <a:ahLst/>
                <a:cxnLst/>
                <a:rect l="l" t="t" r="r" b="b"/>
                <a:pathLst>
                  <a:path w="117" h="1749" extrusionOk="0">
                    <a:moveTo>
                      <a:pt x="1" y="0"/>
                    </a:moveTo>
                    <a:lnTo>
                      <a:pt x="1" y="1748"/>
                    </a:lnTo>
                    <a:lnTo>
                      <a:pt x="116" y="1748"/>
                    </a:lnTo>
                    <a:lnTo>
                      <a:pt x="116"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26"/>
              <p:cNvSpPr/>
              <p:nvPr/>
            </p:nvSpPr>
            <p:spPr>
              <a:xfrm>
                <a:off x="7606875" y="4140806"/>
                <a:ext cx="6547" cy="86090"/>
              </a:xfrm>
              <a:custGeom>
                <a:avLst/>
                <a:gdLst/>
                <a:ahLst/>
                <a:cxnLst/>
                <a:rect l="l" t="t" r="r" b="b"/>
                <a:pathLst>
                  <a:path w="133" h="1749" extrusionOk="0">
                    <a:moveTo>
                      <a:pt x="0" y="0"/>
                    </a:moveTo>
                    <a:lnTo>
                      <a:pt x="0" y="1748"/>
                    </a:lnTo>
                    <a:lnTo>
                      <a:pt x="132" y="1748"/>
                    </a:lnTo>
                    <a:lnTo>
                      <a:pt x="13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26"/>
              <p:cNvSpPr/>
              <p:nvPr/>
            </p:nvSpPr>
            <p:spPr>
              <a:xfrm>
                <a:off x="7651519" y="4140806"/>
                <a:ext cx="6497" cy="86090"/>
              </a:xfrm>
              <a:custGeom>
                <a:avLst/>
                <a:gdLst/>
                <a:ahLst/>
                <a:cxnLst/>
                <a:rect l="l" t="t" r="r" b="b"/>
                <a:pathLst>
                  <a:path w="132" h="1749" extrusionOk="0">
                    <a:moveTo>
                      <a:pt x="0" y="0"/>
                    </a:moveTo>
                    <a:lnTo>
                      <a:pt x="0" y="1748"/>
                    </a:lnTo>
                    <a:lnTo>
                      <a:pt x="132" y="1748"/>
                    </a:lnTo>
                    <a:lnTo>
                      <a:pt x="13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26"/>
              <p:cNvSpPr/>
              <p:nvPr/>
            </p:nvSpPr>
            <p:spPr>
              <a:xfrm>
                <a:off x="7696164" y="4140806"/>
                <a:ext cx="6497" cy="86090"/>
              </a:xfrm>
              <a:custGeom>
                <a:avLst/>
                <a:gdLst/>
                <a:ahLst/>
                <a:cxnLst/>
                <a:rect l="l" t="t" r="r" b="b"/>
                <a:pathLst>
                  <a:path w="132" h="1749" extrusionOk="0">
                    <a:moveTo>
                      <a:pt x="0" y="0"/>
                    </a:moveTo>
                    <a:lnTo>
                      <a:pt x="0" y="1748"/>
                    </a:lnTo>
                    <a:lnTo>
                      <a:pt x="132" y="1748"/>
                    </a:lnTo>
                    <a:lnTo>
                      <a:pt x="13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26"/>
              <p:cNvSpPr/>
              <p:nvPr/>
            </p:nvSpPr>
            <p:spPr>
              <a:xfrm>
                <a:off x="7740759" y="4140806"/>
                <a:ext cx="6547" cy="86090"/>
              </a:xfrm>
              <a:custGeom>
                <a:avLst/>
                <a:gdLst/>
                <a:ahLst/>
                <a:cxnLst/>
                <a:rect l="l" t="t" r="r" b="b"/>
                <a:pathLst>
                  <a:path w="133" h="1749" extrusionOk="0">
                    <a:moveTo>
                      <a:pt x="1" y="0"/>
                    </a:moveTo>
                    <a:lnTo>
                      <a:pt x="1" y="1748"/>
                    </a:lnTo>
                    <a:lnTo>
                      <a:pt x="133" y="1748"/>
                    </a:lnTo>
                    <a:lnTo>
                      <a:pt x="13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26"/>
              <p:cNvSpPr/>
              <p:nvPr/>
            </p:nvSpPr>
            <p:spPr>
              <a:xfrm>
                <a:off x="7777281" y="4140806"/>
                <a:ext cx="6547" cy="86090"/>
              </a:xfrm>
              <a:custGeom>
                <a:avLst/>
                <a:gdLst/>
                <a:ahLst/>
                <a:cxnLst/>
                <a:rect l="l" t="t" r="r" b="b"/>
                <a:pathLst>
                  <a:path w="133" h="1749" extrusionOk="0">
                    <a:moveTo>
                      <a:pt x="1" y="0"/>
                    </a:moveTo>
                    <a:lnTo>
                      <a:pt x="1" y="1748"/>
                    </a:lnTo>
                    <a:lnTo>
                      <a:pt x="133" y="1748"/>
                    </a:lnTo>
                    <a:lnTo>
                      <a:pt x="13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26"/>
              <p:cNvSpPr/>
              <p:nvPr/>
            </p:nvSpPr>
            <p:spPr>
              <a:xfrm>
                <a:off x="7821925" y="4140806"/>
                <a:ext cx="6547" cy="86090"/>
              </a:xfrm>
              <a:custGeom>
                <a:avLst/>
                <a:gdLst/>
                <a:ahLst/>
                <a:cxnLst/>
                <a:rect l="l" t="t" r="r" b="b"/>
                <a:pathLst>
                  <a:path w="133" h="1749" extrusionOk="0">
                    <a:moveTo>
                      <a:pt x="1" y="0"/>
                    </a:moveTo>
                    <a:lnTo>
                      <a:pt x="1" y="1748"/>
                    </a:lnTo>
                    <a:lnTo>
                      <a:pt x="133" y="1748"/>
                    </a:lnTo>
                    <a:lnTo>
                      <a:pt x="13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26"/>
              <p:cNvSpPr/>
              <p:nvPr/>
            </p:nvSpPr>
            <p:spPr>
              <a:xfrm>
                <a:off x="7218072" y="4135145"/>
                <a:ext cx="612033" cy="10583"/>
              </a:xfrm>
              <a:custGeom>
                <a:avLst/>
                <a:gdLst/>
                <a:ahLst/>
                <a:cxnLst/>
                <a:rect l="l" t="t" r="r" b="b"/>
                <a:pathLst>
                  <a:path w="12434" h="215" extrusionOk="0">
                    <a:moveTo>
                      <a:pt x="1" y="0"/>
                    </a:moveTo>
                    <a:lnTo>
                      <a:pt x="1" y="214"/>
                    </a:lnTo>
                    <a:lnTo>
                      <a:pt x="12434" y="214"/>
                    </a:lnTo>
                    <a:lnTo>
                      <a:pt x="1243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26"/>
              <p:cNvSpPr/>
              <p:nvPr/>
            </p:nvSpPr>
            <p:spPr>
              <a:xfrm>
                <a:off x="7227030" y="4174080"/>
                <a:ext cx="602287" cy="4085"/>
              </a:xfrm>
              <a:custGeom>
                <a:avLst/>
                <a:gdLst/>
                <a:ahLst/>
                <a:cxnLst/>
                <a:rect l="l" t="t" r="r" b="b"/>
                <a:pathLst>
                  <a:path w="12236" h="83" extrusionOk="0">
                    <a:moveTo>
                      <a:pt x="0" y="1"/>
                    </a:moveTo>
                    <a:lnTo>
                      <a:pt x="0" y="83"/>
                    </a:lnTo>
                    <a:lnTo>
                      <a:pt x="12235" y="83"/>
                    </a:lnTo>
                    <a:lnTo>
                      <a:pt x="1223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26"/>
              <p:cNvSpPr/>
              <p:nvPr/>
            </p:nvSpPr>
            <p:spPr>
              <a:xfrm>
                <a:off x="7227030" y="4153800"/>
                <a:ext cx="602287" cy="4085"/>
              </a:xfrm>
              <a:custGeom>
                <a:avLst/>
                <a:gdLst/>
                <a:ahLst/>
                <a:cxnLst/>
                <a:rect l="l" t="t" r="r" b="b"/>
                <a:pathLst>
                  <a:path w="12236" h="83" extrusionOk="0">
                    <a:moveTo>
                      <a:pt x="0" y="0"/>
                    </a:moveTo>
                    <a:lnTo>
                      <a:pt x="0" y="83"/>
                    </a:lnTo>
                    <a:lnTo>
                      <a:pt x="12235" y="83"/>
                    </a:lnTo>
                    <a:lnTo>
                      <a:pt x="1223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26"/>
              <p:cNvSpPr/>
              <p:nvPr/>
            </p:nvSpPr>
            <p:spPr>
              <a:xfrm>
                <a:off x="7220533" y="4199232"/>
                <a:ext cx="609571" cy="31699"/>
              </a:xfrm>
              <a:custGeom>
                <a:avLst/>
                <a:gdLst/>
                <a:ahLst/>
                <a:cxnLst/>
                <a:rect l="l" t="t" r="r" b="b"/>
                <a:pathLst>
                  <a:path w="12384" h="644" extrusionOk="0">
                    <a:moveTo>
                      <a:pt x="0" y="1"/>
                    </a:moveTo>
                    <a:lnTo>
                      <a:pt x="0" y="644"/>
                    </a:lnTo>
                    <a:lnTo>
                      <a:pt x="12384" y="644"/>
                    </a:lnTo>
                    <a:lnTo>
                      <a:pt x="1238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78" name="Google Shape;278;p26"/>
            <p:cNvSpPr/>
            <p:nvPr/>
          </p:nvSpPr>
          <p:spPr>
            <a:xfrm>
              <a:off x="4600448" y="1987656"/>
              <a:ext cx="1814119" cy="2128044"/>
            </a:xfrm>
            <a:custGeom>
              <a:avLst/>
              <a:gdLst/>
              <a:ahLst/>
              <a:cxnLst/>
              <a:rect l="l" t="t" r="r" b="b"/>
              <a:pathLst>
                <a:path w="18683" h="21916" extrusionOk="0">
                  <a:moveTo>
                    <a:pt x="3084" y="1"/>
                  </a:moveTo>
                  <a:lnTo>
                    <a:pt x="3084" y="7998"/>
                  </a:lnTo>
                  <a:lnTo>
                    <a:pt x="3100" y="7998"/>
                  </a:lnTo>
                  <a:lnTo>
                    <a:pt x="0" y="21915"/>
                  </a:lnTo>
                  <a:lnTo>
                    <a:pt x="18683" y="21915"/>
                  </a:lnTo>
                  <a:lnTo>
                    <a:pt x="15880" y="7998"/>
                  </a:lnTo>
                  <a:lnTo>
                    <a:pt x="1588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26"/>
            <p:cNvSpPr/>
            <p:nvPr/>
          </p:nvSpPr>
          <p:spPr>
            <a:xfrm>
              <a:off x="5669997" y="1987656"/>
              <a:ext cx="744563" cy="2128044"/>
            </a:xfrm>
            <a:custGeom>
              <a:avLst/>
              <a:gdLst/>
              <a:ahLst/>
              <a:cxnLst/>
              <a:rect l="l" t="t" r="r" b="b"/>
              <a:pathLst>
                <a:path w="7668" h="21916" extrusionOk="0">
                  <a:moveTo>
                    <a:pt x="0" y="1"/>
                  </a:moveTo>
                  <a:lnTo>
                    <a:pt x="0" y="7998"/>
                  </a:lnTo>
                  <a:lnTo>
                    <a:pt x="2803" y="21915"/>
                  </a:lnTo>
                  <a:lnTo>
                    <a:pt x="7668" y="21915"/>
                  </a:lnTo>
                  <a:lnTo>
                    <a:pt x="4865" y="7998"/>
                  </a:lnTo>
                  <a:lnTo>
                    <a:pt x="486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26"/>
            <p:cNvSpPr/>
            <p:nvPr/>
          </p:nvSpPr>
          <p:spPr>
            <a:xfrm>
              <a:off x="4598797" y="1982899"/>
              <a:ext cx="773499" cy="2127947"/>
            </a:xfrm>
            <a:custGeom>
              <a:avLst/>
              <a:gdLst/>
              <a:ahLst/>
              <a:cxnLst/>
              <a:rect l="l" t="t" r="r" b="b"/>
              <a:pathLst>
                <a:path w="7966" h="21915" extrusionOk="0">
                  <a:moveTo>
                    <a:pt x="3068" y="0"/>
                  </a:moveTo>
                  <a:lnTo>
                    <a:pt x="3068" y="7997"/>
                  </a:lnTo>
                  <a:lnTo>
                    <a:pt x="3101" y="7997"/>
                  </a:lnTo>
                  <a:lnTo>
                    <a:pt x="1" y="21915"/>
                  </a:lnTo>
                  <a:lnTo>
                    <a:pt x="4865" y="21915"/>
                  </a:lnTo>
                  <a:lnTo>
                    <a:pt x="7965" y="7997"/>
                  </a:lnTo>
                  <a:lnTo>
                    <a:pt x="7932" y="7997"/>
                  </a:lnTo>
                  <a:lnTo>
                    <a:pt x="7932" y="0"/>
                  </a:lnTo>
                  <a:close/>
                </a:path>
              </a:pathLst>
            </a:custGeom>
            <a:solidFill>
              <a:srgbClr val="C8D8DA">
                <a:alpha val="345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26"/>
            <p:cNvSpPr/>
            <p:nvPr/>
          </p:nvSpPr>
          <p:spPr>
            <a:xfrm>
              <a:off x="4846983" y="1962022"/>
              <a:ext cx="1345029" cy="124968"/>
            </a:xfrm>
            <a:custGeom>
              <a:avLst/>
              <a:gdLst/>
              <a:ahLst/>
              <a:cxnLst/>
              <a:rect l="l" t="t" r="r" b="b"/>
              <a:pathLst>
                <a:path w="13852" h="1287" extrusionOk="0">
                  <a:moveTo>
                    <a:pt x="1" y="1"/>
                  </a:moveTo>
                  <a:lnTo>
                    <a:pt x="1" y="1287"/>
                  </a:lnTo>
                  <a:lnTo>
                    <a:pt x="13852" y="1287"/>
                  </a:lnTo>
                  <a:lnTo>
                    <a:pt x="1385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26"/>
            <p:cNvSpPr/>
            <p:nvPr/>
          </p:nvSpPr>
          <p:spPr>
            <a:xfrm>
              <a:off x="4896601" y="2083688"/>
              <a:ext cx="1244239" cy="136231"/>
            </a:xfrm>
            <a:custGeom>
              <a:avLst/>
              <a:gdLst/>
              <a:ahLst/>
              <a:cxnLst/>
              <a:rect l="l" t="t" r="r" b="b"/>
              <a:pathLst>
                <a:path w="12814" h="1403" extrusionOk="0">
                  <a:moveTo>
                    <a:pt x="1" y="1"/>
                  </a:moveTo>
                  <a:lnTo>
                    <a:pt x="1" y="1402"/>
                  </a:lnTo>
                  <a:lnTo>
                    <a:pt x="12813" y="1402"/>
                  </a:lnTo>
                  <a:lnTo>
                    <a:pt x="12813" y="1"/>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83" name="Google Shape;283;p26"/>
            <p:cNvGrpSpPr/>
            <p:nvPr/>
          </p:nvGrpSpPr>
          <p:grpSpPr>
            <a:xfrm>
              <a:off x="4894276" y="2431265"/>
              <a:ext cx="1249013" cy="192162"/>
              <a:chOff x="6396708" y="3972811"/>
              <a:chExt cx="633149" cy="97411"/>
            </a:xfrm>
          </p:grpSpPr>
          <p:sp>
            <p:nvSpPr>
              <p:cNvPr id="284" name="Google Shape;284;p26"/>
              <p:cNvSpPr/>
              <p:nvPr/>
            </p:nvSpPr>
            <p:spPr>
              <a:xfrm>
                <a:off x="6399119" y="3978472"/>
                <a:ext cx="5759" cy="89339"/>
              </a:xfrm>
              <a:custGeom>
                <a:avLst/>
                <a:gdLst/>
                <a:ahLst/>
                <a:cxnLst/>
                <a:rect l="l" t="t" r="r" b="b"/>
                <a:pathLst>
                  <a:path w="117" h="1815" extrusionOk="0">
                    <a:moveTo>
                      <a:pt x="1" y="1"/>
                    </a:moveTo>
                    <a:lnTo>
                      <a:pt x="1" y="1814"/>
                    </a:lnTo>
                    <a:lnTo>
                      <a:pt x="116" y="1814"/>
                    </a:lnTo>
                    <a:lnTo>
                      <a:pt x="11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26"/>
              <p:cNvSpPr/>
              <p:nvPr/>
            </p:nvSpPr>
            <p:spPr>
              <a:xfrm>
                <a:off x="6444600" y="3978472"/>
                <a:ext cx="5710" cy="89339"/>
              </a:xfrm>
              <a:custGeom>
                <a:avLst/>
                <a:gdLst/>
                <a:ahLst/>
                <a:cxnLst/>
                <a:rect l="l" t="t" r="r" b="b"/>
                <a:pathLst>
                  <a:path w="116" h="1815" extrusionOk="0">
                    <a:moveTo>
                      <a:pt x="0" y="1"/>
                    </a:moveTo>
                    <a:lnTo>
                      <a:pt x="0" y="1814"/>
                    </a:lnTo>
                    <a:lnTo>
                      <a:pt x="116" y="1814"/>
                    </a:lnTo>
                    <a:lnTo>
                      <a:pt x="11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26"/>
              <p:cNvSpPr/>
              <p:nvPr/>
            </p:nvSpPr>
            <p:spPr>
              <a:xfrm>
                <a:off x="6490032" y="3978472"/>
                <a:ext cx="6547" cy="89339"/>
              </a:xfrm>
              <a:custGeom>
                <a:avLst/>
                <a:gdLst/>
                <a:ahLst/>
                <a:cxnLst/>
                <a:rect l="l" t="t" r="r" b="b"/>
                <a:pathLst>
                  <a:path w="133" h="1815" extrusionOk="0">
                    <a:moveTo>
                      <a:pt x="0" y="1"/>
                    </a:moveTo>
                    <a:lnTo>
                      <a:pt x="0" y="1814"/>
                    </a:lnTo>
                    <a:lnTo>
                      <a:pt x="132" y="1814"/>
                    </a:lnTo>
                    <a:lnTo>
                      <a:pt x="13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26"/>
              <p:cNvSpPr/>
              <p:nvPr/>
            </p:nvSpPr>
            <p:spPr>
              <a:xfrm>
                <a:off x="6528179" y="3978472"/>
                <a:ext cx="6547" cy="89339"/>
              </a:xfrm>
              <a:custGeom>
                <a:avLst/>
                <a:gdLst/>
                <a:ahLst/>
                <a:cxnLst/>
                <a:rect l="l" t="t" r="r" b="b"/>
                <a:pathLst>
                  <a:path w="133" h="1815" extrusionOk="0">
                    <a:moveTo>
                      <a:pt x="1" y="1"/>
                    </a:moveTo>
                    <a:lnTo>
                      <a:pt x="1" y="1814"/>
                    </a:lnTo>
                    <a:lnTo>
                      <a:pt x="132" y="1814"/>
                    </a:lnTo>
                    <a:lnTo>
                      <a:pt x="13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26"/>
              <p:cNvSpPr/>
              <p:nvPr/>
            </p:nvSpPr>
            <p:spPr>
              <a:xfrm>
                <a:off x="6574448" y="3978472"/>
                <a:ext cx="5710" cy="89339"/>
              </a:xfrm>
              <a:custGeom>
                <a:avLst/>
                <a:gdLst/>
                <a:ahLst/>
                <a:cxnLst/>
                <a:rect l="l" t="t" r="r" b="b"/>
                <a:pathLst>
                  <a:path w="116" h="1815" extrusionOk="0">
                    <a:moveTo>
                      <a:pt x="0" y="1"/>
                    </a:moveTo>
                    <a:lnTo>
                      <a:pt x="0" y="1814"/>
                    </a:lnTo>
                    <a:lnTo>
                      <a:pt x="116" y="1814"/>
                    </a:lnTo>
                    <a:lnTo>
                      <a:pt x="11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26"/>
              <p:cNvSpPr/>
              <p:nvPr/>
            </p:nvSpPr>
            <p:spPr>
              <a:xfrm>
                <a:off x="6619879" y="3978472"/>
                <a:ext cx="5759" cy="89339"/>
              </a:xfrm>
              <a:custGeom>
                <a:avLst/>
                <a:gdLst/>
                <a:ahLst/>
                <a:cxnLst/>
                <a:rect l="l" t="t" r="r" b="b"/>
                <a:pathLst>
                  <a:path w="117" h="1815" extrusionOk="0">
                    <a:moveTo>
                      <a:pt x="1" y="1"/>
                    </a:moveTo>
                    <a:lnTo>
                      <a:pt x="1" y="1814"/>
                    </a:lnTo>
                    <a:lnTo>
                      <a:pt x="116" y="1814"/>
                    </a:lnTo>
                    <a:lnTo>
                      <a:pt x="11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26"/>
              <p:cNvSpPr/>
              <p:nvPr/>
            </p:nvSpPr>
            <p:spPr>
              <a:xfrm>
                <a:off x="6665360" y="3978472"/>
                <a:ext cx="6547" cy="89339"/>
              </a:xfrm>
              <a:custGeom>
                <a:avLst/>
                <a:gdLst/>
                <a:ahLst/>
                <a:cxnLst/>
                <a:rect l="l" t="t" r="r" b="b"/>
                <a:pathLst>
                  <a:path w="133" h="1815" extrusionOk="0">
                    <a:moveTo>
                      <a:pt x="0" y="1"/>
                    </a:moveTo>
                    <a:lnTo>
                      <a:pt x="0" y="1814"/>
                    </a:lnTo>
                    <a:lnTo>
                      <a:pt x="132" y="1814"/>
                    </a:lnTo>
                    <a:lnTo>
                      <a:pt x="13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26"/>
              <p:cNvSpPr/>
              <p:nvPr/>
            </p:nvSpPr>
            <p:spPr>
              <a:xfrm>
                <a:off x="6704295" y="3978472"/>
                <a:ext cx="5759" cy="89339"/>
              </a:xfrm>
              <a:custGeom>
                <a:avLst/>
                <a:gdLst/>
                <a:ahLst/>
                <a:cxnLst/>
                <a:rect l="l" t="t" r="r" b="b"/>
                <a:pathLst>
                  <a:path w="117" h="1815" extrusionOk="0">
                    <a:moveTo>
                      <a:pt x="1" y="1"/>
                    </a:moveTo>
                    <a:lnTo>
                      <a:pt x="1" y="1814"/>
                    </a:lnTo>
                    <a:lnTo>
                      <a:pt x="116" y="1814"/>
                    </a:lnTo>
                    <a:lnTo>
                      <a:pt x="11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26"/>
              <p:cNvSpPr/>
              <p:nvPr/>
            </p:nvSpPr>
            <p:spPr>
              <a:xfrm>
                <a:off x="6749776" y="3978472"/>
                <a:ext cx="6547" cy="89339"/>
              </a:xfrm>
              <a:custGeom>
                <a:avLst/>
                <a:gdLst/>
                <a:ahLst/>
                <a:cxnLst/>
                <a:rect l="l" t="t" r="r" b="b"/>
                <a:pathLst>
                  <a:path w="133" h="1815" extrusionOk="0">
                    <a:moveTo>
                      <a:pt x="0" y="1"/>
                    </a:moveTo>
                    <a:lnTo>
                      <a:pt x="0" y="1814"/>
                    </a:lnTo>
                    <a:lnTo>
                      <a:pt x="132" y="1814"/>
                    </a:lnTo>
                    <a:lnTo>
                      <a:pt x="13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26"/>
              <p:cNvSpPr/>
              <p:nvPr/>
            </p:nvSpPr>
            <p:spPr>
              <a:xfrm>
                <a:off x="6798456" y="3978472"/>
                <a:ext cx="6547" cy="89339"/>
              </a:xfrm>
              <a:custGeom>
                <a:avLst/>
                <a:gdLst/>
                <a:ahLst/>
                <a:cxnLst/>
                <a:rect l="l" t="t" r="r" b="b"/>
                <a:pathLst>
                  <a:path w="133" h="1815" extrusionOk="0">
                    <a:moveTo>
                      <a:pt x="1" y="1"/>
                    </a:moveTo>
                    <a:lnTo>
                      <a:pt x="1" y="1814"/>
                    </a:lnTo>
                    <a:lnTo>
                      <a:pt x="132" y="1814"/>
                    </a:lnTo>
                    <a:lnTo>
                      <a:pt x="13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26"/>
              <p:cNvSpPr/>
              <p:nvPr/>
            </p:nvSpPr>
            <p:spPr>
              <a:xfrm>
                <a:off x="6843888" y="3978472"/>
                <a:ext cx="6547" cy="89339"/>
              </a:xfrm>
              <a:custGeom>
                <a:avLst/>
                <a:gdLst/>
                <a:ahLst/>
                <a:cxnLst/>
                <a:rect l="l" t="t" r="r" b="b"/>
                <a:pathLst>
                  <a:path w="133" h="1815" extrusionOk="0">
                    <a:moveTo>
                      <a:pt x="1" y="1"/>
                    </a:moveTo>
                    <a:lnTo>
                      <a:pt x="1" y="1814"/>
                    </a:lnTo>
                    <a:lnTo>
                      <a:pt x="133" y="1814"/>
                    </a:lnTo>
                    <a:lnTo>
                      <a:pt x="13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26"/>
              <p:cNvSpPr/>
              <p:nvPr/>
            </p:nvSpPr>
            <p:spPr>
              <a:xfrm>
                <a:off x="6890993" y="3978472"/>
                <a:ext cx="5710" cy="89339"/>
              </a:xfrm>
              <a:custGeom>
                <a:avLst/>
                <a:gdLst/>
                <a:ahLst/>
                <a:cxnLst/>
                <a:rect l="l" t="t" r="r" b="b"/>
                <a:pathLst>
                  <a:path w="116" h="1815" extrusionOk="0">
                    <a:moveTo>
                      <a:pt x="0" y="1"/>
                    </a:moveTo>
                    <a:lnTo>
                      <a:pt x="0" y="1814"/>
                    </a:lnTo>
                    <a:lnTo>
                      <a:pt x="116" y="1814"/>
                    </a:lnTo>
                    <a:lnTo>
                      <a:pt x="11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26"/>
              <p:cNvSpPr/>
              <p:nvPr/>
            </p:nvSpPr>
            <p:spPr>
              <a:xfrm>
                <a:off x="6936425" y="3978472"/>
                <a:ext cx="6547" cy="89339"/>
              </a:xfrm>
              <a:custGeom>
                <a:avLst/>
                <a:gdLst/>
                <a:ahLst/>
                <a:cxnLst/>
                <a:rect l="l" t="t" r="r" b="b"/>
                <a:pathLst>
                  <a:path w="133" h="1815" extrusionOk="0">
                    <a:moveTo>
                      <a:pt x="1" y="1"/>
                    </a:moveTo>
                    <a:lnTo>
                      <a:pt x="1" y="1814"/>
                    </a:lnTo>
                    <a:lnTo>
                      <a:pt x="133" y="1814"/>
                    </a:lnTo>
                    <a:lnTo>
                      <a:pt x="13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26"/>
              <p:cNvSpPr/>
              <p:nvPr/>
            </p:nvSpPr>
            <p:spPr>
              <a:xfrm>
                <a:off x="6974572" y="3978472"/>
                <a:ext cx="6547" cy="89339"/>
              </a:xfrm>
              <a:custGeom>
                <a:avLst/>
                <a:gdLst/>
                <a:ahLst/>
                <a:cxnLst/>
                <a:rect l="l" t="t" r="r" b="b"/>
                <a:pathLst>
                  <a:path w="133" h="1815" extrusionOk="0">
                    <a:moveTo>
                      <a:pt x="1" y="1"/>
                    </a:moveTo>
                    <a:lnTo>
                      <a:pt x="1" y="1814"/>
                    </a:lnTo>
                    <a:lnTo>
                      <a:pt x="133" y="1814"/>
                    </a:lnTo>
                    <a:lnTo>
                      <a:pt x="13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26"/>
              <p:cNvSpPr/>
              <p:nvPr/>
            </p:nvSpPr>
            <p:spPr>
              <a:xfrm>
                <a:off x="7020840" y="3978472"/>
                <a:ext cx="5759" cy="89339"/>
              </a:xfrm>
              <a:custGeom>
                <a:avLst/>
                <a:gdLst/>
                <a:ahLst/>
                <a:cxnLst/>
                <a:rect l="l" t="t" r="r" b="b"/>
                <a:pathLst>
                  <a:path w="117" h="1815" extrusionOk="0">
                    <a:moveTo>
                      <a:pt x="1" y="1"/>
                    </a:moveTo>
                    <a:lnTo>
                      <a:pt x="1" y="1814"/>
                    </a:lnTo>
                    <a:lnTo>
                      <a:pt x="116" y="1814"/>
                    </a:lnTo>
                    <a:lnTo>
                      <a:pt x="11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26"/>
              <p:cNvSpPr/>
              <p:nvPr/>
            </p:nvSpPr>
            <p:spPr>
              <a:xfrm>
                <a:off x="6396708" y="3972811"/>
                <a:ext cx="633149" cy="10583"/>
              </a:xfrm>
              <a:custGeom>
                <a:avLst/>
                <a:gdLst/>
                <a:ahLst/>
                <a:cxnLst/>
                <a:rect l="l" t="t" r="r" b="b"/>
                <a:pathLst>
                  <a:path w="12863" h="215" extrusionOk="0">
                    <a:moveTo>
                      <a:pt x="0" y="0"/>
                    </a:moveTo>
                    <a:lnTo>
                      <a:pt x="0" y="214"/>
                    </a:lnTo>
                    <a:lnTo>
                      <a:pt x="12862" y="214"/>
                    </a:lnTo>
                    <a:lnTo>
                      <a:pt x="1286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26"/>
              <p:cNvSpPr/>
              <p:nvPr/>
            </p:nvSpPr>
            <p:spPr>
              <a:xfrm>
                <a:off x="6404829" y="4011746"/>
                <a:ext cx="623403" cy="4135"/>
              </a:xfrm>
              <a:custGeom>
                <a:avLst/>
                <a:gdLst/>
                <a:ahLst/>
                <a:cxnLst/>
                <a:rect l="l" t="t" r="r" b="b"/>
                <a:pathLst>
                  <a:path w="12665" h="84" extrusionOk="0">
                    <a:moveTo>
                      <a:pt x="0" y="1"/>
                    </a:moveTo>
                    <a:lnTo>
                      <a:pt x="0" y="83"/>
                    </a:lnTo>
                    <a:lnTo>
                      <a:pt x="12664" y="83"/>
                    </a:lnTo>
                    <a:lnTo>
                      <a:pt x="1266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26"/>
              <p:cNvSpPr/>
              <p:nvPr/>
            </p:nvSpPr>
            <p:spPr>
              <a:xfrm>
                <a:off x="6404829" y="3991466"/>
                <a:ext cx="623403" cy="4085"/>
              </a:xfrm>
              <a:custGeom>
                <a:avLst/>
                <a:gdLst/>
                <a:ahLst/>
                <a:cxnLst/>
                <a:rect l="l" t="t" r="r" b="b"/>
                <a:pathLst>
                  <a:path w="12665" h="83" extrusionOk="0">
                    <a:moveTo>
                      <a:pt x="0" y="0"/>
                    </a:moveTo>
                    <a:lnTo>
                      <a:pt x="0" y="83"/>
                    </a:lnTo>
                    <a:lnTo>
                      <a:pt x="12664" y="83"/>
                    </a:lnTo>
                    <a:lnTo>
                      <a:pt x="1266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26"/>
              <p:cNvSpPr/>
              <p:nvPr/>
            </p:nvSpPr>
            <p:spPr>
              <a:xfrm>
                <a:off x="6399119" y="4037735"/>
                <a:ext cx="629900" cy="32487"/>
              </a:xfrm>
              <a:custGeom>
                <a:avLst/>
                <a:gdLst/>
                <a:ahLst/>
                <a:cxnLst/>
                <a:rect l="l" t="t" r="r" b="b"/>
                <a:pathLst>
                  <a:path w="12797" h="660" extrusionOk="0">
                    <a:moveTo>
                      <a:pt x="1" y="0"/>
                    </a:moveTo>
                    <a:lnTo>
                      <a:pt x="1" y="660"/>
                    </a:lnTo>
                    <a:lnTo>
                      <a:pt x="12797" y="660"/>
                    </a:lnTo>
                    <a:lnTo>
                      <a:pt x="127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03" name="Google Shape;303;p26"/>
            <p:cNvSpPr/>
            <p:nvPr/>
          </p:nvSpPr>
          <p:spPr>
            <a:xfrm>
              <a:off x="3822293" y="3793705"/>
              <a:ext cx="2361763" cy="803891"/>
            </a:xfrm>
            <a:custGeom>
              <a:avLst/>
              <a:gdLst/>
              <a:ahLst/>
              <a:cxnLst/>
              <a:rect l="l" t="t" r="r" b="b"/>
              <a:pathLst>
                <a:path w="24323" h="8279" extrusionOk="0">
                  <a:moveTo>
                    <a:pt x="0" y="1"/>
                  </a:moveTo>
                  <a:lnTo>
                    <a:pt x="0" y="8279"/>
                  </a:lnTo>
                  <a:lnTo>
                    <a:pt x="24322" y="8279"/>
                  </a:lnTo>
                  <a:lnTo>
                    <a:pt x="24322"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26"/>
            <p:cNvSpPr/>
            <p:nvPr/>
          </p:nvSpPr>
          <p:spPr>
            <a:xfrm>
              <a:off x="6158310" y="3793705"/>
              <a:ext cx="392381" cy="803891"/>
            </a:xfrm>
            <a:custGeom>
              <a:avLst/>
              <a:gdLst/>
              <a:ahLst/>
              <a:cxnLst/>
              <a:rect l="l" t="t" r="r" b="b"/>
              <a:pathLst>
                <a:path w="4041" h="8279" extrusionOk="0">
                  <a:moveTo>
                    <a:pt x="0" y="1"/>
                  </a:moveTo>
                  <a:lnTo>
                    <a:pt x="0" y="8279"/>
                  </a:lnTo>
                  <a:lnTo>
                    <a:pt x="4040" y="8279"/>
                  </a:lnTo>
                  <a:lnTo>
                    <a:pt x="404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26"/>
            <p:cNvSpPr/>
            <p:nvPr/>
          </p:nvSpPr>
          <p:spPr>
            <a:xfrm>
              <a:off x="3788600" y="3790512"/>
              <a:ext cx="2635500" cy="78554"/>
            </a:xfrm>
            <a:custGeom>
              <a:avLst/>
              <a:gdLst/>
              <a:ahLst/>
              <a:cxnLst/>
              <a:rect l="l" t="t" r="r" b="b"/>
              <a:pathLst>
                <a:path w="24422" h="809" extrusionOk="0">
                  <a:moveTo>
                    <a:pt x="1" y="1"/>
                  </a:moveTo>
                  <a:lnTo>
                    <a:pt x="1" y="809"/>
                  </a:lnTo>
                  <a:lnTo>
                    <a:pt x="24422" y="809"/>
                  </a:lnTo>
                  <a:lnTo>
                    <a:pt x="244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26"/>
            <p:cNvSpPr/>
            <p:nvPr/>
          </p:nvSpPr>
          <p:spPr>
            <a:xfrm>
              <a:off x="6424071" y="3140517"/>
              <a:ext cx="2070366" cy="1463491"/>
            </a:xfrm>
            <a:custGeom>
              <a:avLst/>
              <a:gdLst/>
              <a:ahLst/>
              <a:cxnLst/>
              <a:rect l="l" t="t" r="r" b="b"/>
              <a:pathLst>
                <a:path w="21322" h="15072" extrusionOk="0">
                  <a:moveTo>
                    <a:pt x="9647" y="0"/>
                  </a:moveTo>
                  <a:lnTo>
                    <a:pt x="1" y="6761"/>
                  </a:lnTo>
                  <a:lnTo>
                    <a:pt x="1" y="15072"/>
                  </a:lnTo>
                  <a:lnTo>
                    <a:pt x="21322" y="15072"/>
                  </a:lnTo>
                  <a:lnTo>
                    <a:pt x="2132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26"/>
            <p:cNvSpPr/>
            <p:nvPr/>
          </p:nvSpPr>
          <p:spPr>
            <a:xfrm>
              <a:off x="7360795" y="3140512"/>
              <a:ext cx="1546821" cy="83295"/>
            </a:xfrm>
            <a:custGeom>
              <a:avLst/>
              <a:gdLst/>
              <a:ahLst/>
              <a:cxnLst/>
              <a:rect l="l" t="t" r="r" b="b"/>
              <a:pathLst>
                <a:path w="11675" h="858" extrusionOk="0">
                  <a:moveTo>
                    <a:pt x="0" y="0"/>
                  </a:moveTo>
                  <a:lnTo>
                    <a:pt x="0" y="857"/>
                  </a:lnTo>
                  <a:lnTo>
                    <a:pt x="11675" y="857"/>
                  </a:lnTo>
                  <a:lnTo>
                    <a:pt x="1167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26"/>
            <p:cNvSpPr/>
            <p:nvPr/>
          </p:nvSpPr>
          <p:spPr>
            <a:xfrm>
              <a:off x="6424071" y="3140517"/>
              <a:ext cx="936821" cy="730192"/>
            </a:xfrm>
            <a:custGeom>
              <a:avLst/>
              <a:gdLst/>
              <a:ahLst/>
              <a:cxnLst/>
              <a:rect l="l" t="t" r="r" b="b"/>
              <a:pathLst>
                <a:path w="9648" h="7520" extrusionOk="0">
                  <a:moveTo>
                    <a:pt x="9647" y="0"/>
                  </a:moveTo>
                  <a:lnTo>
                    <a:pt x="1" y="6761"/>
                  </a:lnTo>
                  <a:lnTo>
                    <a:pt x="1" y="7519"/>
                  </a:lnTo>
                  <a:lnTo>
                    <a:pt x="9647" y="857"/>
                  </a:lnTo>
                  <a:lnTo>
                    <a:pt x="964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26"/>
            <p:cNvSpPr/>
            <p:nvPr/>
          </p:nvSpPr>
          <p:spPr>
            <a:xfrm>
              <a:off x="6158310" y="3870608"/>
              <a:ext cx="265860" cy="733396"/>
            </a:xfrm>
            <a:custGeom>
              <a:avLst/>
              <a:gdLst/>
              <a:ahLst/>
              <a:cxnLst/>
              <a:rect l="l" t="t" r="r" b="b"/>
              <a:pathLst>
                <a:path w="2738" h="7553" extrusionOk="0">
                  <a:moveTo>
                    <a:pt x="2738" y="0"/>
                  </a:moveTo>
                  <a:lnTo>
                    <a:pt x="0" y="7487"/>
                  </a:lnTo>
                  <a:lnTo>
                    <a:pt x="2738" y="7553"/>
                  </a:lnTo>
                  <a:lnTo>
                    <a:pt x="2738" y="0"/>
                  </a:lnTo>
                  <a:close/>
                </a:path>
              </a:pathLst>
            </a:custGeom>
            <a:solidFill>
              <a:srgbClr val="000000">
                <a:alpha val="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26"/>
            <p:cNvSpPr/>
            <p:nvPr/>
          </p:nvSpPr>
          <p:spPr>
            <a:xfrm>
              <a:off x="7861908" y="3920214"/>
              <a:ext cx="467634" cy="683787"/>
            </a:xfrm>
            <a:custGeom>
              <a:avLst/>
              <a:gdLst/>
              <a:ahLst/>
              <a:cxnLst/>
              <a:rect l="l" t="t" r="r" b="b"/>
              <a:pathLst>
                <a:path w="4816" h="5921" extrusionOk="0">
                  <a:moveTo>
                    <a:pt x="0" y="0"/>
                  </a:moveTo>
                  <a:lnTo>
                    <a:pt x="0" y="5920"/>
                  </a:lnTo>
                  <a:lnTo>
                    <a:pt x="4815" y="5920"/>
                  </a:lnTo>
                  <a:lnTo>
                    <a:pt x="481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26"/>
            <p:cNvSpPr/>
            <p:nvPr/>
          </p:nvSpPr>
          <p:spPr>
            <a:xfrm>
              <a:off x="7889082" y="3920216"/>
              <a:ext cx="440446" cy="683787"/>
            </a:xfrm>
            <a:custGeom>
              <a:avLst/>
              <a:gdLst/>
              <a:ahLst/>
              <a:cxnLst/>
              <a:rect l="l" t="t" r="r" b="b"/>
              <a:pathLst>
                <a:path w="4536" h="5921" extrusionOk="0">
                  <a:moveTo>
                    <a:pt x="1" y="0"/>
                  </a:moveTo>
                  <a:lnTo>
                    <a:pt x="1" y="5920"/>
                  </a:lnTo>
                  <a:lnTo>
                    <a:pt x="4535" y="5920"/>
                  </a:lnTo>
                  <a:lnTo>
                    <a:pt x="453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26"/>
            <p:cNvSpPr/>
            <p:nvPr/>
          </p:nvSpPr>
          <p:spPr>
            <a:xfrm>
              <a:off x="7889106" y="3912263"/>
              <a:ext cx="440446" cy="16021"/>
            </a:xfrm>
            <a:custGeom>
              <a:avLst/>
              <a:gdLst/>
              <a:ahLst/>
              <a:cxnLst/>
              <a:rect l="l" t="t" r="r" b="b"/>
              <a:pathLst>
                <a:path w="4536" h="165" extrusionOk="0">
                  <a:moveTo>
                    <a:pt x="1" y="0"/>
                  </a:moveTo>
                  <a:lnTo>
                    <a:pt x="1" y="165"/>
                  </a:lnTo>
                  <a:lnTo>
                    <a:pt x="4535" y="165"/>
                  </a:lnTo>
                  <a:lnTo>
                    <a:pt x="4535"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26"/>
            <p:cNvSpPr/>
            <p:nvPr/>
          </p:nvSpPr>
          <p:spPr>
            <a:xfrm>
              <a:off x="7889106" y="3923430"/>
              <a:ext cx="440446" cy="4855"/>
            </a:xfrm>
            <a:custGeom>
              <a:avLst/>
              <a:gdLst/>
              <a:ahLst/>
              <a:cxnLst/>
              <a:rect l="l" t="t" r="r" b="b"/>
              <a:pathLst>
                <a:path w="4536" h="50" extrusionOk="0">
                  <a:moveTo>
                    <a:pt x="1" y="0"/>
                  </a:moveTo>
                  <a:lnTo>
                    <a:pt x="1" y="50"/>
                  </a:lnTo>
                  <a:lnTo>
                    <a:pt x="4535" y="50"/>
                  </a:lnTo>
                  <a:lnTo>
                    <a:pt x="4535" y="0"/>
                  </a:lnTo>
                  <a:close/>
                </a:path>
              </a:pathLst>
            </a:custGeom>
            <a:solidFill>
              <a:srgbClr val="8D8D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26"/>
            <p:cNvSpPr/>
            <p:nvPr/>
          </p:nvSpPr>
          <p:spPr>
            <a:xfrm>
              <a:off x="8233323" y="3880221"/>
              <a:ext cx="123414" cy="52919"/>
            </a:xfrm>
            <a:custGeom>
              <a:avLst/>
              <a:gdLst/>
              <a:ahLst/>
              <a:cxnLst/>
              <a:rect l="l" t="t" r="r" b="b"/>
              <a:pathLst>
                <a:path w="1271" h="545" extrusionOk="0">
                  <a:moveTo>
                    <a:pt x="1" y="0"/>
                  </a:moveTo>
                  <a:lnTo>
                    <a:pt x="1" y="544"/>
                  </a:lnTo>
                  <a:lnTo>
                    <a:pt x="1271" y="544"/>
                  </a:lnTo>
                  <a:lnTo>
                    <a:pt x="127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26"/>
            <p:cNvSpPr/>
            <p:nvPr/>
          </p:nvSpPr>
          <p:spPr>
            <a:xfrm>
              <a:off x="7778607" y="3880221"/>
              <a:ext cx="459671" cy="52919"/>
            </a:xfrm>
            <a:custGeom>
              <a:avLst/>
              <a:gdLst/>
              <a:ahLst/>
              <a:cxnLst/>
              <a:rect l="l" t="t" r="r" b="b"/>
              <a:pathLst>
                <a:path w="4734" h="545" extrusionOk="0">
                  <a:moveTo>
                    <a:pt x="1" y="0"/>
                  </a:moveTo>
                  <a:lnTo>
                    <a:pt x="1" y="544"/>
                  </a:lnTo>
                  <a:lnTo>
                    <a:pt x="4733" y="544"/>
                  </a:lnTo>
                  <a:lnTo>
                    <a:pt x="473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26"/>
            <p:cNvSpPr/>
            <p:nvPr/>
          </p:nvSpPr>
          <p:spPr>
            <a:xfrm>
              <a:off x="7046963" y="3623975"/>
              <a:ext cx="504435" cy="129823"/>
            </a:xfrm>
            <a:custGeom>
              <a:avLst/>
              <a:gdLst/>
              <a:ahLst/>
              <a:cxnLst/>
              <a:rect l="l" t="t" r="r" b="b"/>
              <a:pathLst>
                <a:path w="5195" h="1337" extrusionOk="0">
                  <a:moveTo>
                    <a:pt x="0" y="1"/>
                  </a:moveTo>
                  <a:lnTo>
                    <a:pt x="0" y="1337"/>
                  </a:lnTo>
                  <a:lnTo>
                    <a:pt x="5194" y="1337"/>
                  </a:lnTo>
                  <a:lnTo>
                    <a:pt x="519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26"/>
            <p:cNvSpPr/>
            <p:nvPr/>
          </p:nvSpPr>
          <p:spPr>
            <a:xfrm>
              <a:off x="7831526" y="3623975"/>
              <a:ext cx="504435" cy="129823"/>
            </a:xfrm>
            <a:custGeom>
              <a:avLst/>
              <a:gdLst/>
              <a:ahLst/>
              <a:cxnLst/>
              <a:rect l="l" t="t" r="r" b="b"/>
              <a:pathLst>
                <a:path w="5195" h="1337" extrusionOk="0">
                  <a:moveTo>
                    <a:pt x="0" y="1"/>
                  </a:moveTo>
                  <a:lnTo>
                    <a:pt x="0" y="1337"/>
                  </a:lnTo>
                  <a:lnTo>
                    <a:pt x="5194" y="1337"/>
                  </a:lnTo>
                  <a:lnTo>
                    <a:pt x="519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26"/>
            <p:cNvSpPr/>
            <p:nvPr/>
          </p:nvSpPr>
          <p:spPr>
            <a:xfrm>
              <a:off x="4030377" y="4102772"/>
              <a:ext cx="296349" cy="297903"/>
            </a:xfrm>
            <a:custGeom>
              <a:avLst/>
              <a:gdLst/>
              <a:ahLst/>
              <a:cxnLst/>
              <a:rect l="l" t="t" r="r" b="b"/>
              <a:pathLst>
                <a:path w="3052" h="3068" extrusionOk="0">
                  <a:moveTo>
                    <a:pt x="1" y="0"/>
                  </a:moveTo>
                  <a:lnTo>
                    <a:pt x="1" y="3067"/>
                  </a:lnTo>
                  <a:lnTo>
                    <a:pt x="3051" y="3067"/>
                  </a:lnTo>
                  <a:lnTo>
                    <a:pt x="305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26"/>
            <p:cNvSpPr/>
            <p:nvPr/>
          </p:nvSpPr>
          <p:spPr>
            <a:xfrm>
              <a:off x="4030377" y="4136369"/>
              <a:ext cx="262753" cy="264306"/>
            </a:xfrm>
            <a:custGeom>
              <a:avLst/>
              <a:gdLst/>
              <a:ahLst/>
              <a:cxnLst/>
              <a:rect l="l" t="t" r="r" b="b"/>
              <a:pathLst>
                <a:path w="2706" h="2722" extrusionOk="0">
                  <a:moveTo>
                    <a:pt x="1" y="1"/>
                  </a:moveTo>
                  <a:lnTo>
                    <a:pt x="1" y="2721"/>
                  </a:lnTo>
                  <a:lnTo>
                    <a:pt x="2705" y="2721"/>
                  </a:lnTo>
                  <a:lnTo>
                    <a:pt x="270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26"/>
            <p:cNvSpPr/>
            <p:nvPr/>
          </p:nvSpPr>
          <p:spPr>
            <a:xfrm>
              <a:off x="4574814" y="4102772"/>
              <a:ext cx="296252" cy="297903"/>
            </a:xfrm>
            <a:custGeom>
              <a:avLst/>
              <a:gdLst/>
              <a:ahLst/>
              <a:cxnLst/>
              <a:rect l="l" t="t" r="r" b="b"/>
              <a:pathLst>
                <a:path w="3051" h="3068" extrusionOk="0">
                  <a:moveTo>
                    <a:pt x="0" y="0"/>
                  </a:moveTo>
                  <a:lnTo>
                    <a:pt x="0" y="3067"/>
                  </a:lnTo>
                  <a:lnTo>
                    <a:pt x="3051" y="3067"/>
                  </a:lnTo>
                  <a:lnTo>
                    <a:pt x="305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26"/>
            <p:cNvSpPr/>
            <p:nvPr/>
          </p:nvSpPr>
          <p:spPr>
            <a:xfrm>
              <a:off x="4574814" y="4136369"/>
              <a:ext cx="262656" cy="264306"/>
            </a:xfrm>
            <a:custGeom>
              <a:avLst/>
              <a:gdLst/>
              <a:ahLst/>
              <a:cxnLst/>
              <a:rect l="l" t="t" r="r" b="b"/>
              <a:pathLst>
                <a:path w="2705" h="2722" extrusionOk="0">
                  <a:moveTo>
                    <a:pt x="0" y="1"/>
                  </a:moveTo>
                  <a:lnTo>
                    <a:pt x="0" y="2721"/>
                  </a:lnTo>
                  <a:lnTo>
                    <a:pt x="2705" y="2721"/>
                  </a:lnTo>
                  <a:lnTo>
                    <a:pt x="270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26"/>
            <p:cNvSpPr/>
            <p:nvPr/>
          </p:nvSpPr>
          <p:spPr>
            <a:xfrm>
              <a:off x="5117599" y="4102772"/>
              <a:ext cx="297903" cy="297903"/>
            </a:xfrm>
            <a:custGeom>
              <a:avLst/>
              <a:gdLst/>
              <a:ahLst/>
              <a:cxnLst/>
              <a:rect l="l" t="t" r="r" b="b"/>
              <a:pathLst>
                <a:path w="3068" h="3068" extrusionOk="0">
                  <a:moveTo>
                    <a:pt x="0" y="0"/>
                  </a:moveTo>
                  <a:lnTo>
                    <a:pt x="0" y="3067"/>
                  </a:lnTo>
                  <a:lnTo>
                    <a:pt x="3067" y="3067"/>
                  </a:lnTo>
                  <a:lnTo>
                    <a:pt x="306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26"/>
            <p:cNvSpPr/>
            <p:nvPr/>
          </p:nvSpPr>
          <p:spPr>
            <a:xfrm>
              <a:off x="5117599" y="4136369"/>
              <a:ext cx="262656" cy="264306"/>
            </a:xfrm>
            <a:custGeom>
              <a:avLst/>
              <a:gdLst/>
              <a:ahLst/>
              <a:cxnLst/>
              <a:rect l="l" t="t" r="r" b="b"/>
              <a:pathLst>
                <a:path w="2705" h="2722" extrusionOk="0">
                  <a:moveTo>
                    <a:pt x="0" y="1"/>
                  </a:moveTo>
                  <a:lnTo>
                    <a:pt x="0" y="2721"/>
                  </a:lnTo>
                  <a:lnTo>
                    <a:pt x="2705" y="2721"/>
                  </a:lnTo>
                  <a:lnTo>
                    <a:pt x="270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26"/>
            <p:cNvSpPr/>
            <p:nvPr/>
          </p:nvSpPr>
          <p:spPr>
            <a:xfrm>
              <a:off x="5661938" y="4102772"/>
              <a:ext cx="296349" cy="297903"/>
            </a:xfrm>
            <a:custGeom>
              <a:avLst/>
              <a:gdLst/>
              <a:ahLst/>
              <a:cxnLst/>
              <a:rect l="l" t="t" r="r" b="b"/>
              <a:pathLst>
                <a:path w="3052" h="3068" extrusionOk="0">
                  <a:moveTo>
                    <a:pt x="1" y="0"/>
                  </a:moveTo>
                  <a:lnTo>
                    <a:pt x="1" y="3067"/>
                  </a:lnTo>
                  <a:lnTo>
                    <a:pt x="3051" y="3067"/>
                  </a:lnTo>
                  <a:lnTo>
                    <a:pt x="305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26"/>
            <p:cNvSpPr/>
            <p:nvPr/>
          </p:nvSpPr>
          <p:spPr>
            <a:xfrm>
              <a:off x="5661938" y="4136369"/>
              <a:ext cx="262656" cy="264306"/>
            </a:xfrm>
            <a:custGeom>
              <a:avLst/>
              <a:gdLst/>
              <a:ahLst/>
              <a:cxnLst/>
              <a:rect l="l" t="t" r="r" b="b"/>
              <a:pathLst>
                <a:path w="2705" h="2722" extrusionOk="0">
                  <a:moveTo>
                    <a:pt x="1" y="1"/>
                  </a:moveTo>
                  <a:lnTo>
                    <a:pt x="1" y="2721"/>
                  </a:lnTo>
                  <a:lnTo>
                    <a:pt x="2705" y="2721"/>
                  </a:lnTo>
                  <a:lnTo>
                    <a:pt x="270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26"/>
            <p:cNvSpPr/>
            <p:nvPr/>
          </p:nvSpPr>
          <p:spPr>
            <a:xfrm>
              <a:off x="7071772" y="3920214"/>
              <a:ext cx="467634" cy="683787"/>
            </a:xfrm>
            <a:custGeom>
              <a:avLst/>
              <a:gdLst/>
              <a:ahLst/>
              <a:cxnLst/>
              <a:rect l="l" t="t" r="r" b="b"/>
              <a:pathLst>
                <a:path w="4816" h="5921" extrusionOk="0">
                  <a:moveTo>
                    <a:pt x="0" y="0"/>
                  </a:moveTo>
                  <a:lnTo>
                    <a:pt x="0" y="5920"/>
                  </a:lnTo>
                  <a:lnTo>
                    <a:pt x="4815" y="5920"/>
                  </a:lnTo>
                  <a:lnTo>
                    <a:pt x="481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26"/>
            <p:cNvSpPr/>
            <p:nvPr/>
          </p:nvSpPr>
          <p:spPr>
            <a:xfrm>
              <a:off x="7098946" y="3920216"/>
              <a:ext cx="440446" cy="683787"/>
            </a:xfrm>
            <a:custGeom>
              <a:avLst/>
              <a:gdLst/>
              <a:ahLst/>
              <a:cxnLst/>
              <a:rect l="l" t="t" r="r" b="b"/>
              <a:pathLst>
                <a:path w="4536" h="5921" extrusionOk="0">
                  <a:moveTo>
                    <a:pt x="1" y="0"/>
                  </a:moveTo>
                  <a:lnTo>
                    <a:pt x="1" y="5920"/>
                  </a:lnTo>
                  <a:lnTo>
                    <a:pt x="4535" y="5920"/>
                  </a:lnTo>
                  <a:lnTo>
                    <a:pt x="453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26"/>
            <p:cNvSpPr/>
            <p:nvPr/>
          </p:nvSpPr>
          <p:spPr>
            <a:xfrm>
              <a:off x="7443187" y="3880221"/>
              <a:ext cx="123414" cy="52919"/>
            </a:xfrm>
            <a:custGeom>
              <a:avLst/>
              <a:gdLst/>
              <a:ahLst/>
              <a:cxnLst/>
              <a:rect l="l" t="t" r="r" b="b"/>
              <a:pathLst>
                <a:path w="1271" h="545" extrusionOk="0">
                  <a:moveTo>
                    <a:pt x="1" y="0"/>
                  </a:moveTo>
                  <a:lnTo>
                    <a:pt x="1" y="544"/>
                  </a:lnTo>
                  <a:lnTo>
                    <a:pt x="1271" y="544"/>
                  </a:lnTo>
                  <a:lnTo>
                    <a:pt x="127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26"/>
            <p:cNvSpPr/>
            <p:nvPr/>
          </p:nvSpPr>
          <p:spPr>
            <a:xfrm>
              <a:off x="6988471" y="3880221"/>
              <a:ext cx="459671" cy="52919"/>
            </a:xfrm>
            <a:custGeom>
              <a:avLst/>
              <a:gdLst/>
              <a:ahLst/>
              <a:cxnLst/>
              <a:rect l="l" t="t" r="r" b="b"/>
              <a:pathLst>
                <a:path w="4734" h="545" extrusionOk="0">
                  <a:moveTo>
                    <a:pt x="1" y="0"/>
                  </a:moveTo>
                  <a:lnTo>
                    <a:pt x="1" y="544"/>
                  </a:lnTo>
                  <a:lnTo>
                    <a:pt x="4733" y="544"/>
                  </a:lnTo>
                  <a:lnTo>
                    <a:pt x="473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30" name="Google Shape;330;p26"/>
          <p:cNvSpPr txBox="1">
            <a:spLocks noGrp="1"/>
          </p:cNvSpPr>
          <p:nvPr>
            <p:ph type="ctrTitle"/>
          </p:nvPr>
        </p:nvSpPr>
        <p:spPr>
          <a:xfrm>
            <a:off x="715800" y="538196"/>
            <a:ext cx="7712400" cy="209786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 sz="4500">
                <a:latin typeface="+mj-lt"/>
              </a:rPr>
              <a:t>CẢM ƠN CÁC EM </a:t>
            </a:r>
            <a:br>
              <a:rPr lang="en" sz="4500">
                <a:latin typeface="+mj-lt"/>
              </a:rPr>
            </a:br>
            <a:r>
              <a:rPr lang="en" sz="4500">
                <a:latin typeface="+mj-lt"/>
              </a:rPr>
              <a:t>ĐÃ CHÚ Ý LẮNG NGHE!</a:t>
            </a:r>
            <a:endParaRPr sz="4500">
              <a:solidFill>
                <a:schemeClr val="accent4"/>
              </a:solidFill>
              <a:latin typeface="+mj-lt"/>
            </a:endParaRPr>
          </a:p>
        </p:txBody>
      </p:sp>
      <p:sp>
        <p:nvSpPr>
          <p:cNvPr id="331" name="Google Shape;331;p26"/>
          <p:cNvSpPr/>
          <p:nvPr/>
        </p:nvSpPr>
        <p:spPr>
          <a:xfrm>
            <a:off x="0" y="5013000"/>
            <a:ext cx="9251400" cy="130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32" name="Google Shape;332;p26"/>
          <p:cNvGrpSpPr/>
          <p:nvPr/>
        </p:nvGrpSpPr>
        <p:grpSpPr>
          <a:xfrm>
            <a:off x="302837" y="2844266"/>
            <a:ext cx="3667149" cy="2193432"/>
            <a:chOff x="302837" y="2844266"/>
            <a:chExt cx="3667149" cy="2193432"/>
          </a:xfrm>
        </p:grpSpPr>
        <p:grpSp>
          <p:nvGrpSpPr>
            <p:cNvPr id="333" name="Google Shape;333;p26"/>
            <p:cNvGrpSpPr/>
            <p:nvPr/>
          </p:nvGrpSpPr>
          <p:grpSpPr>
            <a:xfrm flipH="1">
              <a:off x="302837" y="2844266"/>
              <a:ext cx="1257299" cy="2185536"/>
              <a:chOff x="2791230" y="2844266"/>
              <a:chExt cx="1257299" cy="2185536"/>
            </a:xfrm>
          </p:grpSpPr>
          <p:grpSp>
            <p:nvGrpSpPr>
              <p:cNvPr id="334" name="Google Shape;334;p26"/>
              <p:cNvGrpSpPr/>
              <p:nvPr/>
            </p:nvGrpSpPr>
            <p:grpSpPr>
              <a:xfrm>
                <a:off x="3454664" y="2844275"/>
                <a:ext cx="593864" cy="2184438"/>
                <a:chOff x="3454664" y="2844275"/>
                <a:chExt cx="593864" cy="2184438"/>
              </a:xfrm>
            </p:grpSpPr>
            <p:sp>
              <p:nvSpPr>
                <p:cNvPr id="335" name="Google Shape;335;p26"/>
                <p:cNvSpPr/>
                <p:nvPr/>
              </p:nvSpPr>
              <p:spPr>
                <a:xfrm>
                  <a:off x="3526481" y="3161961"/>
                  <a:ext cx="117970" cy="298634"/>
                </a:xfrm>
                <a:custGeom>
                  <a:avLst/>
                  <a:gdLst/>
                  <a:ahLst/>
                  <a:cxnLst/>
                  <a:rect l="l" t="t" r="r" b="b"/>
                  <a:pathLst>
                    <a:path w="1733" h="4387" extrusionOk="0">
                      <a:moveTo>
                        <a:pt x="1369" y="0"/>
                      </a:moveTo>
                      <a:lnTo>
                        <a:pt x="1" y="4288"/>
                      </a:lnTo>
                      <a:lnTo>
                        <a:pt x="396" y="4387"/>
                      </a:lnTo>
                      <a:lnTo>
                        <a:pt x="1732" y="116"/>
                      </a:lnTo>
                      <a:lnTo>
                        <a:pt x="13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26"/>
                <p:cNvSpPr/>
                <p:nvPr/>
              </p:nvSpPr>
              <p:spPr>
                <a:xfrm>
                  <a:off x="3526481" y="3165296"/>
                  <a:ext cx="126887" cy="291963"/>
                </a:xfrm>
                <a:custGeom>
                  <a:avLst/>
                  <a:gdLst/>
                  <a:ahLst/>
                  <a:cxnLst/>
                  <a:rect l="l" t="t" r="r" b="b"/>
                  <a:pathLst>
                    <a:path w="1864" h="4289" extrusionOk="0">
                      <a:moveTo>
                        <a:pt x="396" y="1"/>
                      </a:moveTo>
                      <a:lnTo>
                        <a:pt x="1" y="133"/>
                      </a:lnTo>
                      <a:lnTo>
                        <a:pt x="1485" y="4288"/>
                      </a:lnTo>
                      <a:lnTo>
                        <a:pt x="1864" y="4173"/>
                      </a:lnTo>
                      <a:lnTo>
                        <a:pt x="3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26"/>
                <p:cNvSpPr/>
                <p:nvPr/>
              </p:nvSpPr>
              <p:spPr>
                <a:xfrm>
                  <a:off x="3530973" y="4094758"/>
                  <a:ext cx="159494" cy="263849"/>
                </a:xfrm>
                <a:custGeom>
                  <a:avLst/>
                  <a:gdLst/>
                  <a:ahLst/>
                  <a:cxnLst/>
                  <a:rect l="l" t="t" r="r" b="b"/>
                  <a:pathLst>
                    <a:path w="2343" h="3876" extrusionOk="0">
                      <a:moveTo>
                        <a:pt x="347" y="0"/>
                      </a:moveTo>
                      <a:lnTo>
                        <a:pt x="1" y="182"/>
                      </a:lnTo>
                      <a:lnTo>
                        <a:pt x="1996" y="3875"/>
                      </a:lnTo>
                      <a:lnTo>
                        <a:pt x="2342" y="3694"/>
                      </a:lnTo>
                      <a:lnTo>
                        <a:pt x="34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26"/>
                <p:cNvSpPr/>
                <p:nvPr/>
              </p:nvSpPr>
              <p:spPr>
                <a:xfrm>
                  <a:off x="3561266" y="4108236"/>
                  <a:ext cx="183047" cy="880041"/>
                </a:xfrm>
                <a:custGeom>
                  <a:avLst/>
                  <a:gdLst/>
                  <a:ahLst/>
                  <a:cxnLst/>
                  <a:rect l="l" t="t" r="r" b="b"/>
                  <a:pathLst>
                    <a:path w="2689" h="12928" extrusionOk="0">
                      <a:moveTo>
                        <a:pt x="990" y="0"/>
                      </a:moveTo>
                      <a:lnTo>
                        <a:pt x="1" y="3859"/>
                      </a:lnTo>
                      <a:lnTo>
                        <a:pt x="2276" y="8146"/>
                      </a:lnTo>
                      <a:lnTo>
                        <a:pt x="1567" y="12862"/>
                      </a:lnTo>
                      <a:lnTo>
                        <a:pt x="1963" y="12928"/>
                      </a:lnTo>
                      <a:lnTo>
                        <a:pt x="2689" y="8080"/>
                      </a:lnTo>
                      <a:lnTo>
                        <a:pt x="446" y="3826"/>
                      </a:lnTo>
                      <a:lnTo>
                        <a:pt x="1386" y="82"/>
                      </a:lnTo>
                      <a:lnTo>
                        <a:pt x="99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26"/>
                <p:cNvSpPr/>
                <p:nvPr/>
              </p:nvSpPr>
              <p:spPr>
                <a:xfrm>
                  <a:off x="3609529" y="4336075"/>
                  <a:ext cx="179711" cy="653360"/>
                </a:xfrm>
                <a:custGeom>
                  <a:avLst/>
                  <a:gdLst/>
                  <a:ahLst/>
                  <a:cxnLst/>
                  <a:rect l="l" t="t" r="r" b="b"/>
                  <a:pathLst>
                    <a:path w="2640" h="9598" extrusionOk="0">
                      <a:moveTo>
                        <a:pt x="743" y="0"/>
                      </a:moveTo>
                      <a:lnTo>
                        <a:pt x="1" y="4980"/>
                      </a:lnTo>
                      <a:lnTo>
                        <a:pt x="1" y="5046"/>
                      </a:lnTo>
                      <a:lnTo>
                        <a:pt x="2293" y="9597"/>
                      </a:lnTo>
                      <a:lnTo>
                        <a:pt x="2639" y="9416"/>
                      </a:lnTo>
                      <a:lnTo>
                        <a:pt x="397" y="4980"/>
                      </a:lnTo>
                      <a:lnTo>
                        <a:pt x="1139" y="66"/>
                      </a:lnTo>
                      <a:lnTo>
                        <a:pt x="74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26"/>
                <p:cNvSpPr/>
                <p:nvPr/>
              </p:nvSpPr>
              <p:spPr>
                <a:xfrm>
                  <a:off x="3519741" y="3769235"/>
                  <a:ext cx="135873" cy="321098"/>
                </a:xfrm>
                <a:custGeom>
                  <a:avLst/>
                  <a:gdLst/>
                  <a:ahLst/>
                  <a:cxnLst/>
                  <a:rect l="l" t="t" r="r" b="b"/>
                  <a:pathLst>
                    <a:path w="1996" h="4717" extrusionOk="0">
                      <a:moveTo>
                        <a:pt x="1633" y="0"/>
                      </a:moveTo>
                      <a:lnTo>
                        <a:pt x="1" y="4601"/>
                      </a:lnTo>
                      <a:lnTo>
                        <a:pt x="396" y="4716"/>
                      </a:lnTo>
                      <a:lnTo>
                        <a:pt x="1996" y="149"/>
                      </a:lnTo>
                      <a:lnTo>
                        <a:pt x="163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26"/>
                <p:cNvSpPr/>
                <p:nvPr/>
              </p:nvSpPr>
              <p:spPr>
                <a:xfrm>
                  <a:off x="3526481" y="3768078"/>
                  <a:ext cx="126887" cy="317762"/>
                </a:xfrm>
                <a:custGeom>
                  <a:avLst/>
                  <a:gdLst/>
                  <a:ahLst/>
                  <a:cxnLst/>
                  <a:rect l="l" t="t" r="r" b="b"/>
                  <a:pathLst>
                    <a:path w="1864" h="4668" extrusionOk="0">
                      <a:moveTo>
                        <a:pt x="396" y="1"/>
                      </a:moveTo>
                      <a:lnTo>
                        <a:pt x="1" y="100"/>
                      </a:lnTo>
                      <a:lnTo>
                        <a:pt x="1468" y="4667"/>
                      </a:lnTo>
                      <a:lnTo>
                        <a:pt x="1864" y="4552"/>
                      </a:lnTo>
                      <a:lnTo>
                        <a:pt x="3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26"/>
                <p:cNvSpPr/>
                <p:nvPr/>
              </p:nvSpPr>
              <p:spPr>
                <a:xfrm>
                  <a:off x="3627500" y="3164207"/>
                  <a:ext cx="27025" cy="300880"/>
                </a:xfrm>
                <a:custGeom>
                  <a:avLst/>
                  <a:gdLst/>
                  <a:ahLst/>
                  <a:cxnLst/>
                  <a:rect l="l" t="t" r="r" b="b"/>
                  <a:pathLst>
                    <a:path w="397" h="4420" extrusionOk="0">
                      <a:moveTo>
                        <a:pt x="1" y="0"/>
                      </a:moveTo>
                      <a:lnTo>
                        <a:pt x="1" y="4255"/>
                      </a:lnTo>
                      <a:lnTo>
                        <a:pt x="182" y="4255"/>
                      </a:lnTo>
                      <a:lnTo>
                        <a:pt x="232" y="4288"/>
                      </a:lnTo>
                      <a:lnTo>
                        <a:pt x="396" y="4419"/>
                      </a:lnTo>
                      <a:lnTo>
                        <a:pt x="39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26"/>
                <p:cNvSpPr/>
                <p:nvPr/>
              </p:nvSpPr>
              <p:spPr>
                <a:xfrm>
                  <a:off x="3627500" y="3765832"/>
                  <a:ext cx="161740" cy="1220200"/>
                </a:xfrm>
                <a:custGeom>
                  <a:avLst/>
                  <a:gdLst/>
                  <a:ahLst/>
                  <a:cxnLst/>
                  <a:rect l="l" t="t" r="r" b="b"/>
                  <a:pathLst>
                    <a:path w="2376" h="17925" extrusionOk="0">
                      <a:moveTo>
                        <a:pt x="1" y="1"/>
                      </a:moveTo>
                      <a:lnTo>
                        <a:pt x="1" y="5409"/>
                      </a:lnTo>
                      <a:lnTo>
                        <a:pt x="1979" y="17925"/>
                      </a:lnTo>
                      <a:lnTo>
                        <a:pt x="2375" y="17925"/>
                      </a:lnTo>
                      <a:lnTo>
                        <a:pt x="396" y="5360"/>
                      </a:lnTo>
                      <a:lnTo>
                        <a:pt x="3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26"/>
                <p:cNvSpPr/>
                <p:nvPr/>
              </p:nvSpPr>
              <p:spPr>
                <a:xfrm>
                  <a:off x="3454664" y="3453787"/>
                  <a:ext cx="578140" cy="316605"/>
                </a:xfrm>
                <a:custGeom>
                  <a:avLst/>
                  <a:gdLst/>
                  <a:ahLst/>
                  <a:cxnLst/>
                  <a:rect l="l" t="t" r="r" b="b"/>
                  <a:pathLst>
                    <a:path w="8493" h="4651" extrusionOk="0">
                      <a:moveTo>
                        <a:pt x="0" y="1"/>
                      </a:moveTo>
                      <a:lnTo>
                        <a:pt x="0" y="248"/>
                      </a:lnTo>
                      <a:lnTo>
                        <a:pt x="2540" y="264"/>
                      </a:lnTo>
                      <a:lnTo>
                        <a:pt x="2639" y="264"/>
                      </a:lnTo>
                      <a:lnTo>
                        <a:pt x="2935" y="495"/>
                      </a:lnTo>
                      <a:lnTo>
                        <a:pt x="7783" y="4387"/>
                      </a:lnTo>
                      <a:lnTo>
                        <a:pt x="2935" y="4337"/>
                      </a:lnTo>
                      <a:lnTo>
                        <a:pt x="2540" y="4337"/>
                      </a:lnTo>
                      <a:lnTo>
                        <a:pt x="0" y="4321"/>
                      </a:lnTo>
                      <a:lnTo>
                        <a:pt x="0" y="4568"/>
                      </a:lnTo>
                      <a:lnTo>
                        <a:pt x="2540" y="4585"/>
                      </a:lnTo>
                      <a:lnTo>
                        <a:pt x="2935" y="4585"/>
                      </a:lnTo>
                      <a:lnTo>
                        <a:pt x="8492" y="4651"/>
                      </a:lnTo>
                      <a:lnTo>
                        <a:pt x="2935" y="165"/>
                      </a:lnTo>
                      <a:lnTo>
                        <a:pt x="2771" y="34"/>
                      </a:lnTo>
                      <a:lnTo>
                        <a:pt x="272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26"/>
                <p:cNvSpPr/>
                <p:nvPr/>
              </p:nvSpPr>
              <p:spPr>
                <a:xfrm>
                  <a:off x="3454675" y="2844275"/>
                  <a:ext cx="593843" cy="324496"/>
                </a:xfrm>
                <a:custGeom>
                  <a:avLst/>
                  <a:gdLst/>
                  <a:ahLst/>
                  <a:cxnLst/>
                  <a:rect l="l" t="t" r="r" b="b"/>
                  <a:pathLst>
                    <a:path w="8724" h="4668" extrusionOk="0">
                      <a:moveTo>
                        <a:pt x="0" y="1"/>
                      </a:moveTo>
                      <a:lnTo>
                        <a:pt x="0" y="248"/>
                      </a:lnTo>
                      <a:lnTo>
                        <a:pt x="1534" y="281"/>
                      </a:lnTo>
                      <a:lnTo>
                        <a:pt x="2705" y="281"/>
                      </a:lnTo>
                      <a:lnTo>
                        <a:pt x="3018" y="495"/>
                      </a:lnTo>
                      <a:lnTo>
                        <a:pt x="7981" y="4420"/>
                      </a:lnTo>
                      <a:lnTo>
                        <a:pt x="7981" y="4420"/>
                      </a:lnTo>
                      <a:lnTo>
                        <a:pt x="3018" y="4370"/>
                      </a:lnTo>
                      <a:lnTo>
                        <a:pt x="2606" y="4370"/>
                      </a:lnTo>
                      <a:lnTo>
                        <a:pt x="0" y="4354"/>
                      </a:lnTo>
                      <a:lnTo>
                        <a:pt x="0" y="4601"/>
                      </a:lnTo>
                      <a:lnTo>
                        <a:pt x="2606" y="4618"/>
                      </a:lnTo>
                      <a:lnTo>
                        <a:pt x="3018" y="4618"/>
                      </a:lnTo>
                      <a:lnTo>
                        <a:pt x="8723" y="4667"/>
                      </a:lnTo>
                      <a:lnTo>
                        <a:pt x="3018" y="166"/>
                      </a:lnTo>
                      <a:lnTo>
                        <a:pt x="2853" y="50"/>
                      </a:lnTo>
                      <a:lnTo>
                        <a:pt x="280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26"/>
                <p:cNvSpPr/>
                <p:nvPr/>
              </p:nvSpPr>
              <p:spPr>
                <a:xfrm>
                  <a:off x="3454664" y="4985963"/>
                  <a:ext cx="515309" cy="42750"/>
                </a:xfrm>
                <a:custGeom>
                  <a:avLst/>
                  <a:gdLst/>
                  <a:ahLst/>
                  <a:cxnLst/>
                  <a:rect l="l" t="t" r="r" b="b"/>
                  <a:pathLst>
                    <a:path w="7570" h="628" extrusionOk="0">
                      <a:moveTo>
                        <a:pt x="0" y="1"/>
                      </a:moveTo>
                      <a:lnTo>
                        <a:pt x="0" y="627"/>
                      </a:lnTo>
                      <a:lnTo>
                        <a:pt x="7569" y="627"/>
                      </a:lnTo>
                      <a:lnTo>
                        <a:pt x="75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26"/>
                <p:cNvSpPr/>
                <p:nvPr/>
              </p:nvSpPr>
              <p:spPr>
                <a:xfrm>
                  <a:off x="3992301"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26"/>
                <p:cNvSpPr/>
                <p:nvPr/>
              </p:nvSpPr>
              <p:spPr>
                <a:xfrm>
                  <a:off x="4008025" y="3166453"/>
                  <a:ext cx="12457" cy="78624"/>
                </a:xfrm>
                <a:custGeom>
                  <a:avLst/>
                  <a:gdLst/>
                  <a:ahLst/>
                  <a:cxnLst/>
                  <a:rect l="l" t="t" r="r" b="b"/>
                  <a:pathLst>
                    <a:path w="183" h="1155" extrusionOk="0">
                      <a:moveTo>
                        <a:pt x="1" y="0"/>
                      </a:moveTo>
                      <a:lnTo>
                        <a:pt x="1" y="1154"/>
                      </a:lnTo>
                      <a:lnTo>
                        <a:pt x="182" y="1154"/>
                      </a:lnTo>
                      <a:lnTo>
                        <a:pt x="18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26"/>
                <p:cNvSpPr/>
                <p:nvPr/>
              </p:nvSpPr>
              <p:spPr>
                <a:xfrm>
                  <a:off x="3965412" y="3808513"/>
                  <a:ext cx="67392" cy="157179"/>
                </a:xfrm>
                <a:custGeom>
                  <a:avLst/>
                  <a:gdLst/>
                  <a:ahLst/>
                  <a:cxnLst/>
                  <a:rect l="l" t="t" r="r" b="b"/>
                  <a:pathLst>
                    <a:path w="990" h="2309" extrusionOk="0">
                      <a:moveTo>
                        <a:pt x="495" y="0"/>
                      </a:moveTo>
                      <a:cubicBezTo>
                        <a:pt x="231" y="0"/>
                        <a:pt x="0" y="198"/>
                        <a:pt x="0" y="478"/>
                      </a:cubicBezTo>
                      <a:lnTo>
                        <a:pt x="0" y="1831"/>
                      </a:lnTo>
                      <a:cubicBezTo>
                        <a:pt x="0" y="2094"/>
                        <a:pt x="231" y="2309"/>
                        <a:pt x="495" y="2309"/>
                      </a:cubicBezTo>
                      <a:cubicBezTo>
                        <a:pt x="775" y="2309"/>
                        <a:pt x="989" y="2094"/>
                        <a:pt x="989" y="1831"/>
                      </a:cubicBezTo>
                      <a:lnTo>
                        <a:pt x="989" y="478"/>
                      </a:lnTo>
                      <a:cubicBezTo>
                        <a:pt x="989" y="198"/>
                        <a:pt x="775" y="0"/>
                        <a:pt x="4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26"/>
                <p:cNvSpPr/>
                <p:nvPr/>
              </p:nvSpPr>
              <p:spPr>
                <a:xfrm>
                  <a:off x="3981069" y="3210224"/>
                  <a:ext cx="67460" cy="157179"/>
                </a:xfrm>
                <a:custGeom>
                  <a:avLst/>
                  <a:gdLst/>
                  <a:ahLst/>
                  <a:cxnLst/>
                  <a:rect l="l" t="t" r="r" b="b"/>
                  <a:pathLst>
                    <a:path w="991" h="2309" extrusionOk="0">
                      <a:moveTo>
                        <a:pt x="496" y="0"/>
                      </a:moveTo>
                      <a:cubicBezTo>
                        <a:pt x="232" y="0"/>
                        <a:pt x="1" y="215"/>
                        <a:pt x="1" y="479"/>
                      </a:cubicBezTo>
                      <a:lnTo>
                        <a:pt x="1" y="1847"/>
                      </a:lnTo>
                      <a:cubicBezTo>
                        <a:pt x="1" y="2111"/>
                        <a:pt x="232" y="2309"/>
                        <a:pt x="496" y="2309"/>
                      </a:cubicBezTo>
                      <a:cubicBezTo>
                        <a:pt x="759" y="2309"/>
                        <a:pt x="990" y="2111"/>
                        <a:pt x="990" y="1847"/>
                      </a:cubicBezTo>
                      <a:lnTo>
                        <a:pt x="990" y="479"/>
                      </a:lnTo>
                      <a:cubicBezTo>
                        <a:pt x="990" y="215"/>
                        <a:pt x="759" y="0"/>
                        <a:pt x="4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1" name="Google Shape;351;p26"/>
              <p:cNvGrpSpPr/>
              <p:nvPr/>
            </p:nvGrpSpPr>
            <p:grpSpPr>
              <a:xfrm>
                <a:off x="2791230" y="2844266"/>
                <a:ext cx="1139398" cy="2185536"/>
                <a:chOff x="2791230" y="2844266"/>
                <a:chExt cx="1139398" cy="2185536"/>
              </a:xfrm>
            </p:grpSpPr>
            <p:sp>
              <p:nvSpPr>
                <p:cNvPr id="352" name="Google Shape;352;p26"/>
                <p:cNvSpPr/>
                <p:nvPr/>
              </p:nvSpPr>
              <p:spPr>
                <a:xfrm>
                  <a:off x="3017979" y="2844266"/>
                  <a:ext cx="674735" cy="2177707"/>
                </a:xfrm>
                <a:custGeom>
                  <a:avLst/>
                  <a:gdLst/>
                  <a:ahLst/>
                  <a:cxnLst/>
                  <a:rect l="l" t="t" r="r" b="b"/>
                  <a:pathLst>
                    <a:path w="9912" h="31991" extrusionOk="0">
                      <a:moveTo>
                        <a:pt x="7454" y="396"/>
                      </a:moveTo>
                      <a:lnTo>
                        <a:pt x="7454" y="18964"/>
                      </a:lnTo>
                      <a:lnTo>
                        <a:pt x="9449" y="31595"/>
                      </a:lnTo>
                      <a:lnTo>
                        <a:pt x="463" y="31595"/>
                      </a:lnTo>
                      <a:lnTo>
                        <a:pt x="2474" y="19063"/>
                      </a:lnTo>
                      <a:lnTo>
                        <a:pt x="2474" y="19046"/>
                      </a:lnTo>
                      <a:lnTo>
                        <a:pt x="2474" y="396"/>
                      </a:lnTo>
                      <a:close/>
                      <a:moveTo>
                        <a:pt x="2095" y="1"/>
                      </a:moveTo>
                      <a:lnTo>
                        <a:pt x="2095" y="19013"/>
                      </a:lnTo>
                      <a:lnTo>
                        <a:pt x="1" y="31991"/>
                      </a:lnTo>
                      <a:lnTo>
                        <a:pt x="9911" y="31991"/>
                      </a:lnTo>
                      <a:lnTo>
                        <a:pt x="7850" y="18914"/>
                      </a:lnTo>
                      <a:lnTo>
                        <a:pt x="785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26"/>
                <p:cNvSpPr/>
                <p:nvPr/>
              </p:nvSpPr>
              <p:spPr>
                <a:xfrm>
                  <a:off x="3030368" y="4678412"/>
                  <a:ext cx="601693" cy="337980"/>
                </a:xfrm>
                <a:custGeom>
                  <a:avLst/>
                  <a:gdLst/>
                  <a:ahLst/>
                  <a:cxnLst/>
                  <a:rect l="l" t="t" r="r" b="b"/>
                  <a:pathLst>
                    <a:path w="8839" h="4965" extrusionOk="0">
                      <a:moveTo>
                        <a:pt x="8707" y="1"/>
                      </a:moveTo>
                      <a:lnTo>
                        <a:pt x="0" y="4733"/>
                      </a:lnTo>
                      <a:lnTo>
                        <a:pt x="116" y="4964"/>
                      </a:lnTo>
                      <a:lnTo>
                        <a:pt x="8839" y="232"/>
                      </a:lnTo>
                      <a:lnTo>
                        <a:pt x="87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26"/>
                <p:cNvSpPr/>
                <p:nvPr/>
              </p:nvSpPr>
              <p:spPr>
                <a:xfrm>
                  <a:off x="3077474" y="4694136"/>
                  <a:ext cx="604007" cy="322255"/>
                </a:xfrm>
                <a:custGeom>
                  <a:avLst/>
                  <a:gdLst/>
                  <a:ahLst/>
                  <a:cxnLst/>
                  <a:rect l="l" t="t" r="r" b="b"/>
                  <a:pathLst>
                    <a:path w="8873" h="4734" extrusionOk="0">
                      <a:moveTo>
                        <a:pt x="133" y="1"/>
                      </a:moveTo>
                      <a:lnTo>
                        <a:pt x="1" y="215"/>
                      </a:lnTo>
                      <a:lnTo>
                        <a:pt x="8740" y="4733"/>
                      </a:lnTo>
                      <a:lnTo>
                        <a:pt x="8872" y="4502"/>
                      </a:lnTo>
                      <a:lnTo>
                        <a:pt x="13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26"/>
                <p:cNvSpPr/>
                <p:nvPr/>
              </p:nvSpPr>
              <p:spPr>
                <a:xfrm>
                  <a:off x="3081967" y="4355135"/>
                  <a:ext cx="494002" cy="341316"/>
                </a:xfrm>
                <a:custGeom>
                  <a:avLst/>
                  <a:gdLst/>
                  <a:ahLst/>
                  <a:cxnLst/>
                  <a:rect l="l" t="t" r="r" b="b"/>
                  <a:pathLst>
                    <a:path w="7257" h="5014" extrusionOk="0">
                      <a:moveTo>
                        <a:pt x="7108" y="1"/>
                      </a:moveTo>
                      <a:lnTo>
                        <a:pt x="1" y="4816"/>
                      </a:lnTo>
                      <a:lnTo>
                        <a:pt x="149" y="5014"/>
                      </a:lnTo>
                      <a:lnTo>
                        <a:pt x="7256" y="215"/>
                      </a:lnTo>
                      <a:lnTo>
                        <a:pt x="710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26"/>
                <p:cNvSpPr/>
                <p:nvPr/>
              </p:nvSpPr>
              <p:spPr>
                <a:xfrm>
                  <a:off x="3134723" y="4336075"/>
                  <a:ext cx="490599" cy="332330"/>
                </a:xfrm>
                <a:custGeom>
                  <a:avLst/>
                  <a:gdLst/>
                  <a:ahLst/>
                  <a:cxnLst/>
                  <a:rect l="l" t="t" r="r" b="b"/>
                  <a:pathLst>
                    <a:path w="7207" h="4882" extrusionOk="0">
                      <a:moveTo>
                        <a:pt x="166" y="0"/>
                      </a:moveTo>
                      <a:lnTo>
                        <a:pt x="1" y="198"/>
                      </a:lnTo>
                      <a:lnTo>
                        <a:pt x="7058" y="4881"/>
                      </a:lnTo>
                      <a:lnTo>
                        <a:pt x="7207" y="4683"/>
                      </a:lnTo>
                      <a:lnTo>
                        <a:pt x="1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26"/>
                <p:cNvSpPr/>
                <p:nvPr/>
              </p:nvSpPr>
              <p:spPr>
                <a:xfrm>
                  <a:off x="3171755" y="4055412"/>
                  <a:ext cx="366026" cy="33764"/>
                </a:xfrm>
                <a:custGeom>
                  <a:avLst/>
                  <a:gdLst/>
                  <a:ahLst/>
                  <a:cxnLst/>
                  <a:rect l="l" t="t" r="r" b="b"/>
                  <a:pathLst>
                    <a:path w="5377" h="496" extrusionOk="0">
                      <a:moveTo>
                        <a:pt x="5360" y="1"/>
                      </a:moveTo>
                      <a:lnTo>
                        <a:pt x="1" y="100"/>
                      </a:lnTo>
                      <a:lnTo>
                        <a:pt x="17" y="496"/>
                      </a:lnTo>
                      <a:lnTo>
                        <a:pt x="5377" y="397"/>
                      </a:lnTo>
                      <a:lnTo>
                        <a:pt x="536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26"/>
                <p:cNvSpPr/>
                <p:nvPr/>
              </p:nvSpPr>
              <p:spPr>
                <a:xfrm>
                  <a:off x="3136970" y="4085772"/>
                  <a:ext cx="405304" cy="263849"/>
                </a:xfrm>
                <a:custGeom>
                  <a:avLst/>
                  <a:gdLst/>
                  <a:ahLst/>
                  <a:cxnLst/>
                  <a:rect l="l" t="t" r="r" b="b"/>
                  <a:pathLst>
                    <a:path w="5954" h="3876" extrusionOk="0">
                      <a:moveTo>
                        <a:pt x="5822" y="0"/>
                      </a:moveTo>
                      <a:lnTo>
                        <a:pt x="1" y="3677"/>
                      </a:lnTo>
                      <a:lnTo>
                        <a:pt x="133" y="3875"/>
                      </a:lnTo>
                      <a:lnTo>
                        <a:pt x="5954" y="231"/>
                      </a:lnTo>
                      <a:lnTo>
                        <a:pt x="582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26"/>
                <p:cNvSpPr/>
                <p:nvPr/>
              </p:nvSpPr>
              <p:spPr>
                <a:xfrm>
                  <a:off x="3162837" y="4093601"/>
                  <a:ext cx="411975" cy="263849"/>
                </a:xfrm>
                <a:custGeom>
                  <a:avLst/>
                  <a:gdLst/>
                  <a:ahLst/>
                  <a:cxnLst/>
                  <a:rect l="l" t="t" r="r" b="b"/>
                  <a:pathLst>
                    <a:path w="6052" h="3876" extrusionOk="0">
                      <a:moveTo>
                        <a:pt x="148" y="1"/>
                      </a:moveTo>
                      <a:lnTo>
                        <a:pt x="0" y="199"/>
                      </a:lnTo>
                      <a:lnTo>
                        <a:pt x="5903" y="3876"/>
                      </a:lnTo>
                      <a:lnTo>
                        <a:pt x="6052" y="3661"/>
                      </a:lnTo>
                      <a:lnTo>
                        <a:pt x="14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26"/>
                <p:cNvSpPr/>
                <p:nvPr/>
              </p:nvSpPr>
              <p:spPr>
                <a:xfrm>
                  <a:off x="3167330" y="3758003"/>
                  <a:ext cx="373854" cy="299723"/>
                </a:xfrm>
                <a:custGeom>
                  <a:avLst/>
                  <a:gdLst/>
                  <a:ahLst/>
                  <a:cxnLst/>
                  <a:rect l="l" t="t" r="r" b="b"/>
                  <a:pathLst>
                    <a:path w="5492" h="4403" extrusionOk="0">
                      <a:moveTo>
                        <a:pt x="5326" y="0"/>
                      </a:moveTo>
                      <a:lnTo>
                        <a:pt x="0" y="4205"/>
                      </a:lnTo>
                      <a:lnTo>
                        <a:pt x="165" y="4403"/>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26"/>
                <p:cNvSpPr/>
                <p:nvPr/>
              </p:nvSpPr>
              <p:spPr>
                <a:xfrm>
                  <a:off x="3172912" y="3774817"/>
                  <a:ext cx="364869" cy="294141"/>
                </a:xfrm>
                <a:custGeom>
                  <a:avLst/>
                  <a:gdLst/>
                  <a:ahLst/>
                  <a:cxnLst/>
                  <a:rect l="l" t="t" r="r" b="b"/>
                  <a:pathLst>
                    <a:path w="5360" h="4321" extrusionOk="0">
                      <a:moveTo>
                        <a:pt x="165" y="1"/>
                      </a:moveTo>
                      <a:lnTo>
                        <a:pt x="0" y="182"/>
                      </a:lnTo>
                      <a:lnTo>
                        <a:pt x="5195" y="4321"/>
                      </a:lnTo>
                      <a:lnTo>
                        <a:pt x="5360" y="4139"/>
                      </a:lnTo>
                      <a:lnTo>
                        <a:pt x="16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26"/>
                <p:cNvSpPr/>
                <p:nvPr/>
              </p:nvSpPr>
              <p:spPr>
                <a:xfrm>
                  <a:off x="3167330" y="3457191"/>
                  <a:ext cx="373854" cy="300880"/>
                </a:xfrm>
                <a:custGeom>
                  <a:avLst/>
                  <a:gdLst/>
                  <a:ahLst/>
                  <a:cxnLst/>
                  <a:rect l="l" t="t" r="r" b="b"/>
                  <a:pathLst>
                    <a:path w="5492" h="4420" extrusionOk="0">
                      <a:moveTo>
                        <a:pt x="5326" y="0"/>
                      </a:moveTo>
                      <a:lnTo>
                        <a:pt x="0" y="4205"/>
                      </a:lnTo>
                      <a:lnTo>
                        <a:pt x="165" y="4419"/>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26"/>
                <p:cNvSpPr/>
                <p:nvPr/>
              </p:nvSpPr>
              <p:spPr>
                <a:xfrm>
                  <a:off x="3172912" y="3474005"/>
                  <a:ext cx="364869" cy="295299"/>
                </a:xfrm>
                <a:custGeom>
                  <a:avLst/>
                  <a:gdLst/>
                  <a:ahLst/>
                  <a:cxnLst/>
                  <a:rect l="l" t="t" r="r" b="b"/>
                  <a:pathLst>
                    <a:path w="5360" h="4338" extrusionOk="0">
                      <a:moveTo>
                        <a:pt x="165" y="0"/>
                      </a:moveTo>
                      <a:lnTo>
                        <a:pt x="0" y="198"/>
                      </a:lnTo>
                      <a:lnTo>
                        <a:pt x="5195" y="4337"/>
                      </a:lnTo>
                      <a:lnTo>
                        <a:pt x="5360" y="4123"/>
                      </a:lnTo>
                      <a:lnTo>
                        <a:pt x="1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26"/>
                <p:cNvSpPr/>
                <p:nvPr/>
              </p:nvSpPr>
              <p:spPr>
                <a:xfrm>
                  <a:off x="3167330" y="3156311"/>
                  <a:ext cx="373854" cy="300949"/>
                </a:xfrm>
                <a:custGeom>
                  <a:avLst/>
                  <a:gdLst/>
                  <a:ahLst/>
                  <a:cxnLst/>
                  <a:rect l="l" t="t" r="r" b="b"/>
                  <a:pathLst>
                    <a:path w="5492" h="4421" extrusionOk="0">
                      <a:moveTo>
                        <a:pt x="5326" y="1"/>
                      </a:moveTo>
                      <a:lnTo>
                        <a:pt x="0" y="4222"/>
                      </a:lnTo>
                      <a:lnTo>
                        <a:pt x="165" y="4420"/>
                      </a:lnTo>
                      <a:lnTo>
                        <a:pt x="5491" y="199"/>
                      </a:lnTo>
                      <a:lnTo>
                        <a:pt x="532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26"/>
                <p:cNvSpPr/>
                <p:nvPr/>
              </p:nvSpPr>
              <p:spPr>
                <a:xfrm>
                  <a:off x="3172912" y="3173193"/>
                  <a:ext cx="364869" cy="295230"/>
                </a:xfrm>
                <a:custGeom>
                  <a:avLst/>
                  <a:gdLst/>
                  <a:ahLst/>
                  <a:cxnLst/>
                  <a:rect l="l" t="t" r="r" b="b"/>
                  <a:pathLst>
                    <a:path w="5360" h="4337" extrusionOk="0">
                      <a:moveTo>
                        <a:pt x="165" y="0"/>
                      </a:moveTo>
                      <a:lnTo>
                        <a:pt x="0" y="198"/>
                      </a:lnTo>
                      <a:lnTo>
                        <a:pt x="5195" y="4337"/>
                      </a:lnTo>
                      <a:lnTo>
                        <a:pt x="5360" y="4139"/>
                      </a:lnTo>
                      <a:lnTo>
                        <a:pt x="1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26"/>
                <p:cNvSpPr/>
                <p:nvPr/>
              </p:nvSpPr>
              <p:spPr>
                <a:xfrm>
                  <a:off x="3167330" y="2855498"/>
                  <a:ext cx="373854" cy="300880"/>
                </a:xfrm>
                <a:custGeom>
                  <a:avLst/>
                  <a:gdLst/>
                  <a:ahLst/>
                  <a:cxnLst/>
                  <a:rect l="l" t="t" r="r" b="b"/>
                  <a:pathLst>
                    <a:path w="5492" h="4420" extrusionOk="0">
                      <a:moveTo>
                        <a:pt x="5326" y="1"/>
                      </a:moveTo>
                      <a:lnTo>
                        <a:pt x="0" y="4222"/>
                      </a:lnTo>
                      <a:lnTo>
                        <a:pt x="165" y="4420"/>
                      </a:lnTo>
                      <a:lnTo>
                        <a:pt x="5491" y="215"/>
                      </a:lnTo>
                      <a:lnTo>
                        <a:pt x="532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26"/>
                <p:cNvSpPr/>
                <p:nvPr/>
              </p:nvSpPr>
              <p:spPr>
                <a:xfrm>
                  <a:off x="3172912" y="2872312"/>
                  <a:ext cx="364869" cy="295299"/>
                </a:xfrm>
                <a:custGeom>
                  <a:avLst/>
                  <a:gdLst/>
                  <a:ahLst/>
                  <a:cxnLst/>
                  <a:rect l="l" t="t" r="r" b="b"/>
                  <a:pathLst>
                    <a:path w="5360" h="4338" extrusionOk="0">
                      <a:moveTo>
                        <a:pt x="165" y="1"/>
                      </a:moveTo>
                      <a:lnTo>
                        <a:pt x="0" y="215"/>
                      </a:lnTo>
                      <a:lnTo>
                        <a:pt x="5195" y="4338"/>
                      </a:lnTo>
                      <a:lnTo>
                        <a:pt x="5360" y="4140"/>
                      </a:lnTo>
                      <a:lnTo>
                        <a:pt x="16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26"/>
                <p:cNvSpPr/>
                <p:nvPr/>
              </p:nvSpPr>
              <p:spPr>
                <a:xfrm>
                  <a:off x="2796880" y="3454945"/>
                  <a:ext cx="1133747" cy="316605"/>
                </a:xfrm>
                <a:custGeom>
                  <a:avLst/>
                  <a:gdLst/>
                  <a:ahLst/>
                  <a:cxnLst/>
                  <a:rect l="l" t="t" r="r" b="b"/>
                  <a:pathLst>
                    <a:path w="16655" h="4651" extrusionOk="0">
                      <a:moveTo>
                        <a:pt x="5590" y="247"/>
                      </a:moveTo>
                      <a:lnTo>
                        <a:pt x="10785" y="264"/>
                      </a:lnTo>
                      <a:lnTo>
                        <a:pt x="15913" y="4386"/>
                      </a:lnTo>
                      <a:lnTo>
                        <a:pt x="710" y="4271"/>
                      </a:lnTo>
                      <a:lnTo>
                        <a:pt x="5590" y="247"/>
                      </a:lnTo>
                      <a:close/>
                      <a:moveTo>
                        <a:pt x="5475" y="0"/>
                      </a:moveTo>
                      <a:lnTo>
                        <a:pt x="0" y="4535"/>
                      </a:lnTo>
                      <a:lnTo>
                        <a:pt x="16655" y="4650"/>
                      </a:lnTo>
                      <a:lnTo>
                        <a:pt x="10933" y="33"/>
                      </a:lnTo>
                      <a:lnTo>
                        <a:pt x="10884" y="17"/>
                      </a:lnTo>
                      <a:lnTo>
                        <a:pt x="54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26"/>
                <p:cNvSpPr/>
                <p:nvPr/>
              </p:nvSpPr>
              <p:spPr>
                <a:xfrm>
                  <a:off x="2796880" y="2852163"/>
                  <a:ext cx="1133747" cy="317694"/>
                </a:xfrm>
                <a:custGeom>
                  <a:avLst/>
                  <a:gdLst/>
                  <a:ahLst/>
                  <a:cxnLst/>
                  <a:rect l="l" t="t" r="r" b="b"/>
                  <a:pathLst>
                    <a:path w="16655" h="4667" extrusionOk="0">
                      <a:moveTo>
                        <a:pt x="5590" y="264"/>
                      </a:moveTo>
                      <a:lnTo>
                        <a:pt x="10785" y="280"/>
                      </a:lnTo>
                      <a:lnTo>
                        <a:pt x="15913" y="4403"/>
                      </a:lnTo>
                      <a:lnTo>
                        <a:pt x="710" y="4271"/>
                      </a:lnTo>
                      <a:lnTo>
                        <a:pt x="5590" y="264"/>
                      </a:lnTo>
                      <a:close/>
                      <a:moveTo>
                        <a:pt x="5475" y="0"/>
                      </a:moveTo>
                      <a:lnTo>
                        <a:pt x="0" y="4551"/>
                      </a:lnTo>
                      <a:lnTo>
                        <a:pt x="16655" y="4667"/>
                      </a:lnTo>
                      <a:lnTo>
                        <a:pt x="16655" y="4667"/>
                      </a:lnTo>
                      <a:lnTo>
                        <a:pt x="10933" y="50"/>
                      </a:lnTo>
                      <a:lnTo>
                        <a:pt x="10884" y="33"/>
                      </a:lnTo>
                      <a:lnTo>
                        <a:pt x="54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26"/>
                <p:cNvSpPr/>
                <p:nvPr/>
              </p:nvSpPr>
              <p:spPr>
                <a:xfrm>
                  <a:off x="3537713" y="2991303"/>
                  <a:ext cx="180801" cy="167322"/>
                </a:xfrm>
                <a:custGeom>
                  <a:avLst/>
                  <a:gdLst/>
                  <a:ahLst/>
                  <a:cxnLst/>
                  <a:rect l="l" t="t" r="r" b="b"/>
                  <a:pathLst>
                    <a:path w="2656" h="2458" extrusionOk="0">
                      <a:moveTo>
                        <a:pt x="2474" y="1"/>
                      </a:moveTo>
                      <a:lnTo>
                        <a:pt x="1" y="2276"/>
                      </a:lnTo>
                      <a:lnTo>
                        <a:pt x="182" y="2458"/>
                      </a:lnTo>
                      <a:lnTo>
                        <a:pt x="2655" y="199"/>
                      </a:lnTo>
                      <a:lnTo>
                        <a:pt x="247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26"/>
                <p:cNvSpPr/>
                <p:nvPr/>
              </p:nvSpPr>
              <p:spPr>
                <a:xfrm>
                  <a:off x="3005658" y="2989056"/>
                  <a:ext cx="166165" cy="167322"/>
                </a:xfrm>
                <a:custGeom>
                  <a:avLst/>
                  <a:gdLst/>
                  <a:ahLst/>
                  <a:cxnLst/>
                  <a:rect l="l" t="t" r="r" b="b"/>
                  <a:pathLst>
                    <a:path w="2441" h="2458" extrusionOk="0">
                      <a:moveTo>
                        <a:pt x="215" y="1"/>
                      </a:moveTo>
                      <a:lnTo>
                        <a:pt x="1" y="182"/>
                      </a:lnTo>
                      <a:lnTo>
                        <a:pt x="2243" y="2458"/>
                      </a:lnTo>
                      <a:lnTo>
                        <a:pt x="2441" y="2293"/>
                      </a:lnTo>
                      <a:lnTo>
                        <a:pt x="21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26"/>
                <p:cNvSpPr/>
                <p:nvPr/>
              </p:nvSpPr>
              <p:spPr>
                <a:xfrm>
                  <a:off x="3535466" y="3590749"/>
                  <a:ext cx="171815" cy="174061"/>
                </a:xfrm>
                <a:custGeom>
                  <a:avLst/>
                  <a:gdLst/>
                  <a:ahLst/>
                  <a:cxnLst/>
                  <a:rect l="l" t="t" r="r" b="b"/>
                  <a:pathLst>
                    <a:path w="2524" h="2557" extrusionOk="0">
                      <a:moveTo>
                        <a:pt x="2342" y="0"/>
                      </a:moveTo>
                      <a:lnTo>
                        <a:pt x="1" y="2375"/>
                      </a:lnTo>
                      <a:lnTo>
                        <a:pt x="198" y="2556"/>
                      </a:lnTo>
                      <a:lnTo>
                        <a:pt x="2524" y="182"/>
                      </a:lnTo>
                      <a:lnTo>
                        <a:pt x="23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26"/>
                <p:cNvSpPr/>
                <p:nvPr/>
              </p:nvSpPr>
              <p:spPr>
                <a:xfrm>
                  <a:off x="3010151" y="3580606"/>
                  <a:ext cx="160583" cy="178554"/>
                </a:xfrm>
                <a:custGeom>
                  <a:avLst/>
                  <a:gdLst/>
                  <a:ahLst/>
                  <a:cxnLst/>
                  <a:rect l="l" t="t" r="r" b="b"/>
                  <a:pathLst>
                    <a:path w="2359" h="2623" extrusionOk="0">
                      <a:moveTo>
                        <a:pt x="215" y="1"/>
                      </a:moveTo>
                      <a:lnTo>
                        <a:pt x="0" y="166"/>
                      </a:lnTo>
                      <a:lnTo>
                        <a:pt x="2144" y="2623"/>
                      </a:lnTo>
                      <a:lnTo>
                        <a:pt x="2358" y="2458"/>
                      </a:lnTo>
                      <a:lnTo>
                        <a:pt x="21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26"/>
                <p:cNvSpPr/>
                <p:nvPr/>
              </p:nvSpPr>
              <p:spPr>
                <a:xfrm>
                  <a:off x="2863114" y="4987120"/>
                  <a:ext cx="1003525" cy="42681"/>
                </a:xfrm>
                <a:custGeom>
                  <a:avLst/>
                  <a:gdLst/>
                  <a:ahLst/>
                  <a:cxnLst/>
                  <a:rect l="l" t="t" r="r" b="b"/>
                  <a:pathLst>
                    <a:path w="14742" h="627" extrusionOk="0">
                      <a:moveTo>
                        <a:pt x="0" y="0"/>
                      </a:moveTo>
                      <a:lnTo>
                        <a:pt x="0" y="627"/>
                      </a:lnTo>
                      <a:lnTo>
                        <a:pt x="14742" y="627"/>
                      </a:lnTo>
                      <a:lnTo>
                        <a:pt x="147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26"/>
                <p:cNvSpPr/>
                <p:nvPr/>
              </p:nvSpPr>
              <p:spPr>
                <a:xfrm>
                  <a:off x="2818186"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26"/>
                <p:cNvSpPr/>
                <p:nvPr/>
              </p:nvSpPr>
              <p:spPr>
                <a:xfrm>
                  <a:off x="2821590" y="3154064"/>
                  <a:ext cx="13546" cy="78692"/>
                </a:xfrm>
                <a:custGeom>
                  <a:avLst/>
                  <a:gdLst/>
                  <a:ahLst/>
                  <a:cxnLst/>
                  <a:rect l="l" t="t" r="r" b="b"/>
                  <a:pathLst>
                    <a:path w="199" h="1156" extrusionOk="0">
                      <a:moveTo>
                        <a:pt x="0" y="1"/>
                      </a:moveTo>
                      <a:lnTo>
                        <a:pt x="0" y="1155"/>
                      </a:lnTo>
                      <a:lnTo>
                        <a:pt x="198" y="1155"/>
                      </a:lnTo>
                      <a:lnTo>
                        <a:pt x="19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26"/>
                <p:cNvSpPr/>
                <p:nvPr/>
              </p:nvSpPr>
              <p:spPr>
                <a:xfrm>
                  <a:off x="2795722" y="3197835"/>
                  <a:ext cx="67460" cy="157247"/>
                </a:xfrm>
                <a:custGeom>
                  <a:avLst/>
                  <a:gdLst/>
                  <a:ahLst/>
                  <a:cxnLst/>
                  <a:rect l="l" t="t" r="r" b="b"/>
                  <a:pathLst>
                    <a:path w="991" h="2310" extrusionOk="0">
                      <a:moveTo>
                        <a:pt x="496" y="1"/>
                      </a:moveTo>
                      <a:cubicBezTo>
                        <a:pt x="215" y="1"/>
                        <a:pt x="1" y="215"/>
                        <a:pt x="1" y="479"/>
                      </a:cubicBezTo>
                      <a:lnTo>
                        <a:pt x="1" y="1831"/>
                      </a:lnTo>
                      <a:cubicBezTo>
                        <a:pt x="1" y="2112"/>
                        <a:pt x="232" y="2309"/>
                        <a:pt x="496" y="2309"/>
                      </a:cubicBezTo>
                      <a:cubicBezTo>
                        <a:pt x="759" y="2309"/>
                        <a:pt x="990" y="2112"/>
                        <a:pt x="990" y="1831"/>
                      </a:cubicBezTo>
                      <a:lnTo>
                        <a:pt x="990" y="479"/>
                      </a:lnTo>
                      <a:cubicBezTo>
                        <a:pt x="990" y="215"/>
                        <a:pt x="759" y="1"/>
                        <a:pt x="4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26"/>
                <p:cNvSpPr/>
                <p:nvPr/>
              </p:nvSpPr>
              <p:spPr>
                <a:xfrm>
                  <a:off x="2791230" y="3807356"/>
                  <a:ext cx="67460" cy="157247"/>
                </a:xfrm>
                <a:custGeom>
                  <a:avLst/>
                  <a:gdLst/>
                  <a:ahLst/>
                  <a:cxnLst/>
                  <a:rect l="l" t="t" r="r" b="b"/>
                  <a:pathLst>
                    <a:path w="991" h="2310" extrusionOk="0">
                      <a:moveTo>
                        <a:pt x="496" y="1"/>
                      </a:moveTo>
                      <a:cubicBezTo>
                        <a:pt x="232" y="1"/>
                        <a:pt x="1" y="199"/>
                        <a:pt x="1" y="462"/>
                      </a:cubicBezTo>
                      <a:lnTo>
                        <a:pt x="1" y="1831"/>
                      </a:lnTo>
                      <a:cubicBezTo>
                        <a:pt x="1" y="2095"/>
                        <a:pt x="232" y="2309"/>
                        <a:pt x="496" y="2309"/>
                      </a:cubicBezTo>
                      <a:cubicBezTo>
                        <a:pt x="760" y="2309"/>
                        <a:pt x="990" y="2095"/>
                        <a:pt x="990" y="1831"/>
                      </a:cubicBezTo>
                      <a:lnTo>
                        <a:pt x="990" y="462"/>
                      </a:lnTo>
                      <a:cubicBezTo>
                        <a:pt x="990" y="199"/>
                        <a:pt x="760" y="1"/>
                        <a:pt x="4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79" name="Google Shape;379;p26"/>
            <p:cNvGrpSpPr/>
            <p:nvPr/>
          </p:nvGrpSpPr>
          <p:grpSpPr>
            <a:xfrm flipH="1">
              <a:off x="2712687" y="2844266"/>
              <a:ext cx="1257299" cy="2185536"/>
              <a:chOff x="2791230" y="2844266"/>
              <a:chExt cx="1257299" cy="2185536"/>
            </a:xfrm>
          </p:grpSpPr>
          <p:grpSp>
            <p:nvGrpSpPr>
              <p:cNvPr id="380" name="Google Shape;380;p26"/>
              <p:cNvGrpSpPr/>
              <p:nvPr/>
            </p:nvGrpSpPr>
            <p:grpSpPr>
              <a:xfrm>
                <a:off x="3454664" y="2844275"/>
                <a:ext cx="593864" cy="2184438"/>
                <a:chOff x="3454664" y="2844275"/>
                <a:chExt cx="593864" cy="2184438"/>
              </a:xfrm>
            </p:grpSpPr>
            <p:sp>
              <p:nvSpPr>
                <p:cNvPr id="381" name="Google Shape;381;p26"/>
                <p:cNvSpPr/>
                <p:nvPr/>
              </p:nvSpPr>
              <p:spPr>
                <a:xfrm>
                  <a:off x="3526481" y="3161961"/>
                  <a:ext cx="117970" cy="298634"/>
                </a:xfrm>
                <a:custGeom>
                  <a:avLst/>
                  <a:gdLst/>
                  <a:ahLst/>
                  <a:cxnLst/>
                  <a:rect l="l" t="t" r="r" b="b"/>
                  <a:pathLst>
                    <a:path w="1733" h="4387" extrusionOk="0">
                      <a:moveTo>
                        <a:pt x="1369" y="0"/>
                      </a:moveTo>
                      <a:lnTo>
                        <a:pt x="1" y="4288"/>
                      </a:lnTo>
                      <a:lnTo>
                        <a:pt x="396" y="4387"/>
                      </a:lnTo>
                      <a:lnTo>
                        <a:pt x="1732" y="116"/>
                      </a:lnTo>
                      <a:lnTo>
                        <a:pt x="13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26"/>
                <p:cNvSpPr/>
                <p:nvPr/>
              </p:nvSpPr>
              <p:spPr>
                <a:xfrm>
                  <a:off x="3526481" y="3165296"/>
                  <a:ext cx="126887" cy="291963"/>
                </a:xfrm>
                <a:custGeom>
                  <a:avLst/>
                  <a:gdLst/>
                  <a:ahLst/>
                  <a:cxnLst/>
                  <a:rect l="l" t="t" r="r" b="b"/>
                  <a:pathLst>
                    <a:path w="1864" h="4289" extrusionOk="0">
                      <a:moveTo>
                        <a:pt x="396" y="1"/>
                      </a:moveTo>
                      <a:lnTo>
                        <a:pt x="1" y="133"/>
                      </a:lnTo>
                      <a:lnTo>
                        <a:pt x="1485" y="4288"/>
                      </a:lnTo>
                      <a:lnTo>
                        <a:pt x="1864" y="4173"/>
                      </a:lnTo>
                      <a:lnTo>
                        <a:pt x="3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26"/>
                <p:cNvSpPr/>
                <p:nvPr/>
              </p:nvSpPr>
              <p:spPr>
                <a:xfrm>
                  <a:off x="3530973" y="4094758"/>
                  <a:ext cx="159494" cy="263849"/>
                </a:xfrm>
                <a:custGeom>
                  <a:avLst/>
                  <a:gdLst/>
                  <a:ahLst/>
                  <a:cxnLst/>
                  <a:rect l="l" t="t" r="r" b="b"/>
                  <a:pathLst>
                    <a:path w="2343" h="3876" extrusionOk="0">
                      <a:moveTo>
                        <a:pt x="347" y="0"/>
                      </a:moveTo>
                      <a:lnTo>
                        <a:pt x="1" y="182"/>
                      </a:lnTo>
                      <a:lnTo>
                        <a:pt x="1996" y="3875"/>
                      </a:lnTo>
                      <a:lnTo>
                        <a:pt x="2342" y="3694"/>
                      </a:lnTo>
                      <a:lnTo>
                        <a:pt x="34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26"/>
                <p:cNvSpPr/>
                <p:nvPr/>
              </p:nvSpPr>
              <p:spPr>
                <a:xfrm>
                  <a:off x="3561266" y="4108236"/>
                  <a:ext cx="183047" cy="880041"/>
                </a:xfrm>
                <a:custGeom>
                  <a:avLst/>
                  <a:gdLst/>
                  <a:ahLst/>
                  <a:cxnLst/>
                  <a:rect l="l" t="t" r="r" b="b"/>
                  <a:pathLst>
                    <a:path w="2689" h="12928" extrusionOk="0">
                      <a:moveTo>
                        <a:pt x="990" y="0"/>
                      </a:moveTo>
                      <a:lnTo>
                        <a:pt x="1" y="3859"/>
                      </a:lnTo>
                      <a:lnTo>
                        <a:pt x="2276" y="8146"/>
                      </a:lnTo>
                      <a:lnTo>
                        <a:pt x="1567" y="12862"/>
                      </a:lnTo>
                      <a:lnTo>
                        <a:pt x="1963" y="12928"/>
                      </a:lnTo>
                      <a:lnTo>
                        <a:pt x="2689" y="8080"/>
                      </a:lnTo>
                      <a:lnTo>
                        <a:pt x="446" y="3826"/>
                      </a:lnTo>
                      <a:lnTo>
                        <a:pt x="1386" y="82"/>
                      </a:lnTo>
                      <a:lnTo>
                        <a:pt x="99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26"/>
                <p:cNvSpPr/>
                <p:nvPr/>
              </p:nvSpPr>
              <p:spPr>
                <a:xfrm>
                  <a:off x="3609529" y="4336075"/>
                  <a:ext cx="179711" cy="653360"/>
                </a:xfrm>
                <a:custGeom>
                  <a:avLst/>
                  <a:gdLst/>
                  <a:ahLst/>
                  <a:cxnLst/>
                  <a:rect l="l" t="t" r="r" b="b"/>
                  <a:pathLst>
                    <a:path w="2640" h="9598" extrusionOk="0">
                      <a:moveTo>
                        <a:pt x="743" y="0"/>
                      </a:moveTo>
                      <a:lnTo>
                        <a:pt x="1" y="4980"/>
                      </a:lnTo>
                      <a:lnTo>
                        <a:pt x="1" y="5046"/>
                      </a:lnTo>
                      <a:lnTo>
                        <a:pt x="2293" y="9597"/>
                      </a:lnTo>
                      <a:lnTo>
                        <a:pt x="2639" y="9416"/>
                      </a:lnTo>
                      <a:lnTo>
                        <a:pt x="397" y="4980"/>
                      </a:lnTo>
                      <a:lnTo>
                        <a:pt x="1139" y="66"/>
                      </a:lnTo>
                      <a:lnTo>
                        <a:pt x="74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26"/>
                <p:cNvSpPr/>
                <p:nvPr/>
              </p:nvSpPr>
              <p:spPr>
                <a:xfrm>
                  <a:off x="3519741" y="3769235"/>
                  <a:ext cx="135873" cy="321098"/>
                </a:xfrm>
                <a:custGeom>
                  <a:avLst/>
                  <a:gdLst/>
                  <a:ahLst/>
                  <a:cxnLst/>
                  <a:rect l="l" t="t" r="r" b="b"/>
                  <a:pathLst>
                    <a:path w="1996" h="4717" extrusionOk="0">
                      <a:moveTo>
                        <a:pt x="1633" y="0"/>
                      </a:moveTo>
                      <a:lnTo>
                        <a:pt x="1" y="4601"/>
                      </a:lnTo>
                      <a:lnTo>
                        <a:pt x="396" y="4716"/>
                      </a:lnTo>
                      <a:lnTo>
                        <a:pt x="1996" y="149"/>
                      </a:lnTo>
                      <a:lnTo>
                        <a:pt x="163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26"/>
                <p:cNvSpPr/>
                <p:nvPr/>
              </p:nvSpPr>
              <p:spPr>
                <a:xfrm>
                  <a:off x="3526481" y="3768078"/>
                  <a:ext cx="126887" cy="317762"/>
                </a:xfrm>
                <a:custGeom>
                  <a:avLst/>
                  <a:gdLst/>
                  <a:ahLst/>
                  <a:cxnLst/>
                  <a:rect l="l" t="t" r="r" b="b"/>
                  <a:pathLst>
                    <a:path w="1864" h="4668" extrusionOk="0">
                      <a:moveTo>
                        <a:pt x="396" y="1"/>
                      </a:moveTo>
                      <a:lnTo>
                        <a:pt x="1" y="100"/>
                      </a:lnTo>
                      <a:lnTo>
                        <a:pt x="1468" y="4667"/>
                      </a:lnTo>
                      <a:lnTo>
                        <a:pt x="1864" y="4552"/>
                      </a:lnTo>
                      <a:lnTo>
                        <a:pt x="3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26"/>
                <p:cNvSpPr/>
                <p:nvPr/>
              </p:nvSpPr>
              <p:spPr>
                <a:xfrm>
                  <a:off x="3627500" y="3164207"/>
                  <a:ext cx="27025" cy="300880"/>
                </a:xfrm>
                <a:custGeom>
                  <a:avLst/>
                  <a:gdLst/>
                  <a:ahLst/>
                  <a:cxnLst/>
                  <a:rect l="l" t="t" r="r" b="b"/>
                  <a:pathLst>
                    <a:path w="397" h="4420" extrusionOk="0">
                      <a:moveTo>
                        <a:pt x="1" y="0"/>
                      </a:moveTo>
                      <a:lnTo>
                        <a:pt x="1" y="4255"/>
                      </a:lnTo>
                      <a:lnTo>
                        <a:pt x="182" y="4255"/>
                      </a:lnTo>
                      <a:lnTo>
                        <a:pt x="232" y="4288"/>
                      </a:lnTo>
                      <a:lnTo>
                        <a:pt x="396" y="4419"/>
                      </a:lnTo>
                      <a:lnTo>
                        <a:pt x="39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26"/>
                <p:cNvSpPr/>
                <p:nvPr/>
              </p:nvSpPr>
              <p:spPr>
                <a:xfrm>
                  <a:off x="3627500" y="3765832"/>
                  <a:ext cx="161740" cy="1220200"/>
                </a:xfrm>
                <a:custGeom>
                  <a:avLst/>
                  <a:gdLst/>
                  <a:ahLst/>
                  <a:cxnLst/>
                  <a:rect l="l" t="t" r="r" b="b"/>
                  <a:pathLst>
                    <a:path w="2376" h="17925" extrusionOk="0">
                      <a:moveTo>
                        <a:pt x="1" y="1"/>
                      </a:moveTo>
                      <a:lnTo>
                        <a:pt x="1" y="5409"/>
                      </a:lnTo>
                      <a:lnTo>
                        <a:pt x="1979" y="17925"/>
                      </a:lnTo>
                      <a:lnTo>
                        <a:pt x="2375" y="17925"/>
                      </a:lnTo>
                      <a:lnTo>
                        <a:pt x="396" y="5360"/>
                      </a:lnTo>
                      <a:lnTo>
                        <a:pt x="3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26"/>
                <p:cNvSpPr/>
                <p:nvPr/>
              </p:nvSpPr>
              <p:spPr>
                <a:xfrm>
                  <a:off x="3454664" y="3453787"/>
                  <a:ext cx="578140" cy="316605"/>
                </a:xfrm>
                <a:custGeom>
                  <a:avLst/>
                  <a:gdLst/>
                  <a:ahLst/>
                  <a:cxnLst/>
                  <a:rect l="l" t="t" r="r" b="b"/>
                  <a:pathLst>
                    <a:path w="8493" h="4651" extrusionOk="0">
                      <a:moveTo>
                        <a:pt x="0" y="1"/>
                      </a:moveTo>
                      <a:lnTo>
                        <a:pt x="0" y="248"/>
                      </a:lnTo>
                      <a:lnTo>
                        <a:pt x="2540" y="264"/>
                      </a:lnTo>
                      <a:lnTo>
                        <a:pt x="2639" y="264"/>
                      </a:lnTo>
                      <a:lnTo>
                        <a:pt x="2935" y="495"/>
                      </a:lnTo>
                      <a:lnTo>
                        <a:pt x="7783" y="4387"/>
                      </a:lnTo>
                      <a:lnTo>
                        <a:pt x="2935" y="4337"/>
                      </a:lnTo>
                      <a:lnTo>
                        <a:pt x="2540" y="4337"/>
                      </a:lnTo>
                      <a:lnTo>
                        <a:pt x="0" y="4321"/>
                      </a:lnTo>
                      <a:lnTo>
                        <a:pt x="0" y="4568"/>
                      </a:lnTo>
                      <a:lnTo>
                        <a:pt x="2540" y="4585"/>
                      </a:lnTo>
                      <a:lnTo>
                        <a:pt x="2935" y="4585"/>
                      </a:lnTo>
                      <a:lnTo>
                        <a:pt x="8492" y="4651"/>
                      </a:lnTo>
                      <a:lnTo>
                        <a:pt x="2935" y="165"/>
                      </a:lnTo>
                      <a:lnTo>
                        <a:pt x="2771" y="34"/>
                      </a:lnTo>
                      <a:lnTo>
                        <a:pt x="272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26"/>
                <p:cNvSpPr/>
                <p:nvPr/>
              </p:nvSpPr>
              <p:spPr>
                <a:xfrm>
                  <a:off x="3454675" y="2844275"/>
                  <a:ext cx="593843" cy="324496"/>
                </a:xfrm>
                <a:custGeom>
                  <a:avLst/>
                  <a:gdLst/>
                  <a:ahLst/>
                  <a:cxnLst/>
                  <a:rect l="l" t="t" r="r" b="b"/>
                  <a:pathLst>
                    <a:path w="8724" h="4668" extrusionOk="0">
                      <a:moveTo>
                        <a:pt x="0" y="1"/>
                      </a:moveTo>
                      <a:lnTo>
                        <a:pt x="0" y="248"/>
                      </a:lnTo>
                      <a:lnTo>
                        <a:pt x="1534" y="281"/>
                      </a:lnTo>
                      <a:lnTo>
                        <a:pt x="2705" y="281"/>
                      </a:lnTo>
                      <a:lnTo>
                        <a:pt x="3018" y="495"/>
                      </a:lnTo>
                      <a:lnTo>
                        <a:pt x="7981" y="4420"/>
                      </a:lnTo>
                      <a:lnTo>
                        <a:pt x="7981" y="4420"/>
                      </a:lnTo>
                      <a:lnTo>
                        <a:pt x="3018" y="4370"/>
                      </a:lnTo>
                      <a:lnTo>
                        <a:pt x="2606" y="4370"/>
                      </a:lnTo>
                      <a:lnTo>
                        <a:pt x="0" y="4354"/>
                      </a:lnTo>
                      <a:lnTo>
                        <a:pt x="0" y="4601"/>
                      </a:lnTo>
                      <a:lnTo>
                        <a:pt x="2606" y="4618"/>
                      </a:lnTo>
                      <a:lnTo>
                        <a:pt x="3018" y="4618"/>
                      </a:lnTo>
                      <a:lnTo>
                        <a:pt x="8723" y="4667"/>
                      </a:lnTo>
                      <a:lnTo>
                        <a:pt x="3018" y="166"/>
                      </a:lnTo>
                      <a:lnTo>
                        <a:pt x="2853" y="50"/>
                      </a:lnTo>
                      <a:lnTo>
                        <a:pt x="280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26"/>
                <p:cNvSpPr/>
                <p:nvPr/>
              </p:nvSpPr>
              <p:spPr>
                <a:xfrm>
                  <a:off x="3454664" y="4985963"/>
                  <a:ext cx="515309" cy="42750"/>
                </a:xfrm>
                <a:custGeom>
                  <a:avLst/>
                  <a:gdLst/>
                  <a:ahLst/>
                  <a:cxnLst/>
                  <a:rect l="l" t="t" r="r" b="b"/>
                  <a:pathLst>
                    <a:path w="7570" h="628" extrusionOk="0">
                      <a:moveTo>
                        <a:pt x="0" y="1"/>
                      </a:moveTo>
                      <a:lnTo>
                        <a:pt x="0" y="627"/>
                      </a:lnTo>
                      <a:lnTo>
                        <a:pt x="7569" y="627"/>
                      </a:lnTo>
                      <a:lnTo>
                        <a:pt x="75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26"/>
                <p:cNvSpPr/>
                <p:nvPr/>
              </p:nvSpPr>
              <p:spPr>
                <a:xfrm>
                  <a:off x="3992301"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26"/>
                <p:cNvSpPr/>
                <p:nvPr/>
              </p:nvSpPr>
              <p:spPr>
                <a:xfrm>
                  <a:off x="4008025" y="3166453"/>
                  <a:ext cx="12457" cy="78624"/>
                </a:xfrm>
                <a:custGeom>
                  <a:avLst/>
                  <a:gdLst/>
                  <a:ahLst/>
                  <a:cxnLst/>
                  <a:rect l="l" t="t" r="r" b="b"/>
                  <a:pathLst>
                    <a:path w="183" h="1155" extrusionOk="0">
                      <a:moveTo>
                        <a:pt x="1" y="0"/>
                      </a:moveTo>
                      <a:lnTo>
                        <a:pt x="1" y="1154"/>
                      </a:lnTo>
                      <a:lnTo>
                        <a:pt x="182" y="1154"/>
                      </a:lnTo>
                      <a:lnTo>
                        <a:pt x="18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26"/>
                <p:cNvSpPr/>
                <p:nvPr/>
              </p:nvSpPr>
              <p:spPr>
                <a:xfrm>
                  <a:off x="3965412" y="3808513"/>
                  <a:ext cx="67392" cy="157179"/>
                </a:xfrm>
                <a:custGeom>
                  <a:avLst/>
                  <a:gdLst/>
                  <a:ahLst/>
                  <a:cxnLst/>
                  <a:rect l="l" t="t" r="r" b="b"/>
                  <a:pathLst>
                    <a:path w="990" h="2309" extrusionOk="0">
                      <a:moveTo>
                        <a:pt x="495" y="0"/>
                      </a:moveTo>
                      <a:cubicBezTo>
                        <a:pt x="231" y="0"/>
                        <a:pt x="0" y="198"/>
                        <a:pt x="0" y="478"/>
                      </a:cubicBezTo>
                      <a:lnTo>
                        <a:pt x="0" y="1831"/>
                      </a:lnTo>
                      <a:cubicBezTo>
                        <a:pt x="0" y="2094"/>
                        <a:pt x="231" y="2309"/>
                        <a:pt x="495" y="2309"/>
                      </a:cubicBezTo>
                      <a:cubicBezTo>
                        <a:pt x="775" y="2309"/>
                        <a:pt x="989" y="2094"/>
                        <a:pt x="989" y="1831"/>
                      </a:cubicBezTo>
                      <a:lnTo>
                        <a:pt x="989" y="478"/>
                      </a:lnTo>
                      <a:cubicBezTo>
                        <a:pt x="989" y="198"/>
                        <a:pt x="775" y="0"/>
                        <a:pt x="4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26"/>
                <p:cNvSpPr/>
                <p:nvPr/>
              </p:nvSpPr>
              <p:spPr>
                <a:xfrm>
                  <a:off x="3981069" y="3210224"/>
                  <a:ext cx="67460" cy="157179"/>
                </a:xfrm>
                <a:custGeom>
                  <a:avLst/>
                  <a:gdLst/>
                  <a:ahLst/>
                  <a:cxnLst/>
                  <a:rect l="l" t="t" r="r" b="b"/>
                  <a:pathLst>
                    <a:path w="991" h="2309" extrusionOk="0">
                      <a:moveTo>
                        <a:pt x="496" y="0"/>
                      </a:moveTo>
                      <a:cubicBezTo>
                        <a:pt x="232" y="0"/>
                        <a:pt x="1" y="215"/>
                        <a:pt x="1" y="479"/>
                      </a:cubicBezTo>
                      <a:lnTo>
                        <a:pt x="1" y="1847"/>
                      </a:lnTo>
                      <a:cubicBezTo>
                        <a:pt x="1" y="2111"/>
                        <a:pt x="232" y="2309"/>
                        <a:pt x="496" y="2309"/>
                      </a:cubicBezTo>
                      <a:cubicBezTo>
                        <a:pt x="759" y="2309"/>
                        <a:pt x="990" y="2111"/>
                        <a:pt x="990" y="1847"/>
                      </a:cubicBezTo>
                      <a:lnTo>
                        <a:pt x="990" y="479"/>
                      </a:lnTo>
                      <a:cubicBezTo>
                        <a:pt x="990" y="215"/>
                        <a:pt x="759" y="0"/>
                        <a:pt x="4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7" name="Google Shape;397;p26"/>
              <p:cNvGrpSpPr/>
              <p:nvPr/>
            </p:nvGrpSpPr>
            <p:grpSpPr>
              <a:xfrm>
                <a:off x="2791230" y="2844266"/>
                <a:ext cx="1139398" cy="2185536"/>
                <a:chOff x="2791230" y="2844266"/>
                <a:chExt cx="1139398" cy="2185536"/>
              </a:xfrm>
            </p:grpSpPr>
            <p:sp>
              <p:nvSpPr>
                <p:cNvPr id="398" name="Google Shape;398;p26"/>
                <p:cNvSpPr/>
                <p:nvPr/>
              </p:nvSpPr>
              <p:spPr>
                <a:xfrm>
                  <a:off x="3017979" y="2844266"/>
                  <a:ext cx="674735" cy="2177707"/>
                </a:xfrm>
                <a:custGeom>
                  <a:avLst/>
                  <a:gdLst/>
                  <a:ahLst/>
                  <a:cxnLst/>
                  <a:rect l="l" t="t" r="r" b="b"/>
                  <a:pathLst>
                    <a:path w="9912" h="31991" extrusionOk="0">
                      <a:moveTo>
                        <a:pt x="7454" y="396"/>
                      </a:moveTo>
                      <a:lnTo>
                        <a:pt x="7454" y="18964"/>
                      </a:lnTo>
                      <a:lnTo>
                        <a:pt x="9449" y="31595"/>
                      </a:lnTo>
                      <a:lnTo>
                        <a:pt x="463" y="31595"/>
                      </a:lnTo>
                      <a:lnTo>
                        <a:pt x="2474" y="19063"/>
                      </a:lnTo>
                      <a:lnTo>
                        <a:pt x="2474" y="19046"/>
                      </a:lnTo>
                      <a:lnTo>
                        <a:pt x="2474" y="396"/>
                      </a:lnTo>
                      <a:close/>
                      <a:moveTo>
                        <a:pt x="2095" y="1"/>
                      </a:moveTo>
                      <a:lnTo>
                        <a:pt x="2095" y="19013"/>
                      </a:lnTo>
                      <a:lnTo>
                        <a:pt x="1" y="31991"/>
                      </a:lnTo>
                      <a:lnTo>
                        <a:pt x="9911" y="31991"/>
                      </a:lnTo>
                      <a:lnTo>
                        <a:pt x="7850" y="18914"/>
                      </a:lnTo>
                      <a:lnTo>
                        <a:pt x="785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26"/>
                <p:cNvSpPr/>
                <p:nvPr/>
              </p:nvSpPr>
              <p:spPr>
                <a:xfrm>
                  <a:off x="3030368" y="4678412"/>
                  <a:ext cx="601693" cy="337980"/>
                </a:xfrm>
                <a:custGeom>
                  <a:avLst/>
                  <a:gdLst/>
                  <a:ahLst/>
                  <a:cxnLst/>
                  <a:rect l="l" t="t" r="r" b="b"/>
                  <a:pathLst>
                    <a:path w="8839" h="4965" extrusionOk="0">
                      <a:moveTo>
                        <a:pt x="8707" y="1"/>
                      </a:moveTo>
                      <a:lnTo>
                        <a:pt x="0" y="4733"/>
                      </a:lnTo>
                      <a:lnTo>
                        <a:pt x="116" y="4964"/>
                      </a:lnTo>
                      <a:lnTo>
                        <a:pt x="8839" y="232"/>
                      </a:lnTo>
                      <a:lnTo>
                        <a:pt x="87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26"/>
                <p:cNvSpPr/>
                <p:nvPr/>
              </p:nvSpPr>
              <p:spPr>
                <a:xfrm>
                  <a:off x="3077474" y="4694136"/>
                  <a:ext cx="604007" cy="322255"/>
                </a:xfrm>
                <a:custGeom>
                  <a:avLst/>
                  <a:gdLst/>
                  <a:ahLst/>
                  <a:cxnLst/>
                  <a:rect l="l" t="t" r="r" b="b"/>
                  <a:pathLst>
                    <a:path w="8873" h="4734" extrusionOk="0">
                      <a:moveTo>
                        <a:pt x="133" y="1"/>
                      </a:moveTo>
                      <a:lnTo>
                        <a:pt x="1" y="215"/>
                      </a:lnTo>
                      <a:lnTo>
                        <a:pt x="8740" y="4733"/>
                      </a:lnTo>
                      <a:lnTo>
                        <a:pt x="8872" y="4502"/>
                      </a:lnTo>
                      <a:lnTo>
                        <a:pt x="13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26"/>
                <p:cNvSpPr/>
                <p:nvPr/>
              </p:nvSpPr>
              <p:spPr>
                <a:xfrm>
                  <a:off x="3081967" y="4355135"/>
                  <a:ext cx="494002" cy="341316"/>
                </a:xfrm>
                <a:custGeom>
                  <a:avLst/>
                  <a:gdLst/>
                  <a:ahLst/>
                  <a:cxnLst/>
                  <a:rect l="l" t="t" r="r" b="b"/>
                  <a:pathLst>
                    <a:path w="7257" h="5014" extrusionOk="0">
                      <a:moveTo>
                        <a:pt x="7108" y="1"/>
                      </a:moveTo>
                      <a:lnTo>
                        <a:pt x="1" y="4816"/>
                      </a:lnTo>
                      <a:lnTo>
                        <a:pt x="149" y="5014"/>
                      </a:lnTo>
                      <a:lnTo>
                        <a:pt x="7256" y="215"/>
                      </a:lnTo>
                      <a:lnTo>
                        <a:pt x="710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26"/>
                <p:cNvSpPr/>
                <p:nvPr/>
              </p:nvSpPr>
              <p:spPr>
                <a:xfrm>
                  <a:off x="3134723" y="4336075"/>
                  <a:ext cx="490599" cy="332330"/>
                </a:xfrm>
                <a:custGeom>
                  <a:avLst/>
                  <a:gdLst/>
                  <a:ahLst/>
                  <a:cxnLst/>
                  <a:rect l="l" t="t" r="r" b="b"/>
                  <a:pathLst>
                    <a:path w="7207" h="4882" extrusionOk="0">
                      <a:moveTo>
                        <a:pt x="166" y="0"/>
                      </a:moveTo>
                      <a:lnTo>
                        <a:pt x="1" y="198"/>
                      </a:lnTo>
                      <a:lnTo>
                        <a:pt x="7058" y="4881"/>
                      </a:lnTo>
                      <a:lnTo>
                        <a:pt x="7207" y="4683"/>
                      </a:lnTo>
                      <a:lnTo>
                        <a:pt x="1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26"/>
                <p:cNvSpPr/>
                <p:nvPr/>
              </p:nvSpPr>
              <p:spPr>
                <a:xfrm>
                  <a:off x="3171755" y="4055412"/>
                  <a:ext cx="366026" cy="33764"/>
                </a:xfrm>
                <a:custGeom>
                  <a:avLst/>
                  <a:gdLst/>
                  <a:ahLst/>
                  <a:cxnLst/>
                  <a:rect l="l" t="t" r="r" b="b"/>
                  <a:pathLst>
                    <a:path w="5377" h="496" extrusionOk="0">
                      <a:moveTo>
                        <a:pt x="5360" y="1"/>
                      </a:moveTo>
                      <a:lnTo>
                        <a:pt x="1" y="100"/>
                      </a:lnTo>
                      <a:lnTo>
                        <a:pt x="17" y="496"/>
                      </a:lnTo>
                      <a:lnTo>
                        <a:pt x="5377" y="397"/>
                      </a:lnTo>
                      <a:lnTo>
                        <a:pt x="536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26"/>
                <p:cNvSpPr/>
                <p:nvPr/>
              </p:nvSpPr>
              <p:spPr>
                <a:xfrm>
                  <a:off x="3136970" y="4085772"/>
                  <a:ext cx="405304" cy="263849"/>
                </a:xfrm>
                <a:custGeom>
                  <a:avLst/>
                  <a:gdLst/>
                  <a:ahLst/>
                  <a:cxnLst/>
                  <a:rect l="l" t="t" r="r" b="b"/>
                  <a:pathLst>
                    <a:path w="5954" h="3876" extrusionOk="0">
                      <a:moveTo>
                        <a:pt x="5822" y="0"/>
                      </a:moveTo>
                      <a:lnTo>
                        <a:pt x="1" y="3677"/>
                      </a:lnTo>
                      <a:lnTo>
                        <a:pt x="133" y="3875"/>
                      </a:lnTo>
                      <a:lnTo>
                        <a:pt x="5954" y="231"/>
                      </a:lnTo>
                      <a:lnTo>
                        <a:pt x="582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26"/>
                <p:cNvSpPr/>
                <p:nvPr/>
              </p:nvSpPr>
              <p:spPr>
                <a:xfrm>
                  <a:off x="3162837" y="4093601"/>
                  <a:ext cx="411975" cy="263849"/>
                </a:xfrm>
                <a:custGeom>
                  <a:avLst/>
                  <a:gdLst/>
                  <a:ahLst/>
                  <a:cxnLst/>
                  <a:rect l="l" t="t" r="r" b="b"/>
                  <a:pathLst>
                    <a:path w="6052" h="3876" extrusionOk="0">
                      <a:moveTo>
                        <a:pt x="148" y="1"/>
                      </a:moveTo>
                      <a:lnTo>
                        <a:pt x="0" y="199"/>
                      </a:lnTo>
                      <a:lnTo>
                        <a:pt x="5903" y="3876"/>
                      </a:lnTo>
                      <a:lnTo>
                        <a:pt x="6052" y="3661"/>
                      </a:lnTo>
                      <a:lnTo>
                        <a:pt x="14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26"/>
                <p:cNvSpPr/>
                <p:nvPr/>
              </p:nvSpPr>
              <p:spPr>
                <a:xfrm>
                  <a:off x="3167330" y="3758003"/>
                  <a:ext cx="373854" cy="299723"/>
                </a:xfrm>
                <a:custGeom>
                  <a:avLst/>
                  <a:gdLst/>
                  <a:ahLst/>
                  <a:cxnLst/>
                  <a:rect l="l" t="t" r="r" b="b"/>
                  <a:pathLst>
                    <a:path w="5492" h="4403" extrusionOk="0">
                      <a:moveTo>
                        <a:pt x="5326" y="0"/>
                      </a:moveTo>
                      <a:lnTo>
                        <a:pt x="0" y="4205"/>
                      </a:lnTo>
                      <a:lnTo>
                        <a:pt x="165" y="4403"/>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26"/>
                <p:cNvSpPr/>
                <p:nvPr/>
              </p:nvSpPr>
              <p:spPr>
                <a:xfrm>
                  <a:off x="3172912" y="3774817"/>
                  <a:ext cx="364869" cy="294141"/>
                </a:xfrm>
                <a:custGeom>
                  <a:avLst/>
                  <a:gdLst/>
                  <a:ahLst/>
                  <a:cxnLst/>
                  <a:rect l="l" t="t" r="r" b="b"/>
                  <a:pathLst>
                    <a:path w="5360" h="4321" extrusionOk="0">
                      <a:moveTo>
                        <a:pt x="165" y="1"/>
                      </a:moveTo>
                      <a:lnTo>
                        <a:pt x="0" y="182"/>
                      </a:lnTo>
                      <a:lnTo>
                        <a:pt x="5195" y="4321"/>
                      </a:lnTo>
                      <a:lnTo>
                        <a:pt x="5360" y="4139"/>
                      </a:lnTo>
                      <a:lnTo>
                        <a:pt x="16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26"/>
                <p:cNvSpPr/>
                <p:nvPr/>
              </p:nvSpPr>
              <p:spPr>
                <a:xfrm>
                  <a:off x="3167330" y="3457191"/>
                  <a:ext cx="373854" cy="300880"/>
                </a:xfrm>
                <a:custGeom>
                  <a:avLst/>
                  <a:gdLst/>
                  <a:ahLst/>
                  <a:cxnLst/>
                  <a:rect l="l" t="t" r="r" b="b"/>
                  <a:pathLst>
                    <a:path w="5492" h="4420" extrusionOk="0">
                      <a:moveTo>
                        <a:pt x="5326" y="0"/>
                      </a:moveTo>
                      <a:lnTo>
                        <a:pt x="0" y="4205"/>
                      </a:lnTo>
                      <a:lnTo>
                        <a:pt x="165" y="4419"/>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26"/>
                <p:cNvSpPr/>
                <p:nvPr/>
              </p:nvSpPr>
              <p:spPr>
                <a:xfrm>
                  <a:off x="3172912" y="3474005"/>
                  <a:ext cx="364869" cy="295299"/>
                </a:xfrm>
                <a:custGeom>
                  <a:avLst/>
                  <a:gdLst/>
                  <a:ahLst/>
                  <a:cxnLst/>
                  <a:rect l="l" t="t" r="r" b="b"/>
                  <a:pathLst>
                    <a:path w="5360" h="4338" extrusionOk="0">
                      <a:moveTo>
                        <a:pt x="165" y="0"/>
                      </a:moveTo>
                      <a:lnTo>
                        <a:pt x="0" y="198"/>
                      </a:lnTo>
                      <a:lnTo>
                        <a:pt x="5195" y="4337"/>
                      </a:lnTo>
                      <a:lnTo>
                        <a:pt x="5360" y="4123"/>
                      </a:lnTo>
                      <a:lnTo>
                        <a:pt x="1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26"/>
                <p:cNvSpPr/>
                <p:nvPr/>
              </p:nvSpPr>
              <p:spPr>
                <a:xfrm>
                  <a:off x="3167330" y="3156311"/>
                  <a:ext cx="373854" cy="300949"/>
                </a:xfrm>
                <a:custGeom>
                  <a:avLst/>
                  <a:gdLst/>
                  <a:ahLst/>
                  <a:cxnLst/>
                  <a:rect l="l" t="t" r="r" b="b"/>
                  <a:pathLst>
                    <a:path w="5492" h="4421" extrusionOk="0">
                      <a:moveTo>
                        <a:pt x="5326" y="1"/>
                      </a:moveTo>
                      <a:lnTo>
                        <a:pt x="0" y="4222"/>
                      </a:lnTo>
                      <a:lnTo>
                        <a:pt x="165" y="4420"/>
                      </a:lnTo>
                      <a:lnTo>
                        <a:pt x="5491" y="199"/>
                      </a:lnTo>
                      <a:lnTo>
                        <a:pt x="532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26"/>
                <p:cNvSpPr/>
                <p:nvPr/>
              </p:nvSpPr>
              <p:spPr>
                <a:xfrm>
                  <a:off x="3172912" y="3173193"/>
                  <a:ext cx="364869" cy="295230"/>
                </a:xfrm>
                <a:custGeom>
                  <a:avLst/>
                  <a:gdLst/>
                  <a:ahLst/>
                  <a:cxnLst/>
                  <a:rect l="l" t="t" r="r" b="b"/>
                  <a:pathLst>
                    <a:path w="5360" h="4337" extrusionOk="0">
                      <a:moveTo>
                        <a:pt x="165" y="0"/>
                      </a:moveTo>
                      <a:lnTo>
                        <a:pt x="0" y="198"/>
                      </a:lnTo>
                      <a:lnTo>
                        <a:pt x="5195" y="4337"/>
                      </a:lnTo>
                      <a:lnTo>
                        <a:pt x="5360" y="4139"/>
                      </a:lnTo>
                      <a:lnTo>
                        <a:pt x="1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26"/>
                <p:cNvSpPr/>
                <p:nvPr/>
              </p:nvSpPr>
              <p:spPr>
                <a:xfrm>
                  <a:off x="3167330" y="2855498"/>
                  <a:ext cx="373854" cy="300880"/>
                </a:xfrm>
                <a:custGeom>
                  <a:avLst/>
                  <a:gdLst/>
                  <a:ahLst/>
                  <a:cxnLst/>
                  <a:rect l="l" t="t" r="r" b="b"/>
                  <a:pathLst>
                    <a:path w="5492" h="4420" extrusionOk="0">
                      <a:moveTo>
                        <a:pt x="5326" y="1"/>
                      </a:moveTo>
                      <a:lnTo>
                        <a:pt x="0" y="4222"/>
                      </a:lnTo>
                      <a:lnTo>
                        <a:pt x="165" y="4420"/>
                      </a:lnTo>
                      <a:lnTo>
                        <a:pt x="5491" y="215"/>
                      </a:lnTo>
                      <a:lnTo>
                        <a:pt x="532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26"/>
                <p:cNvSpPr/>
                <p:nvPr/>
              </p:nvSpPr>
              <p:spPr>
                <a:xfrm>
                  <a:off x="3172912" y="2872312"/>
                  <a:ext cx="364869" cy="295299"/>
                </a:xfrm>
                <a:custGeom>
                  <a:avLst/>
                  <a:gdLst/>
                  <a:ahLst/>
                  <a:cxnLst/>
                  <a:rect l="l" t="t" r="r" b="b"/>
                  <a:pathLst>
                    <a:path w="5360" h="4338" extrusionOk="0">
                      <a:moveTo>
                        <a:pt x="165" y="1"/>
                      </a:moveTo>
                      <a:lnTo>
                        <a:pt x="0" y="215"/>
                      </a:lnTo>
                      <a:lnTo>
                        <a:pt x="5195" y="4338"/>
                      </a:lnTo>
                      <a:lnTo>
                        <a:pt x="5360" y="4140"/>
                      </a:lnTo>
                      <a:lnTo>
                        <a:pt x="16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26"/>
                <p:cNvSpPr/>
                <p:nvPr/>
              </p:nvSpPr>
              <p:spPr>
                <a:xfrm>
                  <a:off x="2796880" y="3454945"/>
                  <a:ext cx="1133747" cy="316605"/>
                </a:xfrm>
                <a:custGeom>
                  <a:avLst/>
                  <a:gdLst/>
                  <a:ahLst/>
                  <a:cxnLst/>
                  <a:rect l="l" t="t" r="r" b="b"/>
                  <a:pathLst>
                    <a:path w="16655" h="4651" extrusionOk="0">
                      <a:moveTo>
                        <a:pt x="5590" y="247"/>
                      </a:moveTo>
                      <a:lnTo>
                        <a:pt x="10785" y="264"/>
                      </a:lnTo>
                      <a:lnTo>
                        <a:pt x="15913" y="4386"/>
                      </a:lnTo>
                      <a:lnTo>
                        <a:pt x="710" y="4271"/>
                      </a:lnTo>
                      <a:lnTo>
                        <a:pt x="5590" y="247"/>
                      </a:lnTo>
                      <a:close/>
                      <a:moveTo>
                        <a:pt x="5475" y="0"/>
                      </a:moveTo>
                      <a:lnTo>
                        <a:pt x="0" y="4535"/>
                      </a:lnTo>
                      <a:lnTo>
                        <a:pt x="16655" y="4650"/>
                      </a:lnTo>
                      <a:lnTo>
                        <a:pt x="10933" y="33"/>
                      </a:lnTo>
                      <a:lnTo>
                        <a:pt x="10884" y="17"/>
                      </a:lnTo>
                      <a:lnTo>
                        <a:pt x="54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26"/>
                <p:cNvSpPr/>
                <p:nvPr/>
              </p:nvSpPr>
              <p:spPr>
                <a:xfrm>
                  <a:off x="2796880" y="2852163"/>
                  <a:ext cx="1133747" cy="317694"/>
                </a:xfrm>
                <a:custGeom>
                  <a:avLst/>
                  <a:gdLst/>
                  <a:ahLst/>
                  <a:cxnLst/>
                  <a:rect l="l" t="t" r="r" b="b"/>
                  <a:pathLst>
                    <a:path w="16655" h="4667" extrusionOk="0">
                      <a:moveTo>
                        <a:pt x="5590" y="264"/>
                      </a:moveTo>
                      <a:lnTo>
                        <a:pt x="10785" y="280"/>
                      </a:lnTo>
                      <a:lnTo>
                        <a:pt x="15913" y="4403"/>
                      </a:lnTo>
                      <a:lnTo>
                        <a:pt x="710" y="4271"/>
                      </a:lnTo>
                      <a:lnTo>
                        <a:pt x="5590" y="264"/>
                      </a:lnTo>
                      <a:close/>
                      <a:moveTo>
                        <a:pt x="5475" y="0"/>
                      </a:moveTo>
                      <a:lnTo>
                        <a:pt x="0" y="4551"/>
                      </a:lnTo>
                      <a:lnTo>
                        <a:pt x="16655" y="4667"/>
                      </a:lnTo>
                      <a:lnTo>
                        <a:pt x="16655" y="4667"/>
                      </a:lnTo>
                      <a:lnTo>
                        <a:pt x="10933" y="50"/>
                      </a:lnTo>
                      <a:lnTo>
                        <a:pt x="10884" y="33"/>
                      </a:lnTo>
                      <a:lnTo>
                        <a:pt x="54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26"/>
                <p:cNvSpPr/>
                <p:nvPr/>
              </p:nvSpPr>
              <p:spPr>
                <a:xfrm>
                  <a:off x="3537713" y="2991303"/>
                  <a:ext cx="180801" cy="167322"/>
                </a:xfrm>
                <a:custGeom>
                  <a:avLst/>
                  <a:gdLst/>
                  <a:ahLst/>
                  <a:cxnLst/>
                  <a:rect l="l" t="t" r="r" b="b"/>
                  <a:pathLst>
                    <a:path w="2656" h="2458" extrusionOk="0">
                      <a:moveTo>
                        <a:pt x="2474" y="1"/>
                      </a:moveTo>
                      <a:lnTo>
                        <a:pt x="1" y="2276"/>
                      </a:lnTo>
                      <a:lnTo>
                        <a:pt x="182" y="2458"/>
                      </a:lnTo>
                      <a:lnTo>
                        <a:pt x="2655" y="199"/>
                      </a:lnTo>
                      <a:lnTo>
                        <a:pt x="247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26"/>
                <p:cNvSpPr/>
                <p:nvPr/>
              </p:nvSpPr>
              <p:spPr>
                <a:xfrm>
                  <a:off x="3005658" y="2989056"/>
                  <a:ext cx="166165" cy="167322"/>
                </a:xfrm>
                <a:custGeom>
                  <a:avLst/>
                  <a:gdLst/>
                  <a:ahLst/>
                  <a:cxnLst/>
                  <a:rect l="l" t="t" r="r" b="b"/>
                  <a:pathLst>
                    <a:path w="2441" h="2458" extrusionOk="0">
                      <a:moveTo>
                        <a:pt x="215" y="1"/>
                      </a:moveTo>
                      <a:lnTo>
                        <a:pt x="1" y="182"/>
                      </a:lnTo>
                      <a:lnTo>
                        <a:pt x="2243" y="2458"/>
                      </a:lnTo>
                      <a:lnTo>
                        <a:pt x="2441" y="2293"/>
                      </a:lnTo>
                      <a:lnTo>
                        <a:pt x="21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26"/>
                <p:cNvSpPr/>
                <p:nvPr/>
              </p:nvSpPr>
              <p:spPr>
                <a:xfrm>
                  <a:off x="3535466" y="3590749"/>
                  <a:ext cx="171815" cy="174061"/>
                </a:xfrm>
                <a:custGeom>
                  <a:avLst/>
                  <a:gdLst/>
                  <a:ahLst/>
                  <a:cxnLst/>
                  <a:rect l="l" t="t" r="r" b="b"/>
                  <a:pathLst>
                    <a:path w="2524" h="2557" extrusionOk="0">
                      <a:moveTo>
                        <a:pt x="2342" y="0"/>
                      </a:moveTo>
                      <a:lnTo>
                        <a:pt x="1" y="2375"/>
                      </a:lnTo>
                      <a:lnTo>
                        <a:pt x="198" y="2556"/>
                      </a:lnTo>
                      <a:lnTo>
                        <a:pt x="2524" y="182"/>
                      </a:lnTo>
                      <a:lnTo>
                        <a:pt x="23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26"/>
                <p:cNvSpPr/>
                <p:nvPr/>
              </p:nvSpPr>
              <p:spPr>
                <a:xfrm>
                  <a:off x="3010151" y="3580606"/>
                  <a:ext cx="160583" cy="178554"/>
                </a:xfrm>
                <a:custGeom>
                  <a:avLst/>
                  <a:gdLst/>
                  <a:ahLst/>
                  <a:cxnLst/>
                  <a:rect l="l" t="t" r="r" b="b"/>
                  <a:pathLst>
                    <a:path w="2359" h="2623" extrusionOk="0">
                      <a:moveTo>
                        <a:pt x="215" y="1"/>
                      </a:moveTo>
                      <a:lnTo>
                        <a:pt x="0" y="166"/>
                      </a:lnTo>
                      <a:lnTo>
                        <a:pt x="2144" y="2623"/>
                      </a:lnTo>
                      <a:lnTo>
                        <a:pt x="2358" y="2458"/>
                      </a:lnTo>
                      <a:lnTo>
                        <a:pt x="21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26"/>
                <p:cNvSpPr/>
                <p:nvPr/>
              </p:nvSpPr>
              <p:spPr>
                <a:xfrm>
                  <a:off x="2863114" y="4987120"/>
                  <a:ext cx="1003525" cy="42681"/>
                </a:xfrm>
                <a:custGeom>
                  <a:avLst/>
                  <a:gdLst/>
                  <a:ahLst/>
                  <a:cxnLst/>
                  <a:rect l="l" t="t" r="r" b="b"/>
                  <a:pathLst>
                    <a:path w="14742" h="627" extrusionOk="0">
                      <a:moveTo>
                        <a:pt x="0" y="0"/>
                      </a:moveTo>
                      <a:lnTo>
                        <a:pt x="0" y="627"/>
                      </a:lnTo>
                      <a:lnTo>
                        <a:pt x="14742" y="627"/>
                      </a:lnTo>
                      <a:lnTo>
                        <a:pt x="147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26"/>
                <p:cNvSpPr/>
                <p:nvPr/>
              </p:nvSpPr>
              <p:spPr>
                <a:xfrm>
                  <a:off x="2818186"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26"/>
                <p:cNvSpPr/>
                <p:nvPr/>
              </p:nvSpPr>
              <p:spPr>
                <a:xfrm>
                  <a:off x="2821590" y="3154064"/>
                  <a:ext cx="13546" cy="78692"/>
                </a:xfrm>
                <a:custGeom>
                  <a:avLst/>
                  <a:gdLst/>
                  <a:ahLst/>
                  <a:cxnLst/>
                  <a:rect l="l" t="t" r="r" b="b"/>
                  <a:pathLst>
                    <a:path w="199" h="1156" extrusionOk="0">
                      <a:moveTo>
                        <a:pt x="0" y="1"/>
                      </a:moveTo>
                      <a:lnTo>
                        <a:pt x="0" y="1155"/>
                      </a:lnTo>
                      <a:lnTo>
                        <a:pt x="198" y="1155"/>
                      </a:lnTo>
                      <a:lnTo>
                        <a:pt x="19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26"/>
                <p:cNvSpPr/>
                <p:nvPr/>
              </p:nvSpPr>
              <p:spPr>
                <a:xfrm>
                  <a:off x="2795722" y="3197835"/>
                  <a:ext cx="67460" cy="157247"/>
                </a:xfrm>
                <a:custGeom>
                  <a:avLst/>
                  <a:gdLst/>
                  <a:ahLst/>
                  <a:cxnLst/>
                  <a:rect l="l" t="t" r="r" b="b"/>
                  <a:pathLst>
                    <a:path w="991" h="2310" extrusionOk="0">
                      <a:moveTo>
                        <a:pt x="496" y="1"/>
                      </a:moveTo>
                      <a:cubicBezTo>
                        <a:pt x="215" y="1"/>
                        <a:pt x="1" y="215"/>
                        <a:pt x="1" y="479"/>
                      </a:cubicBezTo>
                      <a:lnTo>
                        <a:pt x="1" y="1831"/>
                      </a:lnTo>
                      <a:cubicBezTo>
                        <a:pt x="1" y="2112"/>
                        <a:pt x="232" y="2309"/>
                        <a:pt x="496" y="2309"/>
                      </a:cubicBezTo>
                      <a:cubicBezTo>
                        <a:pt x="759" y="2309"/>
                        <a:pt x="990" y="2112"/>
                        <a:pt x="990" y="1831"/>
                      </a:cubicBezTo>
                      <a:lnTo>
                        <a:pt x="990" y="479"/>
                      </a:lnTo>
                      <a:cubicBezTo>
                        <a:pt x="990" y="215"/>
                        <a:pt x="759" y="1"/>
                        <a:pt x="4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26"/>
                <p:cNvSpPr/>
                <p:nvPr/>
              </p:nvSpPr>
              <p:spPr>
                <a:xfrm>
                  <a:off x="2791230" y="3807356"/>
                  <a:ext cx="67460" cy="157247"/>
                </a:xfrm>
                <a:custGeom>
                  <a:avLst/>
                  <a:gdLst/>
                  <a:ahLst/>
                  <a:cxnLst/>
                  <a:rect l="l" t="t" r="r" b="b"/>
                  <a:pathLst>
                    <a:path w="991" h="2310" extrusionOk="0">
                      <a:moveTo>
                        <a:pt x="496" y="1"/>
                      </a:moveTo>
                      <a:cubicBezTo>
                        <a:pt x="232" y="1"/>
                        <a:pt x="1" y="199"/>
                        <a:pt x="1" y="462"/>
                      </a:cubicBezTo>
                      <a:lnTo>
                        <a:pt x="1" y="1831"/>
                      </a:lnTo>
                      <a:cubicBezTo>
                        <a:pt x="1" y="2095"/>
                        <a:pt x="232" y="2309"/>
                        <a:pt x="496" y="2309"/>
                      </a:cubicBezTo>
                      <a:cubicBezTo>
                        <a:pt x="760" y="2309"/>
                        <a:pt x="990" y="2095"/>
                        <a:pt x="990" y="1831"/>
                      </a:cubicBezTo>
                      <a:lnTo>
                        <a:pt x="990" y="462"/>
                      </a:lnTo>
                      <a:cubicBezTo>
                        <a:pt x="990" y="199"/>
                        <a:pt x="760" y="1"/>
                        <a:pt x="4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25" name="Google Shape;425;p26"/>
            <p:cNvSpPr/>
            <p:nvPr/>
          </p:nvSpPr>
          <p:spPr>
            <a:xfrm flipH="1">
              <a:off x="2754412" y="3763585"/>
              <a:ext cx="12389" cy="78624"/>
            </a:xfrm>
            <a:custGeom>
              <a:avLst/>
              <a:gdLst/>
              <a:ahLst/>
              <a:cxnLst/>
              <a:rect l="l" t="t" r="r" b="b"/>
              <a:pathLst>
                <a:path w="182" h="1155" extrusionOk="0">
                  <a:moveTo>
                    <a:pt x="0" y="1"/>
                  </a:moveTo>
                  <a:lnTo>
                    <a:pt x="0" y="1155"/>
                  </a:lnTo>
                  <a:lnTo>
                    <a:pt x="182" y="1155"/>
                  </a:lnTo>
                  <a:lnTo>
                    <a:pt x="18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26"/>
            <p:cNvSpPr/>
            <p:nvPr/>
          </p:nvSpPr>
          <p:spPr>
            <a:xfrm flipH="1">
              <a:off x="3928527" y="3763585"/>
              <a:ext cx="12389" cy="78624"/>
            </a:xfrm>
            <a:custGeom>
              <a:avLst/>
              <a:gdLst/>
              <a:ahLst/>
              <a:cxnLst/>
              <a:rect l="l" t="t" r="r" b="b"/>
              <a:pathLst>
                <a:path w="182" h="1155" extrusionOk="0">
                  <a:moveTo>
                    <a:pt x="0" y="1"/>
                  </a:moveTo>
                  <a:lnTo>
                    <a:pt x="0" y="1155"/>
                  </a:lnTo>
                  <a:lnTo>
                    <a:pt x="182" y="1155"/>
                  </a:lnTo>
                  <a:lnTo>
                    <a:pt x="18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26"/>
            <p:cNvSpPr/>
            <p:nvPr/>
          </p:nvSpPr>
          <p:spPr>
            <a:xfrm flipH="1">
              <a:off x="3924034" y="3154064"/>
              <a:ext cx="12389" cy="78692"/>
            </a:xfrm>
            <a:custGeom>
              <a:avLst/>
              <a:gdLst/>
              <a:ahLst/>
              <a:cxnLst/>
              <a:rect l="l" t="t" r="r" b="b"/>
              <a:pathLst>
                <a:path w="182" h="1156" extrusionOk="0">
                  <a:moveTo>
                    <a:pt x="0" y="1"/>
                  </a:moveTo>
                  <a:lnTo>
                    <a:pt x="0" y="1155"/>
                  </a:lnTo>
                  <a:lnTo>
                    <a:pt x="182" y="1155"/>
                  </a:lnTo>
                  <a:lnTo>
                    <a:pt x="18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26"/>
            <p:cNvSpPr/>
            <p:nvPr/>
          </p:nvSpPr>
          <p:spPr>
            <a:xfrm flipH="1">
              <a:off x="2738688" y="3166453"/>
              <a:ext cx="12389" cy="78624"/>
            </a:xfrm>
            <a:custGeom>
              <a:avLst/>
              <a:gdLst/>
              <a:ahLst/>
              <a:cxnLst/>
              <a:rect l="l" t="t" r="r" b="b"/>
              <a:pathLst>
                <a:path w="182" h="1155" extrusionOk="0">
                  <a:moveTo>
                    <a:pt x="0" y="0"/>
                  </a:moveTo>
                  <a:lnTo>
                    <a:pt x="0" y="1154"/>
                  </a:lnTo>
                  <a:lnTo>
                    <a:pt x="182" y="1154"/>
                  </a:lnTo>
                  <a:lnTo>
                    <a:pt x="18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26"/>
            <p:cNvSpPr/>
            <p:nvPr/>
          </p:nvSpPr>
          <p:spPr>
            <a:xfrm flipH="1">
              <a:off x="2726298" y="3808513"/>
              <a:ext cx="67460" cy="157179"/>
            </a:xfrm>
            <a:custGeom>
              <a:avLst/>
              <a:gdLst/>
              <a:ahLst/>
              <a:cxnLst/>
              <a:rect l="l" t="t" r="r" b="b"/>
              <a:pathLst>
                <a:path w="991" h="2309" extrusionOk="0">
                  <a:moveTo>
                    <a:pt x="495" y="0"/>
                  </a:moveTo>
                  <a:cubicBezTo>
                    <a:pt x="232" y="0"/>
                    <a:pt x="1" y="198"/>
                    <a:pt x="1" y="478"/>
                  </a:cubicBezTo>
                  <a:lnTo>
                    <a:pt x="1" y="1831"/>
                  </a:lnTo>
                  <a:cubicBezTo>
                    <a:pt x="1" y="2094"/>
                    <a:pt x="232" y="2309"/>
                    <a:pt x="495" y="2309"/>
                  </a:cubicBezTo>
                  <a:cubicBezTo>
                    <a:pt x="776" y="2309"/>
                    <a:pt x="990" y="2094"/>
                    <a:pt x="990" y="1831"/>
                  </a:cubicBezTo>
                  <a:lnTo>
                    <a:pt x="990" y="478"/>
                  </a:lnTo>
                  <a:cubicBezTo>
                    <a:pt x="990" y="198"/>
                    <a:pt x="759" y="0"/>
                    <a:pt x="4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26"/>
            <p:cNvSpPr/>
            <p:nvPr/>
          </p:nvSpPr>
          <p:spPr>
            <a:xfrm flipH="1">
              <a:off x="2710642" y="3210224"/>
              <a:ext cx="67392" cy="157179"/>
            </a:xfrm>
            <a:custGeom>
              <a:avLst/>
              <a:gdLst/>
              <a:ahLst/>
              <a:cxnLst/>
              <a:rect l="l" t="t" r="r" b="b"/>
              <a:pathLst>
                <a:path w="990" h="2309" extrusionOk="0">
                  <a:moveTo>
                    <a:pt x="495" y="0"/>
                  </a:moveTo>
                  <a:cubicBezTo>
                    <a:pt x="231" y="0"/>
                    <a:pt x="1" y="215"/>
                    <a:pt x="1" y="479"/>
                  </a:cubicBezTo>
                  <a:lnTo>
                    <a:pt x="1" y="1847"/>
                  </a:lnTo>
                  <a:cubicBezTo>
                    <a:pt x="1" y="2111"/>
                    <a:pt x="231" y="2309"/>
                    <a:pt x="495" y="2309"/>
                  </a:cubicBezTo>
                  <a:cubicBezTo>
                    <a:pt x="759" y="2309"/>
                    <a:pt x="990" y="2111"/>
                    <a:pt x="990" y="1847"/>
                  </a:cubicBezTo>
                  <a:lnTo>
                    <a:pt x="990" y="479"/>
                  </a:lnTo>
                  <a:cubicBezTo>
                    <a:pt x="990" y="215"/>
                    <a:pt x="759" y="0"/>
                    <a:pt x="4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26"/>
            <p:cNvSpPr/>
            <p:nvPr/>
          </p:nvSpPr>
          <p:spPr>
            <a:xfrm flipH="1">
              <a:off x="2018072" y="3352768"/>
              <a:ext cx="1917262" cy="688145"/>
            </a:xfrm>
            <a:custGeom>
              <a:avLst/>
              <a:gdLst/>
              <a:ahLst/>
              <a:cxnLst/>
              <a:rect l="l" t="t" r="r" b="b"/>
              <a:pathLst>
                <a:path w="28165" h="10109" extrusionOk="0">
                  <a:moveTo>
                    <a:pt x="166" y="0"/>
                  </a:moveTo>
                  <a:lnTo>
                    <a:pt x="1" y="83"/>
                  </a:lnTo>
                  <a:cubicBezTo>
                    <a:pt x="17" y="99"/>
                    <a:pt x="1600" y="3101"/>
                    <a:pt x="5855" y="5788"/>
                  </a:cubicBezTo>
                  <a:cubicBezTo>
                    <a:pt x="9136" y="7866"/>
                    <a:pt x="14611" y="10109"/>
                    <a:pt x="23004" y="10109"/>
                  </a:cubicBezTo>
                  <a:cubicBezTo>
                    <a:pt x="24636" y="10109"/>
                    <a:pt x="26335" y="10026"/>
                    <a:pt x="28165" y="9845"/>
                  </a:cubicBezTo>
                  <a:lnTo>
                    <a:pt x="28148" y="9680"/>
                  </a:lnTo>
                  <a:cubicBezTo>
                    <a:pt x="26318" y="9864"/>
                    <a:pt x="24600" y="9948"/>
                    <a:pt x="22990" y="9948"/>
                  </a:cubicBezTo>
                  <a:cubicBezTo>
                    <a:pt x="14664" y="9948"/>
                    <a:pt x="9214" y="7715"/>
                    <a:pt x="5953" y="5656"/>
                  </a:cubicBezTo>
                  <a:cubicBezTo>
                    <a:pt x="1749" y="2985"/>
                    <a:pt x="182" y="17"/>
                    <a:pt x="16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6"/>
            <p:cNvSpPr/>
            <p:nvPr/>
          </p:nvSpPr>
          <p:spPr>
            <a:xfrm flipH="1">
              <a:off x="1096507" y="3365089"/>
              <a:ext cx="1652324" cy="657853"/>
            </a:xfrm>
            <a:custGeom>
              <a:avLst/>
              <a:gdLst/>
              <a:ahLst/>
              <a:cxnLst/>
              <a:rect l="l" t="t" r="r" b="b"/>
              <a:pathLst>
                <a:path w="24273" h="9664" extrusionOk="0">
                  <a:moveTo>
                    <a:pt x="149" y="1"/>
                  </a:moveTo>
                  <a:lnTo>
                    <a:pt x="0" y="100"/>
                  </a:lnTo>
                  <a:cubicBezTo>
                    <a:pt x="17" y="116"/>
                    <a:pt x="1600" y="2425"/>
                    <a:pt x="5359" y="4766"/>
                  </a:cubicBezTo>
                  <a:cubicBezTo>
                    <a:pt x="8855" y="6910"/>
                    <a:pt x="14923" y="9482"/>
                    <a:pt x="24273" y="9664"/>
                  </a:cubicBezTo>
                  <a:lnTo>
                    <a:pt x="24273" y="9499"/>
                  </a:lnTo>
                  <a:cubicBezTo>
                    <a:pt x="14989" y="9318"/>
                    <a:pt x="8905" y="6745"/>
                    <a:pt x="5458" y="4618"/>
                  </a:cubicBezTo>
                  <a:cubicBezTo>
                    <a:pt x="1732" y="2309"/>
                    <a:pt x="165" y="17"/>
                    <a:pt x="1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26"/>
            <p:cNvSpPr/>
            <p:nvPr/>
          </p:nvSpPr>
          <p:spPr>
            <a:xfrm flipH="1">
              <a:off x="1291807" y="4165417"/>
              <a:ext cx="950769" cy="381751"/>
            </a:xfrm>
            <a:custGeom>
              <a:avLst/>
              <a:gdLst/>
              <a:ahLst/>
              <a:cxnLst/>
              <a:rect l="l" t="t" r="r" b="b"/>
              <a:pathLst>
                <a:path w="13967" h="5608" extrusionOk="0">
                  <a:moveTo>
                    <a:pt x="0" y="1"/>
                  </a:moveTo>
                  <a:lnTo>
                    <a:pt x="0" y="5607"/>
                  </a:lnTo>
                  <a:lnTo>
                    <a:pt x="13967" y="5607"/>
                  </a:lnTo>
                  <a:lnTo>
                    <a:pt x="1396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26"/>
            <p:cNvSpPr/>
            <p:nvPr/>
          </p:nvSpPr>
          <p:spPr>
            <a:xfrm flipH="1">
              <a:off x="920267" y="4165417"/>
              <a:ext cx="376101" cy="381751"/>
            </a:xfrm>
            <a:custGeom>
              <a:avLst/>
              <a:gdLst/>
              <a:ahLst/>
              <a:cxnLst/>
              <a:rect l="l" t="t" r="r" b="b"/>
              <a:pathLst>
                <a:path w="5525" h="5608" extrusionOk="0">
                  <a:moveTo>
                    <a:pt x="1" y="1"/>
                  </a:moveTo>
                  <a:lnTo>
                    <a:pt x="1" y="5607"/>
                  </a:lnTo>
                  <a:lnTo>
                    <a:pt x="5525" y="5607"/>
                  </a:lnTo>
                  <a:lnTo>
                    <a:pt x="552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6"/>
            <p:cNvSpPr/>
            <p:nvPr/>
          </p:nvSpPr>
          <p:spPr>
            <a:xfrm flipH="1">
              <a:off x="1144770" y="4581885"/>
              <a:ext cx="1272956" cy="455813"/>
            </a:xfrm>
            <a:custGeom>
              <a:avLst/>
              <a:gdLst/>
              <a:ahLst/>
              <a:cxnLst/>
              <a:rect l="l" t="t" r="r" b="b"/>
              <a:pathLst>
                <a:path w="18700" h="6696" extrusionOk="0">
                  <a:moveTo>
                    <a:pt x="1" y="1"/>
                  </a:moveTo>
                  <a:lnTo>
                    <a:pt x="1" y="6695"/>
                  </a:lnTo>
                  <a:lnTo>
                    <a:pt x="18700" y="6695"/>
                  </a:lnTo>
                  <a:lnTo>
                    <a:pt x="1870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6"/>
            <p:cNvSpPr/>
            <p:nvPr/>
          </p:nvSpPr>
          <p:spPr>
            <a:xfrm flipH="1">
              <a:off x="742870" y="4581885"/>
              <a:ext cx="409796" cy="455813"/>
            </a:xfrm>
            <a:custGeom>
              <a:avLst/>
              <a:gdLst/>
              <a:ahLst/>
              <a:cxnLst/>
              <a:rect l="l" t="t" r="r" b="b"/>
              <a:pathLst>
                <a:path w="6020" h="6696" extrusionOk="0">
                  <a:moveTo>
                    <a:pt x="0" y="1"/>
                  </a:moveTo>
                  <a:lnTo>
                    <a:pt x="0" y="6695"/>
                  </a:lnTo>
                  <a:lnTo>
                    <a:pt x="6019" y="6695"/>
                  </a:lnTo>
                  <a:lnTo>
                    <a:pt x="60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6"/>
            <p:cNvSpPr/>
            <p:nvPr/>
          </p:nvSpPr>
          <p:spPr>
            <a:xfrm flipH="1">
              <a:off x="744027" y="4597610"/>
              <a:ext cx="1673699" cy="53913"/>
            </a:xfrm>
            <a:custGeom>
              <a:avLst/>
              <a:gdLst/>
              <a:ahLst/>
              <a:cxnLst/>
              <a:rect l="l" t="t" r="r" b="b"/>
              <a:pathLst>
                <a:path w="24587" h="792" extrusionOk="0">
                  <a:moveTo>
                    <a:pt x="1" y="0"/>
                  </a:moveTo>
                  <a:lnTo>
                    <a:pt x="1" y="792"/>
                  </a:lnTo>
                  <a:lnTo>
                    <a:pt x="24587" y="792"/>
                  </a:lnTo>
                  <a:lnTo>
                    <a:pt x="24587"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6"/>
            <p:cNvSpPr/>
            <p:nvPr/>
          </p:nvSpPr>
          <p:spPr>
            <a:xfrm flipH="1">
              <a:off x="1150352" y="4541450"/>
              <a:ext cx="1293173" cy="61810"/>
            </a:xfrm>
            <a:custGeom>
              <a:avLst/>
              <a:gdLst/>
              <a:ahLst/>
              <a:cxnLst/>
              <a:rect l="l" t="t" r="r" b="b"/>
              <a:pathLst>
                <a:path w="18997" h="908" extrusionOk="0">
                  <a:moveTo>
                    <a:pt x="0" y="1"/>
                  </a:moveTo>
                  <a:lnTo>
                    <a:pt x="0" y="908"/>
                  </a:lnTo>
                  <a:lnTo>
                    <a:pt x="18996" y="908"/>
                  </a:lnTo>
                  <a:lnTo>
                    <a:pt x="189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6"/>
            <p:cNvSpPr/>
            <p:nvPr/>
          </p:nvSpPr>
          <p:spPr>
            <a:xfrm flipH="1">
              <a:off x="711489" y="4541450"/>
              <a:ext cx="441178" cy="61810"/>
            </a:xfrm>
            <a:custGeom>
              <a:avLst/>
              <a:gdLst/>
              <a:ahLst/>
              <a:cxnLst/>
              <a:rect l="l" t="t" r="r" b="b"/>
              <a:pathLst>
                <a:path w="6481" h="908" extrusionOk="0">
                  <a:moveTo>
                    <a:pt x="0" y="1"/>
                  </a:moveTo>
                  <a:lnTo>
                    <a:pt x="0" y="908"/>
                  </a:lnTo>
                  <a:lnTo>
                    <a:pt x="6481" y="908"/>
                  </a:lnTo>
                  <a:lnTo>
                    <a:pt x="648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40" name="Google Shape;440;p26"/>
            <p:cNvGrpSpPr/>
            <p:nvPr/>
          </p:nvGrpSpPr>
          <p:grpSpPr>
            <a:xfrm flipH="1">
              <a:off x="1232256" y="4731168"/>
              <a:ext cx="172904" cy="176308"/>
              <a:chOff x="4218162" y="4731168"/>
              <a:chExt cx="172904" cy="176308"/>
            </a:xfrm>
          </p:grpSpPr>
          <p:sp>
            <p:nvSpPr>
              <p:cNvPr id="441" name="Google Shape;441;p26"/>
              <p:cNvSpPr/>
              <p:nvPr/>
            </p:nvSpPr>
            <p:spPr>
              <a:xfrm>
                <a:off x="4218162"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6"/>
              <p:cNvSpPr/>
              <p:nvPr/>
            </p:nvSpPr>
            <p:spPr>
              <a:xfrm>
                <a:off x="4264179"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6"/>
              <p:cNvSpPr/>
              <p:nvPr/>
            </p:nvSpPr>
            <p:spPr>
              <a:xfrm>
                <a:off x="4310196" y="4731168"/>
                <a:ext cx="35942" cy="37100"/>
              </a:xfrm>
              <a:custGeom>
                <a:avLst/>
                <a:gdLst/>
                <a:ahLst/>
                <a:cxnLst/>
                <a:rect l="l" t="t" r="r" b="b"/>
                <a:pathLst>
                  <a:path w="528" h="545" extrusionOk="0">
                    <a:moveTo>
                      <a:pt x="0" y="1"/>
                    </a:moveTo>
                    <a:lnTo>
                      <a:pt x="0" y="545"/>
                    </a:lnTo>
                    <a:lnTo>
                      <a:pt x="528" y="545"/>
                    </a:lnTo>
                    <a:lnTo>
                      <a:pt x="52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6"/>
              <p:cNvSpPr/>
              <p:nvPr/>
            </p:nvSpPr>
            <p:spPr>
              <a:xfrm>
                <a:off x="4355056" y="4731168"/>
                <a:ext cx="36010" cy="37100"/>
              </a:xfrm>
              <a:custGeom>
                <a:avLst/>
                <a:gdLst/>
                <a:ahLst/>
                <a:cxnLst/>
                <a:rect l="l" t="t" r="r" b="b"/>
                <a:pathLst>
                  <a:path w="529" h="545" extrusionOk="0">
                    <a:moveTo>
                      <a:pt x="1" y="1"/>
                    </a:moveTo>
                    <a:lnTo>
                      <a:pt x="1" y="545"/>
                    </a:lnTo>
                    <a:lnTo>
                      <a:pt x="529" y="545"/>
                    </a:lnTo>
                    <a:lnTo>
                      <a:pt x="52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6"/>
              <p:cNvSpPr/>
              <p:nvPr/>
            </p:nvSpPr>
            <p:spPr>
              <a:xfrm>
                <a:off x="4218162"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6"/>
              <p:cNvSpPr/>
              <p:nvPr/>
            </p:nvSpPr>
            <p:spPr>
              <a:xfrm>
                <a:off x="4264179"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6"/>
              <p:cNvSpPr/>
              <p:nvPr/>
            </p:nvSpPr>
            <p:spPr>
              <a:xfrm>
                <a:off x="4310196" y="4778342"/>
                <a:ext cx="35942" cy="35942"/>
              </a:xfrm>
              <a:custGeom>
                <a:avLst/>
                <a:gdLst/>
                <a:ahLst/>
                <a:cxnLst/>
                <a:rect l="l" t="t" r="r" b="b"/>
                <a:pathLst>
                  <a:path w="528" h="528"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6"/>
              <p:cNvSpPr/>
              <p:nvPr/>
            </p:nvSpPr>
            <p:spPr>
              <a:xfrm>
                <a:off x="4355056" y="4778342"/>
                <a:ext cx="36010" cy="35942"/>
              </a:xfrm>
              <a:custGeom>
                <a:avLst/>
                <a:gdLst/>
                <a:ahLst/>
                <a:cxnLst/>
                <a:rect l="l" t="t" r="r" b="b"/>
                <a:pathLst>
                  <a:path w="529" h="528"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6"/>
              <p:cNvSpPr/>
              <p:nvPr/>
            </p:nvSpPr>
            <p:spPr>
              <a:xfrm>
                <a:off x="4218162"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6"/>
              <p:cNvSpPr/>
              <p:nvPr/>
            </p:nvSpPr>
            <p:spPr>
              <a:xfrm>
                <a:off x="4264179"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6"/>
              <p:cNvSpPr/>
              <p:nvPr/>
            </p:nvSpPr>
            <p:spPr>
              <a:xfrm>
                <a:off x="4310196" y="4824359"/>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6"/>
              <p:cNvSpPr/>
              <p:nvPr/>
            </p:nvSpPr>
            <p:spPr>
              <a:xfrm>
                <a:off x="4355056" y="4824359"/>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6"/>
              <p:cNvSpPr/>
              <p:nvPr/>
            </p:nvSpPr>
            <p:spPr>
              <a:xfrm>
                <a:off x="4218162"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6"/>
              <p:cNvSpPr/>
              <p:nvPr/>
            </p:nvSpPr>
            <p:spPr>
              <a:xfrm>
                <a:off x="4264179"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6"/>
              <p:cNvSpPr/>
              <p:nvPr/>
            </p:nvSpPr>
            <p:spPr>
              <a:xfrm>
                <a:off x="4310196" y="4870376"/>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6"/>
              <p:cNvSpPr/>
              <p:nvPr/>
            </p:nvSpPr>
            <p:spPr>
              <a:xfrm>
                <a:off x="4355056" y="4870376"/>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26"/>
              <p:cNvSpPr/>
              <p:nvPr/>
            </p:nvSpPr>
            <p:spPr>
              <a:xfrm>
                <a:off x="4218162" y="4731168"/>
                <a:ext cx="172904" cy="121305"/>
              </a:xfrm>
              <a:custGeom>
                <a:avLst/>
                <a:gdLst/>
                <a:ahLst/>
                <a:cxnLst/>
                <a:rect l="l" t="t" r="r" b="b"/>
                <a:pathLst>
                  <a:path w="2540" h="1782" extrusionOk="0">
                    <a:moveTo>
                      <a:pt x="0" y="1"/>
                    </a:moveTo>
                    <a:lnTo>
                      <a:pt x="2540" y="1782"/>
                    </a:lnTo>
                    <a:lnTo>
                      <a:pt x="2540" y="1369"/>
                    </a:lnTo>
                    <a:lnTo>
                      <a:pt x="544" y="1"/>
                    </a:lnTo>
                    <a:close/>
                  </a:path>
                </a:pathLst>
              </a:custGeom>
              <a:solidFill>
                <a:srgbClr val="FFFFFF">
                  <a:alpha val="3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26"/>
              <p:cNvSpPr/>
              <p:nvPr/>
            </p:nvSpPr>
            <p:spPr>
              <a:xfrm>
                <a:off x="4218162" y="4778342"/>
                <a:ext cx="172904" cy="129134"/>
              </a:xfrm>
              <a:custGeom>
                <a:avLst/>
                <a:gdLst/>
                <a:ahLst/>
                <a:cxnLst/>
                <a:rect l="l" t="t" r="r" b="b"/>
                <a:pathLst>
                  <a:path w="2540" h="1897" extrusionOk="0">
                    <a:moveTo>
                      <a:pt x="0" y="0"/>
                    </a:moveTo>
                    <a:lnTo>
                      <a:pt x="0" y="874"/>
                    </a:lnTo>
                    <a:lnTo>
                      <a:pt x="1352" y="1897"/>
                    </a:lnTo>
                    <a:lnTo>
                      <a:pt x="2540" y="1897"/>
                    </a:lnTo>
                    <a:lnTo>
                      <a:pt x="0" y="0"/>
                    </a:lnTo>
                    <a:close/>
                  </a:path>
                </a:pathLst>
              </a:custGeom>
              <a:solidFill>
                <a:srgbClr val="FFFFFF">
                  <a:alpha val="3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59" name="Google Shape;459;p26"/>
            <p:cNvSpPr/>
            <p:nvPr/>
          </p:nvSpPr>
          <p:spPr>
            <a:xfrm flipH="1">
              <a:off x="1296299" y="4155343"/>
              <a:ext cx="993450" cy="40503"/>
            </a:xfrm>
            <a:custGeom>
              <a:avLst/>
              <a:gdLst/>
              <a:ahLst/>
              <a:cxnLst/>
              <a:rect l="l" t="t" r="r" b="b"/>
              <a:pathLst>
                <a:path w="14594" h="595" extrusionOk="0">
                  <a:moveTo>
                    <a:pt x="0" y="1"/>
                  </a:moveTo>
                  <a:lnTo>
                    <a:pt x="0" y="594"/>
                  </a:lnTo>
                  <a:lnTo>
                    <a:pt x="14594" y="594"/>
                  </a:lnTo>
                  <a:lnTo>
                    <a:pt x="1459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6"/>
            <p:cNvSpPr/>
            <p:nvPr/>
          </p:nvSpPr>
          <p:spPr>
            <a:xfrm flipH="1">
              <a:off x="868600" y="4155343"/>
              <a:ext cx="428857" cy="40503"/>
            </a:xfrm>
            <a:custGeom>
              <a:avLst/>
              <a:gdLst/>
              <a:ahLst/>
              <a:cxnLst/>
              <a:rect l="l" t="t" r="r" b="b"/>
              <a:pathLst>
                <a:path w="6300" h="595" extrusionOk="0">
                  <a:moveTo>
                    <a:pt x="0" y="1"/>
                  </a:moveTo>
                  <a:lnTo>
                    <a:pt x="0" y="594"/>
                  </a:lnTo>
                  <a:lnTo>
                    <a:pt x="6299" y="594"/>
                  </a:lnTo>
                  <a:lnTo>
                    <a:pt x="62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6"/>
            <p:cNvSpPr/>
            <p:nvPr/>
          </p:nvSpPr>
          <p:spPr>
            <a:xfrm flipH="1">
              <a:off x="2009086" y="4292304"/>
              <a:ext cx="130223" cy="157179"/>
            </a:xfrm>
            <a:custGeom>
              <a:avLst/>
              <a:gdLst/>
              <a:ahLst/>
              <a:cxnLst/>
              <a:rect l="l" t="t" r="r" b="b"/>
              <a:pathLst>
                <a:path w="1913" h="2309" extrusionOk="0">
                  <a:moveTo>
                    <a:pt x="0" y="0"/>
                  </a:moveTo>
                  <a:lnTo>
                    <a:pt x="0" y="2309"/>
                  </a:lnTo>
                  <a:lnTo>
                    <a:pt x="1913" y="2309"/>
                  </a:lnTo>
                  <a:lnTo>
                    <a:pt x="191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6"/>
            <p:cNvSpPr/>
            <p:nvPr/>
          </p:nvSpPr>
          <p:spPr>
            <a:xfrm flipH="1">
              <a:off x="2021408" y="4303536"/>
              <a:ext cx="104491" cy="135873"/>
            </a:xfrm>
            <a:custGeom>
              <a:avLst/>
              <a:gdLst/>
              <a:ahLst/>
              <a:cxnLst/>
              <a:rect l="l" t="t" r="r" b="b"/>
              <a:pathLst>
                <a:path w="1535" h="1996" extrusionOk="0">
                  <a:moveTo>
                    <a:pt x="1" y="0"/>
                  </a:moveTo>
                  <a:lnTo>
                    <a:pt x="1" y="1995"/>
                  </a:lnTo>
                  <a:lnTo>
                    <a:pt x="1535" y="1995"/>
                  </a:lnTo>
                  <a:lnTo>
                    <a:pt x="1535"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6"/>
            <p:cNvSpPr/>
            <p:nvPr/>
          </p:nvSpPr>
          <p:spPr>
            <a:xfrm flipH="1">
              <a:off x="2021717" y="4314775"/>
              <a:ext cx="89555" cy="124627"/>
            </a:xfrm>
            <a:custGeom>
              <a:avLst/>
              <a:gdLst/>
              <a:ahLst/>
              <a:cxnLst/>
              <a:rect l="l" t="t" r="r" b="b"/>
              <a:pathLst>
                <a:path w="1320" h="1831" extrusionOk="0">
                  <a:moveTo>
                    <a:pt x="0" y="0"/>
                  </a:moveTo>
                  <a:lnTo>
                    <a:pt x="0" y="1830"/>
                  </a:lnTo>
                  <a:lnTo>
                    <a:pt x="1320" y="1830"/>
                  </a:lnTo>
                  <a:lnTo>
                    <a:pt x="1320"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6"/>
            <p:cNvSpPr/>
            <p:nvPr/>
          </p:nvSpPr>
          <p:spPr>
            <a:xfrm flipH="1">
              <a:off x="2070828" y="4295640"/>
              <a:ext cx="7896" cy="149351"/>
            </a:xfrm>
            <a:custGeom>
              <a:avLst/>
              <a:gdLst/>
              <a:ahLst/>
              <a:cxnLst/>
              <a:rect l="l" t="t" r="r" b="b"/>
              <a:pathLst>
                <a:path w="116" h="2194" extrusionOk="0">
                  <a:moveTo>
                    <a:pt x="1" y="1"/>
                  </a:moveTo>
                  <a:lnTo>
                    <a:pt x="1" y="2194"/>
                  </a:lnTo>
                  <a:lnTo>
                    <a:pt x="116" y="2194"/>
                  </a:lnTo>
                  <a:lnTo>
                    <a:pt x="11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6"/>
            <p:cNvSpPr/>
            <p:nvPr/>
          </p:nvSpPr>
          <p:spPr>
            <a:xfrm flipH="1">
              <a:off x="1800308" y="4292304"/>
              <a:ext cx="130223" cy="157179"/>
            </a:xfrm>
            <a:custGeom>
              <a:avLst/>
              <a:gdLst/>
              <a:ahLst/>
              <a:cxnLst/>
              <a:rect l="l" t="t" r="r" b="b"/>
              <a:pathLst>
                <a:path w="1913" h="2309" extrusionOk="0">
                  <a:moveTo>
                    <a:pt x="0" y="0"/>
                  </a:moveTo>
                  <a:lnTo>
                    <a:pt x="0" y="2309"/>
                  </a:lnTo>
                  <a:lnTo>
                    <a:pt x="1913" y="2309"/>
                  </a:lnTo>
                  <a:lnTo>
                    <a:pt x="191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6"/>
            <p:cNvSpPr/>
            <p:nvPr/>
          </p:nvSpPr>
          <p:spPr>
            <a:xfrm flipH="1">
              <a:off x="1813718" y="4303536"/>
              <a:ext cx="104491" cy="135873"/>
            </a:xfrm>
            <a:custGeom>
              <a:avLst/>
              <a:gdLst/>
              <a:ahLst/>
              <a:cxnLst/>
              <a:rect l="l" t="t" r="r" b="b"/>
              <a:pathLst>
                <a:path w="1535" h="1996" extrusionOk="0">
                  <a:moveTo>
                    <a:pt x="1" y="0"/>
                  </a:moveTo>
                  <a:lnTo>
                    <a:pt x="1" y="1995"/>
                  </a:lnTo>
                  <a:lnTo>
                    <a:pt x="1534" y="1995"/>
                  </a:lnTo>
                  <a:lnTo>
                    <a:pt x="153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26"/>
            <p:cNvSpPr/>
            <p:nvPr/>
          </p:nvSpPr>
          <p:spPr>
            <a:xfrm flipH="1">
              <a:off x="1813636" y="4314775"/>
              <a:ext cx="89555" cy="124627"/>
            </a:xfrm>
            <a:custGeom>
              <a:avLst/>
              <a:gdLst/>
              <a:ahLst/>
              <a:cxnLst/>
              <a:rect l="l" t="t" r="r" b="b"/>
              <a:pathLst>
                <a:path w="1320" h="1831" extrusionOk="0">
                  <a:moveTo>
                    <a:pt x="0" y="0"/>
                  </a:moveTo>
                  <a:lnTo>
                    <a:pt x="0" y="1830"/>
                  </a:lnTo>
                  <a:lnTo>
                    <a:pt x="1320" y="1830"/>
                  </a:lnTo>
                  <a:lnTo>
                    <a:pt x="1320"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26"/>
            <p:cNvSpPr/>
            <p:nvPr/>
          </p:nvSpPr>
          <p:spPr>
            <a:xfrm flipH="1">
              <a:off x="1863139" y="4295640"/>
              <a:ext cx="9054" cy="149351"/>
            </a:xfrm>
            <a:custGeom>
              <a:avLst/>
              <a:gdLst/>
              <a:ahLst/>
              <a:cxnLst/>
              <a:rect l="l" t="t" r="r" b="b"/>
              <a:pathLst>
                <a:path w="133" h="2194" extrusionOk="0">
                  <a:moveTo>
                    <a:pt x="1" y="1"/>
                  </a:moveTo>
                  <a:lnTo>
                    <a:pt x="1" y="2194"/>
                  </a:lnTo>
                  <a:lnTo>
                    <a:pt x="133" y="2194"/>
                  </a:lnTo>
                  <a:lnTo>
                    <a:pt x="13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6"/>
            <p:cNvSpPr/>
            <p:nvPr/>
          </p:nvSpPr>
          <p:spPr>
            <a:xfrm flipH="1">
              <a:off x="1615083" y="4292304"/>
              <a:ext cx="130291" cy="157179"/>
            </a:xfrm>
            <a:custGeom>
              <a:avLst/>
              <a:gdLst/>
              <a:ahLst/>
              <a:cxnLst/>
              <a:rect l="l" t="t" r="r" b="b"/>
              <a:pathLst>
                <a:path w="1914" h="2309" extrusionOk="0">
                  <a:moveTo>
                    <a:pt x="1" y="0"/>
                  </a:moveTo>
                  <a:lnTo>
                    <a:pt x="1" y="2309"/>
                  </a:lnTo>
                  <a:lnTo>
                    <a:pt x="1914" y="2309"/>
                  </a:lnTo>
                  <a:lnTo>
                    <a:pt x="191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6"/>
            <p:cNvSpPr/>
            <p:nvPr/>
          </p:nvSpPr>
          <p:spPr>
            <a:xfrm flipH="1">
              <a:off x="1627404" y="4303536"/>
              <a:ext cx="104491" cy="135873"/>
            </a:xfrm>
            <a:custGeom>
              <a:avLst/>
              <a:gdLst/>
              <a:ahLst/>
              <a:cxnLst/>
              <a:rect l="l" t="t" r="r" b="b"/>
              <a:pathLst>
                <a:path w="1535" h="1996" extrusionOk="0">
                  <a:moveTo>
                    <a:pt x="1" y="0"/>
                  </a:moveTo>
                  <a:lnTo>
                    <a:pt x="1" y="1995"/>
                  </a:lnTo>
                  <a:lnTo>
                    <a:pt x="1534" y="1995"/>
                  </a:lnTo>
                  <a:lnTo>
                    <a:pt x="153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6"/>
            <p:cNvSpPr/>
            <p:nvPr/>
          </p:nvSpPr>
          <p:spPr>
            <a:xfrm flipH="1">
              <a:off x="1627943" y="4314775"/>
              <a:ext cx="89555" cy="124627"/>
            </a:xfrm>
            <a:custGeom>
              <a:avLst/>
              <a:gdLst/>
              <a:ahLst/>
              <a:cxnLst/>
              <a:rect l="l" t="t" r="r" b="b"/>
              <a:pathLst>
                <a:path w="1320" h="1831" extrusionOk="0">
                  <a:moveTo>
                    <a:pt x="1" y="0"/>
                  </a:moveTo>
                  <a:lnTo>
                    <a:pt x="1" y="1830"/>
                  </a:lnTo>
                  <a:lnTo>
                    <a:pt x="1320" y="1830"/>
                  </a:lnTo>
                  <a:lnTo>
                    <a:pt x="1320"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6"/>
            <p:cNvSpPr/>
            <p:nvPr/>
          </p:nvSpPr>
          <p:spPr>
            <a:xfrm flipH="1">
              <a:off x="1676825" y="4295640"/>
              <a:ext cx="7896" cy="149351"/>
            </a:xfrm>
            <a:custGeom>
              <a:avLst/>
              <a:gdLst/>
              <a:ahLst/>
              <a:cxnLst/>
              <a:rect l="l" t="t" r="r" b="b"/>
              <a:pathLst>
                <a:path w="116" h="2194" extrusionOk="0">
                  <a:moveTo>
                    <a:pt x="0" y="1"/>
                  </a:moveTo>
                  <a:lnTo>
                    <a:pt x="0" y="2194"/>
                  </a:lnTo>
                  <a:lnTo>
                    <a:pt x="116" y="2194"/>
                  </a:lnTo>
                  <a:lnTo>
                    <a:pt x="11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6"/>
            <p:cNvSpPr/>
            <p:nvPr/>
          </p:nvSpPr>
          <p:spPr>
            <a:xfrm flipH="1">
              <a:off x="1405147" y="4292304"/>
              <a:ext cx="131380" cy="157179"/>
            </a:xfrm>
            <a:custGeom>
              <a:avLst/>
              <a:gdLst/>
              <a:ahLst/>
              <a:cxnLst/>
              <a:rect l="l" t="t" r="r" b="b"/>
              <a:pathLst>
                <a:path w="1930" h="2309" extrusionOk="0">
                  <a:moveTo>
                    <a:pt x="0" y="0"/>
                  </a:moveTo>
                  <a:lnTo>
                    <a:pt x="0" y="2309"/>
                  </a:lnTo>
                  <a:lnTo>
                    <a:pt x="1929" y="2309"/>
                  </a:lnTo>
                  <a:lnTo>
                    <a:pt x="19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6"/>
            <p:cNvSpPr/>
            <p:nvPr/>
          </p:nvSpPr>
          <p:spPr>
            <a:xfrm flipH="1">
              <a:off x="1419783" y="4303536"/>
              <a:ext cx="103334" cy="135873"/>
            </a:xfrm>
            <a:custGeom>
              <a:avLst/>
              <a:gdLst/>
              <a:ahLst/>
              <a:cxnLst/>
              <a:rect l="l" t="t" r="r" b="b"/>
              <a:pathLst>
                <a:path w="1518" h="1996" extrusionOk="0">
                  <a:moveTo>
                    <a:pt x="1" y="0"/>
                  </a:moveTo>
                  <a:lnTo>
                    <a:pt x="1" y="1995"/>
                  </a:lnTo>
                  <a:lnTo>
                    <a:pt x="1518" y="1995"/>
                  </a:lnTo>
                  <a:lnTo>
                    <a:pt x="151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6"/>
            <p:cNvSpPr/>
            <p:nvPr/>
          </p:nvSpPr>
          <p:spPr>
            <a:xfrm flipH="1">
              <a:off x="1419625" y="4314775"/>
              <a:ext cx="89555" cy="124627"/>
            </a:xfrm>
            <a:custGeom>
              <a:avLst/>
              <a:gdLst/>
              <a:ahLst/>
              <a:cxnLst/>
              <a:rect l="l" t="t" r="r" b="b"/>
              <a:pathLst>
                <a:path w="1320" h="1831" extrusionOk="0">
                  <a:moveTo>
                    <a:pt x="0" y="0"/>
                  </a:moveTo>
                  <a:lnTo>
                    <a:pt x="0" y="1830"/>
                  </a:lnTo>
                  <a:lnTo>
                    <a:pt x="1319" y="1830"/>
                  </a:lnTo>
                  <a:lnTo>
                    <a:pt x="1319"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26"/>
            <p:cNvSpPr/>
            <p:nvPr/>
          </p:nvSpPr>
          <p:spPr>
            <a:xfrm flipH="1">
              <a:off x="1469135" y="4295640"/>
              <a:ext cx="7964" cy="149351"/>
            </a:xfrm>
            <a:custGeom>
              <a:avLst/>
              <a:gdLst/>
              <a:ahLst/>
              <a:cxnLst/>
              <a:rect l="l" t="t" r="r" b="b"/>
              <a:pathLst>
                <a:path w="117" h="2194" extrusionOk="0">
                  <a:moveTo>
                    <a:pt x="1" y="1"/>
                  </a:moveTo>
                  <a:lnTo>
                    <a:pt x="1" y="2194"/>
                  </a:lnTo>
                  <a:lnTo>
                    <a:pt x="116" y="2194"/>
                  </a:lnTo>
                  <a:lnTo>
                    <a:pt x="11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6"/>
            <p:cNvSpPr/>
            <p:nvPr/>
          </p:nvSpPr>
          <p:spPr>
            <a:xfrm flipH="1">
              <a:off x="2021408" y="3994828"/>
              <a:ext cx="9054" cy="22532"/>
            </a:xfrm>
            <a:custGeom>
              <a:avLst/>
              <a:gdLst/>
              <a:ahLst/>
              <a:cxnLst/>
              <a:rect l="l" t="t" r="r" b="b"/>
              <a:pathLst>
                <a:path w="133" h="331" extrusionOk="0">
                  <a:moveTo>
                    <a:pt x="67" y="1"/>
                  </a:moveTo>
                  <a:cubicBezTo>
                    <a:pt x="34" y="1"/>
                    <a:pt x="1" y="17"/>
                    <a:pt x="1" y="50"/>
                  </a:cubicBezTo>
                  <a:lnTo>
                    <a:pt x="1" y="264"/>
                  </a:lnTo>
                  <a:cubicBezTo>
                    <a:pt x="1" y="314"/>
                    <a:pt x="50" y="330"/>
                    <a:pt x="67" y="330"/>
                  </a:cubicBezTo>
                  <a:cubicBezTo>
                    <a:pt x="116" y="330"/>
                    <a:pt x="133" y="297"/>
                    <a:pt x="133" y="264"/>
                  </a:cubicBezTo>
                  <a:lnTo>
                    <a:pt x="133" y="50"/>
                  </a:lnTo>
                  <a:cubicBezTo>
                    <a:pt x="133" y="17"/>
                    <a:pt x="83" y="1"/>
                    <a:pt x="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26"/>
            <p:cNvSpPr/>
            <p:nvPr/>
          </p:nvSpPr>
          <p:spPr>
            <a:xfrm flipH="1">
              <a:off x="2012422" y="4003813"/>
              <a:ext cx="24778" cy="40503"/>
            </a:xfrm>
            <a:custGeom>
              <a:avLst/>
              <a:gdLst/>
              <a:ahLst/>
              <a:cxnLst/>
              <a:rect l="l" t="t" r="r" b="b"/>
              <a:pathLst>
                <a:path w="364" h="595" extrusionOk="0">
                  <a:moveTo>
                    <a:pt x="182" y="0"/>
                  </a:moveTo>
                  <a:cubicBezTo>
                    <a:pt x="83" y="0"/>
                    <a:pt x="1" y="83"/>
                    <a:pt x="1" y="182"/>
                  </a:cubicBezTo>
                  <a:lnTo>
                    <a:pt x="1" y="413"/>
                  </a:lnTo>
                  <a:cubicBezTo>
                    <a:pt x="1" y="512"/>
                    <a:pt x="83" y="594"/>
                    <a:pt x="182" y="594"/>
                  </a:cubicBezTo>
                  <a:cubicBezTo>
                    <a:pt x="281" y="594"/>
                    <a:pt x="363" y="512"/>
                    <a:pt x="363" y="413"/>
                  </a:cubicBezTo>
                  <a:lnTo>
                    <a:pt x="363" y="182"/>
                  </a:lnTo>
                  <a:cubicBezTo>
                    <a:pt x="363" y="83"/>
                    <a:pt x="281" y="0"/>
                    <a:pt x="18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26"/>
            <p:cNvSpPr/>
            <p:nvPr/>
          </p:nvSpPr>
          <p:spPr>
            <a:xfrm flipH="1">
              <a:off x="1992205" y="4026277"/>
              <a:ext cx="64056" cy="98841"/>
            </a:xfrm>
            <a:custGeom>
              <a:avLst/>
              <a:gdLst/>
              <a:ahLst/>
              <a:cxnLst/>
              <a:rect l="l" t="t" r="r" b="b"/>
              <a:pathLst>
                <a:path w="941" h="1452" extrusionOk="0">
                  <a:moveTo>
                    <a:pt x="462" y="0"/>
                  </a:moveTo>
                  <a:cubicBezTo>
                    <a:pt x="198" y="0"/>
                    <a:pt x="0" y="132"/>
                    <a:pt x="0" y="330"/>
                  </a:cubicBezTo>
                  <a:lnTo>
                    <a:pt x="0" y="1122"/>
                  </a:lnTo>
                  <a:cubicBezTo>
                    <a:pt x="0" y="1319"/>
                    <a:pt x="198" y="1451"/>
                    <a:pt x="462" y="1451"/>
                  </a:cubicBezTo>
                  <a:cubicBezTo>
                    <a:pt x="742" y="1451"/>
                    <a:pt x="940" y="1319"/>
                    <a:pt x="940" y="1122"/>
                  </a:cubicBezTo>
                  <a:lnTo>
                    <a:pt x="940" y="330"/>
                  </a:lnTo>
                  <a:cubicBezTo>
                    <a:pt x="940" y="132"/>
                    <a:pt x="742" y="0"/>
                    <a:pt x="4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6"/>
            <p:cNvSpPr/>
            <p:nvPr/>
          </p:nvSpPr>
          <p:spPr>
            <a:xfrm flipH="1">
              <a:off x="1971987" y="4144851"/>
              <a:ext cx="97752" cy="13546"/>
            </a:xfrm>
            <a:custGeom>
              <a:avLst/>
              <a:gdLst/>
              <a:ahLst/>
              <a:cxnLst/>
              <a:rect l="l" t="t" r="r" b="b"/>
              <a:pathLst>
                <a:path w="1436" h="199" extrusionOk="0">
                  <a:moveTo>
                    <a:pt x="116" y="1"/>
                  </a:moveTo>
                  <a:cubicBezTo>
                    <a:pt x="50" y="1"/>
                    <a:pt x="0" y="34"/>
                    <a:pt x="0" y="100"/>
                  </a:cubicBezTo>
                  <a:cubicBezTo>
                    <a:pt x="0" y="166"/>
                    <a:pt x="50" y="199"/>
                    <a:pt x="116" y="199"/>
                  </a:cubicBezTo>
                  <a:lnTo>
                    <a:pt x="1320" y="199"/>
                  </a:lnTo>
                  <a:cubicBezTo>
                    <a:pt x="1386" y="199"/>
                    <a:pt x="1435" y="166"/>
                    <a:pt x="1435" y="100"/>
                  </a:cubicBezTo>
                  <a:cubicBezTo>
                    <a:pt x="1435" y="34"/>
                    <a:pt x="1369" y="1"/>
                    <a:pt x="132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6"/>
            <p:cNvSpPr/>
            <p:nvPr/>
          </p:nvSpPr>
          <p:spPr>
            <a:xfrm flipH="1">
              <a:off x="2002347" y="4120171"/>
              <a:ext cx="44928" cy="25868"/>
            </a:xfrm>
            <a:custGeom>
              <a:avLst/>
              <a:gdLst/>
              <a:ahLst/>
              <a:cxnLst/>
              <a:rect l="l" t="t" r="r" b="b"/>
              <a:pathLst>
                <a:path w="660" h="380" extrusionOk="0">
                  <a:moveTo>
                    <a:pt x="0" y="0"/>
                  </a:moveTo>
                  <a:lnTo>
                    <a:pt x="0" y="380"/>
                  </a:lnTo>
                  <a:lnTo>
                    <a:pt x="660" y="380"/>
                  </a:lnTo>
                  <a:lnTo>
                    <a:pt x="6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6"/>
            <p:cNvSpPr/>
            <p:nvPr/>
          </p:nvSpPr>
          <p:spPr>
            <a:xfrm flipH="1">
              <a:off x="1415290" y="4004902"/>
              <a:ext cx="5650" cy="21443"/>
            </a:xfrm>
            <a:custGeom>
              <a:avLst/>
              <a:gdLst/>
              <a:ahLst/>
              <a:cxnLst/>
              <a:rect l="l" t="t" r="r" b="b"/>
              <a:pathLst>
                <a:path w="83" h="315" extrusionOk="0">
                  <a:moveTo>
                    <a:pt x="33" y="1"/>
                  </a:moveTo>
                  <a:cubicBezTo>
                    <a:pt x="17" y="1"/>
                    <a:pt x="0" y="17"/>
                    <a:pt x="0" y="34"/>
                  </a:cubicBezTo>
                  <a:lnTo>
                    <a:pt x="0" y="265"/>
                  </a:lnTo>
                  <a:cubicBezTo>
                    <a:pt x="0" y="281"/>
                    <a:pt x="17" y="314"/>
                    <a:pt x="33" y="314"/>
                  </a:cubicBezTo>
                  <a:cubicBezTo>
                    <a:pt x="66" y="314"/>
                    <a:pt x="83" y="281"/>
                    <a:pt x="83" y="265"/>
                  </a:cubicBezTo>
                  <a:lnTo>
                    <a:pt x="83" y="34"/>
                  </a:lnTo>
                  <a:cubicBezTo>
                    <a:pt x="83" y="17"/>
                    <a:pt x="50" y="1"/>
                    <a:pt x="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6"/>
            <p:cNvSpPr/>
            <p:nvPr/>
          </p:nvSpPr>
          <p:spPr>
            <a:xfrm flipH="1">
              <a:off x="1407394" y="4012799"/>
              <a:ext cx="22532" cy="37100"/>
            </a:xfrm>
            <a:custGeom>
              <a:avLst/>
              <a:gdLst/>
              <a:ahLst/>
              <a:cxnLst/>
              <a:rect l="l" t="t" r="r" b="b"/>
              <a:pathLst>
                <a:path w="331" h="545" extrusionOk="0">
                  <a:moveTo>
                    <a:pt x="165" y="0"/>
                  </a:moveTo>
                  <a:cubicBezTo>
                    <a:pt x="83" y="0"/>
                    <a:pt x="1" y="83"/>
                    <a:pt x="1" y="165"/>
                  </a:cubicBezTo>
                  <a:lnTo>
                    <a:pt x="1" y="380"/>
                  </a:lnTo>
                  <a:cubicBezTo>
                    <a:pt x="1" y="462"/>
                    <a:pt x="83" y="545"/>
                    <a:pt x="165" y="545"/>
                  </a:cubicBezTo>
                  <a:cubicBezTo>
                    <a:pt x="248" y="545"/>
                    <a:pt x="330" y="462"/>
                    <a:pt x="330" y="380"/>
                  </a:cubicBezTo>
                  <a:lnTo>
                    <a:pt x="330" y="165"/>
                  </a:lnTo>
                  <a:cubicBezTo>
                    <a:pt x="330" y="83"/>
                    <a:pt x="248" y="0"/>
                    <a:pt x="16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6"/>
            <p:cNvSpPr/>
            <p:nvPr/>
          </p:nvSpPr>
          <p:spPr>
            <a:xfrm flipH="1">
              <a:off x="1390580" y="4035263"/>
              <a:ext cx="58406" cy="93191"/>
            </a:xfrm>
            <a:custGeom>
              <a:avLst/>
              <a:gdLst/>
              <a:ahLst/>
              <a:cxnLst/>
              <a:rect l="l" t="t" r="r" b="b"/>
              <a:pathLst>
                <a:path w="858" h="1369" extrusionOk="0">
                  <a:moveTo>
                    <a:pt x="429" y="0"/>
                  </a:moveTo>
                  <a:cubicBezTo>
                    <a:pt x="182" y="0"/>
                    <a:pt x="0" y="132"/>
                    <a:pt x="0" y="313"/>
                  </a:cubicBezTo>
                  <a:lnTo>
                    <a:pt x="0" y="1056"/>
                  </a:lnTo>
                  <a:cubicBezTo>
                    <a:pt x="0" y="1220"/>
                    <a:pt x="182" y="1369"/>
                    <a:pt x="429" y="1369"/>
                  </a:cubicBezTo>
                  <a:cubicBezTo>
                    <a:pt x="676" y="1369"/>
                    <a:pt x="858" y="1237"/>
                    <a:pt x="858" y="1056"/>
                  </a:cubicBezTo>
                  <a:lnTo>
                    <a:pt x="858" y="313"/>
                  </a:lnTo>
                  <a:cubicBezTo>
                    <a:pt x="858" y="149"/>
                    <a:pt x="676" y="0"/>
                    <a:pt x="4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6"/>
            <p:cNvSpPr/>
            <p:nvPr/>
          </p:nvSpPr>
          <p:spPr>
            <a:xfrm flipH="1">
              <a:off x="1371519" y="4144851"/>
              <a:ext cx="88698" cy="13546"/>
            </a:xfrm>
            <a:custGeom>
              <a:avLst/>
              <a:gdLst/>
              <a:ahLst/>
              <a:cxnLst/>
              <a:rect l="l" t="t" r="r" b="b"/>
              <a:pathLst>
                <a:path w="1303" h="199" extrusionOk="0">
                  <a:moveTo>
                    <a:pt x="99" y="1"/>
                  </a:moveTo>
                  <a:cubicBezTo>
                    <a:pt x="33" y="1"/>
                    <a:pt x="0" y="34"/>
                    <a:pt x="0" y="100"/>
                  </a:cubicBezTo>
                  <a:cubicBezTo>
                    <a:pt x="0" y="166"/>
                    <a:pt x="33" y="199"/>
                    <a:pt x="99" y="199"/>
                  </a:cubicBezTo>
                  <a:lnTo>
                    <a:pt x="1188" y="199"/>
                  </a:lnTo>
                  <a:cubicBezTo>
                    <a:pt x="1254" y="199"/>
                    <a:pt x="1303" y="166"/>
                    <a:pt x="1303" y="100"/>
                  </a:cubicBezTo>
                  <a:cubicBezTo>
                    <a:pt x="1303" y="34"/>
                    <a:pt x="1254" y="1"/>
                    <a:pt x="118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6"/>
            <p:cNvSpPr/>
            <p:nvPr/>
          </p:nvSpPr>
          <p:spPr>
            <a:xfrm flipH="1">
              <a:off x="1398408" y="4122418"/>
              <a:ext cx="40503" cy="24778"/>
            </a:xfrm>
            <a:custGeom>
              <a:avLst/>
              <a:gdLst/>
              <a:ahLst/>
              <a:cxnLst/>
              <a:rect l="l" t="t" r="r" b="b"/>
              <a:pathLst>
                <a:path w="595" h="364" extrusionOk="0">
                  <a:moveTo>
                    <a:pt x="1" y="0"/>
                  </a:moveTo>
                  <a:lnTo>
                    <a:pt x="1" y="363"/>
                  </a:lnTo>
                  <a:lnTo>
                    <a:pt x="594" y="363"/>
                  </a:lnTo>
                  <a:lnTo>
                    <a:pt x="59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6"/>
            <p:cNvSpPr/>
            <p:nvPr/>
          </p:nvSpPr>
          <p:spPr>
            <a:xfrm flipH="1">
              <a:off x="920267" y="4485358"/>
              <a:ext cx="1324555" cy="56160"/>
            </a:xfrm>
            <a:custGeom>
              <a:avLst/>
              <a:gdLst/>
              <a:ahLst/>
              <a:cxnLst/>
              <a:rect l="l" t="t" r="r" b="b"/>
              <a:pathLst>
                <a:path w="19458" h="825" extrusionOk="0">
                  <a:moveTo>
                    <a:pt x="0" y="1"/>
                  </a:moveTo>
                  <a:lnTo>
                    <a:pt x="0" y="825"/>
                  </a:lnTo>
                  <a:lnTo>
                    <a:pt x="19458" y="825"/>
                  </a:lnTo>
                  <a:lnTo>
                    <a:pt x="19458" y="1"/>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26"/>
            <p:cNvSpPr/>
            <p:nvPr/>
          </p:nvSpPr>
          <p:spPr>
            <a:xfrm flipH="1">
              <a:off x="1087521" y="3994828"/>
              <a:ext cx="7896" cy="22532"/>
            </a:xfrm>
            <a:custGeom>
              <a:avLst/>
              <a:gdLst/>
              <a:ahLst/>
              <a:cxnLst/>
              <a:rect l="l" t="t" r="r" b="b"/>
              <a:pathLst>
                <a:path w="116" h="331" extrusionOk="0">
                  <a:moveTo>
                    <a:pt x="66" y="1"/>
                  </a:moveTo>
                  <a:cubicBezTo>
                    <a:pt x="17" y="1"/>
                    <a:pt x="0" y="17"/>
                    <a:pt x="0" y="50"/>
                  </a:cubicBezTo>
                  <a:lnTo>
                    <a:pt x="0" y="264"/>
                  </a:lnTo>
                  <a:cubicBezTo>
                    <a:pt x="0" y="314"/>
                    <a:pt x="33" y="330"/>
                    <a:pt x="66" y="330"/>
                  </a:cubicBezTo>
                  <a:cubicBezTo>
                    <a:pt x="99" y="330"/>
                    <a:pt x="116" y="297"/>
                    <a:pt x="116" y="264"/>
                  </a:cubicBezTo>
                  <a:lnTo>
                    <a:pt x="116" y="50"/>
                  </a:lnTo>
                  <a:cubicBezTo>
                    <a:pt x="116" y="17"/>
                    <a:pt x="83" y="1"/>
                    <a:pt x="6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26"/>
            <p:cNvSpPr/>
            <p:nvPr/>
          </p:nvSpPr>
          <p:spPr>
            <a:xfrm flipH="1">
              <a:off x="1077378" y="4003813"/>
              <a:ext cx="25936" cy="40503"/>
            </a:xfrm>
            <a:custGeom>
              <a:avLst/>
              <a:gdLst/>
              <a:ahLst/>
              <a:cxnLst/>
              <a:rect l="l" t="t" r="r" b="b"/>
              <a:pathLst>
                <a:path w="381" h="595" extrusionOk="0">
                  <a:moveTo>
                    <a:pt x="199" y="0"/>
                  </a:moveTo>
                  <a:cubicBezTo>
                    <a:pt x="100" y="0"/>
                    <a:pt x="1" y="83"/>
                    <a:pt x="1" y="182"/>
                  </a:cubicBezTo>
                  <a:lnTo>
                    <a:pt x="1" y="413"/>
                  </a:lnTo>
                  <a:cubicBezTo>
                    <a:pt x="1" y="512"/>
                    <a:pt x="100" y="594"/>
                    <a:pt x="199" y="594"/>
                  </a:cubicBezTo>
                  <a:cubicBezTo>
                    <a:pt x="298" y="594"/>
                    <a:pt x="380" y="512"/>
                    <a:pt x="380" y="413"/>
                  </a:cubicBezTo>
                  <a:lnTo>
                    <a:pt x="380" y="182"/>
                  </a:lnTo>
                  <a:cubicBezTo>
                    <a:pt x="380" y="83"/>
                    <a:pt x="298" y="0"/>
                    <a:pt x="19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26"/>
            <p:cNvSpPr/>
            <p:nvPr/>
          </p:nvSpPr>
          <p:spPr>
            <a:xfrm flipH="1">
              <a:off x="1058318" y="4026277"/>
              <a:ext cx="64056" cy="98841"/>
            </a:xfrm>
            <a:custGeom>
              <a:avLst/>
              <a:gdLst/>
              <a:ahLst/>
              <a:cxnLst/>
              <a:rect l="l" t="t" r="r" b="b"/>
              <a:pathLst>
                <a:path w="941" h="1452" extrusionOk="0">
                  <a:moveTo>
                    <a:pt x="479" y="0"/>
                  </a:moveTo>
                  <a:cubicBezTo>
                    <a:pt x="215" y="0"/>
                    <a:pt x="1" y="132"/>
                    <a:pt x="1" y="330"/>
                  </a:cubicBezTo>
                  <a:lnTo>
                    <a:pt x="1" y="1122"/>
                  </a:lnTo>
                  <a:cubicBezTo>
                    <a:pt x="1" y="1319"/>
                    <a:pt x="215" y="1451"/>
                    <a:pt x="479" y="1451"/>
                  </a:cubicBezTo>
                  <a:cubicBezTo>
                    <a:pt x="743" y="1451"/>
                    <a:pt x="941" y="1319"/>
                    <a:pt x="941" y="1122"/>
                  </a:cubicBezTo>
                  <a:lnTo>
                    <a:pt x="941" y="330"/>
                  </a:lnTo>
                  <a:cubicBezTo>
                    <a:pt x="941" y="132"/>
                    <a:pt x="743" y="0"/>
                    <a:pt x="4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26"/>
            <p:cNvSpPr/>
            <p:nvPr/>
          </p:nvSpPr>
          <p:spPr>
            <a:xfrm flipH="1">
              <a:off x="1039258" y="4144851"/>
              <a:ext cx="96595" cy="13546"/>
            </a:xfrm>
            <a:custGeom>
              <a:avLst/>
              <a:gdLst/>
              <a:ahLst/>
              <a:cxnLst/>
              <a:rect l="l" t="t" r="r" b="b"/>
              <a:pathLst>
                <a:path w="1419" h="199" extrusionOk="0">
                  <a:moveTo>
                    <a:pt x="100" y="1"/>
                  </a:moveTo>
                  <a:cubicBezTo>
                    <a:pt x="34" y="1"/>
                    <a:pt x="1" y="34"/>
                    <a:pt x="1" y="100"/>
                  </a:cubicBezTo>
                  <a:cubicBezTo>
                    <a:pt x="1" y="166"/>
                    <a:pt x="34" y="199"/>
                    <a:pt x="100" y="199"/>
                  </a:cubicBezTo>
                  <a:lnTo>
                    <a:pt x="1320" y="199"/>
                  </a:lnTo>
                  <a:cubicBezTo>
                    <a:pt x="1369" y="199"/>
                    <a:pt x="1419" y="166"/>
                    <a:pt x="1419" y="100"/>
                  </a:cubicBezTo>
                  <a:cubicBezTo>
                    <a:pt x="1419" y="34"/>
                    <a:pt x="1369" y="1"/>
                    <a:pt x="132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6"/>
            <p:cNvSpPr/>
            <p:nvPr/>
          </p:nvSpPr>
          <p:spPr>
            <a:xfrm flipH="1">
              <a:off x="1067303" y="4120171"/>
              <a:ext cx="44928" cy="25868"/>
            </a:xfrm>
            <a:custGeom>
              <a:avLst/>
              <a:gdLst/>
              <a:ahLst/>
              <a:cxnLst/>
              <a:rect l="l" t="t" r="r" b="b"/>
              <a:pathLst>
                <a:path w="660" h="380" extrusionOk="0">
                  <a:moveTo>
                    <a:pt x="0" y="0"/>
                  </a:moveTo>
                  <a:lnTo>
                    <a:pt x="0" y="380"/>
                  </a:lnTo>
                  <a:lnTo>
                    <a:pt x="660" y="380"/>
                  </a:lnTo>
                  <a:lnTo>
                    <a:pt x="6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6"/>
            <p:cNvSpPr/>
            <p:nvPr/>
          </p:nvSpPr>
          <p:spPr>
            <a:xfrm flipH="1">
              <a:off x="1656584" y="4144851"/>
              <a:ext cx="97752" cy="13546"/>
            </a:xfrm>
            <a:custGeom>
              <a:avLst/>
              <a:gdLst/>
              <a:ahLst/>
              <a:cxnLst/>
              <a:rect l="l" t="t" r="r" b="b"/>
              <a:pathLst>
                <a:path w="1436" h="199" extrusionOk="0">
                  <a:moveTo>
                    <a:pt x="99" y="0"/>
                  </a:moveTo>
                  <a:cubicBezTo>
                    <a:pt x="50" y="0"/>
                    <a:pt x="1" y="33"/>
                    <a:pt x="1" y="99"/>
                  </a:cubicBezTo>
                  <a:cubicBezTo>
                    <a:pt x="1" y="149"/>
                    <a:pt x="50" y="198"/>
                    <a:pt x="99" y="198"/>
                  </a:cubicBezTo>
                  <a:lnTo>
                    <a:pt x="1320" y="198"/>
                  </a:lnTo>
                  <a:cubicBezTo>
                    <a:pt x="1386" y="198"/>
                    <a:pt x="1435" y="149"/>
                    <a:pt x="1435" y="99"/>
                  </a:cubicBezTo>
                  <a:cubicBezTo>
                    <a:pt x="1435" y="33"/>
                    <a:pt x="1386" y="0"/>
                    <a:pt x="13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94" name="Google Shape;494;p26"/>
            <p:cNvGrpSpPr/>
            <p:nvPr/>
          </p:nvGrpSpPr>
          <p:grpSpPr>
            <a:xfrm flipH="1">
              <a:off x="1466881" y="4731168"/>
              <a:ext cx="172904" cy="176308"/>
              <a:chOff x="4218162" y="4731168"/>
              <a:chExt cx="172904" cy="176308"/>
            </a:xfrm>
          </p:grpSpPr>
          <p:sp>
            <p:nvSpPr>
              <p:cNvPr id="495" name="Google Shape;495;p26"/>
              <p:cNvSpPr/>
              <p:nvPr/>
            </p:nvSpPr>
            <p:spPr>
              <a:xfrm>
                <a:off x="4218162"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6"/>
              <p:cNvSpPr/>
              <p:nvPr/>
            </p:nvSpPr>
            <p:spPr>
              <a:xfrm>
                <a:off x="4264179"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6"/>
              <p:cNvSpPr/>
              <p:nvPr/>
            </p:nvSpPr>
            <p:spPr>
              <a:xfrm>
                <a:off x="4310196" y="4731168"/>
                <a:ext cx="35942" cy="37100"/>
              </a:xfrm>
              <a:custGeom>
                <a:avLst/>
                <a:gdLst/>
                <a:ahLst/>
                <a:cxnLst/>
                <a:rect l="l" t="t" r="r" b="b"/>
                <a:pathLst>
                  <a:path w="528" h="545" extrusionOk="0">
                    <a:moveTo>
                      <a:pt x="0" y="1"/>
                    </a:moveTo>
                    <a:lnTo>
                      <a:pt x="0" y="545"/>
                    </a:lnTo>
                    <a:lnTo>
                      <a:pt x="528" y="545"/>
                    </a:lnTo>
                    <a:lnTo>
                      <a:pt x="52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6"/>
              <p:cNvSpPr/>
              <p:nvPr/>
            </p:nvSpPr>
            <p:spPr>
              <a:xfrm>
                <a:off x="4355056" y="4731168"/>
                <a:ext cx="36010" cy="37100"/>
              </a:xfrm>
              <a:custGeom>
                <a:avLst/>
                <a:gdLst/>
                <a:ahLst/>
                <a:cxnLst/>
                <a:rect l="l" t="t" r="r" b="b"/>
                <a:pathLst>
                  <a:path w="529" h="545" extrusionOk="0">
                    <a:moveTo>
                      <a:pt x="1" y="1"/>
                    </a:moveTo>
                    <a:lnTo>
                      <a:pt x="1" y="545"/>
                    </a:lnTo>
                    <a:lnTo>
                      <a:pt x="529" y="545"/>
                    </a:lnTo>
                    <a:lnTo>
                      <a:pt x="52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6"/>
              <p:cNvSpPr/>
              <p:nvPr/>
            </p:nvSpPr>
            <p:spPr>
              <a:xfrm>
                <a:off x="4218162"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26"/>
              <p:cNvSpPr/>
              <p:nvPr/>
            </p:nvSpPr>
            <p:spPr>
              <a:xfrm>
                <a:off x="4264179"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6"/>
              <p:cNvSpPr/>
              <p:nvPr/>
            </p:nvSpPr>
            <p:spPr>
              <a:xfrm>
                <a:off x="4310196" y="4778342"/>
                <a:ext cx="35942" cy="35942"/>
              </a:xfrm>
              <a:custGeom>
                <a:avLst/>
                <a:gdLst/>
                <a:ahLst/>
                <a:cxnLst/>
                <a:rect l="l" t="t" r="r" b="b"/>
                <a:pathLst>
                  <a:path w="528" h="528"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26"/>
              <p:cNvSpPr/>
              <p:nvPr/>
            </p:nvSpPr>
            <p:spPr>
              <a:xfrm>
                <a:off x="4355056" y="4778342"/>
                <a:ext cx="36010" cy="35942"/>
              </a:xfrm>
              <a:custGeom>
                <a:avLst/>
                <a:gdLst/>
                <a:ahLst/>
                <a:cxnLst/>
                <a:rect l="l" t="t" r="r" b="b"/>
                <a:pathLst>
                  <a:path w="529" h="528"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26"/>
              <p:cNvSpPr/>
              <p:nvPr/>
            </p:nvSpPr>
            <p:spPr>
              <a:xfrm>
                <a:off x="4218162"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6"/>
              <p:cNvSpPr/>
              <p:nvPr/>
            </p:nvSpPr>
            <p:spPr>
              <a:xfrm>
                <a:off x="4264179"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6"/>
              <p:cNvSpPr/>
              <p:nvPr/>
            </p:nvSpPr>
            <p:spPr>
              <a:xfrm>
                <a:off x="4310196" y="4824359"/>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6"/>
              <p:cNvSpPr/>
              <p:nvPr/>
            </p:nvSpPr>
            <p:spPr>
              <a:xfrm>
                <a:off x="4355056" y="4824359"/>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6"/>
              <p:cNvSpPr/>
              <p:nvPr/>
            </p:nvSpPr>
            <p:spPr>
              <a:xfrm>
                <a:off x="4218162"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6"/>
              <p:cNvSpPr/>
              <p:nvPr/>
            </p:nvSpPr>
            <p:spPr>
              <a:xfrm>
                <a:off x="4264179"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6"/>
              <p:cNvSpPr/>
              <p:nvPr/>
            </p:nvSpPr>
            <p:spPr>
              <a:xfrm>
                <a:off x="4310196" y="4870376"/>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6"/>
              <p:cNvSpPr/>
              <p:nvPr/>
            </p:nvSpPr>
            <p:spPr>
              <a:xfrm>
                <a:off x="4355056" y="4870376"/>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6"/>
              <p:cNvSpPr/>
              <p:nvPr/>
            </p:nvSpPr>
            <p:spPr>
              <a:xfrm>
                <a:off x="4218162" y="4731168"/>
                <a:ext cx="172904" cy="121305"/>
              </a:xfrm>
              <a:custGeom>
                <a:avLst/>
                <a:gdLst/>
                <a:ahLst/>
                <a:cxnLst/>
                <a:rect l="l" t="t" r="r" b="b"/>
                <a:pathLst>
                  <a:path w="2540" h="1782" extrusionOk="0">
                    <a:moveTo>
                      <a:pt x="0" y="1"/>
                    </a:moveTo>
                    <a:lnTo>
                      <a:pt x="2540" y="1782"/>
                    </a:lnTo>
                    <a:lnTo>
                      <a:pt x="2540" y="1369"/>
                    </a:lnTo>
                    <a:lnTo>
                      <a:pt x="544" y="1"/>
                    </a:lnTo>
                    <a:close/>
                  </a:path>
                </a:pathLst>
              </a:custGeom>
              <a:solidFill>
                <a:srgbClr val="FFFFFF">
                  <a:alpha val="3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26"/>
              <p:cNvSpPr/>
              <p:nvPr/>
            </p:nvSpPr>
            <p:spPr>
              <a:xfrm>
                <a:off x="4218162" y="4778342"/>
                <a:ext cx="172904" cy="129134"/>
              </a:xfrm>
              <a:custGeom>
                <a:avLst/>
                <a:gdLst/>
                <a:ahLst/>
                <a:cxnLst/>
                <a:rect l="l" t="t" r="r" b="b"/>
                <a:pathLst>
                  <a:path w="2540" h="1897" extrusionOk="0">
                    <a:moveTo>
                      <a:pt x="0" y="0"/>
                    </a:moveTo>
                    <a:lnTo>
                      <a:pt x="0" y="874"/>
                    </a:lnTo>
                    <a:lnTo>
                      <a:pt x="1352" y="1897"/>
                    </a:lnTo>
                    <a:lnTo>
                      <a:pt x="2540" y="1897"/>
                    </a:lnTo>
                    <a:lnTo>
                      <a:pt x="0" y="0"/>
                    </a:lnTo>
                    <a:close/>
                  </a:path>
                </a:pathLst>
              </a:custGeom>
              <a:solidFill>
                <a:srgbClr val="FFFFFF">
                  <a:alpha val="3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3" name="Google Shape;513;p26"/>
            <p:cNvGrpSpPr/>
            <p:nvPr/>
          </p:nvGrpSpPr>
          <p:grpSpPr>
            <a:xfrm flipH="1">
              <a:off x="1701506" y="4731168"/>
              <a:ext cx="172904" cy="176308"/>
              <a:chOff x="4218162" y="4731168"/>
              <a:chExt cx="172904" cy="176308"/>
            </a:xfrm>
          </p:grpSpPr>
          <p:sp>
            <p:nvSpPr>
              <p:cNvPr id="514" name="Google Shape;514;p26"/>
              <p:cNvSpPr/>
              <p:nvPr/>
            </p:nvSpPr>
            <p:spPr>
              <a:xfrm>
                <a:off x="4218162"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6"/>
              <p:cNvSpPr/>
              <p:nvPr/>
            </p:nvSpPr>
            <p:spPr>
              <a:xfrm>
                <a:off x="4264179"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6"/>
              <p:cNvSpPr/>
              <p:nvPr/>
            </p:nvSpPr>
            <p:spPr>
              <a:xfrm>
                <a:off x="4310196" y="4731168"/>
                <a:ext cx="35942" cy="37100"/>
              </a:xfrm>
              <a:custGeom>
                <a:avLst/>
                <a:gdLst/>
                <a:ahLst/>
                <a:cxnLst/>
                <a:rect l="l" t="t" r="r" b="b"/>
                <a:pathLst>
                  <a:path w="528" h="545" extrusionOk="0">
                    <a:moveTo>
                      <a:pt x="0" y="1"/>
                    </a:moveTo>
                    <a:lnTo>
                      <a:pt x="0" y="545"/>
                    </a:lnTo>
                    <a:lnTo>
                      <a:pt x="528" y="545"/>
                    </a:lnTo>
                    <a:lnTo>
                      <a:pt x="52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6"/>
              <p:cNvSpPr/>
              <p:nvPr/>
            </p:nvSpPr>
            <p:spPr>
              <a:xfrm>
                <a:off x="4355056" y="4731168"/>
                <a:ext cx="36010" cy="37100"/>
              </a:xfrm>
              <a:custGeom>
                <a:avLst/>
                <a:gdLst/>
                <a:ahLst/>
                <a:cxnLst/>
                <a:rect l="l" t="t" r="r" b="b"/>
                <a:pathLst>
                  <a:path w="529" h="545" extrusionOk="0">
                    <a:moveTo>
                      <a:pt x="1" y="1"/>
                    </a:moveTo>
                    <a:lnTo>
                      <a:pt x="1" y="545"/>
                    </a:lnTo>
                    <a:lnTo>
                      <a:pt x="529" y="545"/>
                    </a:lnTo>
                    <a:lnTo>
                      <a:pt x="52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6"/>
              <p:cNvSpPr/>
              <p:nvPr/>
            </p:nvSpPr>
            <p:spPr>
              <a:xfrm>
                <a:off x="4218162"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6"/>
              <p:cNvSpPr/>
              <p:nvPr/>
            </p:nvSpPr>
            <p:spPr>
              <a:xfrm>
                <a:off x="4264179"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26"/>
              <p:cNvSpPr/>
              <p:nvPr/>
            </p:nvSpPr>
            <p:spPr>
              <a:xfrm>
                <a:off x="4310196" y="4778342"/>
                <a:ext cx="35942" cy="35942"/>
              </a:xfrm>
              <a:custGeom>
                <a:avLst/>
                <a:gdLst/>
                <a:ahLst/>
                <a:cxnLst/>
                <a:rect l="l" t="t" r="r" b="b"/>
                <a:pathLst>
                  <a:path w="528" h="528"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26"/>
              <p:cNvSpPr/>
              <p:nvPr/>
            </p:nvSpPr>
            <p:spPr>
              <a:xfrm>
                <a:off x="4355056" y="4778342"/>
                <a:ext cx="36010" cy="35942"/>
              </a:xfrm>
              <a:custGeom>
                <a:avLst/>
                <a:gdLst/>
                <a:ahLst/>
                <a:cxnLst/>
                <a:rect l="l" t="t" r="r" b="b"/>
                <a:pathLst>
                  <a:path w="529" h="528"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26"/>
              <p:cNvSpPr/>
              <p:nvPr/>
            </p:nvSpPr>
            <p:spPr>
              <a:xfrm>
                <a:off x="4218162"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26"/>
              <p:cNvSpPr/>
              <p:nvPr/>
            </p:nvSpPr>
            <p:spPr>
              <a:xfrm>
                <a:off x="4264179"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26"/>
              <p:cNvSpPr/>
              <p:nvPr/>
            </p:nvSpPr>
            <p:spPr>
              <a:xfrm>
                <a:off x="4310196" y="4824359"/>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26"/>
              <p:cNvSpPr/>
              <p:nvPr/>
            </p:nvSpPr>
            <p:spPr>
              <a:xfrm>
                <a:off x="4355056" y="4824359"/>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26"/>
              <p:cNvSpPr/>
              <p:nvPr/>
            </p:nvSpPr>
            <p:spPr>
              <a:xfrm>
                <a:off x="4218162"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26"/>
              <p:cNvSpPr/>
              <p:nvPr/>
            </p:nvSpPr>
            <p:spPr>
              <a:xfrm>
                <a:off x="4264179"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26"/>
              <p:cNvSpPr/>
              <p:nvPr/>
            </p:nvSpPr>
            <p:spPr>
              <a:xfrm>
                <a:off x="4310196" y="4870376"/>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26"/>
              <p:cNvSpPr/>
              <p:nvPr/>
            </p:nvSpPr>
            <p:spPr>
              <a:xfrm>
                <a:off x="4355056" y="4870376"/>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26"/>
              <p:cNvSpPr/>
              <p:nvPr/>
            </p:nvSpPr>
            <p:spPr>
              <a:xfrm>
                <a:off x="4218162" y="4731168"/>
                <a:ext cx="172904" cy="121305"/>
              </a:xfrm>
              <a:custGeom>
                <a:avLst/>
                <a:gdLst/>
                <a:ahLst/>
                <a:cxnLst/>
                <a:rect l="l" t="t" r="r" b="b"/>
                <a:pathLst>
                  <a:path w="2540" h="1782" extrusionOk="0">
                    <a:moveTo>
                      <a:pt x="0" y="1"/>
                    </a:moveTo>
                    <a:lnTo>
                      <a:pt x="2540" y="1782"/>
                    </a:lnTo>
                    <a:lnTo>
                      <a:pt x="2540" y="1369"/>
                    </a:lnTo>
                    <a:lnTo>
                      <a:pt x="544" y="1"/>
                    </a:lnTo>
                    <a:close/>
                  </a:path>
                </a:pathLst>
              </a:custGeom>
              <a:solidFill>
                <a:srgbClr val="FFFFFF">
                  <a:alpha val="3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26"/>
              <p:cNvSpPr/>
              <p:nvPr/>
            </p:nvSpPr>
            <p:spPr>
              <a:xfrm>
                <a:off x="4218162" y="4778342"/>
                <a:ext cx="172904" cy="129134"/>
              </a:xfrm>
              <a:custGeom>
                <a:avLst/>
                <a:gdLst/>
                <a:ahLst/>
                <a:cxnLst/>
                <a:rect l="l" t="t" r="r" b="b"/>
                <a:pathLst>
                  <a:path w="2540" h="1897" extrusionOk="0">
                    <a:moveTo>
                      <a:pt x="0" y="0"/>
                    </a:moveTo>
                    <a:lnTo>
                      <a:pt x="0" y="874"/>
                    </a:lnTo>
                    <a:lnTo>
                      <a:pt x="1352" y="1897"/>
                    </a:lnTo>
                    <a:lnTo>
                      <a:pt x="2540" y="1897"/>
                    </a:lnTo>
                    <a:lnTo>
                      <a:pt x="0" y="0"/>
                    </a:lnTo>
                    <a:close/>
                  </a:path>
                </a:pathLst>
              </a:custGeom>
              <a:solidFill>
                <a:srgbClr val="FFFFFF">
                  <a:alpha val="3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2" name="Google Shape;532;p26"/>
            <p:cNvGrpSpPr/>
            <p:nvPr/>
          </p:nvGrpSpPr>
          <p:grpSpPr>
            <a:xfrm flipH="1">
              <a:off x="1936131" y="4731168"/>
              <a:ext cx="172904" cy="176308"/>
              <a:chOff x="4218162" y="4731168"/>
              <a:chExt cx="172904" cy="176308"/>
            </a:xfrm>
          </p:grpSpPr>
          <p:sp>
            <p:nvSpPr>
              <p:cNvPr id="533" name="Google Shape;533;p26"/>
              <p:cNvSpPr/>
              <p:nvPr/>
            </p:nvSpPr>
            <p:spPr>
              <a:xfrm>
                <a:off x="4218162"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26"/>
              <p:cNvSpPr/>
              <p:nvPr/>
            </p:nvSpPr>
            <p:spPr>
              <a:xfrm>
                <a:off x="4264179"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26"/>
              <p:cNvSpPr/>
              <p:nvPr/>
            </p:nvSpPr>
            <p:spPr>
              <a:xfrm>
                <a:off x="4310196" y="4731168"/>
                <a:ext cx="35942" cy="37100"/>
              </a:xfrm>
              <a:custGeom>
                <a:avLst/>
                <a:gdLst/>
                <a:ahLst/>
                <a:cxnLst/>
                <a:rect l="l" t="t" r="r" b="b"/>
                <a:pathLst>
                  <a:path w="528" h="545" extrusionOk="0">
                    <a:moveTo>
                      <a:pt x="0" y="1"/>
                    </a:moveTo>
                    <a:lnTo>
                      <a:pt x="0" y="545"/>
                    </a:lnTo>
                    <a:lnTo>
                      <a:pt x="528" y="545"/>
                    </a:lnTo>
                    <a:lnTo>
                      <a:pt x="52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26"/>
              <p:cNvSpPr/>
              <p:nvPr/>
            </p:nvSpPr>
            <p:spPr>
              <a:xfrm>
                <a:off x="4355056" y="4731168"/>
                <a:ext cx="36010" cy="37100"/>
              </a:xfrm>
              <a:custGeom>
                <a:avLst/>
                <a:gdLst/>
                <a:ahLst/>
                <a:cxnLst/>
                <a:rect l="l" t="t" r="r" b="b"/>
                <a:pathLst>
                  <a:path w="529" h="545" extrusionOk="0">
                    <a:moveTo>
                      <a:pt x="1" y="1"/>
                    </a:moveTo>
                    <a:lnTo>
                      <a:pt x="1" y="545"/>
                    </a:lnTo>
                    <a:lnTo>
                      <a:pt x="529" y="545"/>
                    </a:lnTo>
                    <a:lnTo>
                      <a:pt x="52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26"/>
              <p:cNvSpPr/>
              <p:nvPr/>
            </p:nvSpPr>
            <p:spPr>
              <a:xfrm>
                <a:off x="4218162"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26"/>
              <p:cNvSpPr/>
              <p:nvPr/>
            </p:nvSpPr>
            <p:spPr>
              <a:xfrm>
                <a:off x="4264179"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26"/>
              <p:cNvSpPr/>
              <p:nvPr/>
            </p:nvSpPr>
            <p:spPr>
              <a:xfrm>
                <a:off x="4310196" y="4778342"/>
                <a:ext cx="35942" cy="35942"/>
              </a:xfrm>
              <a:custGeom>
                <a:avLst/>
                <a:gdLst/>
                <a:ahLst/>
                <a:cxnLst/>
                <a:rect l="l" t="t" r="r" b="b"/>
                <a:pathLst>
                  <a:path w="528" h="528"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26"/>
              <p:cNvSpPr/>
              <p:nvPr/>
            </p:nvSpPr>
            <p:spPr>
              <a:xfrm>
                <a:off x="4355056" y="4778342"/>
                <a:ext cx="36010" cy="35942"/>
              </a:xfrm>
              <a:custGeom>
                <a:avLst/>
                <a:gdLst/>
                <a:ahLst/>
                <a:cxnLst/>
                <a:rect l="l" t="t" r="r" b="b"/>
                <a:pathLst>
                  <a:path w="529" h="528"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26"/>
              <p:cNvSpPr/>
              <p:nvPr/>
            </p:nvSpPr>
            <p:spPr>
              <a:xfrm>
                <a:off x="4218162"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26"/>
              <p:cNvSpPr/>
              <p:nvPr/>
            </p:nvSpPr>
            <p:spPr>
              <a:xfrm>
                <a:off x="4264179"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26"/>
              <p:cNvSpPr/>
              <p:nvPr/>
            </p:nvSpPr>
            <p:spPr>
              <a:xfrm>
                <a:off x="4310196" y="4824359"/>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26"/>
              <p:cNvSpPr/>
              <p:nvPr/>
            </p:nvSpPr>
            <p:spPr>
              <a:xfrm>
                <a:off x="4355056" y="4824359"/>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26"/>
              <p:cNvSpPr/>
              <p:nvPr/>
            </p:nvSpPr>
            <p:spPr>
              <a:xfrm>
                <a:off x="4218162"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26"/>
              <p:cNvSpPr/>
              <p:nvPr/>
            </p:nvSpPr>
            <p:spPr>
              <a:xfrm>
                <a:off x="4264179"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26"/>
              <p:cNvSpPr/>
              <p:nvPr/>
            </p:nvSpPr>
            <p:spPr>
              <a:xfrm>
                <a:off x="4310196" y="4870376"/>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26"/>
              <p:cNvSpPr/>
              <p:nvPr/>
            </p:nvSpPr>
            <p:spPr>
              <a:xfrm>
                <a:off x="4355056" y="4870376"/>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26"/>
              <p:cNvSpPr/>
              <p:nvPr/>
            </p:nvSpPr>
            <p:spPr>
              <a:xfrm>
                <a:off x="4218162" y="4731168"/>
                <a:ext cx="172904" cy="121305"/>
              </a:xfrm>
              <a:custGeom>
                <a:avLst/>
                <a:gdLst/>
                <a:ahLst/>
                <a:cxnLst/>
                <a:rect l="l" t="t" r="r" b="b"/>
                <a:pathLst>
                  <a:path w="2540" h="1782" extrusionOk="0">
                    <a:moveTo>
                      <a:pt x="0" y="1"/>
                    </a:moveTo>
                    <a:lnTo>
                      <a:pt x="2540" y="1782"/>
                    </a:lnTo>
                    <a:lnTo>
                      <a:pt x="2540" y="1369"/>
                    </a:lnTo>
                    <a:lnTo>
                      <a:pt x="544" y="1"/>
                    </a:lnTo>
                    <a:close/>
                  </a:path>
                </a:pathLst>
              </a:custGeom>
              <a:solidFill>
                <a:srgbClr val="FFFFFF">
                  <a:alpha val="3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26"/>
              <p:cNvSpPr/>
              <p:nvPr/>
            </p:nvSpPr>
            <p:spPr>
              <a:xfrm>
                <a:off x="4218162" y="4778342"/>
                <a:ext cx="172904" cy="129134"/>
              </a:xfrm>
              <a:custGeom>
                <a:avLst/>
                <a:gdLst/>
                <a:ahLst/>
                <a:cxnLst/>
                <a:rect l="l" t="t" r="r" b="b"/>
                <a:pathLst>
                  <a:path w="2540" h="1897" extrusionOk="0">
                    <a:moveTo>
                      <a:pt x="0" y="0"/>
                    </a:moveTo>
                    <a:lnTo>
                      <a:pt x="0" y="874"/>
                    </a:lnTo>
                    <a:lnTo>
                      <a:pt x="1352" y="1897"/>
                    </a:lnTo>
                    <a:lnTo>
                      <a:pt x="2540" y="1897"/>
                    </a:lnTo>
                    <a:lnTo>
                      <a:pt x="0" y="0"/>
                    </a:lnTo>
                    <a:close/>
                  </a:path>
                </a:pathLst>
              </a:custGeom>
              <a:solidFill>
                <a:srgbClr val="FFFFFF">
                  <a:alpha val="3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1" name="Google Shape;551;p26"/>
            <p:cNvGrpSpPr/>
            <p:nvPr/>
          </p:nvGrpSpPr>
          <p:grpSpPr>
            <a:xfrm flipH="1">
              <a:off x="2170756" y="4731168"/>
              <a:ext cx="172904" cy="176308"/>
              <a:chOff x="4218162" y="4731168"/>
              <a:chExt cx="172904" cy="176308"/>
            </a:xfrm>
          </p:grpSpPr>
          <p:sp>
            <p:nvSpPr>
              <p:cNvPr id="552" name="Google Shape;552;p26"/>
              <p:cNvSpPr/>
              <p:nvPr/>
            </p:nvSpPr>
            <p:spPr>
              <a:xfrm>
                <a:off x="4218162"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26"/>
              <p:cNvSpPr/>
              <p:nvPr/>
            </p:nvSpPr>
            <p:spPr>
              <a:xfrm>
                <a:off x="4264179" y="4731168"/>
                <a:ext cx="37100" cy="37100"/>
              </a:xfrm>
              <a:custGeom>
                <a:avLst/>
                <a:gdLst/>
                <a:ahLst/>
                <a:cxnLst/>
                <a:rect l="l" t="t" r="r" b="b"/>
                <a:pathLst>
                  <a:path w="545" h="545" extrusionOk="0">
                    <a:moveTo>
                      <a:pt x="0" y="1"/>
                    </a:moveTo>
                    <a:lnTo>
                      <a:pt x="0" y="545"/>
                    </a:lnTo>
                    <a:lnTo>
                      <a:pt x="544" y="545"/>
                    </a:lnTo>
                    <a:lnTo>
                      <a:pt x="54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26"/>
              <p:cNvSpPr/>
              <p:nvPr/>
            </p:nvSpPr>
            <p:spPr>
              <a:xfrm>
                <a:off x="4310196" y="4731168"/>
                <a:ext cx="35942" cy="37100"/>
              </a:xfrm>
              <a:custGeom>
                <a:avLst/>
                <a:gdLst/>
                <a:ahLst/>
                <a:cxnLst/>
                <a:rect l="l" t="t" r="r" b="b"/>
                <a:pathLst>
                  <a:path w="528" h="545" extrusionOk="0">
                    <a:moveTo>
                      <a:pt x="0" y="1"/>
                    </a:moveTo>
                    <a:lnTo>
                      <a:pt x="0" y="545"/>
                    </a:lnTo>
                    <a:lnTo>
                      <a:pt x="528" y="545"/>
                    </a:lnTo>
                    <a:lnTo>
                      <a:pt x="52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26"/>
              <p:cNvSpPr/>
              <p:nvPr/>
            </p:nvSpPr>
            <p:spPr>
              <a:xfrm>
                <a:off x="4355056" y="4731168"/>
                <a:ext cx="36010" cy="37100"/>
              </a:xfrm>
              <a:custGeom>
                <a:avLst/>
                <a:gdLst/>
                <a:ahLst/>
                <a:cxnLst/>
                <a:rect l="l" t="t" r="r" b="b"/>
                <a:pathLst>
                  <a:path w="529" h="545" extrusionOk="0">
                    <a:moveTo>
                      <a:pt x="1" y="1"/>
                    </a:moveTo>
                    <a:lnTo>
                      <a:pt x="1" y="545"/>
                    </a:lnTo>
                    <a:lnTo>
                      <a:pt x="529" y="545"/>
                    </a:lnTo>
                    <a:lnTo>
                      <a:pt x="52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26"/>
              <p:cNvSpPr/>
              <p:nvPr/>
            </p:nvSpPr>
            <p:spPr>
              <a:xfrm>
                <a:off x="4218162"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26"/>
              <p:cNvSpPr/>
              <p:nvPr/>
            </p:nvSpPr>
            <p:spPr>
              <a:xfrm>
                <a:off x="4264179" y="4778342"/>
                <a:ext cx="37100" cy="35942"/>
              </a:xfrm>
              <a:custGeom>
                <a:avLst/>
                <a:gdLst/>
                <a:ahLst/>
                <a:cxnLst/>
                <a:rect l="l" t="t" r="r" b="b"/>
                <a:pathLst>
                  <a:path w="545" h="528"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26"/>
              <p:cNvSpPr/>
              <p:nvPr/>
            </p:nvSpPr>
            <p:spPr>
              <a:xfrm>
                <a:off x="4310196" y="4778342"/>
                <a:ext cx="35942" cy="35942"/>
              </a:xfrm>
              <a:custGeom>
                <a:avLst/>
                <a:gdLst/>
                <a:ahLst/>
                <a:cxnLst/>
                <a:rect l="l" t="t" r="r" b="b"/>
                <a:pathLst>
                  <a:path w="528" h="528"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26"/>
              <p:cNvSpPr/>
              <p:nvPr/>
            </p:nvSpPr>
            <p:spPr>
              <a:xfrm>
                <a:off x="4355056" y="4778342"/>
                <a:ext cx="36010" cy="35942"/>
              </a:xfrm>
              <a:custGeom>
                <a:avLst/>
                <a:gdLst/>
                <a:ahLst/>
                <a:cxnLst/>
                <a:rect l="l" t="t" r="r" b="b"/>
                <a:pathLst>
                  <a:path w="529" h="528"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26"/>
              <p:cNvSpPr/>
              <p:nvPr/>
            </p:nvSpPr>
            <p:spPr>
              <a:xfrm>
                <a:off x="4218162"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26"/>
              <p:cNvSpPr/>
              <p:nvPr/>
            </p:nvSpPr>
            <p:spPr>
              <a:xfrm>
                <a:off x="4264179" y="4824359"/>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26"/>
              <p:cNvSpPr/>
              <p:nvPr/>
            </p:nvSpPr>
            <p:spPr>
              <a:xfrm>
                <a:off x="4310196" y="4824359"/>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26"/>
              <p:cNvSpPr/>
              <p:nvPr/>
            </p:nvSpPr>
            <p:spPr>
              <a:xfrm>
                <a:off x="4355056" y="4824359"/>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26"/>
              <p:cNvSpPr/>
              <p:nvPr/>
            </p:nvSpPr>
            <p:spPr>
              <a:xfrm>
                <a:off x="4218162"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26"/>
              <p:cNvSpPr/>
              <p:nvPr/>
            </p:nvSpPr>
            <p:spPr>
              <a:xfrm>
                <a:off x="4264179" y="4870376"/>
                <a:ext cx="37100" cy="36010"/>
              </a:xfrm>
              <a:custGeom>
                <a:avLst/>
                <a:gdLst/>
                <a:ahLst/>
                <a:cxnLst/>
                <a:rect l="l" t="t" r="r" b="b"/>
                <a:pathLst>
                  <a:path w="545" h="529" extrusionOk="0">
                    <a:moveTo>
                      <a:pt x="0" y="0"/>
                    </a:moveTo>
                    <a:lnTo>
                      <a:pt x="0" y="528"/>
                    </a:lnTo>
                    <a:lnTo>
                      <a:pt x="544" y="528"/>
                    </a:lnTo>
                    <a:lnTo>
                      <a:pt x="54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26"/>
              <p:cNvSpPr/>
              <p:nvPr/>
            </p:nvSpPr>
            <p:spPr>
              <a:xfrm>
                <a:off x="4310196" y="4870376"/>
                <a:ext cx="35942" cy="36010"/>
              </a:xfrm>
              <a:custGeom>
                <a:avLst/>
                <a:gdLst/>
                <a:ahLst/>
                <a:cxnLst/>
                <a:rect l="l" t="t" r="r" b="b"/>
                <a:pathLst>
                  <a:path w="528" h="529" extrusionOk="0">
                    <a:moveTo>
                      <a:pt x="0" y="0"/>
                    </a:moveTo>
                    <a:lnTo>
                      <a:pt x="0" y="528"/>
                    </a:lnTo>
                    <a:lnTo>
                      <a:pt x="528" y="528"/>
                    </a:lnTo>
                    <a:lnTo>
                      <a:pt x="52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26"/>
              <p:cNvSpPr/>
              <p:nvPr/>
            </p:nvSpPr>
            <p:spPr>
              <a:xfrm>
                <a:off x="4355056" y="4870376"/>
                <a:ext cx="36010" cy="36010"/>
              </a:xfrm>
              <a:custGeom>
                <a:avLst/>
                <a:gdLst/>
                <a:ahLst/>
                <a:cxnLst/>
                <a:rect l="l" t="t" r="r" b="b"/>
                <a:pathLst>
                  <a:path w="529" h="529" extrusionOk="0">
                    <a:moveTo>
                      <a:pt x="1" y="0"/>
                    </a:moveTo>
                    <a:lnTo>
                      <a:pt x="1" y="528"/>
                    </a:lnTo>
                    <a:lnTo>
                      <a:pt x="529" y="528"/>
                    </a:lnTo>
                    <a:lnTo>
                      <a:pt x="52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26"/>
              <p:cNvSpPr/>
              <p:nvPr/>
            </p:nvSpPr>
            <p:spPr>
              <a:xfrm>
                <a:off x="4218162" y="4731168"/>
                <a:ext cx="172904" cy="121305"/>
              </a:xfrm>
              <a:custGeom>
                <a:avLst/>
                <a:gdLst/>
                <a:ahLst/>
                <a:cxnLst/>
                <a:rect l="l" t="t" r="r" b="b"/>
                <a:pathLst>
                  <a:path w="2540" h="1782" extrusionOk="0">
                    <a:moveTo>
                      <a:pt x="0" y="1"/>
                    </a:moveTo>
                    <a:lnTo>
                      <a:pt x="2540" y="1782"/>
                    </a:lnTo>
                    <a:lnTo>
                      <a:pt x="2540" y="1369"/>
                    </a:lnTo>
                    <a:lnTo>
                      <a:pt x="544" y="1"/>
                    </a:lnTo>
                    <a:close/>
                  </a:path>
                </a:pathLst>
              </a:custGeom>
              <a:solidFill>
                <a:srgbClr val="FFFFFF">
                  <a:alpha val="3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26"/>
              <p:cNvSpPr/>
              <p:nvPr/>
            </p:nvSpPr>
            <p:spPr>
              <a:xfrm>
                <a:off x="4218162" y="4778342"/>
                <a:ext cx="172904" cy="129134"/>
              </a:xfrm>
              <a:custGeom>
                <a:avLst/>
                <a:gdLst/>
                <a:ahLst/>
                <a:cxnLst/>
                <a:rect l="l" t="t" r="r" b="b"/>
                <a:pathLst>
                  <a:path w="2540" h="1897" extrusionOk="0">
                    <a:moveTo>
                      <a:pt x="0" y="0"/>
                    </a:moveTo>
                    <a:lnTo>
                      <a:pt x="0" y="874"/>
                    </a:lnTo>
                    <a:lnTo>
                      <a:pt x="1352" y="1897"/>
                    </a:lnTo>
                    <a:lnTo>
                      <a:pt x="2540" y="1897"/>
                    </a:lnTo>
                    <a:lnTo>
                      <a:pt x="0" y="0"/>
                    </a:lnTo>
                    <a:close/>
                  </a:path>
                </a:pathLst>
              </a:custGeom>
              <a:solidFill>
                <a:srgbClr val="FFFFFF">
                  <a:alpha val="3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70" name="Google Shape;570;p26"/>
            <p:cNvSpPr/>
            <p:nvPr/>
          </p:nvSpPr>
          <p:spPr>
            <a:xfrm flipH="1">
              <a:off x="1702633" y="3994828"/>
              <a:ext cx="9054" cy="22532"/>
            </a:xfrm>
            <a:custGeom>
              <a:avLst/>
              <a:gdLst/>
              <a:ahLst/>
              <a:cxnLst/>
              <a:rect l="l" t="t" r="r" b="b"/>
              <a:pathLst>
                <a:path w="133" h="331" extrusionOk="0">
                  <a:moveTo>
                    <a:pt x="67" y="1"/>
                  </a:moveTo>
                  <a:cubicBezTo>
                    <a:pt x="34" y="1"/>
                    <a:pt x="1" y="17"/>
                    <a:pt x="1" y="50"/>
                  </a:cubicBezTo>
                  <a:lnTo>
                    <a:pt x="1" y="264"/>
                  </a:lnTo>
                  <a:cubicBezTo>
                    <a:pt x="1" y="314"/>
                    <a:pt x="50" y="330"/>
                    <a:pt x="67" y="330"/>
                  </a:cubicBezTo>
                  <a:cubicBezTo>
                    <a:pt x="116" y="330"/>
                    <a:pt x="133" y="297"/>
                    <a:pt x="133" y="264"/>
                  </a:cubicBezTo>
                  <a:lnTo>
                    <a:pt x="133" y="50"/>
                  </a:lnTo>
                  <a:cubicBezTo>
                    <a:pt x="133" y="17"/>
                    <a:pt x="83" y="1"/>
                    <a:pt x="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26"/>
            <p:cNvSpPr/>
            <p:nvPr/>
          </p:nvSpPr>
          <p:spPr>
            <a:xfrm flipH="1">
              <a:off x="1693647" y="4003813"/>
              <a:ext cx="24778" cy="40503"/>
            </a:xfrm>
            <a:custGeom>
              <a:avLst/>
              <a:gdLst/>
              <a:ahLst/>
              <a:cxnLst/>
              <a:rect l="l" t="t" r="r" b="b"/>
              <a:pathLst>
                <a:path w="364" h="595" extrusionOk="0">
                  <a:moveTo>
                    <a:pt x="182" y="0"/>
                  </a:moveTo>
                  <a:cubicBezTo>
                    <a:pt x="83" y="0"/>
                    <a:pt x="1" y="83"/>
                    <a:pt x="1" y="182"/>
                  </a:cubicBezTo>
                  <a:lnTo>
                    <a:pt x="1" y="413"/>
                  </a:lnTo>
                  <a:cubicBezTo>
                    <a:pt x="1" y="512"/>
                    <a:pt x="83" y="594"/>
                    <a:pt x="182" y="594"/>
                  </a:cubicBezTo>
                  <a:cubicBezTo>
                    <a:pt x="281" y="594"/>
                    <a:pt x="363" y="512"/>
                    <a:pt x="363" y="413"/>
                  </a:cubicBezTo>
                  <a:lnTo>
                    <a:pt x="363" y="182"/>
                  </a:lnTo>
                  <a:cubicBezTo>
                    <a:pt x="363" y="83"/>
                    <a:pt x="281" y="0"/>
                    <a:pt x="18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26"/>
            <p:cNvSpPr/>
            <p:nvPr/>
          </p:nvSpPr>
          <p:spPr>
            <a:xfrm flipH="1">
              <a:off x="1673430" y="4026277"/>
              <a:ext cx="64056" cy="98841"/>
            </a:xfrm>
            <a:custGeom>
              <a:avLst/>
              <a:gdLst/>
              <a:ahLst/>
              <a:cxnLst/>
              <a:rect l="l" t="t" r="r" b="b"/>
              <a:pathLst>
                <a:path w="941" h="1452" extrusionOk="0">
                  <a:moveTo>
                    <a:pt x="462" y="0"/>
                  </a:moveTo>
                  <a:cubicBezTo>
                    <a:pt x="198" y="0"/>
                    <a:pt x="0" y="132"/>
                    <a:pt x="0" y="330"/>
                  </a:cubicBezTo>
                  <a:lnTo>
                    <a:pt x="0" y="1122"/>
                  </a:lnTo>
                  <a:cubicBezTo>
                    <a:pt x="0" y="1319"/>
                    <a:pt x="198" y="1451"/>
                    <a:pt x="462" y="1451"/>
                  </a:cubicBezTo>
                  <a:cubicBezTo>
                    <a:pt x="742" y="1451"/>
                    <a:pt x="940" y="1319"/>
                    <a:pt x="940" y="1122"/>
                  </a:cubicBezTo>
                  <a:lnTo>
                    <a:pt x="940" y="330"/>
                  </a:lnTo>
                  <a:cubicBezTo>
                    <a:pt x="940" y="132"/>
                    <a:pt x="742" y="0"/>
                    <a:pt x="4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26"/>
            <p:cNvSpPr/>
            <p:nvPr/>
          </p:nvSpPr>
          <p:spPr>
            <a:xfrm flipH="1">
              <a:off x="1683572" y="4120171"/>
              <a:ext cx="44928" cy="25868"/>
            </a:xfrm>
            <a:custGeom>
              <a:avLst/>
              <a:gdLst/>
              <a:ahLst/>
              <a:cxnLst/>
              <a:rect l="l" t="t" r="r" b="b"/>
              <a:pathLst>
                <a:path w="660" h="380" extrusionOk="0">
                  <a:moveTo>
                    <a:pt x="0" y="0"/>
                  </a:moveTo>
                  <a:lnTo>
                    <a:pt x="0" y="380"/>
                  </a:lnTo>
                  <a:lnTo>
                    <a:pt x="660" y="380"/>
                  </a:lnTo>
                  <a:lnTo>
                    <a:pt x="66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681517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27" name="Google Shape;613;p30">
            <a:extLst>
              <a:ext uri="{FF2B5EF4-FFF2-40B4-BE49-F238E27FC236}">
                <a16:creationId xmlns:a16="http://schemas.microsoft.com/office/drawing/2014/main" id="{68795B25-493C-0284-08BD-C03D34DB3DF7}"/>
              </a:ext>
            </a:extLst>
          </p:cNvPr>
          <p:cNvSpPr/>
          <p:nvPr/>
        </p:nvSpPr>
        <p:spPr>
          <a:xfrm>
            <a:off x="863599" y="4835167"/>
            <a:ext cx="2024743" cy="540616"/>
          </a:xfrm>
          <a:custGeom>
            <a:avLst/>
            <a:gdLst/>
            <a:ahLst/>
            <a:cxnLst/>
            <a:rect l="l" t="t" r="r" b="b"/>
            <a:pathLst>
              <a:path w="36460" h="9735" extrusionOk="0">
                <a:moveTo>
                  <a:pt x="18613" y="1"/>
                </a:moveTo>
                <a:cubicBezTo>
                  <a:pt x="15288" y="1"/>
                  <a:pt x="14033" y="2396"/>
                  <a:pt x="14033" y="2396"/>
                </a:cubicBezTo>
                <a:cubicBezTo>
                  <a:pt x="13370" y="2113"/>
                  <a:pt x="12794" y="1997"/>
                  <a:pt x="12295" y="1997"/>
                </a:cubicBezTo>
                <a:cubicBezTo>
                  <a:pt x="10125" y="1997"/>
                  <a:pt x="9416" y="4177"/>
                  <a:pt x="9416" y="4177"/>
                </a:cubicBezTo>
                <a:cubicBezTo>
                  <a:pt x="8889" y="3949"/>
                  <a:pt x="8440" y="3857"/>
                  <a:pt x="8055" y="3857"/>
                </a:cubicBezTo>
                <a:cubicBezTo>
                  <a:pt x="6429" y="3857"/>
                  <a:pt x="5945" y="5501"/>
                  <a:pt x="5575" y="5501"/>
                </a:cubicBezTo>
                <a:cubicBezTo>
                  <a:pt x="5564" y="5501"/>
                  <a:pt x="5552" y="5499"/>
                  <a:pt x="5541" y="5496"/>
                </a:cubicBezTo>
                <a:cubicBezTo>
                  <a:pt x="5140" y="5359"/>
                  <a:pt x="4763" y="5298"/>
                  <a:pt x="4408" y="5298"/>
                </a:cubicBezTo>
                <a:cubicBezTo>
                  <a:pt x="1387" y="5298"/>
                  <a:pt x="1" y="9734"/>
                  <a:pt x="1" y="9734"/>
                </a:cubicBezTo>
                <a:lnTo>
                  <a:pt x="34678" y="9734"/>
                </a:lnTo>
                <a:cubicBezTo>
                  <a:pt x="36459" y="8547"/>
                  <a:pt x="34695" y="7030"/>
                  <a:pt x="34695" y="7030"/>
                </a:cubicBezTo>
                <a:cubicBezTo>
                  <a:pt x="34537" y="4432"/>
                  <a:pt x="32384" y="3911"/>
                  <a:pt x="30684" y="3911"/>
                </a:cubicBezTo>
                <a:cubicBezTo>
                  <a:pt x="29546" y="3911"/>
                  <a:pt x="28610" y="4144"/>
                  <a:pt x="28610" y="4144"/>
                </a:cubicBezTo>
                <a:cubicBezTo>
                  <a:pt x="27730" y="2686"/>
                  <a:pt x="26783" y="2228"/>
                  <a:pt x="25942" y="2228"/>
                </a:cubicBezTo>
                <a:cubicBezTo>
                  <a:pt x="24530" y="2228"/>
                  <a:pt x="23416" y="3518"/>
                  <a:pt x="23416" y="3518"/>
                </a:cubicBezTo>
                <a:cubicBezTo>
                  <a:pt x="23267" y="1407"/>
                  <a:pt x="21866" y="599"/>
                  <a:pt x="20893" y="335"/>
                </a:cubicBezTo>
                <a:cubicBezTo>
                  <a:pt x="20044" y="99"/>
                  <a:pt x="19286" y="1"/>
                  <a:pt x="1861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8" name="Google Shape;879;p30">
            <a:extLst>
              <a:ext uri="{FF2B5EF4-FFF2-40B4-BE49-F238E27FC236}">
                <a16:creationId xmlns:a16="http://schemas.microsoft.com/office/drawing/2014/main" id="{E63DF0A6-7179-255D-4212-40F17DDBA4BF}"/>
              </a:ext>
            </a:extLst>
          </p:cNvPr>
          <p:cNvGrpSpPr/>
          <p:nvPr/>
        </p:nvGrpSpPr>
        <p:grpSpPr>
          <a:xfrm>
            <a:off x="5854667" y="4781634"/>
            <a:ext cx="2425733" cy="647682"/>
            <a:chOff x="4440650" y="4681650"/>
            <a:chExt cx="911500" cy="243375"/>
          </a:xfrm>
        </p:grpSpPr>
        <p:sp>
          <p:nvSpPr>
            <p:cNvPr id="29" name="Google Shape;880;p30">
              <a:extLst>
                <a:ext uri="{FF2B5EF4-FFF2-40B4-BE49-F238E27FC236}">
                  <a16:creationId xmlns:a16="http://schemas.microsoft.com/office/drawing/2014/main" id="{5C15236F-3EF4-D033-6435-C0724D2635FB}"/>
                </a:ext>
              </a:extLst>
            </p:cNvPr>
            <p:cNvSpPr/>
            <p:nvPr/>
          </p:nvSpPr>
          <p:spPr>
            <a:xfrm>
              <a:off x="4440650" y="4681650"/>
              <a:ext cx="911500" cy="243375"/>
            </a:xfrm>
            <a:custGeom>
              <a:avLst/>
              <a:gdLst/>
              <a:ahLst/>
              <a:cxnLst/>
              <a:rect l="l" t="t" r="r" b="b"/>
              <a:pathLst>
                <a:path w="36460" h="9735" extrusionOk="0">
                  <a:moveTo>
                    <a:pt x="18613" y="1"/>
                  </a:moveTo>
                  <a:cubicBezTo>
                    <a:pt x="15288" y="1"/>
                    <a:pt x="14033" y="2396"/>
                    <a:pt x="14033" y="2396"/>
                  </a:cubicBezTo>
                  <a:cubicBezTo>
                    <a:pt x="13370" y="2113"/>
                    <a:pt x="12794" y="1997"/>
                    <a:pt x="12295" y="1997"/>
                  </a:cubicBezTo>
                  <a:cubicBezTo>
                    <a:pt x="10125" y="1997"/>
                    <a:pt x="9416" y="4177"/>
                    <a:pt x="9416" y="4177"/>
                  </a:cubicBezTo>
                  <a:cubicBezTo>
                    <a:pt x="8889" y="3949"/>
                    <a:pt x="8440" y="3857"/>
                    <a:pt x="8055" y="3857"/>
                  </a:cubicBezTo>
                  <a:cubicBezTo>
                    <a:pt x="6429" y="3857"/>
                    <a:pt x="5945" y="5501"/>
                    <a:pt x="5575" y="5501"/>
                  </a:cubicBezTo>
                  <a:cubicBezTo>
                    <a:pt x="5564" y="5501"/>
                    <a:pt x="5552" y="5499"/>
                    <a:pt x="5541" y="5496"/>
                  </a:cubicBezTo>
                  <a:cubicBezTo>
                    <a:pt x="5140" y="5359"/>
                    <a:pt x="4763" y="5298"/>
                    <a:pt x="4408" y="5298"/>
                  </a:cubicBezTo>
                  <a:cubicBezTo>
                    <a:pt x="1387" y="5298"/>
                    <a:pt x="1" y="9734"/>
                    <a:pt x="1" y="9734"/>
                  </a:cubicBezTo>
                  <a:lnTo>
                    <a:pt x="34678" y="9734"/>
                  </a:lnTo>
                  <a:cubicBezTo>
                    <a:pt x="36459" y="8547"/>
                    <a:pt x="34695" y="7030"/>
                    <a:pt x="34695" y="7030"/>
                  </a:cubicBezTo>
                  <a:cubicBezTo>
                    <a:pt x="34537" y="4432"/>
                    <a:pt x="32384" y="3911"/>
                    <a:pt x="30684" y="3911"/>
                  </a:cubicBezTo>
                  <a:cubicBezTo>
                    <a:pt x="29546" y="3911"/>
                    <a:pt x="28610" y="4144"/>
                    <a:pt x="28610" y="4144"/>
                  </a:cubicBezTo>
                  <a:cubicBezTo>
                    <a:pt x="27730" y="2686"/>
                    <a:pt x="26783" y="2228"/>
                    <a:pt x="25942" y="2228"/>
                  </a:cubicBezTo>
                  <a:cubicBezTo>
                    <a:pt x="24530" y="2228"/>
                    <a:pt x="23416" y="3518"/>
                    <a:pt x="23416" y="3518"/>
                  </a:cubicBezTo>
                  <a:cubicBezTo>
                    <a:pt x="23267" y="1407"/>
                    <a:pt x="21866" y="599"/>
                    <a:pt x="20893" y="335"/>
                  </a:cubicBezTo>
                  <a:cubicBezTo>
                    <a:pt x="20044" y="99"/>
                    <a:pt x="19286" y="1"/>
                    <a:pt x="1861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881;p30">
              <a:extLst>
                <a:ext uri="{FF2B5EF4-FFF2-40B4-BE49-F238E27FC236}">
                  <a16:creationId xmlns:a16="http://schemas.microsoft.com/office/drawing/2014/main" id="{6B436515-E1F0-74B6-A3AA-8EDBDD78CD72}"/>
                </a:ext>
              </a:extLst>
            </p:cNvPr>
            <p:cNvSpPr/>
            <p:nvPr/>
          </p:nvSpPr>
          <p:spPr>
            <a:xfrm>
              <a:off x="4440650" y="4701300"/>
              <a:ext cx="911075" cy="223725"/>
            </a:xfrm>
            <a:custGeom>
              <a:avLst/>
              <a:gdLst/>
              <a:ahLst/>
              <a:cxnLst/>
              <a:rect l="l" t="t" r="r" b="b"/>
              <a:pathLst>
                <a:path w="36443" h="8949" extrusionOk="0">
                  <a:moveTo>
                    <a:pt x="18590" y="0"/>
                  </a:moveTo>
                  <a:cubicBezTo>
                    <a:pt x="15270" y="0"/>
                    <a:pt x="14017" y="2187"/>
                    <a:pt x="14017" y="2187"/>
                  </a:cubicBezTo>
                  <a:cubicBezTo>
                    <a:pt x="13352" y="1924"/>
                    <a:pt x="12773" y="1818"/>
                    <a:pt x="12273" y="1818"/>
                  </a:cubicBezTo>
                  <a:cubicBezTo>
                    <a:pt x="10107" y="1818"/>
                    <a:pt x="9400" y="3820"/>
                    <a:pt x="9400" y="3820"/>
                  </a:cubicBezTo>
                  <a:cubicBezTo>
                    <a:pt x="8876" y="3612"/>
                    <a:pt x="8429" y="3527"/>
                    <a:pt x="8046" y="3527"/>
                  </a:cubicBezTo>
                  <a:cubicBezTo>
                    <a:pt x="6418" y="3527"/>
                    <a:pt x="5932" y="5045"/>
                    <a:pt x="5561" y="5045"/>
                  </a:cubicBezTo>
                  <a:cubicBezTo>
                    <a:pt x="5549" y="5045"/>
                    <a:pt x="5537" y="5043"/>
                    <a:pt x="5525" y="5040"/>
                  </a:cubicBezTo>
                  <a:cubicBezTo>
                    <a:pt x="5121" y="4910"/>
                    <a:pt x="4741" y="4852"/>
                    <a:pt x="4384" y="4852"/>
                  </a:cubicBezTo>
                  <a:cubicBezTo>
                    <a:pt x="1383" y="4852"/>
                    <a:pt x="1" y="8948"/>
                    <a:pt x="1" y="8948"/>
                  </a:cubicBezTo>
                  <a:lnTo>
                    <a:pt x="34645" y="8948"/>
                  </a:lnTo>
                  <a:cubicBezTo>
                    <a:pt x="36443" y="7876"/>
                    <a:pt x="34678" y="6475"/>
                    <a:pt x="34678" y="6475"/>
                  </a:cubicBezTo>
                  <a:cubicBezTo>
                    <a:pt x="34510" y="4084"/>
                    <a:pt x="32360" y="3605"/>
                    <a:pt x="30663" y="3605"/>
                  </a:cubicBezTo>
                  <a:cubicBezTo>
                    <a:pt x="29527" y="3605"/>
                    <a:pt x="28594" y="3820"/>
                    <a:pt x="28594" y="3820"/>
                  </a:cubicBezTo>
                  <a:cubicBezTo>
                    <a:pt x="27711" y="2468"/>
                    <a:pt x="26761" y="2045"/>
                    <a:pt x="25918" y="2045"/>
                  </a:cubicBezTo>
                  <a:cubicBezTo>
                    <a:pt x="24510" y="2045"/>
                    <a:pt x="23399" y="3226"/>
                    <a:pt x="23399" y="3226"/>
                  </a:cubicBezTo>
                  <a:cubicBezTo>
                    <a:pt x="23251" y="1297"/>
                    <a:pt x="21849" y="555"/>
                    <a:pt x="20876" y="308"/>
                  </a:cubicBezTo>
                  <a:cubicBezTo>
                    <a:pt x="20025" y="90"/>
                    <a:pt x="19265" y="0"/>
                    <a:pt x="1859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27" name="Google Shape;927;p34"/>
          <p:cNvSpPr txBox="1">
            <a:spLocks noGrp="1"/>
          </p:cNvSpPr>
          <p:nvPr>
            <p:ph type="title"/>
          </p:nvPr>
        </p:nvSpPr>
        <p:spPr>
          <a:xfrm>
            <a:off x="720000" y="279180"/>
            <a:ext cx="7704000" cy="64768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mj-lt"/>
              </a:rPr>
              <a:t>NỘI DUNG BÀI HỌC </a:t>
            </a:r>
            <a:endParaRPr>
              <a:solidFill>
                <a:schemeClr val="accent4"/>
              </a:solidFill>
              <a:latin typeface="+mj-lt"/>
            </a:endParaRPr>
          </a:p>
        </p:txBody>
      </p:sp>
      <p:sp>
        <p:nvSpPr>
          <p:cNvPr id="26" name="Freeform 7">
            <a:extLst>
              <a:ext uri="{FF2B5EF4-FFF2-40B4-BE49-F238E27FC236}">
                <a16:creationId xmlns:a16="http://schemas.microsoft.com/office/drawing/2014/main" id="{D42FE616-35E8-07BC-468B-00F762CDB8B6}"/>
              </a:ext>
            </a:extLst>
          </p:cNvPr>
          <p:cNvSpPr/>
          <p:nvPr/>
        </p:nvSpPr>
        <p:spPr>
          <a:xfrm>
            <a:off x="2702293" y="3347150"/>
            <a:ext cx="3739414" cy="2028633"/>
          </a:xfrm>
          <a:custGeom>
            <a:avLst/>
            <a:gdLst/>
            <a:ahLst/>
            <a:cxnLst/>
            <a:rect l="l" t="t" r="r" b="b"/>
            <a:pathLst>
              <a:path w="15169770" h="8229600">
                <a:moveTo>
                  <a:pt x="0" y="0"/>
                </a:moveTo>
                <a:lnTo>
                  <a:pt x="15169770" y="0"/>
                </a:lnTo>
                <a:lnTo>
                  <a:pt x="15169770" y="8229600"/>
                </a:lnTo>
                <a:lnTo>
                  <a:pt x="0" y="8229600"/>
                </a:lnTo>
                <a:lnTo>
                  <a:pt x="0" y="0"/>
                </a:lnTo>
                <a:close/>
              </a:path>
            </a:pathLst>
          </a:custGeom>
          <a:blipFill>
            <a:blip r:embed="rId3"/>
            <a:stretch>
              <a:fillRect/>
            </a:stretch>
          </a:blipFill>
        </p:spPr>
      </p:sp>
      <p:grpSp>
        <p:nvGrpSpPr>
          <p:cNvPr id="35" name="Group 34">
            <a:extLst>
              <a:ext uri="{FF2B5EF4-FFF2-40B4-BE49-F238E27FC236}">
                <a16:creationId xmlns:a16="http://schemas.microsoft.com/office/drawing/2014/main" id="{E9FBA7BF-52BF-94A2-1344-658D05C0BAF8}"/>
              </a:ext>
            </a:extLst>
          </p:cNvPr>
          <p:cNvGrpSpPr/>
          <p:nvPr/>
        </p:nvGrpSpPr>
        <p:grpSpPr>
          <a:xfrm>
            <a:off x="799829" y="1427502"/>
            <a:ext cx="3010054" cy="2311604"/>
            <a:chOff x="720000" y="1427502"/>
            <a:chExt cx="3010054" cy="2311604"/>
          </a:xfrm>
        </p:grpSpPr>
        <p:sp>
          <p:nvSpPr>
            <p:cNvPr id="33" name="Rectangle: Rounded Corners 32">
              <a:extLst>
                <a:ext uri="{FF2B5EF4-FFF2-40B4-BE49-F238E27FC236}">
                  <a16:creationId xmlns:a16="http://schemas.microsoft.com/office/drawing/2014/main" id="{1CB3CC9A-F42A-CAB1-BD4C-645B58F7C1F3}"/>
                </a:ext>
              </a:extLst>
            </p:cNvPr>
            <p:cNvSpPr/>
            <p:nvPr/>
          </p:nvSpPr>
          <p:spPr>
            <a:xfrm>
              <a:off x="1719944" y="1427502"/>
              <a:ext cx="982349" cy="902783"/>
            </a:xfrm>
            <a:prstGeom prst="roundRect">
              <a:avLst>
                <a:gd name="adj" fmla="val 893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I</a:t>
              </a:r>
            </a:p>
          </p:txBody>
        </p:sp>
        <p:sp>
          <p:nvSpPr>
            <p:cNvPr id="34" name="TextBox 33">
              <a:extLst>
                <a:ext uri="{FF2B5EF4-FFF2-40B4-BE49-F238E27FC236}">
                  <a16:creationId xmlns:a16="http://schemas.microsoft.com/office/drawing/2014/main" id="{2FB9473B-DFBE-00EE-A921-56571E7EF941}"/>
                </a:ext>
              </a:extLst>
            </p:cNvPr>
            <p:cNvSpPr txBox="1"/>
            <p:nvPr/>
          </p:nvSpPr>
          <p:spPr>
            <a:xfrm>
              <a:off x="720000" y="2563848"/>
              <a:ext cx="3010054" cy="1175258"/>
            </a:xfrm>
            <a:prstGeom prst="rect">
              <a:avLst/>
            </a:prstGeom>
            <a:noFill/>
          </p:spPr>
          <p:txBody>
            <a:bodyPr wrap="square" rtlCol="0">
              <a:spAutoFit/>
            </a:bodyPr>
            <a:lstStyle/>
            <a:p>
              <a:pPr algn="ctr">
                <a:lnSpc>
                  <a:spcPct val="150000"/>
                </a:lnSpc>
              </a:pPr>
              <a:r>
                <a:rPr lang="en-US" sz="2500" b="1"/>
                <a:t>Hệ thống điện quốc gia </a:t>
              </a:r>
            </a:p>
          </p:txBody>
        </p:sp>
      </p:grpSp>
      <p:grpSp>
        <p:nvGrpSpPr>
          <p:cNvPr id="36" name="Group 35">
            <a:extLst>
              <a:ext uri="{FF2B5EF4-FFF2-40B4-BE49-F238E27FC236}">
                <a16:creationId xmlns:a16="http://schemas.microsoft.com/office/drawing/2014/main" id="{8972A905-777D-A452-9F84-6C41268FAD11}"/>
              </a:ext>
            </a:extLst>
          </p:cNvPr>
          <p:cNvGrpSpPr/>
          <p:nvPr/>
        </p:nvGrpSpPr>
        <p:grpSpPr>
          <a:xfrm>
            <a:off x="4955530" y="1427502"/>
            <a:ext cx="3739414" cy="2311604"/>
            <a:chOff x="341411" y="1427502"/>
            <a:chExt cx="3739414" cy="2311604"/>
          </a:xfrm>
        </p:grpSpPr>
        <p:sp>
          <p:nvSpPr>
            <p:cNvPr id="37" name="Rectangle: Rounded Corners 36">
              <a:extLst>
                <a:ext uri="{FF2B5EF4-FFF2-40B4-BE49-F238E27FC236}">
                  <a16:creationId xmlns:a16="http://schemas.microsoft.com/office/drawing/2014/main" id="{873C9EFA-737A-7100-70F5-A4377F44341B}"/>
                </a:ext>
              </a:extLst>
            </p:cNvPr>
            <p:cNvSpPr/>
            <p:nvPr/>
          </p:nvSpPr>
          <p:spPr>
            <a:xfrm>
              <a:off x="1719944" y="1427502"/>
              <a:ext cx="982349" cy="902783"/>
            </a:xfrm>
            <a:prstGeom prst="roundRect">
              <a:avLst>
                <a:gd name="adj" fmla="val 893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II</a:t>
              </a:r>
            </a:p>
          </p:txBody>
        </p:sp>
        <p:sp>
          <p:nvSpPr>
            <p:cNvPr id="38" name="TextBox 37">
              <a:extLst>
                <a:ext uri="{FF2B5EF4-FFF2-40B4-BE49-F238E27FC236}">
                  <a16:creationId xmlns:a16="http://schemas.microsoft.com/office/drawing/2014/main" id="{77E8ECEA-118D-3A11-B37D-99E190279111}"/>
                </a:ext>
              </a:extLst>
            </p:cNvPr>
            <p:cNvSpPr txBox="1"/>
            <p:nvPr/>
          </p:nvSpPr>
          <p:spPr>
            <a:xfrm>
              <a:off x="341411" y="2563848"/>
              <a:ext cx="3739414" cy="1175258"/>
            </a:xfrm>
            <a:prstGeom prst="rect">
              <a:avLst/>
            </a:prstGeom>
            <a:noFill/>
          </p:spPr>
          <p:txBody>
            <a:bodyPr wrap="square" rtlCol="0">
              <a:spAutoFit/>
            </a:bodyPr>
            <a:lstStyle/>
            <a:p>
              <a:pPr algn="ctr">
                <a:lnSpc>
                  <a:spcPct val="150000"/>
                </a:lnSpc>
              </a:pPr>
              <a:r>
                <a:rPr lang="en-US" sz="2500" b="1"/>
                <a:t>Các thành phần trong hệ thống điện quốc gia </a:t>
              </a:r>
            </a:p>
          </p:txBody>
        </p:sp>
      </p:grpSp>
    </p:spTree>
    <p:extLst>
      <p:ext uri="{BB962C8B-B14F-4D97-AF65-F5344CB8AC3E}">
        <p14:creationId xmlns:p14="http://schemas.microsoft.com/office/powerpoint/2010/main" val="3575517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4" presetClass="entr" presetSubtype="1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35"/>
          <p:cNvSpPr/>
          <p:nvPr/>
        </p:nvSpPr>
        <p:spPr>
          <a:xfrm>
            <a:off x="-125" y="4163556"/>
            <a:ext cx="9144153" cy="979938"/>
          </a:xfrm>
          <a:custGeom>
            <a:avLst/>
            <a:gdLst/>
            <a:ahLst/>
            <a:cxnLst/>
            <a:rect l="l" t="t" r="r" b="b"/>
            <a:pathLst>
              <a:path w="185508" h="30259" extrusionOk="0">
                <a:moveTo>
                  <a:pt x="0" y="0"/>
                </a:moveTo>
                <a:lnTo>
                  <a:pt x="0" y="30259"/>
                </a:lnTo>
                <a:lnTo>
                  <a:pt x="185508" y="30259"/>
                </a:lnTo>
                <a:lnTo>
                  <a:pt x="185491"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35"/>
          <p:cNvSpPr/>
          <p:nvPr/>
        </p:nvSpPr>
        <p:spPr>
          <a:xfrm>
            <a:off x="7939468" y="946662"/>
            <a:ext cx="1709844" cy="33198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35"/>
          <p:cNvSpPr/>
          <p:nvPr/>
        </p:nvSpPr>
        <p:spPr>
          <a:xfrm>
            <a:off x="2786933" y="3355163"/>
            <a:ext cx="1833537" cy="263500"/>
          </a:xfrm>
          <a:custGeom>
            <a:avLst/>
            <a:gdLst/>
            <a:ahLst/>
            <a:cxnLst/>
            <a:rect l="l" t="t" r="r" b="b"/>
            <a:pathLst>
              <a:path w="30951" h="4448" extrusionOk="0">
                <a:moveTo>
                  <a:pt x="10374" y="1"/>
                </a:moveTo>
                <a:cubicBezTo>
                  <a:pt x="9167" y="1"/>
                  <a:pt x="8067" y="382"/>
                  <a:pt x="7750" y="1298"/>
                </a:cubicBezTo>
                <a:cubicBezTo>
                  <a:pt x="7035" y="904"/>
                  <a:pt x="6341" y="717"/>
                  <a:pt x="5666" y="717"/>
                </a:cubicBezTo>
                <a:cubicBezTo>
                  <a:pt x="4643" y="717"/>
                  <a:pt x="3664" y="1146"/>
                  <a:pt x="2721" y="1941"/>
                </a:cubicBezTo>
                <a:cubicBezTo>
                  <a:pt x="2160" y="2435"/>
                  <a:pt x="0" y="3540"/>
                  <a:pt x="676" y="4431"/>
                </a:cubicBezTo>
                <a:lnTo>
                  <a:pt x="30951" y="4447"/>
                </a:lnTo>
                <a:cubicBezTo>
                  <a:pt x="29945" y="3106"/>
                  <a:pt x="26113" y="1484"/>
                  <a:pt x="23847" y="1484"/>
                </a:cubicBezTo>
                <a:cubicBezTo>
                  <a:pt x="23104" y="1484"/>
                  <a:pt x="22530" y="1658"/>
                  <a:pt x="22277" y="2073"/>
                </a:cubicBezTo>
                <a:cubicBezTo>
                  <a:pt x="21063" y="1457"/>
                  <a:pt x="19533" y="1083"/>
                  <a:pt x="18225" y="1083"/>
                </a:cubicBezTo>
                <a:cubicBezTo>
                  <a:pt x="16975" y="1083"/>
                  <a:pt x="15928" y="1424"/>
                  <a:pt x="15550" y="2221"/>
                </a:cubicBezTo>
                <a:cubicBezTo>
                  <a:pt x="14692" y="1413"/>
                  <a:pt x="13406" y="589"/>
                  <a:pt x="12037" y="226"/>
                </a:cubicBezTo>
                <a:cubicBezTo>
                  <a:pt x="11504" y="81"/>
                  <a:pt x="10928" y="1"/>
                  <a:pt x="1037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35"/>
          <p:cNvSpPr/>
          <p:nvPr/>
        </p:nvSpPr>
        <p:spPr>
          <a:xfrm>
            <a:off x="2786918" y="87753"/>
            <a:ext cx="1709844" cy="331981"/>
          </a:xfrm>
          <a:custGeom>
            <a:avLst/>
            <a:gdLst/>
            <a:ahLst/>
            <a:cxnLst/>
            <a:rect l="l" t="t" r="r" b="b"/>
            <a:pathLst>
              <a:path w="28863" h="5604" extrusionOk="0">
                <a:moveTo>
                  <a:pt x="8696" y="1"/>
                </a:moveTo>
                <a:cubicBezTo>
                  <a:pt x="8218" y="1"/>
                  <a:pt x="7710" y="104"/>
                  <a:pt x="7163" y="261"/>
                </a:cubicBezTo>
                <a:cubicBezTo>
                  <a:pt x="5679" y="591"/>
                  <a:pt x="4145" y="1432"/>
                  <a:pt x="3964" y="2784"/>
                </a:cubicBezTo>
                <a:cubicBezTo>
                  <a:pt x="3632" y="2596"/>
                  <a:pt x="3283" y="2513"/>
                  <a:pt x="2941" y="2513"/>
                </a:cubicBezTo>
                <a:cubicBezTo>
                  <a:pt x="1395" y="2513"/>
                  <a:pt x="1" y="4213"/>
                  <a:pt x="1095" y="5604"/>
                </a:cubicBezTo>
                <a:lnTo>
                  <a:pt x="28863" y="5439"/>
                </a:lnTo>
                <a:cubicBezTo>
                  <a:pt x="27818" y="4518"/>
                  <a:pt x="25158" y="2415"/>
                  <a:pt x="23384" y="2415"/>
                </a:cubicBezTo>
                <a:cubicBezTo>
                  <a:pt x="22807" y="2415"/>
                  <a:pt x="22323" y="2638"/>
                  <a:pt x="22020" y="3196"/>
                </a:cubicBezTo>
                <a:cubicBezTo>
                  <a:pt x="20578" y="2264"/>
                  <a:pt x="18780" y="1089"/>
                  <a:pt x="17354" y="1089"/>
                </a:cubicBezTo>
                <a:cubicBezTo>
                  <a:pt x="16888" y="1089"/>
                  <a:pt x="16461" y="1214"/>
                  <a:pt x="16100" y="1515"/>
                </a:cubicBezTo>
                <a:cubicBezTo>
                  <a:pt x="15284" y="407"/>
                  <a:pt x="14159" y="98"/>
                  <a:pt x="13043" y="98"/>
                </a:cubicBezTo>
                <a:cubicBezTo>
                  <a:pt x="12897" y="98"/>
                  <a:pt x="12750" y="103"/>
                  <a:pt x="12604" y="113"/>
                </a:cubicBezTo>
                <a:cubicBezTo>
                  <a:pt x="11631" y="195"/>
                  <a:pt x="10856" y="30"/>
                  <a:pt x="10576" y="756"/>
                </a:cubicBezTo>
                <a:cubicBezTo>
                  <a:pt x="9988" y="206"/>
                  <a:pt x="9371" y="1"/>
                  <a:pt x="86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950" name="Google Shape;950;p35"/>
          <p:cNvGrpSpPr/>
          <p:nvPr/>
        </p:nvGrpSpPr>
        <p:grpSpPr>
          <a:xfrm>
            <a:off x="6412761" y="3962775"/>
            <a:ext cx="403544" cy="1374587"/>
            <a:chOff x="7942475" y="2738716"/>
            <a:chExt cx="127825" cy="435409"/>
          </a:xfrm>
        </p:grpSpPr>
        <p:sp>
          <p:nvSpPr>
            <p:cNvPr id="951" name="Google Shape;951;p35"/>
            <p:cNvSpPr/>
            <p:nvPr/>
          </p:nvSpPr>
          <p:spPr>
            <a:xfrm>
              <a:off x="7962675" y="2785422"/>
              <a:ext cx="87427" cy="21450"/>
            </a:xfrm>
            <a:custGeom>
              <a:avLst/>
              <a:gdLst/>
              <a:ahLst/>
              <a:cxnLst/>
              <a:rect l="l" t="t" r="r" b="b"/>
              <a:pathLst>
                <a:path w="2425" h="858" extrusionOk="0">
                  <a:moveTo>
                    <a:pt x="1" y="0"/>
                  </a:moveTo>
                  <a:lnTo>
                    <a:pt x="1" y="858"/>
                  </a:lnTo>
                  <a:lnTo>
                    <a:pt x="2425" y="858"/>
                  </a:lnTo>
                  <a:lnTo>
                    <a:pt x="242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35"/>
            <p:cNvSpPr/>
            <p:nvPr/>
          </p:nvSpPr>
          <p:spPr>
            <a:xfrm>
              <a:off x="8000600" y="2738716"/>
              <a:ext cx="47025" cy="48675"/>
            </a:xfrm>
            <a:custGeom>
              <a:avLst/>
              <a:gdLst/>
              <a:ahLst/>
              <a:cxnLst/>
              <a:rect l="l" t="t" r="r" b="b"/>
              <a:pathLst>
                <a:path w="1881" h="1947" extrusionOk="0">
                  <a:moveTo>
                    <a:pt x="1" y="1"/>
                  </a:moveTo>
                  <a:lnTo>
                    <a:pt x="1" y="1336"/>
                  </a:lnTo>
                  <a:lnTo>
                    <a:pt x="166" y="1336"/>
                  </a:lnTo>
                  <a:lnTo>
                    <a:pt x="199" y="165"/>
                  </a:lnTo>
                  <a:lnTo>
                    <a:pt x="1716" y="165"/>
                  </a:lnTo>
                  <a:lnTo>
                    <a:pt x="1683" y="1930"/>
                  </a:lnTo>
                  <a:lnTo>
                    <a:pt x="1848" y="1946"/>
                  </a:lnTo>
                  <a:lnTo>
                    <a:pt x="18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35"/>
            <p:cNvSpPr/>
            <p:nvPr/>
          </p:nvSpPr>
          <p:spPr>
            <a:xfrm>
              <a:off x="7986825" y="2769641"/>
              <a:ext cx="35025" cy="15275"/>
            </a:xfrm>
            <a:custGeom>
              <a:avLst/>
              <a:gdLst/>
              <a:ahLst/>
              <a:cxnLst/>
              <a:rect l="l" t="t" r="r" b="b"/>
              <a:pathLst>
                <a:path w="364" h="380" extrusionOk="0">
                  <a:moveTo>
                    <a:pt x="1" y="0"/>
                  </a:moveTo>
                  <a:lnTo>
                    <a:pt x="1" y="380"/>
                  </a:lnTo>
                  <a:lnTo>
                    <a:pt x="363" y="380"/>
                  </a:lnTo>
                  <a:lnTo>
                    <a:pt x="36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35"/>
            <p:cNvSpPr/>
            <p:nvPr/>
          </p:nvSpPr>
          <p:spPr>
            <a:xfrm>
              <a:off x="7986831" y="2769641"/>
              <a:ext cx="16488" cy="15275"/>
            </a:xfrm>
            <a:custGeom>
              <a:avLst/>
              <a:gdLst/>
              <a:ahLst/>
              <a:cxnLst/>
              <a:rect l="l" t="t" r="r" b="b"/>
              <a:pathLst>
                <a:path w="364" h="380" extrusionOk="0">
                  <a:moveTo>
                    <a:pt x="1" y="0"/>
                  </a:moveTo>
                  <a:lnTo>
                    <a:pt x="1" y="380"/>
                  </a:lnTo>
                  <a:lnTo>
                    <a:pt x="363" y="380"/>
                  </a:lnTo>
                  <a:lnTo>
                    <a:pt x="363"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35"/>
            <p:cNvSpPr/>
            <p:nvPr/>
          </p:nvSpPr>
          <p:spPr>
            <a:xfrm>
              <a:off x="7962675" y="2784891"/>
              <a:ext cx="40425" cy="21450"/>
            </a:xfrm>
            <a:custGeom>
              <a:avLst/>
              <a:gdLst/>
              <a:ahLst/>
              <a:cxnLst/>
              <a:rect l="l" t="t" r="r" b="b"/>
              <a:pathLst>
                <a:path w="2425" h="858" extrusionOk="0">
                  <a:moveTo>
                    <a:pt x="1" y="0"/>
                  </a:moveTo>
                  <a:lnTo>
                    <a:pt x="1" y="858"/>
                  </a:lnTo>
                  <a:lnTo>
                    <a:pt x="2425" y="858"/>
                  </a:lnTo>
                  <a:lnTo>
                    <a:pt x="2425"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35"/>
            <p:cNvSpPr/>
            <p:nvPr/>
          </p:nvSpPr>
          <p:spPr>
            <a:xfrm>
              <a:off x="7971350" y="2779116"/>
              <a:ext cx="66803" cy="6625"/>
            </a:xfrm>
            <a:custGeom>
              <a:avLst/>
              <a:gdLst/>
              <a:ahLst/>
              <a:cxnLst/>
              <a:rect l="l" t="t" r="r" b="b"/>
              <a:pathLst>
                <a:path w="2078" h="265" extrusionOk="0">
                  <a:moveTo>
                    <a:pt x="0" y="1"/>
                  </a:moveTo>
                  <a:lnTo>
                    <a:pt x="0" y="264"/>
                  </a:lnTo>
                  <a:lnTo>
                    <a:pt x="2078" y="264"/>
                  </a:lnTo>
                  <a:lnTo>
                    <a:pt x="207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35"/>
            <p:cNvSpPr/>
            <p:nvPr/>
          </p:nvSpPr>
          <p:spPr>
            <a:xfrm>
              <a:off x="7971350" y="2779381"/>
              <a:ext cx="34677" cy="5925"/>
            </a:xfrm>
            <a:custGeom>
              <a:avLst/>
              <a:gdLst/>
              <a:ahLst/>
              <a:cxnLst/>
              <a:rect l="l" t="t" r="r" b="b"/>
              <a:pathLst>
                <a:path w="2078" h="265" extrusionOk="0">
                  <a:moveTo>
                    <a:pt x="0" y="1"/>
                  </a:moveTo>
                  <a:lnTo>
                    <a:pt x="0" y="264"/>
                  </a:lnTo>
                  <a:lnTo>
                    <a:pt x="2078" y="264"/>
                  </a:lnTo>
                  <a:lnTo>
                    <a:pt x="2078" y="1"/>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35"/>
            <p:cNvSpPr/>
            <p:nvPr/>
          </p:nvSpPr>
          <p:spPr>
            <a:xfrm>
              <a:off x="7968450" y="2805550"/>
              <a:ext cx="101850" cy="368575"/>
            </a:xfrm>
            <a:custGeom>
              <a:avLst/>
              <a:gdLst/>
              <a:ahLst/>
              <a:cxnLst/>
              <a:rect l="l" t="t" r="r" b="b"/>
              <a:pathLst>
                <a:path w="4074" h="14743" extrusionOk="0">
                  <a:moveTo>
                    <a:pt x="743" y="0"/>
                  </a:moveTo>
                  <a:cubicBezTo>
                    <a:pt x="331" y="0"/>
                    <a:pt x="1" y="495"/>
                    <a:pt x="1" y="1105"/>
                  </a:cubicBezTo>
                  <a:lnTo>
                    <a:pt x="1" y="13637"/>
                  </a:lnTo>
                  <a:cubicBezTo>
                    <a:pt x="1" y="14264"/>
                    <a:pt x="331" y="14742"/>
                    <a:pt x="743" y="14742"/>
                  </a:cubicBezTo>
                  <a:lnTo>
                    <a:pt x="3332" y="14742"/>
                  </a:lnTo>
                  <a:cubicBezTo>
                    <a:pt x="3744" y="14742"/>
                    <a:pt x="4074" y="14264"/>
                    <a:pt x="4074" y="13637"/>
                  </a:cubicBezTo>
                  <a:lnTo>
                    <a:pt x="4074" y="1105"/>
                  </a:lnTo>
                  <a:cubicBezTo>
                    <a:pt x="4074" y="495"/>
                    <a:pt x="3744" y="0"/>
                    <a:pt x="33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35"/>
            <p:cNvSpPr/>
            <p:nvPr/>
          </p:nvSpPr>
          <p:spPr>
            <a:xfrm>
              <a:off x="7942475" y="2805550"/>
              <a:ext cx="102275" cy="368575"/>
            </a:xfrm>
            <a:custGeom>
              <a:avLst/>
              <a:gdLst/>
              <a:ahLst/>
              <a:cxnLst/>
              <a:rect l="l" t="t" r="r" b="b"/>
              <a:pathLst>
                <a:path w="4091" h="14743" extrusionOk="0">
                  <a:moveTo>
                    <a:pt x="743" y="0"/>
                  </a:moveTo>
                  <a:cubicBezTo>
                    <a:pt x="331" y="0"/>
                    <a:pt x="1" y="495"/>
                    <a:pt x="1" y="1105"/>
                  </a:cubicBezTo>
                  <a:lnTo>
                    <a:pt x="1" y="13637"/>
                  </a:lnTo>
                  <a:cubicBezTo>
                    <a:pt x="1" y="14264"/>
                    <a:pt x="331" y="14742"/>
                    <a:pt x="743" y="14742"/>
                  </a:cubicBezTo>
                  <a:lnTo>
                    <a:pt x="3348" y="14742"/>
                  </a:lnTo>
                  <a:cubicBezTo>
                    <a:pt x="3761" y="14742"/>
                    <a:pt x="4090" y="14264"/>
                    <a:pt x="4090" y="13637"/>
                  </a:cubicBezTo>
                  <a:lnTo>
                    <a:pt x="4090" y="1105"/>
                  </a:lnTo>
                  <a:cubicBezTo>
                    <a:pt x="4090" y="495"/>
                    <a:pt x="3761" y="0"/>
                    <a:pt x="33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35"/>
            <p:cNvSpPr/>
            <p:nvPr/>
          </p:nvSpPr>
          <p:spPr>
            <a:xfrm>
              <a:off x="7942475" y="2805125"/>
              <a:ext cx="28900" cy="369000"/>
            </a:xfrm>
            <a:custGeom>
              <a:avLst/>
              <a:gdLst/>
              <a:ahLst/>
              <a:cxnLst/>
              <a:rect l="l" t="t" r="r" b="b"/>
              <a:pathLst>
                <a:path w="1156" h="14760" extrusionOk="0">
                  <a:moveTo>
                    <a:pt x="743" y="1"/>
                  </a:moveTo>
                  <a:lnTo>
                    <a:pt x="743" y="17"/>
                  </a:lnTo>
                  <a:cubicBezTo>
                    <a:pt x="331" y="17"/>
                    <a:pt x="1" y="512"/>
                    <a:pt x="1" y="1122"/>
                  </a:cubicBezTo>
                  <a:lnTo>
                    <a:pt x="1" y="13654"/>
                  </a:lnTo>
                  <a:cubicBezTo>
                    <a:pt x="1" y="14281"/>
                    <a:pt x="331" y="14759"/>
                    <a:pt x="743" y="14759"/>
                  </a:cubicBezTo>
                  <a:lnTo>
                    <a:pt x="1155" y="14759"/>
                  </a:lnTo>
                  <a:lnTo>
                    <a:pt x="1155" y="1"/>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1" name="Google Shape;961;p35"/>
          <p:cNvGrpSpPr/>
          <p:nvPr/>
        </p:nvGrpSpPr>
        <p:grpSpPr>
          <a:xfrm>
            <a:off x="6682471" y="3730687"/>
            <a:ext cx="2229321" cy="1412819"/>
            <a:chOff x="5660124" y="3143868"/>
            <a:chExt cx="4557074" cy="2888019"/>
          </a:xfrm>
        </p:grpSpPr>
        <p:sp>
          <p:nvSpPr>
            <p:cNvPr id="962" name="Google Shape;962;p35"/>
            <p:cNvSpPr/>
            <p:nvPr/>
          </p:nvSpPr>
          <p:spPr>
            <a:xfrm>
              <a:off x="5660124" y="3177746"/>
              <a:ext cx="2768488" cy="2854140"/>
            </a:xfrm>
            <a:custGeom>
              <a:avLst/>
              <a:gdLst/>
              <a:ahLst/>
              <a:cxnLst/>
              <a:rect l="l" t="t" r="r" b="b"/>
              <a:pathLst>
                <a:path w="20266" h="20893" extrusionOk="0">
                  <a:moveTo>
                    <a:pt x="3348" y="0"/>
                  </a:moveTo>
                  <a:lnTo>
                    <a:pt x="3348" y="7635"/>
                  </a:lnTo>
                  <a:lnTo>
                    <a:pt x="3381" y="7635"/>
                  </a:lnTo>
                  <a:lnTo>
                    <a:pt x="0" y="20892"/>
                  </a:lnTo>
                  <a:lnTo>
                    <a:pt x="20266" y="20892"/>
                  </a:lnTo>
                  <a:lnTo>
                    <a:pt x="17232" y="7635"/>
                  </a:lnTo>
                  <a:lnTo>
                    <a:pt x="1723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35"/>
            <p:cNvSpPr/>
            <p:nvPr/>
          </p:nvSpPr>
          <p:spPr>
            <a:xfrm>
              <a:off x="7293254" y="3177746"/>
              <a:ext cx="1135345" cy="2854140"/>
            </a:xfrm>
            <a:custGeom>
              <a:avLst/>
              <a:gdLst/>
              <a:ahLst/>
              <a:cxnLst/>
              <a:rect l="l" t="t" r="r" b="b"/>
              <a:pathLst>
                <a:path w="8311" h="20893" extrusionOk="0">
                  <a:moveTo>
                    <a:pt x="0" y="0"/>
                  </a:moveTo>
                  <a:lnTo>
                    <a:pt x="0" y="7635"/>
                  </a:lnTo>
                  <a:lnTo>
                    <a:pt x="3034" y="20892"/>
                  </a:lnTo>
                  <a:lnTo>
                    <a:pt x="8311" y="20892"/>
                  </a:lnTo>
                  <a:lnTo>
                    <a:pt x="5277" y="7635"/>
                  </a:lnTo>
                  <a:lnTo>
                    <a:pt x="5277" y="0"/>
                  </a:lnTo>
                  <a:close/>
                </a:path>
              </a:pathLst>
            </a:custGeom>
            <a:solidFill>
              <a:srgbClr val="C8D8DA">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35"/>
            <p:cNvSpPr/>
            <p:nvPr/>
          </p:nvSpPr>
          <p:spPr>
            <a:xfrm>
              <a:off x="5660124" y="3173238"/>
              <a:ext cx="1180425" cy="2851955"/>
            </a:xfrm>
            <a:custGeom>
              <a:avLst/>
              <a:gdLst/>
              <a:ahLst/>
              <a:cxnLst/>
              <a:rect l="l" t="t" r="r" b="b"/>
              <a:pathLst>
                <a:path w="8641" h="20877" extrusionOk="0">
                  <a:moveTo>
                    <a:pt x="3348" y="0"/>
                  </a:moveTo>
                  <a:lnTo>
                    <a:pt x="3348" y="7602"/>
                  </a:lnTo>
                  <a:lnTo>
                    <a:pt x="3364" y="7602"/>
                  </a:lnTo>
                  <a:lnTo>
                    <a:pt x="0" y="20876"/>
                  </a:lnTo>
                  <a:lnTo>
                    <a:pt x="5277" y="20876"/>
                  </a:lnTo>
                  <a:lnTo>
                    <a:pt x="8641" y="7602"/>
                  </a:lnTo>
                  <a:lnTo>
                    <a:pt x="8624" y="7602"/>
                  </a:lnTo>
                  <a:lnTo>
                    <a:pt x="8624" y="0"/>
                  </a:lnTo>
                  <a:close/>
                </a:path>
              </a:pathLst>
            </a:custGeom>
            <a:solidFill>
              <a:srgbClr val="C8D8DA">
                <a:alpha val="3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35"/>
            <p:cNvSpPr/>
            <p:nvPr/>
          </p:nvSpPr>
          <p:spPr>
            <a:xfrm>
              <a:off x="6036338" y="3143868"/>
              <a:ext cx="2054440" cy="169120"/>
            </a:xfrm>
            <a:custGeom>
              <a:avLst/>
              <a:gdLst/>
              <a:ahLst/>
              <a:cxnLst/>
              <a:rect l="l" t="t" r="r" b="b"/>
              <a:pathLst>
                <a:path w="15039" h="1238" extrusionOk="0">
                  <a:moveTo>
                    <a:pt x="0" y="1"/>
                  </a:moveTo>
                  <a:lnTo>
                    <a:pt x="0" y="1238"/>
                  </a:lnTo>
                  <a:lnTo>
                    <a:pt x="15039" y="1238"/>
                  </a:lnTo>
                  <a:lnTo>
                    <a:pt x="1503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6" name="Google Shape;966;p35"/>
            <p:cNvSpPr/>
            <p:nvPr/>
          </p:nvSpPr>
          <p:spPr>
            <a:xfrm>
              <a:off x="6117346" y="3308342"/>
              <a:ext cx="1896795" cy="180322"/>
            </a:xfrm>
            <a:custGeom>
              <a:avLst/>
              <a:gdLst/>
              <a:ahLst/>
              <a:cxnLst/>
              <a:rect l="l" t="t" r="r" b="b"/>
              <a:pathLst>
                <a:path w="13885" h="1320" extrusionOk="0">
                  <a:moveTo>
                    <a:pt x="1" y="1"/>
                  </a:moveTo>
                  <a:lnTo>
                    <a:pt x="1" y="1320"/>
                  </a:lnTo>
                  <a:lnTo>
                    <a:pt x="13885" y="1320"/>
                  </a:lnTo>
                  <a:lnTo>
                    <a:pt x="1388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35"/>
            <p:cNvSpPr/>
            <p:nvPr/>
          </p:nvSpPr>
          <p:spPr>
            <a:xfrm>
              <a:off x="6705300" y="3488527"/>
              <a:ext cx="1847207" cy="2536665"/>
            </a:xfrm>
            <a:custGeom>
              <a:avLst/>
              <a:gdLst/>
              <a:ahLst/>
              <a:cxnLst/>
              <a:rect l="l" t="t" r="r" b="b"/>
              <a:pathLst>
                <a:path w="13522" h="18569" extrusionOk="0">
                  <a:moveTo>
                    <a:pt x="9564" y="1"/>
                  </a:moveTo>
                  <a:lnTo>
                    <a:pt x="0" y="18568"/>
                  </a:lnTo>
                  <a:lnTo>
                    <a:pt x="13522" y="18486"/>
                  </a:lnTo>
                  <a:lnTo>
                    <a:pt x="9581" y="5723"/>
                  </a:lnTo>
                  <a:lnTo>
                    <a:pt x="9564" y="1"/>
                  </a:lnTo>
                  <a:close/>
                </a:path>
              </a:pathLst>
            </a:custGeom>
            <a:solidFill>
              <a:srgbClr val="021315">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35"/>
            <p:cNvSpPr/>
            <p:nvPr/>
          </p:nvSpPr>
          <p:spPr>
            <a:xfrm>
              <a:off x="7709904" y="3447955"/>
              <a:ext cx="2507294" cy="2583931"/>
            </a:xfrm>
            <a:custGeom>
              <a:avLst/>
              <a:gdLst/>
              <a:ahLst/>
              <a:cxnLst/>
              <a:rect l="l" t="t" r="r" b="b"/>
              <a:pathLst>
                <a:path w="18354" h="18915" extrusionOk="0">
                  <a:moveTo>
                    <a:pt x="3035" y="1"/>
                  </a:moveTo>
                  <a:lnTo>
                    <a:pt x="3035" y="6894"/>
                  </a:lnTo>
                  <a:lnTo>
                    <a:pt x="3051" y="6894"/>
                  </a:lnTo>
                  <a:lnTo>
                    <a:pt x="1" y="18914"/>
                  </a:lnTo>
                  <a:lnTo>
                    <a:pt x="18354" y="18914"/>
                  </a:lnTo>
                  <a:lnTo>
                    <a:pt x="15600" y="6894"/>
                  </a:lnTo>
                  <a:lnTo>
                    <a:pt x="1560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35"/>
            <p:cNvSpPr/>
            <p:nvPr/>
          </p:nvSpPr>
          <p:spPr>
            <a:xfrm>
              <a:off x="9187713" y="3447955"/>
              <a:ext cx="1029474" cy="2583931"/>
            </a:xfrm>
            <a:custGeom>
              <a:avLst/>
              <a:gdLst/>
              <a:ahLst/>
              <a:cxnLst/>
              <a:rect l="l" t="t" r="r" b="b"/>
              <a:pathLst>
                <a:path w="7536" h="18915" extrusionOk="0">
                  <a:moveTo>
                    <a:pt x="0" y="1"/>
                  </a:moveTo>
                  <a:lnTo>
                    <a:pt x="0" y="6894"/>
                  </a:lnTo>
                  <a:lnTo>
                    <a:pt x="2770" y="18914"/>
                  </a:lnTo>
                  <a:lnTo>
                    <a:pt x="7536" y="18914"/>
                  </a:lnTo>
                  <a:lnTo>
                    <a:pt x="4782" y="6894"/>
                  </a:lnTo>
                  <a:lnTo>
                    <a:pt x="4782" y="1"/>
                  </a:lnTo>
                  <a:close/>
                </a:path>
              </a:pathLst>
            </a:custGeom>
            <a:solidFill>
              <a:srgbClr val="C8D8DA">
                <a:alpha val="3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35"/>
            <p:cNvSpPr/>
            <p:nvPr/>
          </p:nvSpPr>
          <p:spPr>
            <a:xfrm>
              <a:off x="7709904" y="3443447"/>
              <a:ext cx="1067861" cy="2581745"/>
            </a:xfrm>
            <a:custGeom>
              <a:avLst/>
              <a:gdLst/>
              <a:ahLst/>
              <a:cxnLst/>
              <a:rect l="l" t="t" r="r" b="b"/>
              <a:pathLst>
                <a:path w="7817" h="18899" extrusionOk="0">
                  <a:moveTo>
                    <a:pt x="3002" y="1"/>
                  </a:moveTo>
                  <a:lnTo>
                    <a:pt x="3002" y="6877"/>
                  </a:lnTo>
                  <a:lnTo>
                    <a:pt x="3035" y="6877"/>
                  </a:lnTo>
                  <a:lnTo>
                    <a:pt x="1" y="18898"/>
                  </a:lnTo>
                  <a:lnTo>
                    <a:pt x="4766" y="18898"/>
                  </a:lnTo>
                  <a:lnTo>
                    <a:pt x="7817" y="6877"/>
                  </a:lnTo>
                  <a:lnTo>
                    <a:pt x="7800" y="6877"/>
                  </a:lnTo>
                  <a:lnTo>
                    <a:pt x="7800" y="1"/>
                  </a:lnTo>
                  <a:close/>
                </a:path>
              </a:pathLst>
            </a:custGeom>
            <a:solidFill>
              <a:srgbClr val="C8D8DA">
                <a:alpha val="3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35"/>
            <p:cNvSpPr/>
            <p:nvPr/>
          </p:nvSpPr>
          <p:spPr>
            <a:xfrm>
              <a:off x="8050054" y="3416535"/>
              <a:ext cx="1858545" cy="153274"/>
            </a:xfrm>
            <a:custGeom>
              <a:avLst/>
              <a:gdLst/>
              <a:ahLst/>
              <a:cxnLst/>
              <a:rect l="l" t="t" r="r" b="b"/>
              <a:pathLst>
                <a:path w="13605" h="1122" extrusionOk="0">
                  <a:moveTo>
                    <a:pt x="1" y="0"/>
                  </a:moveTo>
                  <a:lnTo>
                    <a:pt x="1" y="1121"/>
                  </a:lnTo>
                  <a:lnTo>
                    <a:pt x="13605" y="1121"/>
                  </a:lnTo>
                  <a:lnTo>
                    <a:pt x="1360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35"/>
            <p:cNvSpPr/>
            <p:nvPr/>
          </p:nvSpPr>
          <p:spPr>
            <a:xfrm>
              <a:off x="8119860" y="3565163"/>
              <a:ext cx="1718932" cy="162290"/>
            </a:xfrm>
            <a:custGeom>
              <a:avLst/>
              <a:gdLst/>
              <a:ahLst/>
              <a:cxnLst/>
              <a:rect l="l" t="t" r="r" b="b"/>
              <a:pathLst>
                <a:path w="12583" h="1188" extrusionOk="0">
                  <a:moveTo>
                    <a:pt x="1" y="0"/>
                  </a:moveTo>
                  <a:lnTo>
                    <a:pt x="1" y="1188"/>
                  </a:lnTo>
                  <a:lnTo>
                    <a:pt x="12583" y="1188"/>
                  </a:lnTo>
                  <a:lnTo>
                    <a:pt x="1258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73" name="Google Shape;973;p35"/>
          <p:cNvGrpSpPr/>
          <p:nvPr/>
        </p:nvGrpSpPr>
        <p:grpSpPr>
          <a:xfrm>
            <a:off x="5096966" y="3962775"/>
            <a:ext cx="405497" cy="1381488"/>
            <a:chOff x="7942475" y="2738716"/>
            <a:chExt cx="128444" cy="437595"/>
          </a:xfrm>
        </p:grpSpPr>
        <p:sp>
          <p:nvSpPr>
            <p:cNvPr id="974" name="Google Shape;974;p35"/>
            <p:cNvSpPr/>
            <p:nvPr/>
          </p:nvSpPr>
          <p:spPr>
            <a:xfrm>
              <a:off x="7962675" y="2785422"/>
              <a:ext cx="87427" cy="21450"/>
            </a:xfrm>
            <a:custGeom>
              <a:avLst/>
              <a:gdLst/>
              <a:ahLst/>
              <a:cxnLst/>
              <a:rect l="l" t="t" r="r" b="b"/>
              <a:pathLst>
                <a:path w="2425" h="858" extrusionOk="0">
                  <a:moveTo>
                    <a:pt x="1" y="0"/>
                  </a:moveTo>
                  <a:lnTo>
                    <a:pt x="1" y="858"/>
                  </a:lnTo>
                  <a:lnTo>
                    <a:pt x="2425" y="858"/>
                  </a:lnTo>
                  <a:lnTo>
                    <a:pt x="242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35"/>
            <p:cNvSpPr/>
            <p:nvPr/>
          </p:nvSpPr>
          <p:spPr>
            <a:xfrm>
              <a:off x="8000600" y="2738716"/>
              <a:ext cx="47025" cy="48675"/>
            </a:xfrm>
            <a:custGeom>
              <a:avLst/>
              <a:gdLst/>
              <a:ahLst/>
              <a:cxnLst/>
              <a:rect l="l" t="t" r="r" b="b"/>
              <a:pathLst>
                <a:path w="1881" h="1947" extrusionOk="0">
                  <a:moveTo>
                    <a:pt x="1" y="1"/>
                  </a:moveTo>
                  <a:lnTo>
                    <a:pt x="1" y="1336"/>
                  </a:lnTo>
                  <a:lnTo>
                    <a:pt x="166" y="1336"/>
                  </a:lnTo>
                  <a:lnTo>
                    <a:pt x="199" y="165"/>
                  </a:lnTo>
                  <a:lnTo>
                    <a:pt x="1716" y="165"/>
                  </a:lnTo>
                  <a:lnTo>
                    <a:pt x="1683" y="1930"/>
                  </a:lnTo>
                  <a:lnTo>
                    <a:pt x="1848" y="1946"/>
                  </a:lnTo>
                  <a:lnTo>
                    <a:pt x="18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35"/>
            <p:cNvSpPr/>
            <p:nvPr/>
          </p:nvSpPr>
          <p:spPr>
            <a:xfrm>
              <a:off x="7986825" y="2769641"/>
              <a:ext cx="35025" cy="15275"/>
            </a:xfrm>
            <a:custGeom>
              <a:avLst/>
              <a:gdLst/>
              <a:ahLst/>
              <a:cxnLst/>
              <a:rect l="l" t="t" r="r" b="b"/>
              <a:pathLst>
                <a:path w="364" h="380" extrusionOk="0">
                  <a:moveTo>
                    <a:pt x="1" y="0"/>
                  </a:moveTo>
                  <a:lnTo>
                    <a:pt x="1" y="380"/>
                  </a:lnTo>
                  <a:lnTo>
                    <a:pt x="363" y="380"/>
                  </a:lnTo>
                  <a:lnTo>
                    <a:pt x="36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35"/>
            <p:cNvSpPr/>
            <p:nvPr/>
          </p:nvSpPr>
          <p:spPr>
            <a:xfrm>
              <a:off x="7986831" y="2769641"/>
              <a:ext cx="16488" cy="15275"/>
            </a:xfrm>
            <a:custGeom>
              <a:avLst/>
              <a:gdLst/>
              <a:ahLst/>
              <a:cxnLst/>
              <a:rect l="l" t="t" r="r" b="b"/>
              <a:pathLst>
                <a:path w="364" h="380" extrusionOk="0">
                  <a:moveTo>
                    <a:pt x="1" y="0"/>
                  </a:moveTo>
                  <a:lnTo>
                    <a:pt x="1" y="380"/>
                  </a:lnTo>
                  <a:lnTo>
                    <a:pt x="363" y="380"/>
                  </a:lnTo>
                  <a:lnTo>
                    <a:pt x="363"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35"/>
            <p:cNvSpPr/>
            <p:nvPr/>
          </p:nvSpPr>
          <p:spPr>
            <a:xfrm>
              <a:off x="7962675" y="2784891"/>
              <a:ext cx="40425" cy="21450"/>
            </a:xfrm>
            <a:custGeom>
              <a:avLst/>
              <a:gdLst/>
              <a:ahLst/>
              <a:cxnLst/>
              <a:rect l="l" t="t" r="r" b="b"/>
              <a:pathLst>
                <a:path w="2425" h="858" extrusionOk="0">
                  <a:moveTo>
                    <a:pt x="1" y="0"/>
                  </a:moveTo>
                  <a:lnTo>
                    <a:pt x="1" y="858"/>
                  </a:lnTo>
                  <a:lnTo>
                    <a:pt x="2425" y="858"/>
                  </a:lnTo>
                  <a:lnTo>
                    <a:pt x="2425"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35"/>
            <p:cNvSpPr/>
            <p:nvPr/>
          </p:nvSpPr>
          <p:spPr>
            <a:xfrm>
              <a:off x="7971350" y="2779116"/>
              <a:ext cx="66803" cy="6625"/>
            </a:xfrm>
            <a:custGeom>
              <a:avLst/>
              <a:gdLst/>
              <a:ahLst/>
              <a:cxnLst/>
              <a:rect l="l" t="t" r="r" b="b"/>
              <a:pathLst>
                <a:path w="2078" h="265" extrusionOk="0">
                  <a:moveTo>
                    <a:pt x="0" y="1"/>
                  </a:moveTo>
                  <a:lnTo>
                    <a:pt x="0" y="264"/>
                  </a:lnTo>
                  <a:lnTo>
                    <a:pt x="2078" y="264"/>
                  </a:lnTo>
                  <a:lnTo>
                    <a:pt x="207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35"/>
            <p:cNvSpPr/>
            <p:nvPr/>
          </p:nvSpPr>
          <p:spPr>
            <a:xfrm>
              <a:off x="7971350" y="2779381"/>
              <a:ext cx="34677" cy="5925"/>
            </a:xfrm>
            <a:custGeom>
              <a:avLst/>
              <a:gdLst/>
              <a:ahLst/>
              <a:cxnLst/>
              <a:rect l="l" t="t" r="r" b="b"/>
              <a:pathLst>
                <a:path w="2078" h="265" extrusionOk="0">
                  <a:moveTo>
                    <a:pt x="0" y="1"/>
                  </a:moveTo>
                  <a:lnTo>
                    <a:pt x="0" y="264"/>
                  </a:lnTo>
                  <a:lnTo>
                    <a:pt x="2078" y="264"/>
                  </a:lnTo>
                  <a:lnTo>
                    <a:pt x="2078" y="1"/>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35"/>
            <p:cNvSpPr/>
            <p:nvPr/>
          </p:nvSpPr>
          <p:spPr>
            <a:xfrm>
              <a:off x="7968450" y="2805550"/>
              <a:ext cx="101850" cy="368575"/>
            </a:xfrm>
            <a:custGeom>
              <a:avLst/>
              <a:gdLst/>
              <a:ahLst/>
              <a:cxnLst/>
              <a:rect l="l" t="t" r="r" b="b"/>
              <a:pathLst>
                <a:path w="4074" h="14743" extrusionOk="0">
                  <a:moveTo>
                    <a:pt x="743" y="0"/>
                  </a:moveTo>
                  <a:cubicBezTo>
                    <a:pt x="331" y="0"/>
                    <a:pt x="1" y="495"/>
                    <a:pt x="1" y="1105"/>
                  </a:cubicBezTo>
                  <a:lnTo>
                    <a:pt x="1" y="13637"/>
                  </a:lnTo>
                  <a:cubicBezTo>
                    <a:pt x="1" y="14264"/>
                    <a:pt x="331" y="14742"/>
                    <a:pt x="743" y="14742"/>
                  </a:cubicBezTo>
                  <a:lnTo>
                    <a:pt x="3332" y="14742"/>
                  </a:lnTo>
                  <a:cubicBezTo>
                    <a:pt x="3744" y="14742"/>
                    <a:pt x="4074" y="14264"/>
                    <a:pt x="4074" y="13637"/>
                  </a:cubicBezTo>
                  <a:lnTo>
                    <a:pt x="4074" y="1105"/>
                  </a:lnTo>
                  <a:cubicBezTo>
                    <a:pt x="4074" y="495"/>
                    <a:pt x="3744" y="0"/>
                    <a:pt x="33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35"/>
            <p:cNvSpPr/>
            <p:nvPr/>
          </p:nvSpPr>
          <p:spPr>
            <a:xfrm>
              <a:off x="7942475" y="2805550"/>
              <a:ext cx="102275" cy="368575"/>
            </a:xfrm>
            <a:custGeom>
              <a:avLst/>
              <a:gdLst/>
              <a:ahLst/>
              <a:cxnLst/>
              <a:rect l="l" t="t" r="r" b="b"/>
              <a:pathLst>
                <a:path w="4091" h="14743" extrusionOk="0">
                  <a:moveTo>
                    <a:pt x="743" y="0"/>
                  </a:moveTo>
                  <a:cubicBezTo>
                    <a:pt x="331" y="0"/>
                    <a:pt x="1" y="495"/>
                    <a:pt x="1" y="1105"/>
                  </a:cubicBezTo>
                  <a:lnTo>
                    <a:pt x="1" y="13637"/>
                  </a:lnTo>
                  <a:cubicBezTo>
                    <a:pt x="1" y="14264"/>
                    <a:pt x="331" y="14742"/>
                    <a:pt x="743" y="14742"/>
                  </a:cubicBezTo>
                  <a:lnTo>
                    <a:pt x="3348" y="14742"/>
                  </a:lnTo>
                  <a:cubicBezTo>
                    <a:pt x="3761" y="14742"/>
                    <a:pt x="4090" y="14264"/>
                    <a:pt x="4090" y="13637"/>
                  </a:cubicBezTo>
                  <a:lnTo>
                    <a:pt x="4090" y="1105"/>
                  </a:lnTo>
                  <a:cubicBezTo>
                    <a:pt x="4090" y="495"/>
                    <a:pt x="3761" y="0"/>
                    <a:pt x="33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35"/>
            <p:cNvSpPr/>
            <p:nvPr/>
          </p:nvSpPr>
          <p:spPr>
            <a:xfrm>
              <a:off x="7942475" y="2805125"/>
              <a:ext cx="28900" cy="369000"/>
            </a:xfrm>
            <a:custGeom>
              <a:avLst/>
              <a:gdLst/>
              <a:ahLst/>
              <a:cxnLst/>
              <a:rect l="l" t="t" r="r" b="b"/>
              <a:pathLst>
                <a:path w="1156" h="14760" extrusionOk="0">
                  <a:moveTo>
                    <a:pt x="743" y="1"/>
                  </a:moveTo>
                  <a:lnTo>
                    <a:pt x="743" y="17"/>
                  </a:lnTo>
                  <a:cubicBezTo>
                    <a:pt x="331" y="17"/>
                    <a:pt x="1" y="512"/>
                    <a:pt x="1" y="1122"/>
                  </a:cubicBezTo>
                  <a:lnTo>
                    <a:pt x="1" y="13654"/>
                  </a:lnTo>
                  <a:cubicBezTo>
                    <a:pt x="1" y="14281"/>
                    <a:pt x="331" y="14759"/>
                    <a:pt x="743" y="14759"/>
                  </a:cubicBezTo>
                  <a:lnTo>
                    <a:pt x="1155" y="14759"/>
                  </a:lnTo>
                  <a:lnTo>
                    <a:pt x="1155" y="1"/>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35"/>
            <p:cNvSpPr/>
            <p:nvPr/>
          </p:nvSpPr>
          <p:spPr>
            <a:xfrm>
              <a:off x="7997495" y="2828361"/>
              <a:ext cx="73423" cy="347950"/>
            </a:xfrm>
            <a:custGeom>
              <a:avLst/>
              <a:gdLst/>
              <a:ahLst/>
              <a:cxnLst/>
              <a:rect l="l" t="t" r="r" b="b"/>
              <a:pathLst>
                <a:path w="2920" h="13918" extrusionOk="0">
                  <a:moveTo>
                    <a:pt x="2870" y="0"/>
                  </a:moveTo>
                  <a:lnTo>
                    <a:pt x="1" y="13885"/>
                  </a:lnTo>
                  <a:lnTo>
                    <a:pt x="2194" y="13918"/>
                  </a:lnTo>
                  <a:cubicBezTo>
                    <a:pt x="2194" y="13918"/>
                    <a:pt x="2870" y="13885"/>
                    <a:pt x="2919" y="12961"/>
                  </a:cubicBezTo>
                  <a:lnTo>
                    <a:pt x="2870"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5" name="Google Shape;985;p35"/>
          <p:cNvGrpSpPr/>
          <p:nvPr/>
        </p:nvGrpSpPr>
        <p:grpSpPr>
          <a:xfrm>
            <a:off x="5536216" y="3962775"/>
            <a:ext cx="403544" cy="1374587"/>
            <a:chOff x="7942475" y="2738716"/>
            <a:chExt cx="127825" cy="435409"/>
          </a:xfrm>
        </p:grpSpPr>
        <p:sp>
          <p:nvSpPr>
            <p:cNvPr id="986" name="Google Shape;986;p35"/>
            <p:cNvSpPr/>
            <p:nvPr/>
          </p:nvSpPr>
          <p:spPr>
            <a:xfrm>
              <a:off x="7962675" y="2785422"/>
              <a:ext cx="87427" cy="21450"/>
            </a:xfrm>
            <a:custGeom>
              <a:avLst/>
              <a:gdLst/>
              <a:ahLst/>
              <a:cxnLst/>
              <a:rect l="l" t="t" r="r" b="b"/>
              <a:pathLst>
                <a:path w="2425" h="858" extrusionOk="0">
                  <a:moveTo>
                    <a:pt x="1" y="0"/>
                  </a:moveTo>
                  <a:lnTo>
                    <a:pt x="1" y="858"/>
                  </a:lnTo>
                  <a:lnTo>
                    <a:pt x="2425" y="858"/>
                  </a:lnTo>
                  <a:lnTo>
                    <a:pt x="242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35"/>
            <p:cNvSpPr/>
            <p:nvPr/>
          </p:nvSpPr>
          <p:spPr>
            <a:xfrm>
              <a:off x="8000600" y="2738716"/>
              <a:ext cx="47025" cy="48675"/>
            </a:xfrm>
            <a:custGeom>
              <a:avLst/>
              <a:gdLst/>
              <a:ahLst/>
              <a:cxnLst/>
              <a:rect l="l" t="t" r="r" b="b"/>
              <a:pathLst>
                <a:path w="1881" h="1947" extrusionOk="0">
                  <a:moveTo>
                    <a:pt x="1" y="1"/>
                  </a:moveTo>
                  <a:lnTo>
                    <a:pt x="1" y="1336"/>
                  </a:lnTo>
                  <a:lnTo>
                    <a:pt x="166" y="1336"/>
                  </a:lnTo>
                  <a:lnTo>
                    <a:pt x="199" y="165"/>
                  </a:lnTo>
                  <a:lnTo>
                    <a:pt x="1716" y="165"/>
                  </a:lnTo>
                  <a:lnTo>
                    <a:pt x="1683" y="1930"/>
                  </a:lnTo>
                  <a:lnTo>
                    <a:pt x="1848" y="1946"/>
                  </a:lnTo>
                  <a:lnTo>
                    <a:pt x="18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35"/>
            <p:cNvSpPr/>
            <p:nvPr/>
          </p:nvSpPr>
          <p:spPr>
            <a:xfrm>
              <a:off x="7986825" y="2769641"/>
              <a:ext cx="35025" cy="15275"/>
            </a:xfrm>
            <a:custGeom>
              <a:avLst/>
              <a:gdLst/>
              <a:ahLst/>
              <a:cxnLst/>
              <a:rect l="l" t="t" r="r" b="b"/>
              <a:pathLst>
                <a:path w="364" h="380" extrusionOk="0">
                  <a:moveTo>
                    <a:pt x="1" y="0"/>
                  </a:moveTo>
                  <a:lnTo>
                    <a:pt x="1" y="380"/>
                  </a:lnTo>
                  <a:lnTo>
                    <a:pt x="363" y="380"/>
                  </a:lnTo>
                  <a:lnTo>
                    <a:pt x="36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35"/>
            <p:cNvSpPr/>
            <p:nvPr/>
          </p:nvSpPr>
          <p:spPr>
            <a:xfrm>
              <a:off x="7986831" y="2769641"/>
              <a:ext cx="16488" cy="15275"/>
            </a:xfrm>
            <a:custGeom>
              <a:avLst/>
              <a:gdLst/>
              <a:ahLst/>
              <a:cxnLst/>
              <a:rect l="l" t="t" r="r" b="b"/>
              <a:pathLst>
                <a:path w="364" h="380" extrusionOk="0">
                  <a:moveTo>
                    <a:pt x="1" y="0"/>
                  </a:moveTo>
                  <a:lnTo>
                    <a:pt x="1" y="380"/>
                  </a:lnTo>
                  <a:lnTo>
                    <a:pt x="363" y="380"/>
                  </a:lnTo>
                  <a:lnTo>
                    <a:pt x="363"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35"/>
            <p:cNvSpPr/>
            <p:nvPr/>
          </p:nvSpPr>
          <p:spPr>
            <a:xfrm>
              <a:off x="7962675" y="2784891"/>
              <a:ext cx="40425" cy="21450"/>
            </a:xfrm>
            <a:custGeom>
              <a:avLst/>
              <a:gdLst/>
              <a:ahLst/>
              <a:cxnLst/>
              <a:rect l="l" t="t" r="r" b="b"/>
              <a:pathLst>
                <a:path w="2425" h="858" extrusionOk="0">
                  <a:moveTo>
                    <a:pt x="1" y="0"/>
                  </a:moveTo>
                  <a:lnTo>
                    <a:pt x="1" y="858"/>
                  </a:lnTo>
                  <a:lnTo>
                    <a:pt x="2425" y="858"/>
                  </a:lnTo>
                  <a:lnTo>
                    <a:pt x="2425"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35"/>
            <p:cNvSpPr/>
            <p:nvPr/>
          </p:nvSpPr>
          <p:spPr>
            <a:xfrm>
              <a:off x="7971350" y="2779116"/>
              <a:ext cx="66803" cy="6625"/>
            </a:xfrm>
            <a:custGeom>
              <a:avLst/>
              <a:gdLst/>
              <a:ahLst/>
              <a:cxnLst/>
              <a:rect l="l" t="t" r="r" b="b"/>
              <a:pathLst>
                <a:path w="2078" h="265" extrusionOk="0">
                  <a:moveTo>
                    <a:pt x="0" y="1"/>
                  </a:moveTo>
                  <a:lnTo>
                    <a:pt x="0" y="264"/>
                  </a:lnTo>
                  <a:lnTo>
                    <a:pt x="2078" y="264"/>
                  </a:lnTo>
                  <a:lnTo>
                    <a:pt x="207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35"/>
            <p:cNvSpPr/>
            <p:nvPr/>
          </p:nvSpPr>
          <p:spPr>
            <a:xfrm>
              <a:off x="7971350" y="2779381"/>
              <a:ext cx="34677" cy="5925"/>
            </a:xfrm>
            <a:custGeom>
              <a:avLst/>
              <a:gdLst/>
              <a:ahLst/>
              <a:cxnLst/>
              <a:rect l="l" t="t" r="r" b="b"/>
              <a:pathLst>
                <a:path w="2078" h="265" extrusionOk="0">
                  <a:moveTo>
                    <a:pt x="0" y="1"/>
                  </a:moveTo>
                  <a:lnTo>
                    <a:pt x="0" y="264"/>
                  </a:lnTo>
                  <a:lnTo>
                    <a:pt x="2078" y="264"/>
                  </a:lnTo>
                  <a:lnTo>
                    <a:pt x="2078" y="1"/>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35"/>
            <p:cNvSpPr/>
            <p:nvPr/>
          </p:nvSpPr>
          <p:spPr>
            <a:xfrm>
              <a:off x="7968450" y="2805550"/>
              <a:ext cx="101850" cy="368575"/>
            </a:xfrm>
            <a:custGeom>
              <a:avLst/>
              <a:gdLst/>
              <a:ahLst/>
              <a:cxnLst/>
              <a:rect l="l" t="t" r="r" b="b"/>
              <a:pathLst>
                <a:path w="4074" h="14743" extrusionOk="0">
                  <a:moveTo>
                    <a:pt x="743" y="0"/>
                  </a:moveTo>
                  <a:cubicBezTo>
                    <a:pt x="331" y="0"/>
                    <a:pt x="1" y="495"/>
                    <a:pt x="1" y="1105"/>
                  </a:cubicBezTo>
                  <a:lnTo>
                    <a:pt x="1" y="13637"/>
                  </a:lnTo>
                  <a:cubicBezTo>
                    <a:pt x="1" y="14264"/>
                    <a:pt x="331" y="14742"/>
                    <a:pt x="743" y="14742"/>
                  </a:cubicBezTo>
                  <a:lnTo>
                    <a:pt x="3332" y="14742"/>
                  </a:lnTo>
                  <a:cubicBezTo>
                    <a:pt x="3744" y="14742"/>
                    <a:pt x="4074" y="14264"/>
                    <a:pt x="4074" y="13637"/>
                  </a:cubicBezTo>
                  <a:lnTo>
                    <a:pt x="4074" y="1105"/>
                  </a:lnTo>
                  <a:cubicBezTo>
                    <a:pt x="4074" y="495"/>
                    <a:pt x="3744" y="0"/>
                    <a:pt x="33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35"/>
            <p:cNvSpPr/>
            <p:nvPr/>
          </p:nvSpPr>
          <p:spPr>
            <a:xfrm>
              <a:off x="7942475" y="2805550"/>
              <a:ext cx="102275" cy="368575"/>
            </a:xfrm>
            <a:custGeom>
              <a:avLst/>
              <a:gdLst/>
              <a:ahLst/>
              <a:cxnLst/>
              <a:rect l="l" t="t" r="r" b="b"/>
              <a:pathLst>
                <a:path w="4091" h="14743" extrusionOk="0">
                  <a:moveTo>
                    <a:pt x="743" y="0"/>
                  </a:moveTo>
                  <a:cubicBezTo>
                    <a:pt x="331" y="0"/>
                    <a:pt x="1" y="495"/>
                    <a:pt x="1" y="1105"/>
                  </a:cubicBezTo>
                  <a:lnTo>
                    <a:pt x="1" y="13637"/>
                  </a:lnTo>
                  <a:cubicBezTo>
                    <a:pt x="1" y="14264"/>
                    <a:pt x="331" y="14742"/>
                    <a:pt x="743" y="14742"/>
                  </a:cubicBezTo>
                  <a:lnTo>
                    <a:pt x="3348" y="14742"/>
                  </a:lnTo>
                  <a:cubicBezTo>
                    <a:pt x="3761" y="14742"/>
                    <a:pt x="4090" y="14264"/>
                    <a:pt x="4090" y="13637"/>
                  </a:cubicBezTo>
                  <a:lnTo>
                    <a:pt x="4090" y="1105"/>
                  </a:lnTo>
                  <a:cubicBezTo>
                    <a:pt x="4090" y="495"/>
                    <a:pt x="3761" y="0"/>
                    <a:pt x="33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35"/>
            <p:cNvSpPr/>
            <p:nvPr/>
          </p:nvSpPr>
          <p:spPr>
            <a:xfrm>
              <a:off x="7942475" y="2805125"/>
              <a:ext cx="28900" cy="369000"/>
            </a:xfrm>
            <a:custGeom>
              <a:avLst/>
              <a:gdLst/>
              <a:ahLst/>
              <a:cxnLst/>
              <a:rect l="l" t="t" r="r" b="b"/>
              <a:pathLst>
                <a:path w="1156" h="14760" extrusionOk="0">
                  <a:moveTo>
                    <a:pt x="743" y="1"/>
                  </a:moveTo>
                  <a:lnTo>
                    <a:pt x="743" y="17"/>
                  </a:lnTo>
                  <a:cubicBezTo>
                    <a:pt x="331" y="17"/>
                    <a:pt x="1" y="512"/>
                    <a:pt x="1" y="1122"/>
                  </a:cubicBezTo>
                  <a:lnTo>
                    <a:pt x="1" y="13654"/>
                  </a:lnTo>
                  <a:cubicBezTo>
                    <a:pt x="1" y="14281"/>
                    <a:pt x="331" y="14759"/>
                    <a:pt x="743" y="14759"/>
                  </a:cubicBezTo>
                  <a:lnTo>
                    <a:pt x="1155" y="14759"/>
                  </a:lnTo>
                  <a:lnTo>
                    <a:pt x="1155" y="1"/>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96" name="Google Shape;996;p35"/>
          <p:cNvGrpSpPr/>
          <p:nvPr/>
        </p:nvGrpSpPr>
        <p:grpSpPr>
          <a:xfrm>
            <a:off x="4657716" y="3962775"/>
            <a:ext cx="405497" cy="1381488"/>
            <a:chOff x="7942475" y="2738716"/>
            <a:chExt cx="128444" cy="437595"/>
          </a:xfrm>
        </p:grpSpPr>
        <p:sp>
          <p:nvSpPr>
            <p:cNvPr id="997" name="Google Shape;997;p35"/>
            <p:cNvSpPr/>
            <p:nvPr/>
          </p:nvSpPr>
          <p:spPr>
            <a:xfrm>
              <a:off x="7962675" y="2785422"/>
              <a:ext cx="87427" cy="21450"/>
            </a:xfrm>
            <a:custGeom>
              <a:avLst/>
              <a:gdLst/>
              <a:ahLst/>
              <a:cxnLst/>
              <a:rect l="l" t="t" r="r" b="b"/>
              <a:pathLst>
                <a:path w="2425" h="858" extrusionOk="0">
                  <a:moveTo>
                    <a:pt x="1" y="0"/>
                  </a:moveTo>
                  <a:lnTo>
                    <a:pt x="1" y="858"/>
                  </a:lnTo>
                  <a:lnTo>
                    <a:pt x="2425" y="858"/>
                  </a:lnTo>
                  <a:lnTo>
                    <a:pt x="242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35"/>
            <p:cNvSpPr/>
            <p:nvPr/>
          </p:nvSpPr>
          <p:spPr>
            <a:xfrm>
              <a:off x="8000600" y="2738716"/>
              <a:ext cx="47025" cy="48675"/>
            </a:xfrm>
            <a:custGeom>
              <a:avLst/>
              <a:gdLst/>
              <a:ahLst/>
              <a:cxnLst/>
              <a:rect l="l" t="t" r="r" b="b"/>
              <a:pathLst>
                <a:path w="1881" h="1947" extrusionOk="0">
                  <a:moveTo>
                    <a:pt x="1" y="1"/>
                  </a:moveTo>
                  <a:lnTo>
                    <a:pt x="1" y="1336"/>
                  </a:lnTo>
                  <a:lnTo>
                    <a:pt x="166" y="1336"/>
                  </a:lnTo>
                  <a:lnTo>
                    <a:pt x="199" y="165"/>
                  </a:lnTo>
                  <a:lnTo>
                    <a:pt x="1716" y="165"/>
                  </a:lnTo>
                  <a:lnTo>
                    <a:pt x="1683" y="1930"/>
                  </a:lnTo>
                  <a:lnTo>
                    <a:pt x="1848" y="1946"/>
                  </a:lnTo>
                  <a:lnTo>
                    <a:pt x="18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35"/>
            <p:cNvSpPr/>
            <p:nvPr/>
          </p:nvSpPr>
          <p:spPr>
            <a:xfrm>
              <a:off x="7986825" y="2769641"/>
              <a:ext cx="35025" cy="15275"/>
            </a:xfrm>
            <a:custGeom>
              <a:avLst/>
              <a:gdLst/>
              <a:ahLst/>
              <a:cxnLst/>
              <a:rect l="l" t="t" r="r" b="b"/>
              <a:pathLst>
                <a:path w="364" h="380" extrusionOk="0">
                  <a:moveTo>
                    <a:pt x="1" y="0"/>
                  </a:moveTo>
                  <a:lnTo>
                    <a:pt x="1" y="380"/>
                  </a:lnTo>
                  <a:lnTo>
                    <a:pt x="363" y="380"/>
                  </a:lnTo>
                  <a:lnTo>
                    <a:pt x="36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35"/>
            <p:cNvSpPr/>
            <p:nvPr/>
          </p:nvSpPr>
          <p:spPr>
            <a:xfrm>
              <a:off x="7986831" y="2769641"/>
              <a:ext cx="16488" cy="15275"/>
            </a:xfrm>
            <a:custGeom>
              <a:avLst/>
              <a:gdLst/>
              <a:ahLst/>
              <a:cxnLst/>
              <a:rect l="l" t="t" r="r" b="b"/>
              <a:pathLst>
                <a:path w="364" h="380" extrusionOk="0">
                  <a:moveTo>
                    <a:pt x="1" y="0"/>
                  </a:moveTo>
                  <a:lnTo>
                    <a:pt x="1" y="380"/>
                  </a:lnTo>
                  <a:lnTo>
                    <a:pt x="363" y="380"/>
                  </a:lnTo>
                  <a:lnTo>
                    <a:pt x="363"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35"/>
            <p:cNvSpPr/>
            <p:nvPr/>
          </p:nvSpPr>
          <p:spPr>
            <a:xfrm>
              <a:off x="7962675" y="2784891"/>
              <a:ext cx="40425" cy="21450"/>
            </a:xfrm>
            <a:custGeom>
              <a:avLst/>
              <a:gdLst/>
              <a:ahLst/>
              <a:cxnLst/>
              <a:rect l="l" t="t" r="r" b="b"/>
              <a:pathLst>
                <a:path w="2425" h="858" extrusionOk="0">
                  <a:moveTo>
                    <a:pt x="1" y="0"/>
                  </a:moveTo>
                  <a:lnTo>
                    <a:pt x="1" y="858"/>
                  </a:lnTo>
                  <a:lnTo>
                    <a:pt x="2425" y="858"/>
                  </a:lnTo>
                  <a:lnTo>
                    <a:pt x="2425"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35"/>
            <p:cNvSpPr/>
            <p:nvPr/>
          </p:nvSpPr>
          <p:spPr>
            <a:xfrm>
              <a:off x="7971350" y="2779116"/>
              <a:ext cx="66803" cy="6625"/>
            </a:xfrm>
            <a:custGeom>
              <a:avLst/>
              <a:gdLst/>
              <a:ahLst/>
              <a:cxnLst/>
              <a:rect l="l" t="t" r="r" b="b"/>
              <a:pathLst>
                <a:path w="2078" h="265" extrusionOk="0">
                  <a:moveTo>
                    <a:pt x="0" y="1"/>
                  </a:moveTo>
                  <a:lnTo>
                    <a:pt x="0" y="264"/>
                  </a:lnTo>
                  <a:lnTo>
                    <a:pt x="2078" y="264"/>
                  </a:lnTo>
                  <a:lnTo>
                    <a:pt x="207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35"/>
            <p:cNvSpPr/>
            <p:nvPr/>
          </p:nvSpPr>
          <p:spPr>
            <a:xfrm>
              <a:off x="7971350" y="2779381"/>
              <a:ext cx="34677" cy="5925"/>
            </a:xfrm>
            <a:custGeom>
              <a:avLst/>
              <a:gdLst/>
              <a:ahLst/>
              <a:cxnLst/>
              <a:rect l="l" t="t" r="r" b="b"/>
              <a:pathLst>
                <a:path w="2078" h="265" extrusionOk="0">
                  <a:moveTo>
                    <a:pt x="0" y="1"/>
                  </a:moveTo>
                  <a:lnTo>
                    <a:pt x="0" y="264"/>
                  </a:lnTo>
                  <a:lnTo>
                    <a:pt x="2078" y="264"/>
                  </a:lnTo>
                  <a:lnTo>
                    <a:pt x="2078" y="1"/>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35"/>
            <p:cNvSpPr/>
            <p:nvPr/>
          </p:nvSpPr>
          <p:spPr>
            <a:xfrm>
              <a:off x="7968450" y="2805550"/>
              <a:ext cx="101850" cy="368575"/>
            </a:xfrm>
            <a:custGeom>
              <a:avLst/>
              <a:gdLst/>
              <a:ahLst/>
              <a:cxnLst/>
              <a:rect l="l" t="t" r="r" b="b"/>
              <a:pathLst>
                <a:path w="4074" h="14743" extrusionOk="0">
                  <a:moveTo>
                    <a:pt x="743" y="0"/>
                  </a:moveTo>
                  <a:cubicBezTo>
                    <a:pt x="331" y="0"/>
                    <a:pt x="1" y="495"/>
                    <a:pt x="1" y="1105"/>
                  </a:cubicBezTo>
                  <a:lnTo>
                    <a:pt x="1" y="13637"/>
                  </a:lnTo>
                  <a:cubicBezTo>
                    <a:pt x="1" y="14264"/>
                    <a:pt x="331" y="14742"/>
                    <a:pt x="743" y="14742"/>
                  </a:cubicBezTo>
                  <a:lnTo>
                    <a:pt x="3332" y="14742"/>
                  </a:lnTo>
                  <a:cubicBezTo>
                    <a:pt x="3744" y="14742"/>
                    <a:pt x="4074" y="14264"/>
                    <a:pt x="4074" y="13637"/>
                  </a:cubicBezTo>
                  <a:lnTo>
                    <a:pt x="4074" y="1105"/>
                  </a:lnTo>
                  <a:cubicBezTo>
                    <a:pt x="4074" y="495"/>
                    <a:pt x="3744" y="0"/>
                    <a:pt x="33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35"/>
            <p:cNvSpPr/>
            <p:nvPr/>
          </p:nvSpPr>
          <p:spPr>
            <a:xfrm>
              <a:off x="7942475" y="2805550"/>
              <a:ext cx="102275" cy="368575"/>
            </a:xfrm>
            <a:custGeom>
              <a:avLst/>
              <a:gdLst/>
              <a:ahLst/>
              <a:cxnLst/>
              <a:rect l="l" t="t" r="r" b="b"/>
              <a:pathLst>
                <a:path w="4091" h="14743" extrusionOk="0">
                  <a:moveTo>
                    <a:pt x="743" y="0"/>
                  </a:moveTo>
                  <a:cubicBezTo>
                    <a:pt x="331" y="0"/>
                    <a:pt x="1" y="495"/>
                    <a:pt x="1" y="1105"/>
                  </a:cubicBezTo>
                  <a:lnTo>
                    <a:pt x="1" y="13637"/>
                  </a:lnTo>
                  <a:cubicBezTo>
                    <a:pt x="1" y="14264"/>
                    <a:pt x="331" y="14742"/>
                    <a:pt x="743" y="14742"/>
                  </a:cubicBezTo>
                  <a:lnTo>
                    <a:pt x="3348" y="14742"/>
                  </a:lnTo>
                  <a:cubicBezTo>
                    <a:pt x="3761" y="14742"/>
                    <a:pt x="4090" y="14264"/>
                    <a:pt x="4090" y="13637"/>
                  </a:cubicBezTo>
                  <a:lnTo>
                    <a:pt x="4090" y="1105"/>
                  </a:lnTo>
                  <a:cubicBezTo>
                    <a:pt x="4090" y="495"/>
                    <a:pt x="3761" y="0"/>
                    <a:pt x="33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35"/>
            <p:cNvSpPr/>
            <p:nvPr/>
          </p:nvSpPr>
          <p:spPr>
            <a:xfrm>
              <a:off x="7942475" y="2805125"/>
              <a:ext cx="28900" cy="369000"/>
            </a:xfrm>
            <a:custGeom>
              <a:avLst/>
              <a:gdLst/>
              <a:ahLst/>
              <a:cxnLst/>
              <a:rect l="l" t="t" r="r" b="b"/>
              <a:pathLst>
                <a:path w="1156" h="14760" extrusionOk="0">
                  <a:moveTo>
                    <a:pt x="743" y="1"/>
                  </a:moveTo>
                  <a:lnTo>
                    <a:pt x="743" y="17"/>
                  </a:lnTo>
                  <a:cubicBezTo>
                    <a:pt x="331" y="17"/>
                    <a:pt x="1" y="512"/>
                    <a:pt x="1" y="1122"/>
                  </a:cubicBezTo>
                  <a:lnTo>
                    <a:pt x="1" y="13654"/>
                  </a:lnTo>
                  <a:cubicBezTo>
                    <a:pt x="1" y="14281"/>
                    <a:pt x="331" y="14759"/>
                    <a:pt x="743" y="14759"/>
                  </a:cubicBezTo>
                  <a:lnTo>
                    <a:pt x="1155" y="14759"/>
                  </a:lnTo>
                  <a:lnTo>
                    <a:pt x="1155" y="1"/>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35"/>
            <p:cNvSpPr/>
            <p:nvPr/>
          </p:nvSpPr>
          <p:spPr>
            <a:xfrm>
              <a:off x="7997495" y="2828361"/>
              <a:ext cx="73423" cy="347950"/>
            </a:xfrm>
            <a:custGeom>
              <a:avLst/>
              <a:gdLst/>
              <a:ahLst/>
              <a:cxnLst/>
              <a:rect l="l" t="t" r="r" b="b"/>
              <a:pathLst>
                <a:path w="2920" h="13918" extrusionOk="0">
                  <a:moveTo>
                    <a:pt x="2870" y="0"/>
                  </a:moveTo>
                  <a:lnTo>
                    <a:pt x="1" y="13885"/>
                  </a:lnTo>
                  <a:lnTo>
                    <a:pt x="2194" y="13918"/>
                  </a:lnTo>
                  <a:cubicBezTo>
                    <a:pt x="2194" y="13918"/>
                    <a:pt x="2870" y="13885"/>
                    <a:pt x="2919" y="12961"/>
                  </a:cubicBezTo>
                  <a:lnTo>
                    <a:pt x="2870" y="0"/>
                  </a:lnTo>
                  <a:close/>
                </a:path>
              </a:pathLst>
            </a:custGeom>
            <a:solidFill>
              <a:srgbClr val="343434">
                <a:alpha val="5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08" name="Google Shape;1008;p35"/>
          <p:cNvGrpSpPr/>
          <p:nvPr/>
        </p:nvGrpSpPr>
        <p:grpSpPr>
          <a:xfrm flipH="1">
            <a:off x="256019" y="3633818"/>
            <a:ext cx="1406666" cy="2445177"/>
            <a:chOff x="2791230" y="2844266"/>
            <a:chExt cx="1257299" cy="2185536"/>
          </a:xfrm>
        </p:grpSpPr>
        <p:grpSp>
          <p:nvGrpSpPr>
            <p:cNvPr id="1009" name="Google Shape;1009;p35"/>
            <p:cNvGrpSpPr/>
            <p:nvPr/>
          </p:nvGrpSpPr>
          <p:grpSpPr>
            <a:xfrm>
              <a:off x="3454664" y="2844275"/>
              <a:ext cx="593864" cy="2184438"/>
              <a:chOff x="3454664" y="2844275"/>
              <a:chExt cx="593864" cy="2184438"/>
            </a:xfrm>
          </p:grpSpPr>
          <p:sp>
            <p:nvSpPr>
              <p:cNvPr id="1010" name="Google Shape;1010;p35"/>
              <p:cNvSpPr/>
              <p:nvPr/>
            </p:nvSpPr>
            <p:spPr>
              <a:xfrm>
                <a:off x="3526481" y="3161961"/>
                <a:ext cx="117970" cy="298634"/>
              </a:xfrm>
              <a:custGeom>
                <a:avLst/>
                <a:gdLst/>
                <a:ahLst/>
                <a:cxnLst/>
                <a:rect l="l" t="t" r="r" b="b"/>
                <a:pathLst>
                  <a:path w="1733" h="4387" extrusionOk="0">
                    <a:moveTo>
                      <a:pt x="1369" y="0"/>
                    </a:moveTo>
                    <a:lnTo>
                      <a:pt x="1" y="4288"/>
                    </a:lnTo>
                    <a:lnTo>
                      <a:pt x="396" y="4387"/>
                    </a:lnTo>
                    <a:lnTo>
                      <a:pt x="1732" y="116"/>
                    </a:lnTo>
                    <a:lnTo>
                      <a:pt x="13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35"/>
              <p:cNvSpPr/>
              <p:nvPr/>
            </p:nvSpPr>
            <p:spPr>
              <a:xfrm>
                <a:off x="3526481" y="3165296"/>
                <a:ext cx="126887" cy="291963"/>
              </a:xfrm>
              <a:custGeom>
                <a:avLst/>
                <a:gdLst/>
                <a:ahLst/>
                <a:cxnLst/>
                <a:rect l="l" t="t" r="r" b="b"/>
                <a:pathLst>
                  <a:path w="1864" h="4289" extrusionOk="0">
                    <a:moveTo>
                      <a:pt x="396" y="1"/>
                    </a:moveTo>
                    <a:lnTo>
                      <a:pt x="1" y="133"/>
                    </a:lnTo>
                    <a:lnTo>
                      <a:pt x="1485" y="4288"/>
                    </a:lnTo>
                    <a:lnTo>
                      <a:pt x="1864" y="4173"/>
                    </a:lnTo>
                    <a:lnTo>
                      <a:pt x="3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35"/>
              <p:cNvSpPr/>
              <p:nvPr/>
            </p:nvSpPr>
            <p:spPr>
              <a:xfrm>
                <a:off x="3530973" y="4094758"/>
                <a:ext cx="159494" cy="263849"/>
              </a:xfrm>
              <a:custGeom>
                <a:avLst/>
                <a:gdLst/>
                <a:ahLst/>
                <a:cxnLst/>
                <a:rect l="l" t="t" r="r" b="b"/>
                <a:pathLst>
                  <a:path w="2343" h="3876" extrusionOk="0">
                    <a:moveTo>
                      <a:pt x="347" y="0"/>
                    </a:moveTo>
                    <a:lnTo>
                      <a:pt x="1" y="182"/>
                    </a:lnTo>
                    <a:lnTo>
                      <a:pt x="1996" y="3875"/>
                    </a:lnTo>
                    <a:lnTo>
                      <a:pt x="2342" y="3694"/>
                    </a:lnTo>
                    <a:lnTo>
                      <a:pt x="34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35"/>
              <p:cNvSpPr/>
              <p:nvPr/>
            </p:nvSpPr>
            <p:spPr>
              <a:xfrm>
                <a:off x="3561266" y="4108236"/>
                <a:ext cx="183047" cy="880041"/>
              </a:xfrm>
              <a:custGeom>
                <a:avLst/>
                <a:gdLst/>
                <a:ahLst/>
                <a:cxnLst/>
                <a:rect l="l" t="t" r="r" b="b"/>
                <a:pathLst>
                  <a:path w="2689" h="12928" extrusionOk="0">
                    <a:moveTo>
                      <a:pt x="990" y="0"/>
                    </a:moveTo>
                    <a:lnTo>
                      <a:pt x="1" y="3859"/>
                    </a:lnTo>
                    <a:lnTo>
                      <a:pt x="2276" y="8146"/>
                    </a:lnTo>
                    <a:lnTo>
                      <a:pt x="1567" y="12862"/>
                    </a:lnTo>
                    <a:lnTo>
                      <a:pt x="1963" y="12928"/>
                    </a:lnTo>
                    <a:lnTo>
                      <a:pt x="2689" y="8080"/>
                    </a:lnTo>
                    <a:lnTo>
                      <a:pt x="446" y="3826"/>
                    </a:lnTo>
                    <a:lnTo>
                      <a:pt x="1386" y="82"/>
                    </a:lnTo>
                    <a:lnTo>
                      <a:pt x="99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35"/>
              <p:cNvSpPr/>
              <p:nvPr/>
            </p:nvSpPr>
            <p:spPr>
              <a:xfrm>
                <a:off x="3609529" y="4336075"/>
                <a:ext cx="179711" cy="653360"/>
              </a:xfrm>
              <a:custGeom>
                <a:avLst/>
                <a:gdLst/>
                <a:ahLst/>
                <a:cxnLst/>
                <a:rect l="l" t="t" r="r" b="b"/>
                <a:pathLst>
                  <a:path w="2640" h="9598" extrusionOk="0">
                    <a:moveTo>
                      <a:pt x="743" y="0"/>
                    </a:moveTo>
                    <a:lnTo>
                      <a:pt x="1" y="4980"/>
                    </a:lnTo>
                    <a:lnTo>
                      <a:pt x="1" y="5046"/>
                    </a:lnTo>
                    <a:lnTo>
                      <a:pt x="2293" y="9597"/>
                    </a:lnTo>
                    <a:lnTo>
                      <a:pt x="2639" y="9416"/>
                    </a:lnTo>
                    <a:lnTo>
                      <a:pt x="397" y="4980"/>
                    </a:lnTo>
                    <a:lnTo>
                      <a:pt x="1139" y="66"/>
                    </a:lnTo>
                    <a:lnTo>
                      <a:pt x="74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35"/>
              <p:cNvSpPr/>
              <p:nvPr/>
            </p:nvSpPr>
            <p:spPr>
              <a:xfrm>
                <a:off x="3519741" y="3769235"/>
                <a:ext cx="135873" cy="321098"/>
              </a:xfrm>
              <a:custGeom>
                <a:avLst/>
                <a:gdLst/>
                <a:ahLst/>
                <a:cxnLst/>
                <a:rect l="l" t="t" r="r" b="b"/>
                <a:pathLst>
                  <a:path w="1996" h="4717" extrusionOk="0">
                    <a:moveTo>
                      <a:pt x="1633" y="0"/>
                    </a:moveTo>
                    <a:lnTo>
                      <a:pt x="1" y="4601"/>
                    </a:lnTo>
                    <a:lnTo>
                      <a:pt x="396" y="4716"/>
                    </a:lnTo>
                    <a:lnTo>
                      <a:pt x="1996" y="149"/>
                    </a:lnTo>
                    <a:lnTo>
                      <a:pt x="163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35"/>
              <p:cNvSpPr/>
              <p:nvPr/>
            </p:nvSpPr>
            <p:spPr>
              <a:xfrm>
                <a:off x="3526481" y="3768078"/>
                <a:ext cx="126887" cy="317762"/>
              </a:xfrm>
              <a:custGeom>
                <a:avLst/>
                <a:gdLst/>
                <a:ahLst/>
                <a:cxnLst/>
                <a:rect l="l" t="t" r="r" b="b"/>
                <a:pathLst>
                  <a:path w="1864" h="4668" extrusionOk="0">
                    <a:moveTo>
                      <a:pt x="396" y="1"/>
                    </a:moveTo>
                    <a:lnTo>
                      <a:pt x="1" y="100"/>
                    </a:lnTo>
                    <a:lnTo>
                      <a:pt x="1468" y="4667"/>
                    </a:lnTo>
                    <a:lnTo>
                      <a:pt x="1864" y="4552"/>
                    </a:lnTo>
                    <a:lnTo>
                      <a:pt x="3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35"/>
              <p:cNvSpPr/>
              <p:nvPr/>
            </p:nvSpPr>
            <p:spPr>
              <a:xfrm>
                <a:off x="3627500" y="3164207"/>
                <a:ext cx="27025" cy="300880"/>
              </a:xfrm>
              <a:custGeom>
                <a:avLst/>
                <a:gdLst/>
                <a:ahLst/>
                <a:cxnLst/>
                <a:rect l="l" t="t" r="r" b="b"/>
                <a:pathLst>
                  <a:path w="397" h="4420" extrusionOk="0">
                    <a:moveTo>
                      <a:pt x="1" y="0"/>
                    </a:moveTo>
                    <a:lnTo>
                      <a:pt x="1" y="4255"/>
                    </a:lnTo>
                    <a:lnTo>
                      <a:pt x="182" y="4255"/>
                    </a:lnTo>
                    <a:lnTo>
                      <a:pt x="232" y="4288"/>
                    </a:lnTo>
                    <a:lnTo>
                      <a:pt x="396" y="4419"/>
                    </a:lnTo>
                    <a:lnTo>
                      <a:pt x="39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35"/>
              <p:cNvSpPr/>
              <p:nvPr/>
            </p:nvSpPr>
            <p:spPr>
              <a:xfrm>
                <a:off x="3627500" y="3765832"/>
                <a:ext cx="161740" cy="1220200"/>
              </a:xfrm>
              <a:custGeom>
                <a:avLst/>
                <a:gdLst/>
                <a:ahLst/>
                <a:cxnLst/>
                <a:rect l="l" t="t" r="r" b="b"/>
                <a:pathLst>
                  <a:path w="2376" h="17925" extrusionOk="0">
                    <a:moveTo>
                      <a:pt x="1" y="1"/>
                    </a:moveTo>
                    <a:lnTo>
                      <a:pt x="1" y="5409"/>
                    </a:lnTo>
                    <a:lnTo>
                      <a:pt x="1979" y="17925"/>
                    </a:lnTo>
                    <a:lnTo>
                      <a:pt x="2375" y="17925"/>
                    </a:lnTo>
                    <a:lnTo>
                      <a:pt x="396" y="5360"/>
                    </a:lnTo>
                    <a:lnTo>
                      <a:pt x="3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35"/>
              <p:cNvSpPr/>
              <p:nvPr/>
            </p:nvSpPr>
            <p:spPr>
              <a:xfrm>
                <a:off x="3454664" y="3453787"/>
                <a:ext cx="578140" cy="316605"/>
              </a:xfrm>
              <a:custGeom>
                <a:avLst/>
                <a:gdLst/>
                <a:ahLst/>
                <a:cxnLst/>
                <a:rect l="l" t="t" r="r" b="b"/>
                <a:pathLst>
                  <a:path w="8493" h="4651" extrusionOk="0">
                    <a:moveTo>
                      <a:pt x="0" y="1"/>
                    </a:moveTo>
                    <a:lnTo>
                      <a:pt x="0" y="248"/>
                    </a:lnTo>
                    <a:lnTo>
                      <a:pt x="2540" y="264"/>
                    </a:lnTo>
                    <a:lnTo>
                      <a:pt x="2639" y="264"/>
                    </a:lnTo>
                    <a:lnTo>
                      <a:pt x="2935" y="495"/>
                    </a:lnTo>
                    <a:lnTo>
                      <a:pt x="7783" y="4387"/>
                    </a:lnTo>
                    <a:lnTo>
                      <a:pt x="2935" y="4337"/>
                    </a:lnTo>
                    <a:lnTo>
                      <a:pt x="2540" y="4337"/>
                    </a:lnTo>
                    <a:lnTo>
                      <a:pt x="0" y="4321"/>
                    </a:lnTo>
                    <a:lnTo>
                      <a:pt x="0" y="4568"/>
                    </a:lnTo>
                    <a:lnTo>
                      <a:pt x="2540" y="4585"/>
                    </a:lnTo>
                    <a:lnTo>
                      <a:pt x="2935" y="4585"/>
                    </a:lnTo>
                    <a:lnTo>
                      <a:pt x="8492" y="4651"/>
                    </a:lnTo>
                    <a:lnTo>
                      <a:pt x="2935" y="165"/>
                    </a:lnTo>
                    <a:lnTo>
                      <a:pt x="2771" y="34"/>
                    </a:lnTo>
                    <a:lnTo>
                      <a:pt x="272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35"/>
              <p:cNvSpPr/>
              <p:nvPr/>
            </p:nvSpPr>
            <p:spPr>
              <a:xfrm>
                <a:off x="3454675" y="2844275"/>
                <a:ext cx="593843" cy="324496"/>
              </a:xfrm>
              <a:custGeom>
                <a:avLst/>
                <a:gdLst/>
                <a:ahLst/>
                <a:cxnLst/>
                <a:rect l="l" t="t" r="r" b="b"/>
                <a:pathLst>
                  <a:path w="8724" h="4668" extrusionOk="0">
                    <a:moveTo>
                      <a:pt x="0" y="1"/>
                    </a:moveTo>
                    <a:lnTo>
                      <a:pt x="0" y="248"/>
                    </a:lnTo>
                    <a:lnTo>
                      <a:pt x="1534" y="281"/>
                    </a:lnTo>
                    <a:lnTo>
                      <a:pt x="2705" y="281"/>
                    </a:lnTo>
                    <a:lnTo>
                      <a:pt x="3018" y="495"/>
                    </a:lnTo>
                    <a:lnTo>
                      <a:pt x="7981" y="4420"/>
                    </a:lnTo>
                    <a:lnTo>
                      <a:pt x="7981" y="4420"/>
                    </a:lnTo>
                    <a:lnTo>
                      <a:pt x="3018" y="4370"/>
                    </a:lnTo>
                    <a:lnTo>
                      <a:pt x="2606" y="4370"/>
                    </a:lnTo>
                    <a:lnTo>
                      <a:pt x="0" y="4354"/>
                    </a:lnTo>
                    <a:lnTo>
                      <a:pt x="0" y="4601"/>
                    </a:lnTo>
                    <a:lnTo>
                      <a:pt x="2606" y="4618"/>
                    </a:lnTo>
                    <a:lnTo>
                      <a:pt x="3018" y="4618"/>
                    </a:lnTo>
                    <a:lnTo>
                      <a:pt x="8723" y="4667"/>
                    </a:lnTo>
                    <a:lnTo>
                      <a:pt x="3018" y="166"/>
                    </a:lnTo>
                    <a:lnTo>
                      <a:pt x="2853" y="50"/>
                    </a:lnTo>
                    <a:lnTo>
                      <a:pt x="280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35"/>
              <p:cNvSpPr/>
              <p:nvPr/>
            </p:nvSpPr>
            <p:spPr>
              <a:xfrm>
                <a:off x="3454664" y="4985963"/>
                <a:ext cx="515309" cy="42750"/>
              </a:xfrm>
              <a:custGeom>
                <a:avLst/>
                <a:gdLst/>
                <a:ahLst/>
                <a:cxnLst/>
                <a:rect l="l" t="t" r="r" b="b"/>
                <a:pathLst>
                  <a:path w="7570" h="628" extrusionOk="0">
                    <a:moveTo>
                      <a:pt x="0" y="1"/>
                    </a:moveTo>
                    <a:lnTo>
                      <a:pt x="0" y="627"/>
                    </a:lnTo>
                    <a:lnTo>
                      <a:pt x="7569" y="627"/>
                    </a:lnTo>
                    <a:lnTo>
                      <a:pt x="75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35"/>
              <p:cNvSpPr/>
              <p:nvPr/>
            </p:nvSpPr>
            <p:spPr>
              <a:xfrm>
                <a:off x="3992301"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35"/>
              <p:cNvSpPr/>
              <p:nvPr/>
            </p:nvSpPr>
            <p:spPr>
              <a:xfrm>
                <a:off x="4008025" y="3166453"/>
                <a:ext cx="12457" cy="78624"/>
              </a:xfrm>
              <a:custGeom>
                <a:avLst/>
                <a:gdLst/>
                <a:ahLst/>
                <a:cxnLst/>
                <a:rect l="l" t="t" r="r" b="b"/>
                <a:pathLst>
                  <a:path w="183" h="1155" extrusionOk="0">
                    <a:moveTo>
                      <a:pt x="1" y="0"/>
                    </a:moveTo>
                    <a:lnTo>
                      <a:pt x="1" y="1154"/>
                    </a:lnTo>
                    <a:lnTo>
                      <a:pt x="182" y="1154"/>
                    </a:lnTo>
                    <a:lnTo>
                      <a:pt x="18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35"/>
              <p:cNvSpPr/>
              <p:nvPr/>
            </p:nvSpPr>
            <p:spPr>
              <a:xfrm>
                <a:off x="3965412" y="3808513"/>
                <a:ext cx="67392" cy="157179"/>
              </a:xfrm>
              <a:custGeom>
                <a:avLst/>
                <a:gdLst/>
                <a:ahLst/>
                <a:cxnLst/>
                <a:rect l="l" t="t" r="r" b="b"/>
                <a:pathLst>
                  <a:path w="990" h="2309" extrusionOk="0">
                    <a:moveTo>
                      <a:pt x="495" y="0"/>
                    </a:moveTo>
                    <a:cubicBezTo>
                      <a:pt x="231" y="0"/>
                      <a:pt x="0" y="198"/>
                      <a:pt x="0" y="478"/>
                    </a:cubicBezTo>
                    <a:lnTo>
                      <a:pt x="0" y="1831"/>
                    </a:lnTo>
                    <a:cubicBezTo>
                      <a:pt x="0" y="2094"/>
                      <a:pt x="231" y="2309"/>
                      <a:pt x="495" y="2309"/>
                    </a:cubicBezTo>
                    <a:cubicBezTo>
                      <a:pt x="775" y="2309"/>
                      <a:pt x="989" y="2094"/>
                      <a:pt x="989" y="1831"/>
                    </a:cubicBezTo>
                    <a:lnTo>
                      <a:pt x="989" y="478"/>
                    </a:lnTo>
                    <a:cubicBezTo>
                      <a:pt x="989" y="198"/>
                      <a:pt x="775" y="0"/>
                      <a:pt x="4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35"/>
              <p:cNvSpPr/>
              <p:nvPr/>
            </p:nvSpPr>
            <p:spPr>
              <a:xfrm>
                <a:off x="3981069" y="3210224"/>
                <a:ext cx="67460" cy="157179"/>
              </a:xfrm>
              <a:custGeom>
                <a:avLst/>
                <a:gdLst/>
                <a:ahLst/>
                <a:cxnLst/>
                <a:rect l="l" t="t" r="r" b="b"/>
                <a:pathLst>
                  <a:path w="991" h="2309" extrusionOk="0">
                    <a:moveTo>
                      <a:pt x="496" y="0"/>
                    </a:moveTo>
                    <a:cubicBezTo>
                      <a:pt x="232" y="0"/>
                      <a:pt x="1" y="215"/>
                      <a:pt x="1" y="479"/>
                    </a:cubicBezTo>
                    <a:lnTo>
                      <a:pt x="1" y="1847"/>
                    </a:lnTo>
                    <a:cubicBezTo>
                      <a:pt x="1" y="2111"/>
                      <a:pt x="232" y="2309"/>
                      <a:pt x="496" y="2309"/>
                    </a:cubicBezTo>
                    <a:cubicBezTo>
                      <a:pt x="759" y="2309"/>
                      <a:pt x="990" y="2111"/>
                      <a:pt x="990" y="1847"/>
                    </a:cubicBezTo>
                    <a:lnTo>
                      <a:pt x="990" y="479"/>
                    </a:lnTo>
                    <a:cubicBezTo>
                      <a:pt x="990" y="215"/>
                      <a:pt x="759" y="0"/>
                      <a:pt x="4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6" name="Google Shape;1026;p35"/>
            <p:cNvGrpSpPr/>
            <p:nvPr/>
          </p:nvGrpSpPr>
          <p:grpSpPr>
            <a:xfrm>
              <a:off x="2791230" y="2844266"/>
              <a:ext cx="1139398" cy="2185536"/>
              <a:chOff x="2791230" y="2844266"/>
              <a:chExt cx="1139398" cy="2185536"/>
            </a:xfrm>
          </p:grpSpPr>
          <p:sp>
            <p:nvSpPr>
              <p:cNvPr id="1027" name="Google Shape;1027;p35"/>
              <p:cNvSpPr/>
              <p:nvPr/>
            </p:nvSpPr>
            <p:spPr>
              <a:xfrm>
                <a:off x="3017979" y="2844266"/>
                <a:ext cx="674735" cy="2177707"/>
              </a:xfrm>
              <a:custGeom>
                <a:avLst/>
                <a:gdLst/>
                <a:ahLst/>
                <a:cxnLst/>
                <a:rect l="l" t="t" r="r" b="b"/>
                <a:pathLst>
                  <a:path w="9912" h="31991" extrusionOk="0">
                    <a:moveTo>
                      <a:pt x="7454" y="396"/>
                    </a:moveTo>
                    <a:lnTo>
                      <a:pt x="7454" y="18964"/>
                    </a:lnTo>
                    <a:lnTo>
                      <a:pt x="9449" y="31595"/>
                    </a:lnTo>
                    <a:lnTo>
                      <a:pt x="463" y="31595"/>
                    </a:lnTo>
                    <a:lnTo>
                      <a:pt x="2474" y="19063"/>
                    </a:lnTo>
                    <a:lnTo>
                      <a:pt x="2474" y="19046"/>
                    </a:lnTo>
                    <a:lnTo>
                      <a:pt x="2474" y="396"/>
                    </a:lnTo>
                    <a:close/>
                    <a:moveTo>
                      <a:pt x="2095" y="1"/>
                    </a:moveTo>
                    <a:lnTo>
                      <a:pt x="2095" y="19013"/>
                    </a:lnTo>
                    <a:lnTo>
                      <a:pt x="1" y="31991"/>
                    </a:lnTo>
                    <a:lnTo>
                      <a:pt x="9911" y="31991"/>
                    </a:lnTo>
                    <a:lnTo>
                      <a:pt x="7850" y="18914"/>
                    </a:lnTo>
                    <a:lnTo>
                      <a:pt x="785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8" name="Google Shape;1028;p35"/>
              <p:cNvSpPr/>
              <p:nvPr/>
            </p:nvSpPr>
            <p:spPr>
              <a:xfrm>
                <a:off x="3030368" y="4678412"/>
                <a:ext cx="601693" cy="337980"/>
              </a:xfrm>
              <a:custGeom>
                <a:avLst/>
                <a:gdLst/>
                <a:ahLst/>
                <a:cxnLst/>
                <a:rect l="l" t="t" r="r" b="b"/>
                <a:pathLst>
                  <a:path w="8839" h="4965" extrusionOk="0">
                    <a:moveTo>
                      <a:pt x="8707" y="1"/>
                    </a:moveTo>
                    <a:lnTo>
                      <a:pt x="0" y="4733"/>
                    </a:lnTo>
                    <a:lnTo>
                      <a:pt x="116" y="4964"/>
                    </a:lnTo>
                    <a:lnTo>
                      <a:pt x="8839" y="232"/>
                    </a:lnTo>
                    <a:lnTo>
                      <a:pt x="87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35"/>
              <p:cNvSpPr/>
              <p:nvPr/>
            </p:nvSpPr>
            <p:spPr>
              <a:xfrm>
                <a:off x="3077474" y="4694136"/>
                <a:ext cx="604007" cy="322255"/>
              </a:xfrm>
              <a:custGeom>
                <a:avLst/>
                <a:gdLst/>
                <a:ahLst/>
                <a:cxnLst/>
                <a:rect l="l" t="t" r="r" b="b"/>
                <a:pathLst>
                  <a:path w="8873" h="4734" extrusionOk="0">
                    <a:moveTo>
                      <a:pt x="133" y="1"/>
                    </a:moveTo>
                    <a:lnTo>
                      <a:pt x="1" y="215"/>
                    </a:lnTo>
                    <a:lnTo>
                      <a:pt x="8740" y="4733"/>
                    </a:lnTo>
                    <a:lnTo>
                      <a:pt x="8872" y="4502"/>
                    </a:lnTo>
                    <a:lnTo>
                      <a:pt x="13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35"/>
              <p:cNvSpPr/>
              <p:nvPr/>
            </p:nvSpPr>
            <p:spPr>
              <a:xfrm>
                <a:off x="3081967" y="4355135"/>
                <a:ext cx="494002" cy="341316"/>
              </a:xfrm>
              <a:custGeom>
                <a:avLst/>
                <a:gdLst/>
                <a:ahLst/>
                <a:cxnLst/>
                <a:rect l="l" t="t" r="r" b="b"/>
                <a:pathLst>
                  <a:path w="7257" h="5014" extrusionOk="0">
                    <a:moveTo>
                      <a:pt x="7108" y="1"/>
                    </a:moveTo>
                    <a:lnTo>
                      <a:pt x="1" y="4816"/>
                    </a:lnTo>
                    <a:lnTo>
                      <a:pt x="149" y="5014"/>
                    </a:lnTo>
                    <a:lnTo>
                      <a:pt x="7256" y="215"/>
                    </a:lnTo>
                    <a:lnTo>
                      <a:pt x="710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35"/>
              <p:cNvSpPr/>
              <p:nvPr/>
            </p:nvSpPr>
            <p:spPr>
              <a:xfrm>
                <a:off x="3134723" y="4336075"/>
                <a:ext cx="490599" cy="332330"/>
              </a:xfrm>
              <a:custGeom>
                <a:avLst/>
                <a:gdLst/>
                <a:ahLst/>
                <a:cxnLst/>
                <a:rect l="l" t="t" r="r" b="b"/>
                <a:pathLst>
                  <a:path w="7207" h="4882" extrusionOk="0">
                    <a:moveTo>
                      <a:pt x="166" y="0"/>
                    </a:moveTo>
                    <a:lnTo>
                      <a:pt x="1" y="198"/>
                    </a:lnTo>
                    <a:lnTo>
                      <a:pt x="7058" y="4881"/>
                    </a:lnTo>
                    <a:lnTo>
                      <a:pt x="7207" y="4683"/>
                    </a:lnTo>
                    <a:lnTo>
                      <a:pt x="1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2" name="Google Shape;1032;p35"/>
              <p:cNvSpPr/>
              <p:nvPr/>
            </p:nvSpPr>
            <p:spPr>
              <a:xfrm>
                <a:off x="3171755" y="4055412"/>
                <a:ext cx="366026" cy="33764"/>
              </a:xfrm>
              <a:custGeom>
                <a:avLst/>
                <a:gdLst/>
                <a:ahLst/>
                <a:cxnLst/>
                <a:rect l="l" t="t" r="r" b="b"/>
                <a:pathLst>
                  <a:path w="5377" h="496" extrusionOk="0">
                    <a:moveTo>
                      <a:pt x="5360" y="1"/>
                    </a:moveTo>
                    <a:lnTo>
                      <a:pt x="1" y="100"/>
                    </a:lnTo>
                    <a:lnTo>
                      <a:pt x="17" y="496"/>
                    </a:lnTo>
                    <a:lnTo>
                      <a:pt x="5377" y="397"/>
                    </a:lnTo>
                    <a:lnTo>
                      <a:pt x="536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3" name="Google Shape;1033;p35"/>
              <p:cNvSpPr/>
              <p:nvPr/>
            </p:nvSpPr>
            <p:spPr>
              <a:xfrm>
                <a:off x="3136970" y="4085772"/>
                <a:ext cx="405304" cy="263849"/>
              </a:xfrm>
              <a:custGeom>
                <a:avLst/>
                <a:gdLst/>
                <a:ahLst/>
                <a:cxnLst/>
                <a:rect l="l" t="t" r="r" b="b"/>
                <a:pathLst>
                  <a:path w="5954" h="3876" extrusionOk="0">
                    <a:moveTo>
                      <a:pt x="5822" y="0"/>
                    </a:moveTo>
                    <a:lnTo>
                      <a:pt x="1" y="3677"/>
                    </a:lnTo>
                    <a:lnTo>
                      <a:pt x="133" y="3875"/>
                    </a:lnTo>
                    <a:lnTo>
                      <a:pt x="5954" y="231"/>
                    </a:lnTo>
                    <a:lnTo>
                      <a:pt x="582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35"/>
              <p:cNvSpPr/>
              <p:nvPr/>
            </p:nvSpPr>
            <p:spPr>
              <a:xfrm>
                <a:off x="3162837" y="4093601"/>
                <a:ext cx="411975" cy="263849"/>
              </a:xfrm>
              <a:custGeom>
                <a:avLst/>
                <a:gdLst/>
                <a:ahLst/>
                <a:cxnLst/>
                <a:rect l="l" t="t" r="r" b="b"/>
                <a:pathLst>
                  <a:path w="6052" h="3876" extrusionOk="0">
                    <a:moveTo>
                      <a:pt x="148" y="1"/>
                    </a:moveTo>
                    <a:lnTo>
                      <a:pt x="0" y="199"/>
                    </a:lnTo>
                    <a:lnTo>
                      <a:pt x="5903" y="3876"/>
                    </a:lnTo>
                    <a:lnTo>
                      <a:pt x="6052" y="3661"/>
                    </a:lnTo>
                    <a:lnTo>
                      <a:pt x="14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35"/>
              <p:cNvSpPr/>
              <p:nvPr/>
            </p:nvSpPr>
            <p:spPr>
              <a:xfrm>
                <a:off x="3167330" y="3758003"/>
                <a:ext cx="373854" cy="299723"/>
              </a:xfrm>
              <a:custGeom>
                <a:avLst/>
                <a:gdLst/>
                <a:ahLst/>
                <a:cxnLst/>
                <a:rect l="l" t="t" r="r" b="b"/>
                <a:pathLst>
                  <a:path w="5492" h="4403" extrusionOk="0">
                    <a:moveTo>
                      <a:pt x="5326" y="0"/>
                    </a:moveTo>
                    <a:lnTo>
                      <a:pt x="0" y="4205"/>
                    </a:lnTo>
                    <a:lnTo>
                      <a:pt x="165" y="4403"/>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35"/>
              <p:cNvSpPr/>
              <p:nvPr/>
            </p:nvSpPr>
            <p:spPr>
              <a:xfrm>
                <a:off x="3172912" y="3774817"/>
                <a:ext cx="364869" cy="294141"/>
              </a:xfrm>
              <a:custGeom>
                <a:avLst/>
                <a:gdLst/>
                <a:ahLst/>
                <a:cxnLst/>
                <a:rect l="l" t="t" r="r" b="b"/>
                <a:pathLst>
                  <a:path w="5360" h="4321" extrusionOk="0">
                    <a:moveTo>
                      <a:pt x="165" y="1"/>
                    </a:moveTo>
                    <a:lnTo>
                      <a:pt x="0" y="182"/>
                    </a:lnTo>
                    <a:lnTo>
                      <a:pt x="5195" y="4321"/>
                    </a:lnTo>
                    <a:lnTo>
                      <a:pt x="5360" y="4139"/>
                    </a:lnTo>
                    <a:lnTo>
                      <a:pt x="16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7" name="Google Shape;1037;p35"/>
              <p:cNvSpPr/>
              <p:nvPr/>
            </p:nvSpPr>
            <p:spPr>
              <a:xfrm>
                <a:off x="3167330" y="3457191"/>
                <a:ext cx="373854" cy="300880"/>
              </a:xfrm>
              <a:custGeom>
                <a:avLst/>
                <a:gdLst/>
                <a:ahLst/>
                <a:cxnLst/>
                <a:rect l="l" t="t" r="r" b="b"/>
                <a:pathLst>
                  <a:path w="5492" h="4420" extrusionOk="0">
                    <a:moveTo>
                      <a:pt x="5326" y="0"/>
                    </a:moveTo>
                    <a:lnTo>
                      <a:pt x="0" y="4205"/>
                    </a:lnTo>
                    <a:lnTo>
                      <a:pt x="165" y="4419"/>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35"/>
              <p:cNvSpPr/>
              <p:nvPr/>
            </p:nvSpPr>
            <p:spPr>
              <a:xfrm>
                <a:off x="3172912" y="3474005"/>
                <a:ext cx="364869" cy="295299"/>
              </a:xfrm>
              <a:custGeom>
                <a:avLst/>
                <a:gdLst/>
                <a:ahLst/>
                <a:cxnLst/>
                <a:rect l="l" t="t" r="r" b="b"/>
                <a:pathLst>
                  <a:path w="5360" h="4338" extrusionOk="0">
                    <a:moveTo>
                      <a:pt x="165" y="0"/>
                    </a:moveTo>
                    <a:lnTo>
                      <a:pt x="0" y="198"/>
                    </a:lnTo>
                    <a:lnTo>
                      <a:pt x="5195" y="4337"/>
                    </a:lnTo>
                    <a:lnTo>
                      <a:pt x="5360" y="4123"/>
                    </a:lnTo>
                    <a:lnTo>
                      <a:pt x="1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35"/>
              <p:cNvSpPr/>
              <p:nvPr/>
            </p:nvSpPr>
            <p:spPr>
              <a:xfrm>
                <a:off x="3167330" y="3156311"/>
                <a:ext cx="373854" cy="300949"/>
              </a:xfrm>
              <a:custGeom>
                <a:avLst/>
                <a:gdLst/>
                <a:ahLst/>
                <a:cxnLst/>
                <a:rect l="l" t="t" r="r" b="b"/>
                <a:pathLst>
                  <a:path w="5492" h="4421" extrusionOk="0">
                    <a:moveTo>
                      <a:pt x="5326" y="1"/>
                    </a:moveTo>
                    <a:lnTo>
                      <a:pt x="0" y="4222"/>
                    </a:lnTo>
                    <a:lnTo>
                      <a:pt x="165" y="4420"/>
                    </a:lnTo>
                    <a:lnTo>
                      <a:pt x="5491" y="199"/>
                    </a:lnTo>
                    <a:lnTo>
                      <a:pt x="532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35"/>
              <p:cNvSpPr/>
              <p:nvPr/>
            </p:nvSpPr>
            <p:spPr>
              <a:xfrm>
                <a:off x="3172912" y="3173193"/>
                <a:ext cx="364869" cy="295230"/>
              </a:xfrm>
              <a:custGeom>
                <a:avLst/>
                <a:gdLst/>
                <a:ahLst/>
                <a:cxnLst/>
                <a:rect l="l" t="t" r="r" b="b"/>
                <a:pathLst>
                  <a:path w="5360" h="4337" extrusionOk="0">
                    <a:moveTo>
                      <a:pt x="165" y="0"/>
                    </a:moveTo>
                    <a:lnTo>
                      <a:pt x="0" y="198"/>
                    </a:lnTo>
                    <a:lnTo>
                      <a:pt x="5195" y="4337"/>
                    </a:lnTo>
                    <a:lnTo>
                      <a:pt x="5360" y="4139"/>
                    </a:lnTo>
                    <a:lnTo>
                      <a:pt x="1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1" name="Google Shape;1041;p35"/>
              <p:cNvSpPr/>
              <p:nvPr/>
            </p:nvSpPr>
            <p:spPr>
              <a:xfrm>
                <a:off x="3167330" y="2855498"/>
                <a:ext cx="373854" cy="300880"/>
              </a:xfrm>
              <a:custGeom>
                <a:avLst/>
                <a:gdLst/>
                <a:ahLst/>
                <a:cxnLst/>
                <a:rect l="l" t="t" r="r" b="b"/>
                <a:pathLst>
                  <a:path w="5492" h="4420" extrusionOk="0">
                    <a:moveTo>
                      <a:pt x="5326" y="1"/>
                    </a:moveTo>
                    <a:lnTo>
                      <a:pt x="0" y="4222"/>
                    </a:lnTo>
                    <a:lnTo>
                      <a:pt x="165" y="4420"/>
                    </a:lnTo>
                    <a:lnTo>
                      <a:pt x="5491" y="215"/>
                    </a:lnTo>
                    <a:lnTo>
                      <a:pt x="532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35"/>
              <p:cNvSpPr/>
              <p:nvPr/>
            </p:nvSpPr>
            <p:spPr>
              <a:xfrm>
                <a:off x="3172912" y="2872312"/>
                <a:ext cx="364869" cy="295299"/>
              </a:xfrm>
              <a:custGeom>
                <a:avLst/>
                <a:gdLst/>
                <a:ahLst/>
                <a:cxnLst/>
                <a:rect l="l" t="t" r="r" b="b"/>
                <a:pathLst>
                  <a:path w="5360" h="4338" extrusionOk="0">
                    <a:moveTo>
                      <a:pt x="165" y="1"/>
                    </a:moveTo>
                    <a:lnTo>
                      <a:pt x="0" y="215"/>
                    </a:lnTo>
                    <a:lnTo>
                      <a:pt x="5195" y="4338"/>
                    </a:lnTo>
                    <a:lnTo>
                      <a:pt x="5360" y="4140"/>
                    </a:lnTo>
                    <a:lnTo>
                      <a:pt x="16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3" name="Google Shape;1043;p35"/>
              <p:cNvSpPr/>
              <p:nvPr/>
            </p:nvSpPr>
            <p:spPr>
              <a:xfrm>
                <a:off x="2796880" y="3454945"/>
                <a:ext cx="1133747" cy="316605"/>
              </a:xfrm>
              <a:custGeom>
                <a:avLst/>
                <a:gdLst/>
                <a:ahLst/>
                <a:cxnLst/>
                <a:rect l="l" t="t" r="r" b="b"/>
                <a:pathLst>
                  <a:path w="16655" h="4651" extrusionOk="0">
                    <a:moveTo>
                      <a:pt x="5590" y="247"/>
                    </a:moveTo>
                    <a:lnTo>
                      <a:pt x="10785" y="264"/>
                    </a:lnTo>
                    <a:lnTo>
                      <a:pt x="15913" y="4386"/>
                    </a:lnTo>
                    <a:lnTo>
                      <a:pt x="710" y="4271"/>
                    </a:lnTo>
                    <a:lnTo>
                      <a:pt x="5590" y="247"/>
                    </a:lnTo>
                    <a:close/>
                    <a:moveTo>
                      <a:pt x="5475" y="0"/>
                    </a:moveTo>
                    <a:lnTo>
                      <a:pt x="0" y="4535"/>
                    </a:lnTo>
                    <a:lnTo>
                      <a:pt x="16655" y="4650"/>
                    </a:lnTo>
                    <a:lnTo>
                      <a:pt x="10933" y="33"/>
                    </a:lnTo>
                    <a:lnTo>
                      <a:pt x="10884" y="17"/>
                    </a:lnTo>
                    <a:lnTo>
                      <a:pt x="54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4" name="Google Shape;1044;p35"/>
              <p:cNvSpPr/>
              <p:nvPr/>
            </p:nvSpPr>
            <p:spPr>
              <a:xfrm>
                <a:off x="2796880" y="2852163"/>
                <a:ext cx="1133747" cy="317694"/>
              </a:xfrm>
              <a:custGeom>
                <a:avLst/>
                <a:gdLst/>
                <a:ahLst/>
                <a:cxnLst/>
                <a:rect l="l" t="t" r="r" b="b"/>
                <a:pathLst>
                  <a:path w="16655" h="4667" extrusionOk="0">
                    <a:moveTo>
                      <a:pt x="5590" y="264"/>
                    </a:moveTo>
                    <a:lnTo>
                      <a:pt x="10785" y="280"/>
                    </a:lnTo>
                    <a:lnTo>
                      <a:pt x="15913" y="4403"/>
                    </a:lnTo>
                    <a:lnTo>
                      <a:pt x="710" y="4271"/>
                    </a:lnTo>
                    <a:lnTo>
                      <a:pt x="5590" y="264"/>
                    </a:lnTo>
                    <a:close/>
                    <a:moveTo>
                      <a:pt x="5475" y="0"/>
                    </a:moveTo>
                    <a:lnTo>
                      <a:pt x="0" y="4551"/>
                    </a:lnTo>
                    <a:lnTo>
                      <a:pt x="16655" y="4667"/>
                    </a:lnTo>
                    <a:lnTo>
                      <a:pt x="16655" y="4667"/>
                    </a:lnTo>
                    <a:lnTo>
                      <a:pt x="10933" y="50"/>
                    </a:lnTo>
                    <a:lnTo>
                      <a:pt x="10884" y="33"/>
                    </a:lnTo>
                    <a:lnTo>
                      <a:pt x="54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5" name="Google Shape;1045;p35"/>
              <p:cNvSpPr/>
              <p:nvPr/>
            </p:nvSpPr>
            <p:spPr>
              <a:xfrm>
                <a:off x="3537713" y="2991303"/>
                <a:ext cx="180801" cy="167322"/>
              </a:xfrm>
              <a:custGeom>
                <a:avLst/>
                <a:gdLst/>
                <a:ahLst/>
                <a:cxnLst/>
                <a:rect l="l" t="t" r="r" b="b"/>
                <a:pathLst>
                  <a:path w="2656" h="2458" extrusionOk="0">
                    <a:moveTo>
                      <a:pt x="2474" y="1"/>
                    </a:moveTo>
                    <a:lnTo>
                      <a:pt x="1" y="2276"/>
                    </a:lnTo>
                    <a:lnTo>
                      <a:pt x="182" y="2458"/>
                    </a:lnTo>
                    <a:lnTo>
                      <a:pt x="2655" y="199"/>
                    </a:lnTo>
                    <a:lnTo>
                      <a:pt x="247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35"/>
              <p:cNvSpPr/>
              <p:nvPr/>
            </p:nvSpPr>
            <p:spPr>
              <a:xfrm>
                <a:off x="3005658" y="2989056"/>
                <a:ext cx="166165" cy="167322"/>
              </a:xfrm>
              <a:custGeom>
                <a:avLst/>
                <a:gdLst/>
                <a:ahLst/>
                <a:cxnLst/>
                <a:rect l="l" t="t" r="r" b="b"/>
                <a:pathLst>
                  <a:path w="2441" h="2458" extrusionOk="0">
                    <a:moveTo>
                      <a:pt x="215" y="1"/>
                    </a:moveTo>
                    <a:lnTo>
                      <a:pt x="1" y="182"/>
                    </a:lnTo>
                    <a:lnTo>
                      <a:pt x="2243" y="2458"/>
                    </a:lnTo>
                    <a:lnTo>
                      <a:pt x="2441" y="2293"/>
                    </a:lnTo>
                    <a:lnTo>
                      <a:pt x="21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7" name="Google Shape;1047;p35"/>
              <p:cNvSpPr/>
              <p:nvPr/>
            </p:nvSpPr>
            <p:spPr>
              <a:xfrm>
                <a:off x="3535466" y="3590749"/>
                <a:ext cx="171815" cy="174061"/>
              </a:xfrm>
              <a:custGeom>
                <a:avLst/>
                <a:gdLst/>
                <a:ahLst/>
                <a:cxnLst/>
                <a:rect l="l" t="t" r="r" b="b"/>
                <a:pathLst>
                  <a:path w="2524" h="2557" extrusionOk="0">
                    <a:moveTo>
                      <a:pt x="2342" y="0"/>
                    </a:moveTo>
                    <a:lnTo>
                      <a:pt x="1" y="2375"/>
                    </a:lnTo>
                    <a:lnTo>
                      <a:pt x="198" y="2556"/>
                    </a:lnTo>
                    <a:lnTo>
                      <a:pt x="2524" y="182"/>
                    </a:lnTo>
                    <a:lnTo>
                      <a:pt x="23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8" name="Google Shape;1048;p35"/>
              <p:cNvSpPr/>
              <p:nvPr/>
            </p:nvSpPr>
            <p:spPr>
              <a:xfrm>
                <a:off x="3010151" y="3580606"/>
                <a:ext cx="160583" cy="178554"/>
              </a:xfrm>
              <a:custGeom>
                <a:avLst/>
                <a:gdLst/>
                <a:ahLst/>
                <a:cxnLst/>
                <a:rect l="l" t="t" r="r" b="b"/>
                <a:pathLst>
                  <a:path w="2359" h="2623" extrusionOk="0">
                    <a:moveTo>
                      <a:pt x="215" y="1"/>
                    </a:moveTo>
                    <a:lnTo>
                      <a:pt x="0" y="166"/>
                    </a:lnTo>
                    <a:lnTo>
                      <a:pt x="2144" y="2623"/>
                    </a:lnTo>
                    <a:lnTo>
                      <a:pt x="2358" y="2458"/>
                    </a:lnTo>
                    <a:lnTo>
                      <a:pt x="21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9" name="Google Shape;1049;p35"/>
              <p:cNvSpPr/>
              <p:nvPr/>
            </p:nvSpPr>
            <p:spPr>
              <a:xfrm>
                <a:off x="2863114" y="4987120"/>
                <a:ext cx="1003525" cy="42681"/>
              </a:xfrm>
              <a:custGeom>
                <a:avLst/>
                <a:gdLst/>
                <a:ahLst/>
                <a:cxnLst/>
                <a:rect l="l" t="t" r="r" b="b"/>
                <a:pathLst>
                  <a:path w="14742" h="627" extrusionOk="0">
                    <a:moveTo>
                      <a:pt x="0" y="0"/>
                    </a:moveTo>
                    <a:lnTo>
                      <a:pt x="0" y="627"/>
                    </a:lnTo>
                    <a:lnTo>
                      <a:pt x="14742" y="627"/>
                    </a:lnTo>
                    <a:lnTo>
                      <a:pt x="147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0" name="Google Shape;1050;p35"/>
              <p:cNvSpPr/>
              <p:nvPr/>
            </p:nvSpPr>
            <p:spPr>
              <a:xfrm>
                <a:off x="2818186"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1" name="Google Shape;1051;p35"/>
              <p:cNvSpPr/>
              <p:nvPr/>
            </p:nvSpPr>
            <p:spPr>
              <a:xfrm>
                <a:off x="2821590" y="3154064"/>
                <a:ext cx="13546" cy="78692"/>
              </a:xfrm>
              <a:custGeom>
                <a:avLst/>
                <a:gdLst/>
                <a:ahLst/>
                <a:cxnLst/>
                <a:rect l="l" t="t" r="r" b="b"/>
                <a:pathLst>
                  <a:path w="199" h="1156" extrusionOk="0">
                    <a:moveTo>
                      <a:pt x="0" y="1"/>
                    </a:moveTo>
                    <a:lnTo>
                      <a:pt x="0" y="1155"/>
                    </a:lnTo>
                    <a:lnTo>
                      <a:pt x="198" y="1155"/>
                    </a:lnTo>
                    <a:lnTo>
                      <a:pt x="19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2" name="Google Shape;1052;p35"/>
              <p:cNvSpPr/>
              <p:nvPr/>
            </p:nvSpPr>
            <p:spPr>
              <a:xfrm>
                <a:off x="2795722" y="3197835"/>
                <a:ext cx="67460" cy="157247"/>
              </a:xfrm>
              <a:custGeom>
                <a:avLst/>
                <a:gdLst/>
                <a:ahLst/>
                <a:cxnLst/>
                <a:rect l="l" t="t" r="r" b="b"/>
                <a:pathLst>
                  <a:path w="991" h="2310" extrusionOk="0">
                    <a:moveTo>
                      <a:pt x="496" y="1"/>
                    </a:moveTo>
                    <a:cubicBezTo>
                      <a:pt x="215" y="1"/>
                      <a:pt x="1" y="215"/>
                      <a:pt x="1" y="479"/>
                    </a:cubicBezTo>
                    <a:lnTo>
                      <a:pt x="1" y="1831"/>
                    </a:lnTo>
                    <a:cubicBezTo>
                      <a:pt x="1" y="2112"/>
                      <a:pt x="232" y="2309"/>
                      <a:pt x="496" y="2309"/>
                    </a:cubicBezTo>
                    <a:cubicBezTo>
                      <a:pt x="759" y="2309"/>
                      <a:pt x="990" y="2112"/>
                      <a:pt x="990" y="1831"/>
                    </a:cubicBezTo>
                    <a:lnTo>
                      <a:pt x="990" y="479"/>
                    </a:lnTo>
                    <a:cubicBezTo>
                      <a:pt x="990" y="215"/>
                      <a:pt x="759" y="1"/>
                      <a:pt x="4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3" name="Google Shape;1053;p35"/>
              <p:cNvSpPr/>
              <p:nvPr/>
            </p:nvSpPr>
            <p:spPr>
              <a:xfrm>
                <a:off x="2791230" y="3807356"/>
                <a:ext cx="67460" cy="157247"/>
              </a:xfrm>
              <a:custGeom>
                <a:avLst/>
                <a:gdLst/>
                <a:ahLst/>
                <a:cxnLst/>
                <a:rect l="l" t="t" r="r" b="b"/>
                <a:pathLst>
                  <a:path w="991" h="2310" extrusionOk="0">
                    <a:moveTo>
                      <a:pt x="496" y="1"/>
                    </a:moveTo>
                    <a:cubicBezTo>
                      <a:pt x="232" y="1"/>
                      <a:pt x="1" y="199"/>
                      <a:pt x="1" y="462"/>
                    </a:cubicBezTo>
                    <a:lnTo>
                      <a:pt x="1" y="1831"/>
                    </a:lnTo>
                    <a:cubicBezTo>
                      <a:pt x="1" y="2095"/>
                      <a:pt x="232" y="2309"/>
                      <a:pt x="496" y="2309"/>
                    </a:cubicBezTo>
                    <a:cubicBezTo>
                      <a:pt x="760" y="2309"/>
                      <a:pt x="990" y="2095"/>
                      <a:pt x="990" y="1831"/>
                    </a:cubicBezTo>
                    <a:lnTo>
                      <a:pt x="990" y="462"/>
                    </a:lnTo>
                    <a:cubicBezTo>
                      <a:pt x="990" y="199"/>
                      <a:pt x="760" y="1"/>
                      <a:pt x="4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054" name="Google Shape;1054;p35"/>
          <p:cNvGrpSpPr/>
          <p:nvPr/>
        </p:nvGrpSpPr>
        <p:grpSpPr>
          <a:xfrm flipH="1">
            <a:off x="1863629" y="4163543"/>
            <a:ext cx="1406666" cy="2445177"/>
            <a:chOff x="2791230" y="2844266"/>
            <a:chExt cx="1257299" cy="2185536"/>
          </a:xfrm>
        </p:grpSpPr>
        <p:grpSp>
          <p:nvGrpSpPr>
            <p:cNvPr id="1055" name="Google Shape;1055;p35"/>
            <p:cNvGrpSpPr/>
            <p:nvPr/>
          </p:nvGrpSpPr>
          <p:grpSpPr>
            <a:xfrm>
              <a:off x="3454664" y="2844275"/>
              <a:ext cx="593864" cy="2184438"/>
              <a:chOff x="3454664" y="2844275"/>
              <a:chExt cx="593864" cy="2184438"/>
            </a:xfrm>
          </p:grpSpPr>
          <p:sp>
            <p:nvSpPr>
              <p:cNvPr id="1056" name="Google Shape;1056;p35"/>
              <p:cNvSpPr/>
              <p:nvPr/>
            </p:nvSpPr>
            <p:spPr>
              <a:xfrm>
                <a:off x="3526481" y="3161961"/>
                <a:ext cx="117970" cy="298634"/>
              </a:xfrm>
              <a:custGeom>
                <a:avLst/>
                <a:gdLst/>
                <a:ahLst/>
                <a:cxnLst/>
                <a:rect l="l" t="t" r="r" b="b"/>
                <a:pathLst>
                  <a:path w="1733" h="4387" extrusionOk="0">
                    <a:moveTo>
                      <a:pt x="1369" y="0"/>
                    </a:moveTo>
                    <a:lnTo>
                      <a:pt x="1" y="4288"/>
                    </a:lnTo>
                    <a:lnTo>
                      <a:pt x="396" y="4387"/>
                    </a:lnTo>
                    <a:lnTo>
                      <a:pt x="1732" y="116"/>
                    </a:lnTo>
                    <a:lnTo>
                      <a:pt x="13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7" name="Google Shape;1057;p35"/>
              <p:cNvSpPr/>
              <p:nvPr/>
            </p:nvSpPr>
            <p:spPr>
              <a:xfrm>
                <a:off x="3526481" y="3165296"/>
                <a:ext cx="126887" cy="291963"/>
              </a:xfrm>
              <a:custGeom>
                <a:avLst/>
                <a:gdLst/>
                <a:ahLst/>
                <a:cxnLst/>
                <a:rect l="l" t="t" r="r" b="b"/>
                <a:pathLst>
                  <a:path w="1864" h="4289" extrusionOk="0">
                    <a:moveTo>
                      <a:pt x="396" y="1"/>
                    </a:moveTo>
                    <a:lnTo>
                      <a:pt x="1" y="133"/>
                    </a:lnTo>
                    <a:lnTo>
                      <a:pt x="1485" y="4288"/>
                    </a:lnTo>
                    <a:lnTo>
                      <a:pt x="1864" y="4173"/>
                    </a:lnTo>
                    <a:lnTo>
                      <a:pt x="3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8" name="Google Shape;1058;p35"/>
              <p:cNvSpPr/>
              <p:nvPr/>
            </p:nvSpPr>
            <p:spPr>
              <a:xfrm>
                <a:off x="3530973" y="4094758"/>
                <a:ext cx="159494" cy="263849"/>
              </a:xfrm>
              <a:custGeom>
                <a:avLst/>
                <a:gdLst/>
                <a:ahLst/>
                <a:cxnLst/>
                <a:rect l="l" t="t" r="r" b="b"/>
                <a:pathLst>
                  <a:path w="2343" h="3876" extrusionOk="0">
                    <a:moveTo>
                      <a:pt x="347" y="0"/>
                    </a:moveTo>
                    <a:lnTo>
                      <a:pt x="1" y="182"/>
                    </a:lnTo>
                    <a:lnTo>
                      <a:pt x="1996" y="3875"/>
                    </a:lnTo>
                    <a:lnTo>
                      <a:pt x="2342" y="3694"/>
                    </a:lnTo>
                    <a:lnTo>
                      <a:pt x="34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9" name="Google Shape;1059;p35"/>
              <p:cNvSpPr/>
              <p:nvPr/>
            </p:nvSpPr>
            <p:spPr>
              <a:xfrm>
                <a:off x="3561266" y="4108236"/>
                <a:ext cx="183047" cy="880041"/>
              </a:xfrm>
              <a:custGeom>
                <a:avLst/>
                <a:gdLst/>
                <a:ahLst/>
                <a:cxnLst/>
                <a:rect l="l" t="t" r="r" b="b"/>
                <a:pathLst>
                  <a:path w="2689" h="12928" extrusionOk="0">
                    <a:moveTo>
                      <a:pt x="990" y="0"/>
                    </a:moveTo>
                    <a:lnTo>
                      <a:pt x="1" y="3859"/>
                    </a:lnTo>
                    <a:lnTo>
                      <a:pt x="2276" y="8146"/>
                    </a:lnTo>
                    <a:lnTo>
                      <a:pt x="1567" y="12862"/>
                    </a:lnTo>
                    <a:lnTo>
                      <a:pt x="1963" y="12928"/>
                    </a:lnTo>
                    <a:lnTo>
                      <a:pt x="2689" y="8080"/>
                    </a:lnTo>
                    <a:lnTo>
                      <a:pt x="446" y="3826"/>
                    </a:lnTo>
                    <a:lnTo>
                      <a:pt x="1386" y="82"/>
                    </a:lnTo>
                    <a:lnTo>
                      <a:pt x="99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0" name="Google Shape;1060;p35"/>
              <p:cNvSpPr/>
              <p:nvPr/>
            </p:nvSpPr>
            <p:spPr>
              <a:xfrm>
                <a:off x="3609529" y="4336075"/>
                <a:ext cx="179711" cy="653360"/>
              </a:xfrm>
              <a:custGeom>
                <a:avLst/>
                <a:gdLst/>
                <a:ahLst/>
                <a:cxnLst/>
                <a:rect l="l" t="t" r="r" b="b"/>
                <a:pathLst>
                  <a:path w="2640" h="9598" extrusionOk="0">
                    <a:moveTo>
                      <a:pt x="743" y="0"/>
                    </a:moveTo>
                    <a:lnTo>
                      <a:pt x="1" y="4980"/>
                    </a:lnTo>
                    <a:lnTo>
                      <a:pt x="1" y="5046"/>
                    </a:lnTo>
                    <a:lnTo>
                      <a:pt x="2293" y="9597"/>
                    </a:lnTo>
                    <a:lnTo>
                      <a:pt x="2639" y="9416"/>
                    </a:lnTo>
                    <a:lnTo>
                      <a:pt x="397" y="4980"/>
                    </a:lnTo>
                    <a:lnTo>
                      <a:pt x="1139" y="66"/>
                    </a:lnTo>
                    <a:lnTo>
                      <a:pt x="74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1" name="Google Shape;1061;p35"/>
              <p:cNvSpPr/>
              <p:nvPr/>
            </p:nvSpPr>
            <p:spPr>
              <a:xfrm>
                <a:off x="3519741" y="3769235"/>
                <a:ext cx="135873" cy="321098"/>
              </a:xfrm>
              <a:custGeom>
                <a:avLst/>
                <a:gdLst/>
                <a:ahLst/>
                <a:cxnLst/>
                <a:rect l="l" t="t" r="r" b="b"/>
                <a:pathLst>
                  <a:path w="1996" h="4717" extrusionOk="0">
                    <a:moveTo>
                      <a:pt x="1633" y="0"/>
                    </a:moveTo>
                    <a:lnTo>
                      <a:pt x="1" y="4601"/>
                    </a:lnTo>
                    <a:lnTo>
                      <a:pt x="396" y="4716"/>
                    </a:lnTo>
                    <a:lnTo>
                      <a:pt x="1996" y="149"/>
                    </a:lnTo>
                    <a:lnTo>
                      <a:pt x="163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2" name="Google Shape;1062;p35"/>
              <p:cNvSpPr/>
              <p:nvPr/>
            </p:nvSpPr>
            <p:spPr>
              <a:xfrm>
                <a:off x="3526481" y="3768078"/>
                <a:ext cx="126887" cy="317762"/>
              </a:xfrm>
              <a:custGeom>
                <a:avLst/>
                <a:gdLst/>
                <a:ahLst/>
                <a:cxnLst/>
                <a:rect l="l" t="t" r="r" b="b"/>
                <a:pathLst>
                  <a:path w="1864" h="4668" extrusionOk="0">
                    <a:moveTo>
                      <a:pt x="396" y="1"/>
                    </a:moveTo>
                    <a:lnTo>
                      <a:pt x="1" y="100"/>
                    </a:lnTo>
                    <a:lnTo>
                      <a:pt x="1468" y="4667"/>
                    </a:lnTo>
                    <a:lnTo>
                      <a:pt x="1864" y="4552"/>
                    </a:lnTo>
                    <a:lnTo>
                      <a:pt x="3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3" name="Google Shape;1063;p35"/>
              <p:cNvSpPr/>
              <p:nvPr/>
            </p:nvSpPr>
            <p:spPr>
              <a:xfrm>
                <a:off x="3627500" y="3164207"/>
                <a:ext cx="27025" cy="300880"/>
              </a:xfrm>
              <a:custGeom>
                <a:avLst/>
                <a:gdLst/>
                <a:ahLst/>
                <a:cxnLst/>
                <a:rect l="l" t="t" r="r" b="b"/>
                <a:pathLst>
                  <a:path w="397" h="4420" extrusionOk="0">
                    <a:moveTo>
                      <a:pt x="1" y="0"/>
                    </a:moveTo>
                    <a:lnTo>
                      <a:pt x="1" y="4255"/>
                    </a:lnTo>
                    <a:lnTo>
                      <a:pt x="182" y="4255"/>
                    </a:lnTo>
                    <a:lnTo>
                      <a:pt x="232" y="4288"/>
                    </a:lnTo>
                    <a:lnTo>
                      <a:pt x="396" y="4419"/>
                    </a:lnTo>
                    <a:lnTo>
                      <a:pt x="39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4" name="Google Shape;1064;p35"/>
              <p:cNvSpPr/>
              <p:nvPr/>
            </p:nvSpPr>
            <p:spPr>
              <a:xfrm>
                <a:off x="3627500" y="3765832"/>
                <a:ext cx="161740" cy="1220200"/>
              </a:xfrm>
              <a:custGeom>
                <a:avLst/>
                <a:gdLst/>
                <a:ahLst/>
                <a:cxnLst/>
                <a:rect l="l" t="t" r="r" b="b"/>
                <a:pathLst>
                  <a:path w="2376" h="17925" extrusionOk="0">
                    <a:moveTo>
                      <a:pt x="1" y="1"/>
                    </a:moveTo>
                    <a:lnTo>
                      <a:pt x="1" y="5409"/>
                    </a:lnTo>
                    <a:lnTo>
                      <a:pt x="1979" y="17925"/>
                    </a:lnTo>
                    <a:lnTo>
                      <a:pt x="2375" y="17925"/>
                    </a:lnTo>
                    <a:lnTo>
                      <a:pt x="396" y="5360"/>
                    </a:lnTo>
                    <a:lnTo>
                      <a:pt x="3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5" name="Google Shape;1065;p35"/>
              <p:cNvSpPr/>
              <p:nvPr/>
            </p:nvSpPr>
            <p:spPr>
              <a:xfrm>
                <a:off x="3454664" y="3453787"/>
                <a:ext cx="578140" cy="316605"/>
              </a:xfrm>
              <a:custGeom>
                <a:avLst/>
                <a:gdLst/>
                <a:ahLst/>
                <a:cxnLst/>
                <a:rect l="l" t="t" r="r" b="b"/>
                <a:pathLst>
                  <a:path w="8493" h="4651" extrusionOk="0">
                    <a:moveTo>
                      <a:pt x="0" y="1"/>
                    </a:moveTo>
                    <a:lnTo>
                      <a:pt x="0" y="248"/>
                    </a:lnTo>
                    <a:lnTo>
                      <a:pt x="2540" y="264"/>
                    </a:lnTo>
                    <a:lnTo>
                      <a:pt x="2639" y="264"/>
                    </a:lnTo>
                    <a:lnTo>
                      <a:pt x="2935" y="495"/>
                    </a:lnTo>
                    <a:lnTo>
                      <a:pt x="7783" y="4387"/>
                    </a:lnTo>
                    <a:lnTo>
                      <a:pt x="2935" y="4337"/>
                    </a:lnTo>
                    <a:lnTo>
                      <a:pt x="2540" y="4337"/>
                    </a:lnTo>
                    <a:lnTo>
                      <a:pt x="0" y="4321"/>
                    </a:lnTo>
                    <a:lnTo>
                      <a:pt x="0" y="4568"/>
                    </a:lnTo>
                    <a:lnTo>
                      <a:pt x="2540" y="4585"/>
                    </a:lnTo>
                    <a:lnTo>
                      <a:pt x="2935" y="4585"/>
                    </a:lnTo>
                    <a:lnTo>
                      <a:pt x="8492" y="4651"/>
                    </a:lnTo>
                    <a:lnTo>
                      <a:pt x="2935" y="165"/>
                    </a:lnTo>
                    <a:lnTo>
                      <a:pt x="2771" y="34"/>
                    </a:lnTo>
                    <a:lnTo>
                      <a:pt x="272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6" name="Google Shape;1066;p35"/>
              <p:cNvSpPr/>
              <p:nvPr/>
            </p:nvSpPr>
            <p:spPr>
              <a:xfrm>
                <a:off x="3454675" y="2844275"/>
                <a:ext cx="593843" cy="324496"/>
              </a:xfrm>
              <a:custGeom>
                <a:avLst/>
                <a:gdLst/>
                <a:ahLst/>
                <a:cxnLst/>
                <a:rect l="l" t="t" r="r" b="b"/>
                <a:pathLst>
                  <a:path w="8724" h="4668" extrusionOk="0">
                    <a:moveTo>
                      <a:pt x="0" y="1"/>
                    </a:moveTo>
                    <a:lnTo>
                      <a:pt x="0" y="248"/>
                    </a:lnTo>
                    <a:lnTo>
                      <a:pt x="1534" y="281"/>
                    </a:lnTo>
                    <a:lnTo>
                      <a:pt x="2705" y="281"/>
                    </a:lnTo>
                    <a:lnTo>
                      <a:pt x="3018" y="495"/>
                    </a:lnTo>
                    <a:lnTo>
                      <a:pt x="7981" y="4420"/>
                    </a:lnTo>
                    <a:lnTo>
                      <a:pt x="7981" y="4420"/>
                    </a:lnTo>
                    <a:lnTo>
                      <a:pt x="3018" y="4370"/>
                    </a:lnTo>
                    <a:lnTo>
                      <a:pt x="2606" y="4370"/>
                    </a:lnTo>
                    <a:lnTo>
                      <a:pt x="0" y="4354"/>
                    </a:lnTo>
                    <a:lnTo>
                      <a:pt x="0" y="4601"/>
                    </a:lnTo>
                    <a:lnTo>
                      <a:pt x="2606" y="4618"/>
                    </a:lnTo>
                    <a:lnTo>
                      <a:pt x="3018" y="4618"/>
                    </a:lnTo>
                    <a:lnTo>
                      <a:pt x="8723" y="4667"/>
                    </a:lnTo>
                    <a:lnTo>
                      <a:pt x="3018" y="166"/>
                    </a:lnTo>
                    <a:lnTo>
                      <a:pt x="2853" y="50"/>
                    </a:lnTo>
                    <a:lnTo>
                      <a:pt x="280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7" name="Google Shape;1067;p35"/>
              <p:cNvSpPr/>
              <p:nvPr/>
            </p:nvSpPr>
            <p:spPr>
              <a:xfrm>
                <a:off x="3454664" y="4985963"/>
                <a:ext cx="515309" cy="42750"/>
              </a:xfrm>
              <a:custGeom>
                <a:avLst/>
                <a:gdLst/>
                <a:ahLst/>
                <a:cxnLst/>
                <a:rect l="l" t="t" r="r" b="b"/>
                <a:pathLst>
                  <a:path w="7570" h="628" extrusionOk="0">
                    <a:moveTo>
                      <a:pt x="0" y="1"/>
                    </a:moveTo>
                    <a:lnTo>
                      <a:pt x="0" y="627"/>
                    </a:lnTo>
                    <a:lnTo>
                      <a:pt x="7569" y="627"/>
                    </a:lnTo>
                    <a:lnTo>
                      <a:pt x="75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8" name="Google Shape;1068;p35"/>
              <p:cNvSpPr/>
              <p:nvPr/>
            </p:nvSpPr>
            <p:spPr>
              <a:xfrm>
                <a:off x="3992301"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9" name="Google Shape;1069;p35"/>
              <p:cNvSpPr/>
              <p:nvPr/>
            </p:nvSpPr>
            <p:spPr>
              <a:xfrm>
                <a:off x="4008025" y="3166453"/>
                <a:ext cx="12457" cy="78624"/>
              </a:xfrm>
              <a:custGeom>
                <a:avLst/>
                <a:gdLst/>
                <a:ahLst/>
                <a:cxnLst/>
                <a:rect l="l" t="t" r="r" b="b"/>
                <a:pathLst>
                  <a:path w="183" h="1155" extrusionOk="0">
                    <a:moveTo>
                      <a:pt x="1" y="0"/>
                    </a:moveTo>
                    <a:lnTo>
                      <a:pt x="1" y="1154"/>
                    </a:lnTo>
                    <a:lnTo>
                      <a:pt x="182" y="1154"/>
                    </a:lnTo>
                    <a:lnTo>
                      <a:pt x="18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0" name="Google Shape;1070;p35"/>
              <p:cNvSpPr/>
              <p:nvPr/>
            </p:nvSpPr>
            <p:spPr>
              <a:xfrm>
                <a:off x="3965412" y="3808513"/>
                <a:ext cx="67392" cy="157179"/>
              </a:xfrm>
              <a:custGeom>
                <a:avLst/>
                <a:gdLst/>
                <a:ahLst/>
                <a:cxnLst/>
                <a:rect l="l" t="t" r="r" b="b"/>
                <a:pathLst>
                  <a:path w="990" h="2309" extrusionOk="0">
                    <a:moveTo>
                      <a:pt x="495" y="0"/>
                    </a:moveTo>
                    <a:cubicBezTo>
                      <a:pt x="231" y="0"/>
                      <a:pt x="0" y="198"/>
                      <a:pt x="0" y="478"/>
                    </a:cubicBezTo>
                    <a:lnTo>
                      <a:pt x="0" y="1831"/>
                    </a:lnTo>
                    <a:cubicBezTo>
                      <a:pt x="0" y="2094"/>
                      <a:pt x="231" y="2309"/>
                      <a:pt x="495" y="2309"/>
                    </a:cubicBezTo>
                    <a:cubicBezTo>
                      <a:pt x="775" y="2309"/>
                      <a:pt x="989" y="2094"/>
                      <a:pt x="989" y="1831"/>
                    </a:cubicBezTo>
                    <a:lnTo>
                      <a:pt x="989" y="478"/>
                    </a:lnTo>
                    <a:cubicBezTo>
                      <a:pt x="989" y="198"/>
                      <a:pt x="775" y="0"/>
                      <a:pt x="49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1" name="Google Shape;1071;p35"/>
              <p:cNvSpPr/>
              <p:nvPr/>
            </p:nvSpPr>
            <p:spPr>
              <a:xfrm>
                <a:off x="3981069" y="3210224"/>
                <a:ext cx="67460" cy="157179"/>
              </a:xfrm>
              <a:custGeom>
                <a:avLst/>
                <a:gdLst/>
                <a:ahLst/>
                <a:cxnLst/>
                <a:rect l="l" t="t" r="r" b="b"/>
                <a:pathLst>
                  <a:path w="991" h="2309" extrusionOk="0">
                    <a:moveTo>
                      <a:pt x="496" y="0"/>
                    </a:moveTo>
                    <a:cubicBezTo>
                      <a:pt x="232" y="0"/>
                      <a:pt x="1" y="215"/>
                      <a:pt x="1" y="479"/>
                    </a:cubicBezTo>
                    <a:lnTo>
                      <a:pt x="1" y="1847"/>
                    </a:lnTo>
                    <a:cubicBezTo>
                      <a:pt x="1" y="2111"/>
                      <a:pt x="232" y="2309"/>
                      <a:pt x="496" y="2309"/>
                    </a:cubicBezTo>
                    <a:cubicBezTo>
                      <a:pt x="759" y="2309"/>
                      <a:pt x="990" y="2111"/>
                      <a:pt x="990" y="1847"/>
                    </a:cubicBezTo>
                    <a:lnTo>
                      <a:pt x="990" y="479"/>
                    </a:lnTo>
                    <a:cubicBezTo>
                      <a:pt x="990" y="215"/>
                      <a:pt x="759" y="0"/>
                      <a:pt x="4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72" name="Google Shape;1072;p35"/>
            <p:cNvGrpSpPr/>
            <p:nvPr/>
          </p:nvGrpSpPr>
          <p:grpSpPr>
            <a:xfrm>
              <a:off x="2791230" y="2844266"/>
              <a:ext cx="1139398" cy="2185536"/>
              <a:chOff x="2791230" y="2844266"/>
              <a:chExt cx="1139398" cy="2185536"/>
            </a:xfrm>
          </p:grpSpPr>
          <p:sp>
            <p:nvSpPr>
              <p:cNvPr id="1073" name="Google Shape;1073;p35"/>
              <p:cNvSpPr/>
              <p:nvPr/>
            </p:nvSpPr>
            <p:spPr>
              <a:xfrm>
                <a:off x="3017979" y="2844266"/>
                <a:ext cx="674735" cy="2177707"/>
              </a:xfrm>
              <a:custGeom>
                <a:avLst/>
                <a:gdLst/>
                <a:ahLst/>
                <a:cxnLst/>
                <a:rect l="l" t="t" r="r" b="b"/>
                <a:pathLst>
                  <a:path w="9912" h="31991" extrusionOk="0">
                    <a:moveTo>
                      <a:pt x="7454" y="396"/>
                    </a:moveTo>
                    <a:lnTo>
                      <a:pt x="7454" y="18964"/>
                    </a:lnTo>
                    <a:lnTo>
                      <a:pt x="9449" y="31595"/>
                    </a:lnTo>
                    <a:lnTo>
                      <a:pt x="463" y="31595"/>
                    </a:lnTo>
                    <a:lnTo>
                      <a:pt x="2474" y="19063"/>
                    </a:lnTo>
                    <a:lnTo>
                      <a:pt x="2474" y="19046"/>
                    </a:lnTo>
                    <a:lnTo>
                      <a:pt x="2474" y="396"/>
                    </a:lnTo>
                    <a:close/>
                    <a:moveTo>
                      <a:pt x="2095" y="1"/>
                    </a:moveTo>
                    <a:lnTo>
                      <a:pt x="2095" y="19013"/>
                    </a:lnTo>
                    <a:lnTo>
                      <a:pt x="1" y="31991"/>
                    </a:lnTo>
                    <a:lnTo>
                      <a:pt x="9911" y="31991"/>
                    </a:lnTo>
                    <a:lnTo>
                      <a:pt x="7850" y="18914"/>
                    </a:lnTo>
                    <a:lnTo>
                      <a:pt x="785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4" name="Google Shape;1074;p35"/>
              <p:cNvSpPr/>
              <p:nvPr/>
            </p:nvSpPr>
            <p:spPr>
              <a:xfrm>
                <a:off x="3030368" y="4678412"/>
                <a:ext cx="601693" cy="337980"/>
              </a:xfrm>
              <a:custGeom>
                <a:avLst/>
                <a:gdLst/>
                <a:ahLst/>
                <a:cxnLst/>
                <a:rect l="l" t="t" r="r" b="b"/>
                <a:pathLst>
                  <a:path w="8839" h="4965" extrusionOk="0">
                    <a:moveTo>
                      <a:pt x="8707" y="1"/>
                    </a:moveTo>
                    <a:lnTo>
                      <a:pt x="0" y="4733"/>
                    </a:lnTo>
                    <a:lnTo>
                      <a:pt x="116" y="4964"/>
                    </a:lnTo>
                    <a:lnTo>
                      <a:pt x="8839" y="232"/>
                    </a:lnTo>
                    <a:lnTo>
                      <a:pt x="87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5" name="Google Shape;1075;p35"/>
              <p:cNvSpPr/>
              <p:nvPr/>
            </p:nvSpPr>
            <p:spPr>
              <a:xfrm>
                <a:off x="3077474" y="4694136"/>
                <a:ext cx="604007" cy="322255"/>
              </a:xfrm>
              <a:custGeom>
                <a:avLst/>
                <a:gdLst/>
                <a:ahLst/>
                <a:cxnLst/>
                <a:rect l="l" t="t" r="r" b="b"/>
                <a:pathLst>
                  <a:path w="8873" h="4734" extrusionOk="0">
                    <a:moveTo>
                      <a:pt x="133" y="1"/>
                    </a:moveTo>
                    <a:lnTo>
                      <a:pt x="1" y="215"/>
                    </a:lnTo>
                    <a:lnTo>
                      <a:pt x="8740" y="4733"/>
                    </a:lnTo>
                    <a:lnTo>
                      <a:pt x="8872" y="4502"/>
                    </a:lnTo>
                    <a:lnTo>
                      <a:pt x="13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6" name="Google Shape;1076;p35"/>
              <p:cNvSpPr/>
              <p:nvPr/>
            </p:nvSpPr>
            <p:spPr>
              <a:xfrm>
                <a:off x="3081967" y="4355135"/>
                <a:ext cx="494002" cy="341316"/>
              </a:xfrm>
              <a:custGeom>
                <a:avLst/>
                <a:gdLst/>
                <a:ahLst/>
                <a:cxnLst/>
                <a:rect l="l" t="t" r="r" b="b"/>
                <a:pathLst>
                  <a:path w="7257" h="5014" extrusionOk="0">
                    <a:moveTo>
                      <a:pt x="7108" y="1"/>
                    </a:moveTo>
                    <a:lnTo>
                      <a:pt x="1" y="4816"/>
                    </a:lnTo>
                    <a:lnTo>
                      <a:pt x="149" y="5014"/>
                    </a:lnTo>
                    <a:lnTo>
                      <a:pt x="7256" y="215"/>
                    </a:lnTo>
                    <a:lnTo>
                      <a:pt x="710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7" name="Google Shape;1077;p35"/>
              <p:cNvSpPr/>
              <p:nvPr/>
            </p:nvSpPr>
            <p:spPr>
              <a:xfrm>
                <a:off x="3134723" y="4336075"/>
                <a:ext cx="490599" cy="332330"/>
              </a:xfrm>
              <a:custGeom>
                <a:avLst/>
                <a:gdLst/>
                <a:ahLst/>
                <a:cxnLst/>
                <a:rect l="l" t="t" r="r" b="b"/>
                <a:pathLst>
                  <a:path w="7207" h="4882" extrusionOk="0">
                    <a:moveTo>
                      <a:pt x="166" y="0"/>
                    </a:moveTo>
                    <a:lnTo>
                      <a:pt x="1" y="198"/>
                    </a:lnTo>
                    <a:lnTo>
                      <a:pt x="7058" y="4881"/>
                    </a:lnTo>
                    <a:lnTo>
                      <a:pt x="7207" y="4683"/>
                    </a:lnTo>
                    <a:lnTo>
                      <a:pt x="16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8" name="Google Shape;1078;p35"/>
              <p:cNvSpPr/>
              <p:nvPr/>
            </p:nvSpPr>
            <p:spPr>
              <a:xfrm>
                <a:off x="3171755" y="4055412"/>
                <a:ext cx="366026" cy="33764"/>
              </a:xfrm>
              <a:custGeom>
                <a:avLst/>
                <a:gdLst/>
                <a:ahLst/>
                <a:cxnLst/>
                <a:rect l="l" t="t" r="r" b="b"/>
                <a:pathLst>
                  <a:path w="5377" h="496" extrusionOk="0">
                    <a:moveTo>
                      <a:pt x="5360" y="1"/>
                    </a:moveTo>
                    <a:lnTo>
                      <a:pt x="1" y="100"/>
                    </a:lnTo>
                    <a:lnTo>
                      <a:pt x="17" y="496"/>
                    </a:lnTo>
                    <a:lnTo>
                      <a:pt x="5377" y="397"/>
                    </a:lnTo>
                    <a:lnTo>
                      <a:pt x="536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9" name="Google Shape;1079;p35"/>
              <p:cNvSpPr/>
              <p:nvPr/>
            </p:nvSpPr>
            <p:spPr>
              <a:xfrm>
                <a:off x="3136970" y="4085772"/>
                <a:ext cx="405304" cy="263849"/>
              </a:xfrm>
              <a:custGeom>
                <a:avLst/>
                <a:gdLst/>
                <a:ahLst/>
                <a:cxnLst/>
                <a:rect l="l" t="t" r="r" b="b"/>
                <a:pathLst>
                  <a:path w="5954" h="3876" extrusionOk="0">
                    <a:moveTo>
                      <a:pt x="5822" y="0"/>
                    </a:moveTo>
                    <a:lnTo>
                      <a:pt x="1" y="3677"/>
                    </a:lnTo>
                    <a:lnTo>
                      <a:pt x="133" y="3875"/>
                    </a:lnTo>
                    <a:lnTo>
                      <a:pt x="5954" y="231"/>
                    </a:lnTo>
                    <a:lnTo>
                      <a:pt x="582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0" name="Google Shape;1080;p35"/>
              <p:cNvSpPr/>
              <p:nvPr/>
            </p:nvSpPr>
            <p:spPr>
              <a:xfrm>
                <a:off x="3162837" y="4093601"/>
                <a:ext cx="411975" cy="263849"/>
              </a:xfrm>
              <a:custGeom>
                <a:avLst/>
                <a:gdLst/>
                <a:ahLst/>
                <a:cxnLst/>
                <a:rect l="l" t="t" r="r" b="b"/>
                <a:pathLst>
                  <a:path w="6052" h="3876" extrusionOk="0">
                    <a:moveTo>
                      <a:pt x="148" y="1"/>
                    </a:moveTo>
                    <a:lnTo>
                      <a:pt x="0" y="199"/>
                    </a:lnTo>
                    <a:lnTo>
                      <a:pt x="5903" y="3876"/>
                    </a:lnTo>
                    <a:lnTo>
                      <a:pt x="6052" y="3661"/>
                    </a:lnTo>
                    <a:lnTo>
                      <a:pt x="14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1" name="Google Shape;1081;p35"/>
              <p:cNvSpPr/>
              <p:nvPr/>
            </p:nvSpPr>
            <p:spPr>
              <a:xfrm>
                <a:off x="3167330" y="3758003"/>
                <a:ext cx="373854" cy="299723"/>
              </a:xfrm>
              <a:custGeom>
                <a:avLst/>
                <a:gdLst/>
                <a:ahLst/>
                <a:cxnLst/>
                <a:rect l="l" t="t" r="r" b="b"/>
                <a:pathLst>
                  <a:path w="5492" h="4403" extrusionOk="0">
                    <a:moveTo>
                      <a:pt x="5326" y="0"/>
                    </a:moveTo>
                    <a:lnTo>
                      <a:pt x="0" y="4205"/>
                    </a:lnTo>
                    <a:lnTo>
                      <a:pt x="165" y="4403"/>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2" name="Google Shape;1082;p35"/>
              <p:cNvSpPr/>
              <p:nvPr/>
            </p:nvSpPr>
            <p:spPr>
              <a:xfrm>
                <a:off x="3172912" y="3774817"/>
                <a:ext cx="364869" cy="294141"/>
              </a:xfrm>
              <a:custGeom>
                <a:avLst/>
                <a:gdLst/>
                <a:ahLst/>
                <a:cxnLst/>
                <a:rect l="l" t="t" r="r" b="b"/>
                <a:pathLst>
                  <a:path w="5360" h="4321" extrusionOk="0">
                    <a:moveTo>
                      <a:pt x="165" y="1"/>
                    </a:moveTo>
                    <a:lnTo>
                      <a:pt x="0" y="182"/>
                    </a:lnTo>
                    <a:lnTo>
                      <a:pt x="5195" y="4321"/>
                    </a:lnTo>
                    <a:lnTo>
                      <a:pt x="5360" y="4139"/>
                    </a:lnTo>
                    <a:lnTo>
                      <a:pt x="16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3" name="Google Shape;1083;p35"/>
              <p:cNvSpPr/>
              <p:nvPr/>
            </p:nvSpPr>
            <p:spPr>
              <a:xfrm>
                <a:off x="3167330" y="3457191"/>
                <a:ext cx="373854" cy="300880"/>
              </a:xfrm>
              <a:custGeom>
                <a:avLst/>
                <a:gdLst/>
                <a:ahLst/>
                <a:cxnLst/>
                <a:rect l="l" t="t" r="r" b="b"/>
                <a:pathLst>
                  <a:path w="5492" h="4420" extrusionOk="0">
                    <a:moveTo>
                      <a:pt x="5326" y="0"/>
                    </a:moveTo>
                    <a:lnTo>
                      <a:pt x="0" y="4205"/>
                    </a:lnTo>
                    <a:lnTo>
                      <a:pt x="165" y="4419"/>
                    </a:lnTo>
                    <a:lnTo>
                      <a:pt x="5491" y="198"/>
                    </a:lnTo>
                    <a:lnTo>
                      <a:pt x="532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4" name="Google Shape;1084;p35"/>
              <p:cNvSpPr/>
              <p:nvPr/>
            </p:nvSpPr>
            <p:spPr>
              <a:xfrm>
                <a:off x="3172912" y="3474005"/>
                <a:ext cx="364869" cy="295299"/>
              </a:xfrm>
              <a:custGeom>
                <a:avLst/>
                <a:gdLst/>
                <a:ahLst/>
                <a:cxnLst/>
                <a:rect l="l" t="t" r="r" b="b"/>
                <a:pathLst>
                  <a:path w="5360" h="4338" extrusionOk="0">
                    <a:moveTo>
                      <a:pt x="165" y="0"/>
                    </a:moveTo>
                    <a:lnTo>
                      <a:pt x="0" y="198"/>
                    </a:lnTo>
                    <a:lnTo>
                      <a:pt x="5195" y="4337"/>
                    </a:lnTo>
                    <a:lnTo>
                      <a:pt x="5360" y="4123"/>
                    </a:lnTo>
                    <a:lnTo>
                      <a:pt x="1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5" name="Google Shape;1085;p35"/>
              <p:cNvSpPr/>
              <p:nvPr/>
            </p:nvSpPr>
            <p:spPr>
              <a:xfrm>
                <a:off x="3167330" y="3156311"/>
                <a:ext cx="373854" cy="300949"/>
              </a:xfrm>
              <a:custGeom>
                <a:avLst/>
                <a:gdLst/>
                <a:ahLst/>
                <a:cxnLst/>
                <a:rect l="l" t="t" r="r" b="b"/>
                <a:pathLst>
                  <a:path w="5492" h="4421" extrusionOk="0">
                    <a:moveTo>
                      <a:pt x="5326" y="1"/>
                    </a:moveTo>
                    <a:lnTo>
                      <a:pt x="0" y="4222"/>
                    </a:lnTo>
                    <a:lnTo>
                      <a:pt x="165" y="4420"/>
                    </a:lnTo>
                    <a:lnTo>
                      <a:pt x="5491" y="199"/>
                    </a:lnTo>
                    <a:lnTo>
                      <a:pt x="532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6" name="Google Shape;1086;p35"/>
              <p:cNvSpPr/>
              <p:nvPr/>
            </p:nvSpPr>
            <p:spPr>
              <a:xfrm>
                <a:off x="3172912" y="3173193"/>
                <a:ext cx="364869" cy="295230"/>
              </a:xfrm>
              <a:custGeom>
                <a:avLst/>
                <a:gdLst/>
                <a:ahLst/>
                <a:cxnLst/>
                <a:rect l="l" t="t" r="r" b="b"/>
                <a:pathLst>
                  <a:path w="5360" h="4337" extrusionOk="0">
                    <a:moveTo>
                      <a:pt x="165" y="0"/>
                    </a:moveTo>
                    <a:lnTo>
                      <a:pt x="0" y="198"/>
                    </a:lnTo>
                    <a:lnTo>
                      <a:pt x="5195" y="4337"/>
                    </a:lnTo>
                    <a:lnTo>
                      <a:pt x="5360" y="4139"/>
                    </a:lnTo>
                    <a:lnTo>
                      <a:pt x="16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7" name="Google Shape;1087;p35"/>
              <p:cNvSpPr/>
              <p:nvPr/>
            </p:nvSpPr>
            <p:spPr>
              <a:xfrm>
                <a:off x="3167330" y="2855498"/>
                <a:ext cx="373854" cy="300880"/>
              </a:xfrm>
              <a:custGeom>
                <a:avLst/>
                <a:gdLst/>
                <a:ahLst/>
                <a:cxnLst/>
                <a:rect l="l" t="t" r="r" b="b"/>
                <a:pathLst>
                  <a:path w="5492" h="4420" extrusionOk="0">
                    <a:moveTo>
                      <a:pt x="5326" y="1"/>
                    </a:moveTo>
                    <a:lnTo>
                      <a:pt x="0" y="4222"/>
                    </a:lnTo>
                    <a:lnTo>
                      <a:pt x="165" y="4420"/>
                    </a:lnTo>
                    <a:lnTo>
                      <a:pt x="5491" y="215"/>
                    </a:lnTo>
                    <a:lnTo>
                      <a:pt x="532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8" name="Google Shape;1088;p35"/>
              <p:cNvSpPr/>
              <p:nvPr/>
            </p:nvSpPr>
            <p:spPr>
              <a:xfrm>
                <a:off x="3172912" y="2872312"/>
                <a:ext cx="364869" cy="295299"/>
              </a:xfrm>
              <a:custGeom>
                <a:avLst/>
                <a:gdLst/>
                <a:ahLst/>
                <a:cxnLst/>
                <a:rect l="l" t="t" r="r" b="b"/>
                <a:pathLst>
                  <a:path w="5360" h="4338" extrusionOk="0">
                    <a:moveTo>
                      <a:pt x="165" y="1"/>
                    </a:moveTo>
                    <a:lnTo>
                      <a:pt x="0" y="215"/>
                    </a:lnTo>
                    <a:lnTo>
                      <a:pt x="5195" y="4338"/>
                    </a:lnTo>
                    <a:lnTo>
                      <a:pt x="5360" y="4140"/>
                    </a:lnTo>
                    <a:lnTo>
                      <a:pt x="16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9" name="Google Shape;1089;p35"/>
              <p:cNvSpPr/>
              <p:nvPr/>
            </p:nvSpPr>
            <p:spPr>
              <a:xfrm>
                <a:off x="2796880" y="3454945"/>
                <a:ext cx="1133747" cy="316605"/>
              </a:xfrm>
              <a:custGeom>
                <a:avLst/>
                <a:gdLst/>
                <a:ahLst/>
                <a:cxnLst/>
                <a:rect l="l" t="t" r="r" b="b"/>
                <a:pathLst>
                  <a:path w="16655" h="4651" extrusionOk="0">
                    <a:moveTo>
                      <a:pt x="5590" y="247"/>
                    </a:moveTo>
                    <a:lnTo>
                      <a:pt x="10785" y="264"/>
                    </a:lnTo>
                    <a:lnTo>
                      <a:pt x="15913" y="4386"/>
                    </a:lnTo>
                    <a:lnTo>
                      <a:pt x="710" y="4271"/>
                    </a:lnTo>
                    <a:lnTo>
                      <a:pt x="5590" y="247"/>
                    </a:lnTo>
                    <a:close/>
                    <a:moveTo>
                      <a:pt x="5475" y="0"/>
                    </a:moveTo>
                    <a:lnTo>
                      <a:pt x="0" y="4535"/>
                    </a:lnTo>
                    <a:lnTo>
                      <a:pt x="16655" y="4650"/>
                    </a:lnTo>
                    <a:lnTo>
                      <a:pt x="10933" y="33"/>
                    </a:lnTo>
                    <a:lnTo>
                      <a:pt x="10884" y="17"/>
                    </a:lnTo>
                    <a:lnTo>
                      <a:pt x="54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0" name="Google Shape;1090;p35"/>
              <p:cNvSpPr/>
              <p:nvPr/>
            </p:nvSpPr>
            <p:spPr>
              <a:xfrm>
                <a:off x="2796880" y="2852163"/>
                <a:ext cx="1133747" cy="317694"/>
              </a:xfrm>
              <a:custGeom>
                <a:avLst/>
                <a:gdLst/>
                <a:ahLst/>
                <a:cxnLst/>
                <a:rect l="l" t="t" r="r" b="b"/>
                <a:pathLst>
                  <a:path w="16655" h="4667" extrusionOk="0">
                    <a:moveTo>
                      <a:pt x="5590" y="264"/>
                    </a:moveTo>
                    <a:lnTo>
                      <a:pt x="10785" y="280"/>
                    </a:lnTo>
                    <a:lnTo>
                      <a:pt x="15913" y="4403"/>
                    </a:lnTo>
                    <a:lnTo>
                      <a:pt x="710" y="4271"/>
                    </a:lnTo>
                    <a:lnTo>
                      <a:pt x="5590" y="264"/>
                    </a:lnTo>
                    <a:close/>
                    <a:moveTo>
                      <a:pt x="5475" y="0"/>
                    </a:moveTo>
                    <a:lnTo>
                      <a:pt x="0" y="4551"/>
                    </a:lnTo>
                    <a:lnTo>
                      <a:pt x="16655" y="4667"/>
                    </a:lnTo>
                    <a:lnTo>
                      <a:pt x="16655" y="4667"/>
                    </a:lnTo>
                    <a:lnTo>
                      <a:pt x="10933" y="50"/>
                    </a:lnTo>
                    <a:lnTo>
                      <a:pt x="10884" y="33"/>
                    </a:lnTo>
                    <a:lnTo>
                      <a:pt x="54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1" name="Google Shape;1091;p35"/>
              <p:cNvSpPr/>
              <p:nvPr/>
            </p:nvSpPr>
            <p:spPr>
              <a:xfrm>
                <a:off x="3537713" y="2991303"/>
                <a:ext cx="180801" cy="167322"/>
              </a:xfrm>
              <a:custGeom>
                <a:avLst/>
                <a:gdLst/>
                <a:ahLst/>
                <a:cxnLst/>
                <a:rect l="l" t="t" r="r" b="b"/>
                <a:pathLst>
                  <a:path w="2656" h="2458" extrusionOk="0">
                    <a:moveTo>
                      <a:pt x="2474" y="1"/>
                    </a:moveTo>
                    <a:lnTo>
                      <a:pt x="1" y="2276"/>
                    </a:lnTo>
                    <a:lnTo>
                      <a:pt x="182" y="2458"/>
                    </a:lnTo>
                    <a:lnTo>
                      <a:pt x="2655" y="199"/>
                    </a:lnTo>
                    <a:lnTo>
                      <a:pt x="247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2" name="Google Shape;1092;p35"/>
              <p:cNvSpPr/>
              <p:nvPr/>
            </p:nvSpPr>
            <p:spPr>
              <a:xfrm>
                <a:off x="3005658" y="2989056"/>
                <a:ext cx="166165" cy="167322"/>
              </a:xfrm>
              <a:custGeom>
                <a:avLst/>
                <a:gdLst/>
                <a:ahLst/>
                <a:cxnLst/>
                <a:rect l="l" t="t" r="r" b="b"/>
                <a:pathLst>
                  <a:path w="2441" h="2458" extrusionOk="0">
                    <a:moveTo>
                      <a:pt x="215" y="1"/>
                    </a:moveTo>
                    <a:lnTo>
                      <a:pt x="1" y="182"/>
                    </a:lnTo>
                    <a:lnTo>
                      <a:pt x="2243" y="2458"/>
                    </a:lnTo>
                    <a:lnTo>
                      <a:pt x="2441" y="2293"/>
                    </a:lnTo>
                    <a:lnTo>
                      <a:pt x="21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3" name="Google Shape;1093;p35"/>
              <p:cNvSpPr/>
              <p:nvPr/>
            </p:nvSpPr>
            <p:spPr>
              <a:xfrm>
                <a:off x="3535466" y="3590749"/>
                <a:ext cx="171815" cy="174061"/>
              </a:xfrm>
              <a:custGeom>
                <a:avLst/>
                <a:gdLst/>
                <a:ahLst/>
                <a:cxnLst/>
                <a:rect l="l" t="t" r="r" b="b"/>
                <a:pathLst>
                  <a:path w="2524" h="2557" extrusionOk="0">
                    <a:moveTo>
                      <a:pt x="2342" y="0"/>
                    </a:moveTo>
                    <a:lnTo>
                      <a:pt x="1" y="2375"/>
                    </a:lnTo>
                    <a:lnTo>
                      <a:pt x="198" y="2556"/>
                    </a:lnTo>
                    <a:lnTo>
                      <a:pt x="2524" y="182"/>
                    </a:lnTo>
                    <a:lnTo>
                      <a:pt x="23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4" name="Google Shape;1094;p35"/>
              <p:cNvSpPr/>
              <p:nvPr/>
            </p:nvSpPr>
            <p:spPr>
              <a:xfrm>
                <a:off x="3010151" y="3580606"/>
                <a:ext cx="160583" cy="178554"/>
              </a:xfrm>
              <a:custGeom>
                <a:avLst/>
                <a:gdLst/>
                <a:ahLst/>
                <a:cxnLst/>
                <a:rect l="l" t="t" r="r" b="b"/>
                <a:pathLst>
                  <a:path w="2359" h="2623" extrusionOk="0">
                    <a:moveTo>
                      <a:pt x="215" y="1"/>
                    </a:moveTo>
                    <a:lnTo>
                      <a:pt x="0" y="166"/>
                    </a:lnTo>
                    <a:lnTo>
                      <a:pt x="2144" y="2623"/>
                    </a:lnTo>
                    <a:lnTo>
                      <a:pt x="2358" y="2458"/>
                    </a:lnTo>
                    <a:lnTo>
                      <a:pt x="21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5" name="Google Shape;1095;p35"/>
              <p:cNvSpPr/>
              <p:nvPr/>
            </p:nvSpPr>
            <p:spPr>
              <a:xfrm>
                <a:off x="2863114" y="4987120"/>
                <a:ext cx="1003525" cy="42681"/>
              </a:xfrm>
              <a:custGeom>
                <a:avLst/>
                <a:gdLst/>
                <a:ahLst/>
                <a:cxnLst/>
                <a:rect l="l" t="t" r="r" b="b"/>
                <a:pathLst>
                  <a:path w="14742" h="627" extrusionOk="0">
                    <a:moveTo>
                      <a:pt x="0" y="0"/>
                    </a:moveTo>
                    <a:lnTo>
                      <a:pt x="0" y="627"/>
                    </a:lnTo>
                    <a:lnTo>
                      <a:pt x="14742" y="627"/>
                    </a:lnTo>
                    <a:lnTo>
                      <a:pt x="1474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6" name="Google Shape;1096;p35"/>
              <p:cNvSpPr/>
              <p:nvPr/>
            </p:nvSpPr>
            <p:spPr>
              <a:xfrm>
                <a:off x="2818186" y="3763585"/>
                <a:ext cx="12457" cy="78624"/>
              </a:xfrm>
              <a:custGeom>
                <a:avLst/>
                <a:gdLst/>
                <a:ahLst/>
                <a:cxnLst/>
                <a:rect l="l" t="t" r="r" b="b"/>
                <a:pathLst>
                  <a:path w="183" h="1155" extrusionOk="0">
                    <a:moveTo>
                      <a:pt x="1" y="1"/>
                    </a:moveTo>
                    <a:lnTo>
                      <a:pt x="1" y="1155"/>
                    </a:lnTo>
                    <a:lnTo>
                      <a:pt x="182" y="1155"/>
                    </a:lnTo>
                    <a:lnTo>
                      <a:pt x="18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7" name="Google Shape;1097;p35"/>
              <p:cNvSpPr/>
              <p:nvPr/>
            </p:nvSpPr>
            <p:spPr>
              <a:xfrm>
                <a:off x="2821590" y="3154064"/>
                <a:ext cx="13546" cy="78692"/>
              </a:xfrm>
              <a:custGeom>
                <a:avLst/>
                <a:gdLst/>
                <a:ahLst/>
                <a:cxnLst/>
                <a:rect l="l" t="t" r="r" b="b"/>
                <a:pathLst>
                  <a:path w="199" h="1156" extrusionOk="0">
                    <a:moveTo>
                      <a:pt x="0" y="1"/>
                    </a:moveTo>
                    <a:lnTo>
                      <a:pt x="0" y="1155"/>
                    </a:lnTo>
                    <a:lnTo>
                      <a:pt x="198" y="1155"/>
                    </a:lnTo>
                    <a:lnTo>
                      <a:pt x="19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8" name="Google Shape;1098;p35"/>
              <p:cNvSpPr/>
              <p:nvPr/>
            </p:nvSpPr>
            <p:spPr>
              <a:xfrm>
                <a:off x="2795722" y="3197835"/>
                <a:ext cx="67460" cy="157247"/>
              </a:xfrm>
              <a:custGeom>
                <a:avLst/>
                <a:gdLst/>
                <a:ahLst/>
                <a:cxnLst/>
                <a:rect l="l" t="t" r="r" b="b"/>
                <a:pathLst>
                  <a:path w="991" h="2310" extrusionOk="0">
                    <a:moveTo>
                      <a:pt x="496" y="1"/>
                    </a:moveTo>
                    <a:cubicBezTo>
                      <a:pt x="215" y="1"/>
                      <a:pt x="1" y="215"/>
                      <a:pt x="1" y="479"/>
                    </a:cubicBezTo>
                    <a:lnTo>
                      <a:pt x="1" y="1831"/>
                    </a:lnTo>
                    <a:cubicBezTo>
                      <a:pt x="1" y="2112"/>
                      <a:pt x="232" y="2309"/>
                      <a:pt x="496" y="2309"/>
                    </a:cubicBezTo>
                    <a:cubicBezTo>
                      <a:pt x="759" y="2309"/>
                      <a:pt x="990" y="2112"/>
                      <a:pt x="990" y="1831"/>
                    </a:cubicBezTo>
                    <a:lnTo>
                      <a:pt x="990" y="479"/>
                    </a:lnTo>
                    <a:cubicBezTo>
                      <a:pt x="990" y="215"/>
                      <a:pt x="759" y="1"/>
                      <a:pt x="4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9" name="Google Shape;1099;p35"/>
              <p:cNvSpPr/>
              <p:nvPr/>
            </p:nvSpPr>
            <p:spPr>
              <a:xfrm>
                <a:off x="2791230" y="3807356"/>
                <a:ext cx="67460" cy="157247"/>
              </a:xfrm>
              <a:custGeom>
                <a:avLst/>
                <a:gdLst/>
                <a:ahLst/>
                <a:cxnLst/>
                <a:rect l="l" t="t" r="r" b="b"/>
                <a:pathLst>
                  <a:path w="991" h="2310" extrusionOk="0">
                    <a:moveTo>
                      <a:pt x="496" y="1"/>
                    </a:moveTo>
                    <a:cubicBezTo>
                      <a:pt x="232" y="1"/>
                      <a:pt x="1" y="199"/>
                      <a:pt x="1" y="462"/>
                    </a:cubicBezTo>
                    <a:lnTo>
                      <a:pt x="1" y="1831"/>
                    </a:lnTo>
                    <a:cubicBezTo>
                      <a:pt x="1" y="2095"/>
                      <a:pt x="232" y="2309"/>
                      <a:pt x="496" y="2309"/>
                    </a:cubicBezTo>
                    <a:cubicBezTo>
                      <a:pt x="760" y="2309"/>
                      <a:pt x="990" y="2095"/>
                      <a:pt x="990" y="1831"/>
                    </a:cubicBezTo>
                    <a:lnTo>
                      <a:pt x="990" y="462"/>
                    </a:lnTo>
                    <a:cubicBezTo>
                      <a:pt x="990" y="199"/>
                      <a:pt x="760" y="1"/>
                      <a:pt x="4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6" name="TextBox 5">
            <a:extLst>
              <a:ext uri="{FF2B5EF4-FFF2-40B4-BE49-F238E27FC236}">
                <a16:creationId xmlns:a16="http://schemas.microsoft.com/office/drawing/2014/main" id="{9DCB5C08-6A09-CDD2-B9D7-75F52A836412}"/>
              </a:ext>
            </a:extLst>
          </p:cNvPr>
          <p:cNvSpPr txBox="1"/>
          <p:nvPr/>
        </p:nvSpPr>
        <p:spPr>
          <a:xfrm>
            <a:off x="801169" y="962100"/>
            <a:ext cx="7536855" cy="1738296"/>
          </a:xfrm>
          <a:prstGeom prst="rect">
            <a:avLst/>
          </a:prstGeom>
          <a:noFill/>
        </p:spPr>
        <p:txBody>
          <a:bodyPr wrap="square" rtlCol="0">
            <a:spAutoFit/>
          </a:bodyPr>
          <a:lstStyle/>
          <a:p>
            <a:pPr algn="ctr">
              <a:lnSpc>
                <a:spcPct val="150000"/>
              </a:lnSpc>
            </a:pPr>
            <a:r>
              <a:rPr lang="en-US" sz="3800" b="1">
                <a:solidFill>
                  <a:srgbClr val="C00000"/>
                </a:solidFill>
              </a:rPr>
              <a:t>PHẦN I. </a:t>
            </a:r>
          </a:p>
          <a:p>
            <a:pPr algn="ctr">
              <a:lnSpc>
                <a:spcPct val="150000"/>
              </a:lnSpc>
            </a:pPr>
            <a:r>
              <a:rPr lang="en-US" sz="3800" b="1"/>
              <a:t>HỆ THỐNG ĐIỆN QUỐC GIA </a:t>
            </a:r>
          </a:p>
        </p:txBody>
      </p:sp>
    </p:spTree>
    <p:extLst>
      <p:ext uri="{BB962C8B-B14F-4D97-AF65-F5344CB8AC3E}">
        <p14:creationId xmlns:p14="http://schemas.microsoft.com/office/powerpoint/2010/main" val="37994263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grpSp>
        <p:nvGrpSpPr>
          <p:cNvPr id="10" name="Group 9">
            <a:extLst>
              <a:ext uri="{FF2B5EF4-FFF2-40B4-BE49-F238E27FC236}">
                <a16:creationId xmlns:a16="http://schemas.microsoft.com/office/drawing/2014/main" id="{B0A59EA4-A185-4B42-622C-653BD6BEB1EA}"/>
              </a:ext>
            </a:extLst>
          </p:cNvPr>
          <p:cNvGrpSpPr/>
          <p:nvPr/>
        </p:nvGrpSpPr>
        <p:grpSpPr>
          <a:xfrm>
            <a:off x="589905" y="304799"/>
            <a:ext cx="7964189" cy="4662718"/>
            <a:chOff x="2222761" y="-624116"/>
            <a:chExt cx="7964189" cy="4662718"/>
          </a:xfrm>
        </p:grpSpPr>
        <p:pic>
          <p:nvPicPr>
            <p:cNvPr id="8" name="Picture 7">
              <a:extLst>
                <a:ext uri="{FF2B5EF4-FFF2-40B4-BE49-F238E27FC236}">
                  <a16:creationId xmlns:a16="http://schemas.microsoft.com/office/drawing/2014/main" id="{3A409C64-3E12-A86A-D17B-BECC2796009D}"/>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Lst>
            </a:blip>
            <a:srcRect b="8125"/>
            <a:stretch/>
          </p:blipFill>
          <p:spPr>
            <a:xfrm>
              <a:off x="2222761" y="-624116"/>
              <a:ext cx="7964189" cy="4368801"/>
            </a:xfrm>
            <a:prstGeom prst="rect">
              <a:avLst/>
            </a:prstGeom>
          </p:spPr>
        </p:pic>
        <p:sp>
          <p:nvSpPr>
            <p:cNvPr id="9" name="TextBox 8">
              <a:extLst>
                <a:ext uri="{FF2B5EF4-FFF2-40B4-BE49-F238E27FC236}">
                  <a16:creationId xmlns:a16="http://schemas.microsoft.com/office/drawing/2014/main" id="{75D1D025-710F-996C-EB32-7D2987983DC0}"/>
                </a:ext>
              </a:extLst>
            </p:cNvPr>
            <p:cNvSpPr txBox="1"/>
            <p:nvPr/>
          </p:nvSpPr>
          <p:spPr>
            <a:xfrm>
              <a:off x="4452255" y="3730825"/>
              <a:ext cx="3505200" cy="307777"/>
            </a:xfrm>
            <a:prstGeom prst="rect">
              <a:avLst/>
            </a:prstGeom>
            <a:noFill/>
          </p:spPr>
          <p:txBody>
            <a:bodyPr wrap="square" rtlCol="0">
              <a:spAutoFit/>
            </a:bodyPr>
            <a:lstStyle/>
            <a:p>
              <a:r>
                <a:rPr lang="en-US" b="1" i="1"/>
                <a:t>Hình 4.1. </a:t>
              </a:r>
              <a:r>
                <a:rPr lang="en-US"/>
                <a:t>Cấu trúc hệ thống điện quốc gia </a:t>
              </a:r>
            </a:p>
          </p:txBody>
        </p:sp>
      </p:grpSp>
    </p:spTree>
    <p:extLst>
      <p:ext uri="{BB962C8B-B14F-4D97-AF65-F5344CB8AC3E}">
        <p14:creationId xmlns:p14="http://schemas.microsoft.com/office/powerpoint/2010/main" val="42014670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pic>
        <p:nvPicPr>
          <p:cNvPr id="13" name="Picture 12">
            <a:extLst>
              <a:ext uri="{FF2B5EF4-FFF2-40B4-BE49-F238E27FC236}">
                <a16:creationId xmlns:a16="http://schemas.microsoft.com/office/drawing/2014/main" id="{05CA4837-63A0-50AB-B924-D26A29873EB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84628" y="1531258"/>
            <a:ext cx="8374743" cy="3762091"/>
          </a:xfrm>
          <a:prstGeom prst="rect">
            <a:avLst/>
          </a:prstGeom>
        </p:spPr>
      </p:pic>
      <p:sp>
        <p:nvSpPr>
          <p:cNvPr id="17" name="TextBox 16">
            <a:extLst>
              <a:ext uri="{FF2B5EF4-FFF2-40B4-BE49-F238E27FC236}">
                <a16:creationId xmlns:a16="http://schemas.microsoft.com/office/drawing/2014/main" id="{79303413-ED17-7589-4621-985BACD3EBA6}"/>
              </a:ext>
            </a:extLst>
          </p:cNvPr>
          <p:cNvSpPr txBox="1"/>
          <p:nvPr/>
        </p:nvSpPr>
        <p:spPr>
          <a:xfrm>
            <a:off x="224970" y="216003"/>
            <a:ext cx="8694058" cy="1420325"/>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000"/>
              <a:t>Hệ thống điện quốc gia có vai trò rất quan trọng trong việc đảm bảo an ninh năng lượng của quốc gia, đảm bảo cung cấp điện năng an toàn, kinh tế, chất lượng tốt với độ tin cậy cao cho sản xuất và đời sống.</a:t>
            </a:r>
            <a:endParaRPr lang="en-US" sz="2000"/>
          </a:p>
        </p:txBody>
      </p:sp>
    </p:spTree>
    <p:extLst>
      <p:ext uri="{BB962C8B-B14F-4D97-AF65-F5344CB8AC3E}">
        <p14:creationId xmlns:p14="http://schemas.microsoft.com/office/powerpoint/2010/main" val="41068958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grpSp>
        <p:nvGrpSpPr>
          <p:cNvPr id="7" name="Group 6">
            <a:extLst>
              <a:ext uri="{FF2B5EF4-FFF2-40B4-BE49-F238E27FC236}">
                <a16:creationId xmlns:a16="http://schemas.microsoft.com/office/drawing/2014/main" id="{188E6624-56FA-819D-5153-67E4DC4B31B6}"/>
              </a:ext>
            </a:extLst>
          </p:cNvPr>
          <p:cNvGrpSpPr/>
          <p:nvPr/>
        </p:nvGrpSpPr>
        <p:grpSpPr>
          <a:xfrm>
            <a:off x="217713" y="311922"/>
            <a:ext cx="8708574" cy="958660"/>
            <a:chOff x="203199" y="396295"/>
            <a:chExt cx="8708574" cy="958660"/>
          </a:xfrm>
        </p:grpSpPr>
        <p:sp>
          <p:nvSpPr>
            <p:cNvPr id="5" name="TextBox 4">
              <a:extLst>
                <a:ext uri="{FF2B5EF4-FFF2-40B4-BE49-F238E27FC236}">
                  <a16:creationId xmlns:a16="http://schemas.microsoft.com/office/drawing/2014/main" id="{5DA87EF4-07E1-763B-4B4F-FEC74791F7EE}"/>
                </a:ext>
              </a:extLst>
            </p:cNvPr>
            <p:cNvSpPr txBox="1"/>
            <p:nvPr/>
          </p:nvSpPr>
          <p:spPr>
            <a:xfrm>
              <a:off x="849087" y="396295"/>
              <a:ext cx="8062686" cy="958660"/>
            </a:xfrm>
            <a:prstGeom prst="rect">
              <a:avLst/>
            </a:prstGeom>
            <a:noFill/>
          </p:spPr>
          <p:txBody>
            <a:bodyPr wrap="square">
              <a:spAutoFit/>
            </a:bodyPr>
            <a:lstStyle/>
            <a:p>
              <a:pPr algn="just">
                <a:lnSpc>
                  <a:spcPct val="150000"/>
                </a:lnSpc>
              </a:pPr>
              <a:r>
                <a:rPr lang="en-US" sz="2000"/>
                <a:t>Nghiên cứu SGK, quan sát hình ảnh và trả lời nội dung </a:t>
              </a:r>
              <a:r>
                <a:rPr lang="en-US" sz="2000" b="1" i="1"/>
                <a:t>Câu hỏi 1 (SGK):</a:t>
              </a:r>
              <a:r>
                <a:rPr lang="en-US" sz="2000"/>
                <a:t> </a:t>
              </a:r>
              <a:r>
                <a:rPr lang="en-US" sz="2000" i="1">
                  <a:solidFill>
                    <a:srgbClr val="C00000"/>
                  </a:solidFill>
                </a:rPr>
                <a:t>Hệ thống điện quốc gia gồm những thành phần chính nào?</a:t>
              </a:r>
            </a:p>
          </p:txBody>
        </p:sp>
        <p:sp>
          <p:nvSpPr>
            <p:cNvPr id="6" name="Freeform 9">
              <a:extLst>
                <a:ext uri="{FF2B5EF4-FFF2-40B4-BE49-F238E27FC236}">
                  <a16:creationId xmlns:a16="http://schemas.microsoft.com/office/drawing/2014/main" id="{876487FF-4939-0228-BB37-0DE799C961F4}"/>
                </a:ext>
              </a:extLst>
            </p:cNvPr>
            <p:cNvSpPr/>
            <p:nvPr/>
          </p:nvSpPr>
          <p:spPr>
            <a:xfrm>
              <a:off x="203199" y="581653"/>
              <a:ext cx="630349" cy="587944"/>
            </a:xfrm>
            <a:custGeom>
              <a:avLst/>
              <a:gdLst/>
              <a:ahLst/>
              <a:cxnLst/>
              <a:rect l="l" t="t" r="r" b="b"/>
              <a:pathLst>
                <a:path w="4411579" h="4114800">
                  <a:moveTo>
                    <a:pt x="0" y="0"/>
                  </a:moveTo>
                  <a:lnTo>
                    <a:pt x="4411579" y="0"/>
                  </a:lnTo>
                  <a:lnTo>
                    <a:pt x="441157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8" name="Rectangle: Rounded Corners 7">
            <a:extLst>
              <a:ext uri="{FF2B5EF4-FFF2-40B4-BE49-F238E27FC236}">
                <a16:creationId xmlns:a16="http://schemas.microsoft.com/office/drawing/2014/main" id="{596350BC-1DC2-4C04-911D-83BB5F761A57}"/>
              </a:ext>
            </a:extLst>
          </p:cNvPr>
          <p:cNvSpPr/>
          <p:nvPr/>
        </p:nvSpPr>
        <p:spPr>
          <a:xfrm>
            <a:off x="3229429" y="1786197"/>
            <a:ext cx="2685142" cy="599429"/>
          </a:xfrm>
          <a:prstGeom prst="roundRect">
            <a:avLst>
              <a:gd name="adj" fmla="val 10976"/>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FFFF"/>
                </a:solidFill>
              </a:rPr>
              <a:t>Thành phần</a:t>
            </a:r>
          </a:p>
        </p:txBody>
      </p:sp>
      <p:sp>
        <p:nvSpPr>
          <p:cNvPr id="9" name="Rectangle: Rounded Corners 8">
            <a:extLst>
              <a:ext uri="{FF2B5EF4-FFF2-40B4-BE49-F238E27FC236}">
                <a16:creationId xmlns:a16="http://schemas.microsoft.com/office/drawing/2014/main" id="{0DA7280E-D7BA-39AE-FF21-51B4C26A2722}"/>
              </a:ext>
            </a:extLst>
          </p:cNvPr>
          <p:cNvSpPr/>
          <p:nvPr/>
        </p:nvSpPr>
        <p:spPr>
          <a:xfrm>
            <a:off x="287168" y="3060700"/>
            <a:ext cx="2619828" cy="1595491"/>
          </a:xfrm>
          <a:prstGeom prst="roundRect">
            <a:avLst>
              <a:gd name="adj" fmla="val 9016"/>
            </a:avLst>
          </a:prstGeom>
          <a:solidFill>
            <a:srgbClr val="FFFFFF"/>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nguồn điện </a:t>
            </a:r>
          </a:p>
          <a:p>
            <a:pPr algn="ctr">
              <a:lnSpc>
                <a:spcPct val="150000"/>
              </a:lnSpc>
            </a:pPr>
            <a:r>
              <a:rPr lang="en-US" sz="2000">
                <a:solidFill>
                  <a:srgbClr val="000000"/>
                </a:solidFill>
              </a:rPr>
              <a:t>(các nhà máy điện)</a:t>
            </a:r>
          </a:p>
        </p:txBody>
      </p:sp>
      <p:sp>
        <p:nvSpPr>
          <p:cNvPr id="10" name="Rectangle: Rounded Corners 9">
            <a:extLst>
              <a:ext uri="{FF2B5EF4-FFF2-40B4-BE49-F238E27FC236}">
                <a16:creationId xmlns:a16="http://schemas.microsoft.com/office/drawing/2014/main" id="{8335588B-64F9-6520-C7A2-7923DEF1070F}"/>
              </a:ext>
            </a:extLst>
          </p:cNvPr>
          <p:cNvSpPr/>
          <p:nvPr/>
        </p:nvSpPr>
        <p:spPr>
          <a:xfrm>
            <a:off x="3262086" y="3060700"/>
            <a:ext cx="2619828" cy="1595491"/>
          </a:xfrm>
          <a:prstGeom prst="roundRect">
            <a:avLst>
              <a:gd name="adj" fmla="val 9016"/>
            </a:avLst>
          </a:prstGeom>
          <a:solidFill>
            <a:srgbClr val="FFFFFF"/>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lưới điện </a:t>
            </a:r>
            <a:endParaRPr lang="en-US" sz="2000">
              <a:solidFill>
                <a:srgbClr val="000000"/>
              </a:solidFill>
            </a:endParaRPr>
          </a:p>
          <a:p>
            <a:pPr algn="ctr">
              <a:lnSpc>
                <a:spcPct val="150000"/>
              </a:lnSpc>
            </a:pPr>
            <a:r>
              <a:rPr lang="vi-VN" sz="2000">
                <a:solidFill>
                  <a:srgbClr val="000000"/>
                </a:solidFill>
              </a:rPr>
              <a:t>(lưới truyền tải</a:t>
            </a:r>
            <a:r>
              <a:rPr lang="en-US" sz="2000">
                <a:solidFill>
                  <a:srgbClr val="000000"/>
                </a:solidFill>
              </a:rPr>
              <a:t>, lưới phân phối)</a:t>
            </a:r>
          </a:p>
        </p:txBody>
      </p:sp>
      <p:sp>
        <p:nvSpPr>
          <p:cNvPr id="12" name="Rectangle: Rounded Corners 11">
            <a:extLst>
              <a:ext uri="{FF2B5EF4-FFF2-40B4-BE49-F238E27FC236}">
                <a16:creationId xmlns:a16="http://schemas.microsoft.com/office/drawing/2014/main" id="{F4C93E0C-0E28-F58D-44D4-FB2F5E53B1A1}"/>
              </a:ext>
            </a:extLst>
          </p:cNvPr>
          <p:cNvSpPr/>
          <p:nvPr/>
        </p:nvSpPr>
        <p:spPr>
          <a:xfrm>
            <a:off x="6237004" y="3060700"/>
            <a:ext cx="2619828" cy="1595491"/>
          </a:xfrm>
          <a:prstGeom prst="roundRect">
            <a:avLst>
              <a:gd name="adj" fmla="val 9016"/>
            </a:avLst>
          </a:prstGeom>
          <a:solidFill>
            <a:srgbClr val="FFFFFF"/>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tải điện</a:t>
            </a:r>
          </a:p>
        </p:txBody>
      </p:sp>
      <p:cxnSp>
        <p:nvCxnSpPr>
          <p:cNvPr id="14" name="Straight Connector 13">
            <a:extLst>
              <a:ext uri="{FF2B5EF4-FFF2-40B4-BE49-F238E27FC236}">
                <a16:creationId xmlns:a16="http://schemas.microsoft.com/office/drawing/2014/main" id="{C6A7B403-0FA4-11A1-CE2A-631DA9633ECD}"/>
              </a:ext>
            </a:extLst>
          </p:cNvPr>
          <p:cNvCxnSpPr>
            <a:stCxn id="8" idx="2"/>
            <a:endCxn id="9" idx="0"/>
          </p:cNvCxnSpPr>
          <p:nvPr/>
        </p:nvCxnSpPr>
        <p:spPr>
          <a:xfrm rot="5400000">
            <a:off x="2747004" y="1235704"/>
            <a:ext cx="675074" cy="2974918"/>
          </a:xfrm>
          <a:prstGeom prst="bentConnector3">
            <a:avLst>
              <a:gd name="adj1" fmla="val 50000"/>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68F0D50-3C0D-B0C3-E395-11C727252AE0}"/>
              </a:ext>
            </a:extLst>
          </p:cNvPr>
          <p:cNvCxnSpPr>
            <a:cxnSpLocks/>
            <a:stCxn id="8" idx="2"/>
            <a:endCxn id="12" idx="0"/>
          </p:cNvCxnSpPr>
          <p:nvPr/>
        </p:nvCxnSpPr>
        <p:spPr>
          <a:xfrm rot="16200000" flipH="1">
            <a:off x="5721922" y="1235704"/>
            <a:ext cx="675074" cy="2974918"/>
          </a:xfrm>
          <a:prstGeom prst="bentConnector3">
            <a:avLst>
              <a:gd name="adj1" fmla="val 50000"/>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ECFC5E0-9731-9198-5B71-63117CCD2D99}"/>
              </a:ext>
            </a:extLst>
          </p:cNvPr>
          <p:cNvCxnSpPr>
            <a:cxnSpLocks/>
            <a:stCxn id="8" idx="2"/>
            <a:endCxn id="10" idx="0"/>
          </p:cNvCxnSpPr>
          <p:nvPr/>
        </p:nvCxnSpPr>
        <p:spPr>
          <a:xfrm>
            <a:off x="4572000" y="2385626"/>
            <a:ext cx="0" cy="675074"/>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88676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par>
                                <p:cTn id="17" presetID="22" presetClass="entr" presetSubtype="1"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500"/>
                                        <p:tgtEl>
                                          <p:spTgt spid="18"/>
                                        </p:tgtEl>
                                      </p:cBhvr>
                                    </p:animEffect>
                                  </p:childTnLst>
                                </p:cTn>
                              </p:par>
                              <p:par>
                                <p:cTn id="20" presetID="22" presetClass="entr" presetSubtype="1"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childTnLst>
                          </p:cTn>
                        </p:par>
                        <p:par>
                          <p:cTn id="23" fill="hold">
                            <p:stCondLst>
                              <p:cond delay="1000"/>
                            </p:stCondLst>
                            <p:childTnLst>
                              <p:par>
                                <p:cTn id="24" presetID="22" presetClass="entr" presetSubtype="1"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Lst>
  </p:timing>
</p:sld>
</file>

<file path=ppt/theme/theme1.xml><?xml version="1.0" encoding="utf-8"?>
<a:theme xmlns:a="http://schemas.openxmlformats.org/drawingml/2006/main" name="Business Plan Template">
  <a:themeElements>
    <a:clrScheme name="Simple Light">
      <a:dk1>
        <a:srgbClr val="343434"/>
      </a:dk1>
      <a:lt1>
        <a:srgbClr val="F1F6F7"/>
      </a:lt1>
      <a:dk2>
        <a:srgbClr val="C8D8DA"/>
      </a:dk2>
      <a:lt2>
        <a:srgbClr val="FFFFFF"/>
      </a:lt2>
      <a:accent1>
        <a:srgbClr val="123D46"/>
      </a:accent1>
      <a:accent2>
        <a:srgbClr val="217482"/>
      </a:accent2>
      <a:accent3>
        <a:srgbClr val="6CBCBA"/>
      </a:accent3>
      <a:accent4>
        <a:srgbClr val="8C8926"/>
      </a:accent4>
      <a:accent5>
        <a:srgbClr val="C1C63F"/>
      </a:accent5>
      <a:accent6>
        <a:srgbClr val="DDDD58"/>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TotalTime>
  <Words>2198</Words>
  <Application>Microsoft Office PowerPoint</Application>
  <PresentationFormat>On-screen Show (16:9)</PresentationFormat>
  <Paragraphs>172</Paragraphs>
  <Slides>46</Slides>
  <Notes>46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Wingdings</vt:lpstr>
      <vt:lpstr>Work Sans</vt:lpstr>
      <vt:lpstr>Arial</vt:lpstr>
      <vt:lpstr>Bebas Neue</vt:lpstr>
      <vt:lpstr>Poppins</vt:lpstr>
      <vt:lpstr>Business Plan Template</vt:lpstr>
      <vt:lpstr>CHÀO MỪNG CÁC EM ĐẾN VỚI BÀI HỌC MỚI!</vt:lpstr>
      <vt:lpstr>PowerPoint Presentation</vt:lpstr>
      <vt:lpstr>PowerPoint Presentation</vt:lpstr>
      <vt:lpstr>PowerPoint Presentation</vt:lpstr>
      <vt:lpstr>NỘI DUNG BÀI HỌC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 </vt:lpstr>
      <vt:lpstr>CẢM ƠN CÁC EM  ĐÃ CHÚ Ý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Thảo Đào</cp:lastModifiedBy>
  <cp:revision>3</cp:revision>
  <dcterms:modified xsi:type="dcterms:W3CDTF">2024-08-17T01:21:14Z</dcterms:modified>
</cp:coreProperties>
</file>